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3.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34.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35.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notesSlides/notesSlide36.xml" ContentType="application/vnd.openxmlformats-officedocument.presentationml.notesSlide+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notesSlides/notesSlide37.xml" ContentType="application/vnd.openxmlformats-officedocument.presentationml.notesSlide+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notesSlides/notesSlide38.xml" ContentType="application/vnd.openxmlformats-officedocument.presentationml.notesSlide+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notesSlides/notesSlide46.xml" ContentType="application/vnd.openxmlformats-officedocument.presentationml.notesSlide+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701" r:id="rId2"/>
  </p:sldMasterIdLst>
  <p:notesMasterIdLst>
    <p:notesMasterId r:id="rId64"/>
  </p:notesMasterIdLst>
  <p:sldIdLst>
    <p:sldId id="256" r:id="rId3"/>
    <p:sldId id="257" r:id="rId4"/>
    <p:sldId id="258" r:id="rId5"/>
    <p:sldId id="310" r:id="rId6"/>
    <p:sldId id="319" r:id="rId7"/>
    <p:sldId id="321" r:id="rId8"/>
    <p:sldId id="320" r:id="rId9"/>
    <p:sldId id="324" r:id="rId10"/>
    <p:sldId id="322" r:id="rId11"/>
    <p:sldId id="331" r:id="rId12"/>
    <p:sldId id="338" r:id="rId13"/>
    <p:sldId id="334" r:id="rId14"/>
    <p:sldId id="337" r:id="rId15"/>
    <p:sldId id="335" r:id="rId16"/>
    <p:sldId id="323" r:id="rId17"/>
    <p:sldId id="339" r:id="rId18"/>
    <p:sldId id="342" r:id="rId19"/>
    <p:sldId id="343" r:id="rId20"/>
    <p:sldId id="345" r:id="rId21"/>
    <p:sldId id="389" r:id="rId22"/>
    <p:sldId id="390" r:id="rId23"/>
    <p:sldId id="388" r:id="rId24"/>
    <p:sldId id="346" r:id="rId25"/>
    <p:sldId id="375" r:id="rId26"/>
    <p:sldId id="376" r:id="rId27"/>
    <p:sldId id="377" r:id="rId28"/>
    <p:sldId id="378" r:id="rId29"/>
    <p:sldId id="379" r:id="rId30"/>
    <p:sldId id="380" r:id="rId31"/>
    <p:sldId id="382" r:id="rId32"/>
    <p:sldId id="381" r:id="rId33"/>
    <p:sldId id="383" r:id="rId34"/>
    <p:sldId id="384" r:id="rId35"/>
    <p:sldId id="387" r:id="rId36"/>
    <p:sldId id="386" r:id="rId37"/>
    <p:sldId id="347" r:id="rId38"/>
    <p:sldId id="349" r:id="rId39"/>
    <p:sldId id="351" r:id="rId40"/>
    <p:sldId id="354" r:id="rId41"/>
    <p:sldId id="355" r:id="rId42"/>
    <p:sldId id="352" r:id="rId43"/>
    <p:sldId id="356" r:id="rId44"/>
    <p:sldId id="374" r:id="rId45"/>
    <p:sldId id="357" r:id="rId46"/>
    <p:sldId id="358" r:id="rId47"/>
    <p:sldId id="359" r:id="rId48"/>
    <p:sldId id="360" r:id="rId49"/>
    <p:sldId id="363" r:id="rId50"/>
    <p:sldId id="362" r:id="rId51"/>
    <p:sldId id="364" r:id="rId52"/>
    <p:sldId id="365" r:id="rId53"/>
    <p:sldId id="366" r:id="rId54"/>
    <p:sldId id="367" r:id="rId55"/>
    <p:sldId id="361" r:id="rId56"/>
    <p:sldId id="368" r:id="rId57"/>
    <p:sldId id="369" r:id="rId58"/>
    <p:sldId id="370" r:id="rId59"/>
    <p:sldId id="371" r:id="rId60"/>
    <p:sldId id="372" r:id="rId61"/>
    <p:sldId id="373" r:id="rId62"/>
    <p:sldId id="262"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0" autoAdjust="0"/>
    <p:restoredTop sz="73144" autoAdjust="0"/>
  </p:normalViewPr>
  <p:slideViewPr>
    <p:cSldViewPr snapToGrid="0">
      <p:cViewPr varScale="1">
        <p:scale>
          <a:sx n="83" d="100"/>
          <a:sy n="83" d="100"/>
        </p:scale>
        <p:origin x="1722" y="90"/>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2EA5C-A642-4C60-8712-F64EA875140E}" type="datetimeFigureOut">
              <a:rPr lang="tr-TR" smtClean="0"/>
              <a:t>6.02.2024</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A0963-9284-4955-9D75-CA51B326D9B6}" type="slidenum">
              <a:rPr lang="tr-TR" smtClean="0"/>
              <a:t>‹#›</a:t>
            </a:fld>
            <a:endParaRPr lang="tr-TR"/>
          </a:p>
        </p:txBody>
      </p:sp>
    </p:spTree>
    <p:extLst>
      <p:ext uri="{BB962C8B-B14F-4D97-AF65-F5344CB8AC3E}">
        <p14:creationId xmlns:p14="http://schemas.microsoft.com/office/powerpoint/2010/main" val="85940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brain is vital because it helps us comprehend human thoughts and actions, paving the way for progress in health and neuroscience. </a:t>
            </a:r>
            <a:r>
              <a:rPr lang="tr-TR" dirty="0"/>
              <a:t>To do so we use brain networks.</a:t>
            </a:r>
          </a:p>
          <a:p>
            <a:endParaRPr lang="tr-TR" dirty="0"/>
          </a:p>
          <a:p>
            <a:r>
              <a:rPr lang="tr-TR" dirty="0"/>
              <a:t>B</a:t>
            </a:r>
            <a:r>
              <a:rPr lang="en-US" dirty="0"/>
              <a:t>rain network</a:t>
            </a:r>
            <a:r>
              <a:rPr lang="tr-TR" dirty="0"/>
              <a:t>s</a:t>
            </a:r>
            <a:r>
              <a:rPr lang="en-US" dirty="0"/>
              <a:t> </a:t>
            </a:r>
            <a:r>
              <a:rPr lang="tr-TR" dirty="0"/>
              <a:t>are</a:t>
            </a:r>
            <a:r>
              <a:rPr lang="en-US" dirty="0"/>
              <a:t> a </a:t>
            </a:r>
            <a:r>
              <a:rPr lang="tr-TR" dirty="0"/>
              <a:t>conceptual model that represents</a:t>
            </a:r>
            <a:r>
              <a:rPr lang="en-US" dirty="0"/>
              <a:t> interconnected neural pathways in the brain. </a:t>
            </a:r>
            <a:r>
              <a:rPr lang="tr-TR" dirty="0"/>
              <a:t>They </a:t>
            </a:r>
            <a:r>
              <a:rPr lang="en-US" dirty="0"/>
              <a:t>reveal how different brain regions communicate, </a:t>
            </a:r>
            <a:r>
              <a:rPr lang="tr-TR" dirty="0"/>
              <a:t>and </a:t>
            </a:r>
            <a:r>
              <a:rPr lang="en-US" dirty="0"/>
              <a:t>providing insights the roots of neurological disorders.</a:t>
            </a:r>
            <a:endParaRPr lang="tr-TR" dirty="0"/>
          </a:p>
          <a:p>
            <a:endParaRPr lang="tr-TR" dirty="0"/>
          </a:p>
          <a:p>
            <a:r>
              <a:rPr lang="tr-TR" sz="1200" kern="0" dirty="0">
                <a:solidFill>
                  <a:srgbClr val="191919"/>
                </a:solidFill>
                <a:latin typeface="Old Standard TT" panose="020B0604020202020204" charset="-94"/>
                <a:cs typeface="Helvetica" panose="020B0604020202020204" pitchFamily="34" charset="0"/>
              </a:rPr>
              <a:t>All of these are carried out under network neuroscience. </a:t>
            </a:r>
            <a:r>
              <a:rPr lang="en-US" dirty="0"/>
              <a:t>Network neuroscience is a field that studies the brain as a complex network of interconnected elements, such as neurons or brain regions. </a:t>
            </a:r>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3</a:t>
            </a:fld>
            <a:endParaRPr lang="tr-TR"/>
          </a:p>
        </p:txBody>
      </p:sp>
    </p:spTree>
    <p:extLst>
      <p:ext uri="{BB962C8B-B14F-4D97-AF65-F5344CB8AC3E}">
        <p14:creationId xmlns:p14="http://schemas.microsoft.com/office/powerpoint/2010/main" val="1845863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train a GNN model with our training </a:t>
            </a:r>
            <a:r>
              <a:rPr lang="tr-TR" dirty="0"/>
              <a:t>se</a:t>
            </a:r>
            <a:r>
              <a:rPr lang="en-US" dirty="0"/>
              <a:t>t</a:t>
            </a:r>
            <a:r>
              <a:rPr lang="tr-TR" dirty="0"/>
              <a:t>. We can think of the model as an encoder-decoder architecture that takes all these different samples and generate the shared characteristics of a brain state.</a:t>
            </a:r>
            <a:r>
              <a:rPr lang="en-US" dirty="0"/>
              <a:t> </a:t>
            </a:r>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12</a:t>
            </a:fld>
            <a:endParaRPr lang="tr-TR"/>
          </a:p>
        </p:txBody>
      </p:sp>
    </p:spTree>
    <p:extLst>
      <p:ext uri="{BB962C8B-B14F-4D97-AF65-F5344CB8AC3E}">
        <p14:creationId xmlns:p14="http://schemas.microsoft.com/office/powerpoint/2010/main" val="2147099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 a CBT</a:t>
            </a:r>
            <a:r>
              <a:rPr lang="tr-TR" dirty="0"/>
              <a:t>, a mapped adjacency matrix of the same size, </a:t>
            </a:r>
            <a:r>
              <a:rPr lang="en-US" dirty="0"/>
              <a:t>that</a:t>
            </a:r>
            <a:r>
              <a:rPr lang="tr-TR" dirty="0"/>
              <a:t> is unified and meaningful representation of the brain state.</a:t>
            </a:r>
          </a:p>
        </p:txBody>
      </p:sp>
      <p:sp>
        <p:nvSpPr>
          <p:cNvPr id="4" name="Slide Number Placeholder 3"/>
          <p:cNvSpPr>
            <a:spLocks noGrp="1"/>
          </p:cNvSpPr>
          <p:nvPr>
            <p:ph type="sldNum" sz="quarter" idx="5"/>
          </p:nvPr>
        </p:nvSpPr>
        <p:spPr/>
        <p:txBody>
          <a:bodyPr/>
          <a:lstStyle/>
          <a:p>
            <a:fld id="{ACCA0963-9284-4955-9D75-CA51B326D9B6}" type="slidenum">
              <a:rPr lang="tr-TR" smtClean="0"/>
              <a:t>13</a:t>
            </a:fld>
            <a:endParaRPr lang="tr-TR"/>
          </a:p>
        </p:txBody>
      </p:sp>
    </p:spTree>
    <p:extLst>
      <p:ext uri="{BB962C8B-B14F-4D97-AF65-F5344CB8AC3E}">
        <p14:creationId xmlns:p14="http://schemas.microsoft.com/office/powerpoint/2010/main" val="4120469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To optimize this CBT, we use our validation set and employ a loss function that minimizes the difference between the generated CBT and each sample in the validation set using a distance function in an unsupervised manner.</a:t>
            </a:r>
          </a:p>
          <a:p>
            <a:endParaRPr lang="tr-TR" dirty="0"/>
          </a:p>
          <a:p>
            <a:r>
              <a:rPr lang="tr-TR" dirty="0"/>
              <a:t>Based on this difference, backpropagation mechanism of the model comes into play and updates the weights of the model so that it can generate better unified and generated CBT.</a:t>
            </a:r>
          </a:p>
        </p:txBody>
      </p:sp>
      <p:sp>
        <p:nvSpPr>
          <p:cNvPr id="4" name="Slide Number Placeholder 3"/>
          <p:cNvSpPr>
            <a:spLocks noGrp="1"/>
          </p:cNvSpPr>
          <p:nvPr>
            <p:ph type="sldNum" sz="quarter" idx="5"/>
          </p:nvPr>
        </p:nvSpPr>
        <p:spPr/>
        <p:txBody>
          <a:bodyPr/>
          <a:lstStyle/>
          <a:p>
            <a:fld id="{ACCA0963-9284-4955-9D75-CA51B326D9B6}" type="slidenum">
              <a:rPr lang="tr-TR" smtClean="0"/>
              <a:t>14</a:t>
            </a:fld>
            <a:endParaRPr lang="tr-TR"/>
          </a:p>
        </p:txBody>
      </p:sp>
    </p:spTree>
    <p:extLst>
      <p:ext uri="{BB962C8B-B14F-4D97-AF65-F5344CB8AC3E}">
        <p14:creationId xmlns:p14="http://schemas.microsoft.com/office/powerpoint/2010/main" val="317970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deals with synthesizing brain graphs from specific samples in a dataset</a:t>
            </a:r>
            <a:r>
              <a:rPr lang="tr-TR" dirty="0"/>
              <a:t>. Medical imaging is expensive and inaccessible. Thus, one of the biggest obstacle to achieving good results is the </a:t>
            </a:r>
            <a:r>
              <a:rPr lang="en-US" dirty="0"/>
              <a:t>inadequacy of the dataset</a:t>
            </a:r>
            <a:r>
              <a:rPr lang="tr-TR" dirty="0"/>
              <a:t>.</a:t>
            </a:r>
          </a:p>
          <a:p>
            <a:endParaRPr lang="tr-TR" dirty="0"/>
          </a:p>
          <a:p>
            <a:r>
              <a:rPr lang="tr-TR" dirty="0"/>
              <a:t>This will help </a:t>
            </a:r>
            <a:r>
              <a:rPr lang="en-US" dirty="0"/>
              <a:t>solving problems such as overfitting that may occur due to small data, </a:t>
            </a:r>
            <a:r>
              <a:rPr lang="tr-TR" dirty="0"/>
              <a:t>as well as contributing </a:t>
            </a:r>
            <a:r>
              <a:rPr lang="en-US" dirty="0"/>
              <a:t>to </a:t>
            </a:r>
            <a:r>
              <a:rPr lang="tr-TR" dirty="0"/>
              <a:t>have </a:t>
            </a:r>
            <a:r>
              <a:rPr lang="en-US" dirty="0"/>
              <a:t>generalizable models by creating large datasets that cover the sample space better.</a:t>
            </a:r>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15</a:t>
            </a:fld>
            <a:endParaRPr lang="tr-TR"/>
          </a:p>
        </p:txBody>
      </p:sp>
    </p:spTree>
    <p:extLst>
      <p:ext uri="{BB962C8B-B14F-4D97-AF65-F5344CB8AC3E}">
        <p14:creationId xmlns:p14="http://schemas.microsoft.com/office/powerpoint/2010/main" val="98114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The primary goal is to predict a target brain graph based on a single source graph. To do so generative-based GNNs are employed.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Other than </a:t>
            </a:r>
            <a:r>
              <a:rPr lang="en-US" dirty="0"/>
              <a:t>synthesizing</a:t>
            </a:r>
            <a:r>
              <a:rPr lang="tr-TR" dirty="0"/>
              <a:t> graphs based on single source graphs, generating high-resolution brain graphs and predicting the state of a brain graph at time t have been proposed in the literature.</a:t>
            </a:r>
          </a:p>
          <a:p>
            <a:endParaRPr lang="tr-TR" dirty="0"/>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16</a:t>
            </a:fld>
            <a:endParaRPr lang="tr-TR"/>
          </a:p>
        </p:txBody>
      </p:sp>
    </p:spTree>
    <p:extLst>
      <p:ext uri="{BB962C8B-B14F-4D97-AF65-F5344CB8AC3E}">
        <p14:creationId xmlns:p14="http://schemas.microsoft.com/office/powerpoint/2010/main" val="1322615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The</a:t>
            </a:r>
            <a:r>
              <a:rPr lang="en-US" dirty="0"/>
              <a:t> last problem we mentioned is the brain graph classification problem.</a:t>
            </a:r>
            <a:r>
              <a:rPr lang="tr-TR" dirty="0"/>
              <a:t> This is an important problem for early disease diagnosis, especially diseases such as Alzheimer, autism spectrum disorder etc.</a:t>
            </a:r>
          </a:p>
          <a:p>
            <a:endParaRPr lang="tr-TR" dirty="0"/>
          </a:p>
          <a:p>
            <a:r>
              <a:rPr lang="tr-TR" dirty="0"/>
              <a:t>There are two main problems here. One is to classify brain graphs according to whether they are healthy or not. The second is to determine the discriminative features in unhealthy brain graphs. </a:t>
            </a:r>
            <a:r>
              <a:rPr lang="en-US" dirty="0"/>
              <a:t>This can provide insights into the origin of the existing disease</a:t>
            </a:r>
            <a:r>
              <a:rPr lang="tr-TR" dirty="0"/>
              <a:t>.</a:t>
            </a:r>
          </a:p>
        </p:txBody>
      </p:sp>
      <p:sp>
        <p:nvSpPr>
          <p:cNvPr id="4" name="Slide Number Placeholder 3"/>
          <p:cNvSpPr>
            <a:spLocks noGrp="1"/>
          </p:cNvSpPr>
          <p:nvPr>
            <p:ph type="sldNum" sz="quarter" idx="5"/>
          </p:nvPr>
        </p:nvSpPr>
        <p:spPr/>
        <p:txBody>
          <a:bodyPr/>
          <a:lstStyle/>
          <a:p>
            <a:fld id="{ACCA0963-9284-4955-9D75-CA51B326D9B6}" type="slidenum">
              <a:rPr lang="tr-TR" smtClean="0"/>
              <a:t>17</a:t>
            </a:fld>
            <a:endParaRPr lang="tr-TR"/>
          </a:p>
        </p:txBody>
      </p:sp>
    </p:spTree>
    <p:extLst>
      <p:ext uri="{BB962C8B-B14F-4D97-AF65-F5344CB8AC3E}">
        <p14:creationId xmlns:p14="http://schemas.microsoft.com/office/powerpoint/2010/main" val="495517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all of these problems share a prime challenge: They only aim to maximize their success metrics</a:t>
            </a:r>
            <a:r>
              <a:rPr lang="tr-TR" dirty="0"/>
              <a:t> such as distance score, accuracy, f1-score etc. They</a:t>
            </a:r>
            <a:r>
              <a:rPr lang="en-US" dirty="0"/>
              <a:t> mis</a:t>
            </a:r>
            <a:r>
              <a:rPr lang="tr-TR" dirty="0"/>
              <a:t>s</a:t>
            </a:r>
            <a:r>
              <a:rPr lang="en-US" dirty="0"/>
              <a:t> how their results are generalizable and reproducible</a:t>
            </a:r>
            <a:r>
              <a:rPr lang="tr-TR" dirty="0"/>
              <a:t> in a different data distribution; what biomarkers might cause a disease.</a:t>
            </a:r>
          </a:p>
          <a:p>
            <a:endParaRPr lang="tr-TR" dirty="0"/>
          </a:p>
          <a:p>
            <a:r>
              <a:rPr lang="en-US" dirty="0"/>
              <a:t>Questions such as if </a:t>
            </a:r>
            <a:r>
              <a:rPr lang="tr-TR" dirty="0"/>
              <a:t>the model </a:t>
            </a:r>
            <a:r>
              <a:rPr lang="en-US" dirty="0"/>
              <a:t>is based on </a:t>
            </a:r>
            <a:r>
              <a:rPr lang="tr-TR" dirty="0"/>
              <a:t>a </a:t>
            </a:r>
            <a:r>
              <a:rPr lang="en-US" dirty="0"/>
              <a:t>noise learned</a:t>
            </a:r>
            <a:r>
              <a:rPr lang="tr-TR" dirty="0"/>
              <a:t> during training</a:t>
            </a:r>
            <a:r>
              <a:rPr lang="en-US" dirty="0"/>
              <a:t>, or if it relies on a feature related to the solved task are essential considerations. These factors are as critical as optimizing the targeted metric because determining whether the obtained score truly represents the entire problem and data space is a </a:t>
            </a:r>
            <a:r>
              <a:rPr lang="tr-TR" dirty="0"/>
              <a:t>significant</a:t>
            </a:r>
            <a:r>
              <a:rPr lang="en-US" dirty="0"/>
              <a:t> challenge.</a:t>
            </a:r>
            <a:endParaRPr lang="tr-TR" dirty="0"/>
          </a:p>
          <a:p>
            <a:endParaRPr lang="tr-TR" dirty="0"/>
          </a:p>
          <a:p>
            <a:endParaRPr lang="tr-TR" dirty="0"/>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18</a:t>
            </a:fld>
            <a:endParaRPr lang="tr-TR"/>
          </a:p>
        </p:txBody>
      </p:sp>
    </p:spTree>
    <p:extLst>
      <p:ext uri="{BB962C8B-B14F-4D97-AF65-F5344CB8AC3E}">
        <p14:creationId xmlns:p14="http://schemas.microsoft.com/office/powerpoint/2010/main" val="1432192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these Graph Neural Networks? </a:t>
            </a:r>
            <a:endParaRPr lang="tr-TR" dirty="0"/>
          </a:p>
          <a:p>
            <a:r>
              <a:rPr lang="en-US" dirty="0"/>
              <a:t>Graph : A data structure that consists of nodes and edges </a:t>
            </a:r>
            <a:r>
              <a:rPr lang="en-US" b="1" dirty="0"/>
              <a:t>which help flow the information   </a:t>
            </a:r>
            <a:endParaRPr lang="tr-TR" b="1" dirty="0"/>
          </a:p>
          <a:p>
            <a:r>
              <a:rPr lang="en-US" dirty="0"/>
              <a:t>Graph Neural Networks (GNNs) : Neural Networks designed to process graph-structured data</a:t>
            </a:r>
            <a:r>
              <a:rPr lang="tr-TR" dirty="0"/>
              <a:t>. </a:t>
            </a:r>
            <a:r>
              <a:rPr lang="tr-TR" b="1" dirty="0"/>
              <a:t>It captures</a:t>
            </a:r>
            <a:r>
              <a:rPr lang="en-US" b="1" dirty="0"/>
              <a:t> semantic relationship between nodes   </a:t>
            </a:r>
            <a:endParaRPr lang="tr-TR" b="1" dirty="0"/>
          </a:p>
          <a:p>
            <a:r>
              <a:rPr lang="en-US" dirty="0"/>
              <a:t>Three fundamental components of GNNs: Node embeddings Message passing Aggregation functions   </a:t>
            </a:r>
            <a:endParaRPr lang="tr-TR" dirty="0"/>
          </a:p>
          <a:p>
            <a:r>
              <a:rPr lang="en-US" dirty="0"/>
              <a:t>Node Embeddings</a:t>
            </a:r>
            <a:r>
              <a:rPr lang="tr-TR" dirty="0"/>
              <a:t>: </a:t>
            </a:r>
            <a:r>
              <a:rPr lang="en-US" dirty="0"/>
              <a:t>The primary goal of GNNs is to learn embeddings for each node in a graph</a:t>
            </a:r>
            <a:r>
              <a:rPr lang="tr-TR" dirty="0"/>
              <a:t>, </a:t>
            </a:r>
            <a:r>
              <a:rPr lang="tr-TR" b="1" dirty="0"/>
              <a:t>which capture both its local and global structural information</a:t>
            </a:r>
          </a:p>
        </p:txBody>
      </p:sp>
      <p:sp>
        <p:nvSpPr>
          <p:cNvPr id="4" name="Slide Number Placeholder 3"/>
          <p:cNvSpPr>
            <a:spLocks noGrp="1"/>
          </p:cNvSpPr>
          <p:nvPr>
            <p:ph type="sldNum" sz="quarter" idx="5"/>
          </p:nvPr>
        </p:nvSpPr>
        <p:spPr/>
        <p:txBody>
          <a:bodyPr/>
          <a:lstStyle/>
          <a:p>
            <a:fld id="{ACCA0963-9284-4955-9D75-CA51B326D9B6}" type="slidenum">
              <a:rPr lang="tr-TR" smtClean="0"/>
              <a:t>19</a:t>
            </a:fld>
            <a:endParaRPr lang="tr-TR"/>
          </a:p>
        </p:txBody>
      </p:sp>
    </p:spTree>
    <p:extLst>
      <p:ext uri="{BB962C8B-B14F-4D97-AF65-F5344CB8AC3E}">
        <p14:creationId xmlns:p14="http://schemas.microsoft.com/office/powerpoint/2010/main" val="677900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tr-TR" sz="1900" b="1" dirty="0">
                <a:latin typeface="Old Standard TT" panose="020B0604020202020204" charset="-94"/>
              </a:rPr>
              <a:t>4. h is the embedding of node v at layer l, N(v) is the set of neighbors, AGGR is to combine</a:t>
            </a:r>
            <a:r>
              <a:rPr lang="tr-TR" sz="1900" b="0" dirty="0">
                <a:latin typeface="Old Standard TT" panose="020B0604020202020204" charset="-94"/>
              </a:rPr>
              <a:t>	    </a:t>
            </a:r>
          </a:p>
          <a:p>
            <a:pPr marL="0" lvl="0" indent="0">
              <a:buFontTx/>
              <a:buNone/>
            </a:pPr>
            <a:r>
              <a:rPr lang="tr-TR" sz="1900" b="0" dirty="0">
                <a:latin typeface="Old Standard TT" panose="020B0604020202020204" charset="-94"/>
              </a:rPr>
              <a:t>    Aggregation is to use for aggregate the information coming from the neighbors</a:t>
            </a:r>
          </a:p>
          <a:p>
            <a:pPr marL="0" lvl="0" indent="0">
              <a:buFontTx/>
              <a:buNone/>
            </a:pPr>
            <a:r>
              <a:rPr lang="tr-TR" sz="1900" b="1" dirty="0">
                <a:latin typeface="Old Standard TT" panose="020B0604020202020204" charset="-94"/>
              </a:rPr>
              <a:t>5.</a:t>
            </a:r>
            <a:r>
              <a:rPr lang="tr-TR" sz="1900" b="0" dirty="0">
                <a:latin typeface="Old Standard TT" panose="020B0604020202020204" charset="-94"/>
              </a:rPr>
              <a:t>  </a:t>
            </a:r>
            <a:r>
              <a:rPr lang="tr-TR" sz="1900" b="1" dirty="0">
                <a:latin typeface="Old Standard TT" panose="020B0604020202020204" charset="-94"/>
              </a:rPr>
              <a:t>Averaging, maxima or garph convolution</a:t>
            </a:r>
          </a:p>
          <a:p>
            <a:pPr marL="0" lvl="0" indent="0">
              <a:buFontTx/>
              <a:buNone/>
            </a:pPr>
            <a:r>
              <a:rPr lang="tr-TR" sz="1900" b="0" dirty="0">
                <a:latin typeface="Old Standard TT" panose="020B0604020202020204" charset="-94"/>
              </a:rPr>
              <a:t>    Model parameters are updated in backward phase</a:t>
            </a:r>
          </a:p>
          <a:p>
            <a:pPr marL="0" lvl="0" indent="0">
              <a:buFontTx/>
              <a:buNone/>
            </a:pPr>
            <a:r>
              <a:rPr lang="tr-TR" sz="1900" b="1" dirty="0">
                <a:latin typeface="Old Standard TT" panose="020B0604020202020204" charset="-94"/>
              </a:rPr>
              <a:t>6.</a:t>
            </a:r>
            <a:r>
              <a:rPr lang="tr-TR" sz="1900" b="0" dirty="0">
                <a:latin typeface="Old Standard TT" panose="020B0604020202020204" charset="-94"/>
              </a:rPr>
              <a:t>  </a:t>
            </a:r>
            <a:r>
              <a:rPr lang="tr-TR" sz="1900" b="1" dirty="0">
                <a:latin typeface="Old Standard TT" panose="020B0604020202020204" charset="-94"/>
              </a:rPr>
              <a:t>Based on local and global information in different neighbors</a:t>
            </a:r>
          </a:p>
          <a:p>
            <a:pPr marL="0" lvl="0" indent="0">
              <a:buFontTx/>
              <a:buNone/>
            </a:pPr>
            <a:endParaRPr lang="tr-TR" sz="1900" b="1" dirty="0">
              <a:latin typeface="Old Standard TT" panose="020B0604020202020204" charset="-94"/>
            </a:endParaRPr>
          </a:p>
          <a:p>
            <a:pPr marL="0" lvl="0" indent="0">
              <a:buFontTx/>
              <a:buNone/>
            </a:pPr>
            <a:r>
              <a:rPr lang="tr-TR" sz="1900" b="0" dirty="0">
                <a:latin typeface="Old Standard TT" panose="020B0604020202020204" charset="-94"/>
              </a:rPr>
              <a:t>Message Passing &amp; Aggregation Functions</a:t>
            </a:r>
          </a:p>
          <a:p>
            <a:pPr marL="0" lvl="0" indent="0">
              <a:buFontTx/>
              <a:buNone/>
            </a:pPr>
            <a:r>
              <a:rPr lang="tr-TR" sz="1900" b="0" dirty="0">
                <a:latin typeface="Old Standard TT" panose="020B0604020202020204" charset="-94"/>
              </a:rPr>
              <a:t>  Each layer employes message-passing mechanism</a:t>
            </a:r>
          </a:p>
          <a:p>
            <a:pPr marL="0" lvl="0" indent="0">
              <a:buFontTx/>
              <a:buNone/>
            </a:pPr>
            <a:r>
              <a:rPr lang="tr-TR" sz="1900" b="1" dirty="0">
                <a:latin typeface="Old Standard TT" panose="020B0604020202020204" charset="-94"/>
              </a:rPr>
              <a:t>2.1 Every node updates its embeddings by incorporating information from local and global nodes</a:t>
            </a:r>
          </a:p>
          <a:p>
            <a:pPr marL="0" lvl="0" indent="0">
              <a:buFontTx/>
              <a:buNone/>
            </a:pPr>
            <a:r>
              <a:rPr lang="tr-TR" sz="1900" b="0" dirty="0">
                <a:latin typeface="Old Standard TT" panose="020B0604020202020204" charset="-94"/>
              </a:rPr>
              <a:t>The embeddings obtained at the final layer can serve different purposes</a:t>
            </a:r>
          </a:p>
          <a:p>
            <a:pPr marL="0" lvl="0" indent="0">
              <a:buFontTx/>
              <a:buNone/>
            </a:pPr>
            <a:r>
              <a:rPr lang="tr-TR" sz="1900" b="1" dirty="0">
                <a:latin typeface="Old Standard TT" panose="020B0604020202020204" charset="-94"/>
              </a:rPr>
              <a:t>2.2 </a:t>
            </a:r>
            <a:r>
              <a:rPr lang="tr-TR" sz="1900" b="0" dirty="0">
                <a:latin typeface="Old Standard TT" panose="020B0604020202020204" charset="-94"/>
              </a:rPr>
              <a:t> </a:t>
            </a:r>
            <a:r>
              <a:rPr lang="tr-TR" sz="1900" b="1" dirty="0">
                <a:latin typeface="Old Standard TT" panose="020B0604020202020204" charset="-94"/>
              </a:rPr>
              <a:t>Depending on the design of the last layer in the architecture</a:t>
            </a:r>
          </a:p>
          <a:p>
            <a:pPr marL="0" lvl="0" indent="0">
              <a:buFont typeface="Arial" panose="020B0604020202020204" pitchFamily="34" charset="0"/>
              <a:buNone/>
            </a:pPr>
            <a:endParaRPr lang="tr-TR" sz="1900" b="0" dirty="0">
              <a:latin typeface="Old Standard TT" panose="020B0604020202020204" charset="-94"/>
            </a:endParaRPr>
          </a:p>
          <a:p>
            <a:pPr lvl="1"/>
            <a:endParaRPr lang="tr-TR" sz="1900" b="1" dirty="0">
              <a:latin typeface="Old Standard TT" panose="020B0604020202020204" charset="-94"/>
            </a:endParaRPr>
          </a:p>
          <a:p>
            <a:pPr marL="1257300" lvl="2" indent="-342900">
              <a:buFont typeface="Arial" panose="020B0604020202020204" pitchFamily="34" charset="0"/>
              <a:buChar char="•"/>
            </a:pPr>
            <a:endParaRPr lang="en-US" sz="1900" b="1" dirty="0">
              <a:latin typeface="Old Standard TT" panose="020B0604020202020204" charset="-94"/>
            </a:endParaRPr>
          </a:p>
          <a:p>
            <a:pPr algn="l"/>
            <a:endParaRPr lang="en-US" sz="1900" b="1" i="1" dirty="0">
              <a:latin typeface="Old Standard TT" panose="020B0604020202020204" charset="-94"/>
            </a:endParaRPr>
          </a:p>
          <a:p>
            <a:endParaRPr lang="tr-TR" b="1" dirty="0"/>
          </a:p>
        </p:txBody>
      </p:sp>
      <p:sp>
        <p:nvSpPr>
          <p:cNvPr id="4" name="Slide Number Placeholder 3"/>
          <p:cNvSpPr>
            <a:spLocks noGrp="1"/>
          </p:cNvSpPr>
          <p:nvPr>
            <p:ph type="sldNum" sz="quarter" idx="5"/>
          </p:nvPr>
        </p:nvSpPr>
        <p:spPr/>
        <p:txBody>
          <a:bodyPr/>
          <a:lstStyle/>
          <a:p>
            <a:fld id="{ACCA0963-9284-4955-9D75-CA51B326D9B6}" type="slidenum">
              <a:rPr lang="tr-TR" smtClean="0"/>
              <a:t>20</a:t>
            </a:fld>
            <a:endParaRPr lang="tr-TR"/>
          </a:p>
        </p:txBody>
      </p:sp>
    </p:spTree>
    <p:extLst>
      <p:ext uri="{BB962C8B-B14F-4D97-AF65-F5344CB8AC3E}">
        <p14:creationId xmlns:p14="http://schemas.microsoft.com/office/powerpoint/2010/main" val="1548969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1" dirty="0">
                <a:latin typeface="Old Standard TT" panose="020B0604020202020204" charset="-94"/>
              </a:rPr>
              <a:t>The GNNs with stars are added a global mean pooling layer to each node in order to use them for graph classification</a:t>
            </a:r>
          </a:p>
          <a:p>
            <a:endParaRPr lang="tr-TR" b="1" dirty="0"/>
          </a:p>
        </p:txBody>
      </p:sp>
      <p:sp>
        <p:nvSpPr>
          <p:cNvPr id="4" name="Slide Number Placeholder 3"/>
          <p:cNvSpPr>
            <a:spLocks noGrp="1"/>
          </p:cNvSpPr>
          <p:nvPr>
            <p:ph type="sldNum" sz="quarter" idx="5"/>
          </p:nvPr>
        </p:nvSpPr>
        <p:spPr/>
        <p:txBody>
          <a:bodyPr/>
          <a:lstStyle/>
          <a:p>
            <a:fld id="{ACCA0963-9284-4955-9D75-CA51B326D9B6}" type="slidenum">
              <a:rPr lang="tr-TR" smtClean="0"/>
              <a:t>21</a:t>
            </a:fld>
            <a:endParaRPr lang="tr-TR"/>
          </a:p>
        </p:txBody>
      </p:sp>
    </p:spTree>
    <p:extLst>
      <p:ext uri="{BB962C8B-B14F-4D97-AF65-F5344CB8AC3E}">
        <p14:creationId xmlns:p14="http://schemas.microsoft.com/office/powerpoint/2010/main" val="376176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The ways that different </a:t>
            </a:r>
            <a:r>
              <a:rPr lang="en-US" dirty="0"/>
              <a:t>parts of the brain </a:t>
            </a:r>
            <a:r>
              <a:rPr lang="tr-TR" dirty="0"/>
              <a:t>communication and interconnected brain regions are called b</a:t>
            </a:r>
            <a:r>
              <a:rPr lang="en-US" dirty="0"/>
              <a:t>rain connectivity.</a:t>
            </a:r>
            <a:r>
              <a:rPr lang="tr-TR" dirty="0"/>
              <a:t> That is what we used to create such networks.</a:t>
            </a:r>
            <a:r>
              <a:rPr lang="en-US" dirty="0"/>
              <a:t> </a:t>
            </a:r>
            <a:r>
              <a:rPr lang="tr-TR" dirty="0"/>
              <a:t>These ways can be either physical connections or information exchange.</a:t>
            </a:r>
          </a:p>
          <a:p>
            <a:endParaRPr lang="tr-TR" dirty="0"/>
          </a:p>
          <a:p>
            <a:r>
              <a:rPr lang="tr-TR" dirty="0"/>
              <a:t>If it is a </a:t>
            </a:r>
            <a:r>
              <a:rPr lang="en-US" dirty="0"/>
              <a:t>physical connection between brain regions</a:t>
            </a:r>
            <a:r>
              <a:rPr lang="tr-TR" dirty="0"/>
              <a:t> we call it structural connectivity</a:t>
            </a:r>
            <a:r>
              <a:rPr lang="en-US" dirty="0"/>
              <a:t>, </a:t>
            </a:r>
            <a:r>
              <a:rPr lang="tr-TR" dirty="0"/>
              <a:t>whereas if it is a pattern of neural activity that occurs simultaneously in different areas we call it </a:t>
            </a:r>
            <a:r>
              <a:rPr lang="en-US" dirty="0"/>
              <a:t>functional connectivity</a:t>
            </a:r>
            <a:r>
              <a:rPr lang="tr-TR" dirty="0"/>
              <a:t>.</a:t>
            </a:r>
          </a:p>
          <a:p>
            <a:endParaRPr lang="tr-TR" dirty="0"/>
          </a:p>
          <a:p>
            <a:r>
              <a:rPr lang="tr-TR" dirty="0"/>
              <a:t>We will call these connections in the brain by different structural characteristics as views, in a multigraph data set.</a:t>
            </a:r>
          </a:p>
        </p:txBody>
      </p:sp>
      <p:sp>
        <p:nvSpPr>
          <p:cNvPr id="4" name="Slide Number Placeholder 3"/>
          <p:cNvSpPr>
            <a:spLocks noGrp="1"/>
          </p:cNvSpPr>
          <p:nvPr>
            <p:ph type="sldNum" sz="quarter" idx="5"/>
          </p:nvPr>
        </p:nvSpPr>
        <p:spPr/>
        <p:txBody>
          <a:bodyPr/>
          <a:lstStyle/>
          <a:p>
            <a:fld id="{ACCA0963-9284-4955-9D75-CA51B326D9B6}" type="slidenum">
              <a:rPr lang="tr-TR" smtClean="0"/>
              <a:t>4</a:t>
            </a:fld>
            <a:endParaRPr lang="tr-TR"/>
          </a:p>
        </p:txBody>
      </p:sp>
    </p:spTree>
    <p:extLst>
      <p:ext uri="{BB962C8B-B14F-4D97-AF65-F5344CB8AC3E}">
        <p14:creationId xmlns:p14="http://schemas.microsoft.com/office/powerpoint/2010/main" val="3956316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objective of this thesis is to examine graph neural networks with a particular emphasis on reproducibility. We chose the graph classification problem from the three fundamental problems mentioned above</a:t>
            </a:r>
            <a:r>
              <a:rPr lang="tr-TR" dirty="0"/>
              <a:t>.</a:t>
            </a:r>
            <a:r>
              <a:rPr lang="en-US" dirty="0"/>
              <a:t> </a:t>
            </a:r>
            <a:endParaRPr lang="tr-TR" dirty="0"/>
          </a:p>
          <a:p>
            <a:endParaRPr lang="tr-TR" dirty="0"/>
          </a:p>
          <a:p>
            <a:r>
              <a:rPr lang="en-US" dirty="0"/>
              <a:t>Models are trained with multigraph data from T1-w MRI images</a:t>
            </a:r>
            <a:r>
              <a:rPr lang="tr-TR" dirty="0"/>
              <a:t>. </a:t>
            </a:r>
            <a:r>
              <a:rPr lang="en-US" dirty="0"/>
              <a:t>They are employed to classify if a given multigraph is with autism</a:t>
            </a:r>
            <a:r>
              <a:rPr lang="tr-TR" dirty="0"/>
              <a:t>. W</a:t>
            </a:r>
            <a:r>
              <a:rPr lang="en-US" dirty="0"/>
              <a:t>e conducted all the designs and experiments for our reproducibility method on</a:t>
            </a:r>
            <a:r>
              <a:rPr lang="tr-TR" dirty="0"/>
              <a:t> graph classification problem</a:t>
            </a:r>
            <a:r>
              <a:rPr lang="en-US" dirty="0"/>
              <a:t>.</a:t>
            </a:r>
            <a:r>
              <a:rPr lang="tr-TR" dirty="0"/>
              <a:t> </a:t>
            </a:r>
          </a:p>
          <a:p>
            <a:endParaRPr lang="tr-TR" dirty="0"/>
          </a:p>
          <a:p>
            <a:r>
              <a:rPr lang="en-US" dirty="0"/>
              <a:t>We propose a method, </a:t>
            </a:r>
            <a:r>
              <a:rPr lang="en-US" dirty="0" err="1"/>
              <a:t>RepNet</a:t>
            </a:r>
            <a:r>
              <a:rPr lang="en-US" dirty="0"/>
              <a:t>, that assigns a reproducibility score to each GNN</a:t>
            </a:r>
            <a:r>
              <a:rPr lang="tr-TR" dirty="0"/>
              <a:t>. This work, with some minor tuning, can be extended into other problems as well.</a:t>
            </a:r>
          </a:p>
        </p:txBody>
      </p:sp>
      <p:sp>
        <p:nvSpPr>
          <p:cNvPr id="4" name="Slide Number Placeholder 3"/>
          <p:cNvSpPr>
            <a:spLocks noGrp="1"/>
          </p:cNvSpPr>
          <p:nvPr>
            <p:ph type="sldNum" sz="quarter" idx="5"/>
          </p:nvPr>
        </p:nvSpPr>
        <p:spPr/>
        <p:txBody>
          <a:bodyPr/>
          <a:lstStyle/>
          <a:p>
            <a:fld id="{ACCA0963-9284-4955-9D75-CA51B326D9B6}" type="slidenum">
              <a:rPr lang="tr-TR" smtClean="0"/>
              <a:t>22</a:t>
            </a:fld>
            <a:endParaRPr lang="tr-TR"/>
          </a:p>
        </p:txBody>
      </p:sp>
    </p:spTree>
    <p:extLst>
      <p:ext uri="{BB962C8B-B14F-4D97-AF65-F5344CB8AC3E}">
        <p14:creationId xmlns:p14="http://schemas.microsoft.com/office/powerpoint/2010/main" val="2962233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23</a:t>
            </a:fld>
            <a:endParaRPr lang="tr-TR"/>
          </a:p>
        </p:txBody>
      </p:sp>
    </p:spTree>
    <p:extLst>
      <p:ext uri="{BB962C8B-B14F-4D97-AF65-F5344CB8AC3E}">
        <p14:creationId xmlns:p14="http://schemas.microsoft.com/office/powerpoint/2010/main" val="2491319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methods give us </a:t>
            </a:r>
            <a:r>
              <a:rPr lang="en-US" dirty="0">
                <a:solidFill>
                  <a:srgbClr val="FF0000"/>
                </a:solidFill>
              </a:rPr>
              <a:t>some clue about reproducibility capability of a model  </a:t>
            </a:r>
            <a:endParaRPr lang="tr-TR" dirty="0">
              <a:solidFill>
                <a:srgbClr val="FF0000"/>
              </a:solidFill>
            </a:endParaRPr>
          </a:p>
          <a:p>
            <a:endParaRPr lang="tr-TR" dirty="0">
              <a:solidFill>
                <a:srgbClr val="FF0000"/>
              </a:solidFill>
            </a:endParaRPr>
          </a:p>
          <a:p>
            <a:r>
              <a:rPr lang="en-US" dirty="0">
                <a:solidFill>
                  <a:srgbClr val="FF0000"/>
                </a:solidFill>
              </a:rPr>
              <a:t>They evaluate reproducibility over the result metrics in an indirect manner </a:t>
            </a:r>
            <a:endParaRPr lang="tr-TR" dirty="0">
              <a:solidFill>
                <a:srgbClr val="FF0000"/>
              </a:solidFill>
            </a:endParaRPr>
          </a:p>
          <a:p>
            <a:r>
              <a:rPr lang="en-US" dirty="0">
                <a:solidFill>
                  <a:srgbClr val="FF0000"/>
                </a:solidFill>
              </a:rPr>
              <a:t>They don’t generate a reproducibility score correlated with a model’s reproducibility capability </a:t>
            </a:r>
            <a:endParaRPr lang="tr-TR" dirty="0">
              <a:solidFill>
                <a:srgbClr val="FF0000"/>
              </a:solidFill>
            </a:endParaRPr>
          </a:p>
        </p:txBody>
      </p:sp>
      <p:sp>
        <p:nvSpPr>
          <p:cNvPr id="4" name="Slide Number Placeholder 3"/>
          <p:cNvSpPr>
            <a:spLocks noGrp="1"/>
          </p:cNvSpPr>
          <p:nvPr>
            <p:ph type="sldNum" sz="quarter" idx="5"/>
          </p:nvPr>
        </p:nvSpPr>
        <p:spPr/>
        <p:txBody>
          <a:bodyPr/>
          <a:lstStyle/>
          <a:p>
            <a:fld id="{ACCA0963-9284-4955-9D75-CA51B326D9B6}" type="slidenum">
              <a:rPr lang="tr-TR" smtClean="0"/>
              <a:t>24</a:t>
            </a:fld>
            <a:endParaRPr lang="tr-TR"/>
          </a:p>
        </p:txBody>
      </p:sp>
    </p:spTree>
    <p:extLst>
      <p:ext uri="{BB962C8B-B14F-4D97-AF65-F5344CB8AC3E}">
        <p14:creationId xmlns:p14="http://schemas.microsoft.com/office/powerpoint/2010/main" val="621457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mj-lt"/>
              </a:rPr>
              <a:t>For a brain state classification problem, they apply various feature selection (FS) methods to the SVM classifiers that are trained individually.</a:t>
            </a:r>
            <a:endParaRPr lang="tr-TR" sz="1200" b="0" dirty="0">
              <a:latin typeface="+mj-lt"/>
            </a:endParaRPr>
          </a:p>
          <a:p>
            <a:endParaRPr lang="tr-TR" sz="1200" b="0" dirty="0">
              <a:latin typeface="+mj-lt"/>
            </a:endParaRPr>
          </a:p>
          <a:p>
            <a:r>
              <a:rPr lang="en-US" sz="1200" b="0" dirty="0">
                <a:latin typeface="+mj-lt"/>
              </a:rPr>
              <a:t>They define reproducibility as the shared biomarkers across different FS methods.</a:t>
            </a:r>
            <a:endParaRPr lang="tr-TR" sz="1200" b="0" dirty="0">
              <a:latin typeface="+mj-lt"/>
            </a:endParaRPr>
          </a:p>
          <a:p>
            <a:r>
              <a:rPr lang="en-US" sz="1200" b="0" dirty="0">
                <a:latin typeface="+mj-lt"/>
              </a:rPr>
              <a:t>They built a graph (an adjacency matrix) made up of N nodes from a collection of N FS methods.</a:t>
            </a:r>
            <a:endParaRPr lang="tr-TR" sz="1200" b="0" dirty="0">
              <a:latin typeface="+mj-lt"/>
            </a:endParaRPr>
          </a:p>
          <a:p>
            <a:r>
              <a:rPr lang="tr-TR" sz="1200" b="0" dirty="0">
                <a:latin typeface="+mj-lt"/>
              </a:rPr>
              <a:t>  </a:t>
            </a:r>
            <a:r>
              <a:rPr lang="en-US" sz="1200" b="0" dirty="0">
                <a:latin typeface="+mj-lt"/>
              </a:rPr>
              <a:t>Where each node represented an FS method.</a:t>
            </a:r>
            <a:endParaRPr lang="tr-TR" sz="1200" b="0" dirty="0">
              <a:latin typeface="+mj-lt"/>
            </a:endParaRPr>
          </a:p>
          <a:p>
            <a:r>
              <a:rPr lang="tr-TR" sz="1200" b="0" dirty="0">
                <a:latin typeface="+mj-lt"/>
              </a:rPr>
              <a:t>  </a:t>
            </a:r>
            <a:r>
              <a:rPr lang="en-US" sz="1200" b="0" dirty="0">
                <a:latin typeface="+mj-lt"/>
              </a:rPr>
              <a:t>And each edge linking two nodes records their relationship by a certain feature.</a:t>
            </a:r>
            <a:endParaRPr lang="tr-TR" sz="1200" b="0" dirty="0">
              <a:latin typeface="+mj-lt"/>
            </a:endParaRPr>
          </a:p>
          <a:p>
            <a:r>
              <a:rPr lang="tr-TR" sz="1200" b="0" dirty="0">
                <a:latin typeface="+mj-lt"/>
              </a:rPr>
              <a:t>    </a:t>
            </a:r>
            <a:r>
              <a:rPr lang="en-US" sz="1200" b="0" dirty="0">
                <a:latin typeface="+mj-lt"/>
              </a:rPr>
              <a:t>Reproducibility similarity between two FS methods.</a:t>
            </a:r>
            <a:endParaRPr lang="tr-TR" sz="1200" b="0" dirty="0">
              <a:latin typeface="+mj-lt"/>
            </a:endParaRPr>
          </a:p>
          <a:p>
            <a:r>
              <a:rPr lang="tr-TR" sz="1200" b="0" dirty="0">
                <a:latin typeface="+mj-lt"/>
              </a:rPr>
              <a:t>    </a:t>
            </a:r>
            <a:r>
              <a:rPr lang="en-US" sz="1200" b="0" dirty="0">
                <a:latin typeface="+mj-lt"/>
              </a:rPr>
              <a:t>Accuracy similarity across between FS methods.</a:t>
            </a:r>
            <a:endParaRPr lang="tr-TR" sz="1200" b="0" dirty="0">
              <a:latin typeface="+mj-lt"/>
            </a:endParaRPr>
          </a:p>
          <a:p>
            <a:r>
              <a:rPr lang="tr-TR" sz="1200" b="0" dirty="0">
                <a:latin typeface="+mj-lt"/>
              </a:rPr>
              <a:t>    </a:t>
            </a:r>
            <a:r>
              <a:rPr lang="en-US" sz="1200" b="0" dirty="0">
                <a:latin typeface="+mj-lt"/>
              </a:rPr>
              <a:t>Stability similarity across between FS methods.</a:t>
            </a:r>
            <a:endParaRPr lang="tr-TR" sz="1200" b="0" dirty="0">
              <a:latin typeface="+mj-lt"/>
            </a:endParaRPr>
          </a:p>
          <a:p>
            <a:endParaRPr lang="tr-TR" sz="1200" b="0" dirty="0">
              <a:latin typeface="+mj-lt"/>
            </a:endParaRPr>
          </a:p>
          <a:p>
            <a:r>
              <a:rPr lang="en-US" sz="1200" b="0" dirty="0">
                <a:latin typeface="+mj-lt"/>
              </a:rPr>
              <a:t>The final FS-to-FS matrix S was created by averaging similarity matrices of the three built graphs.</a:t>
            </a:r>
            <a:endParaRPr lang="tr-TR" sz="1200" b="0" dirty="0">
              <a:latin typeface="+mj-lt"/>
            </a:endParaRPr>
          </a:p>
        </p:txBody>
      </p:sp>
      <p:sp>
        <p:nvSpPr>
          <p:cNvPr id="4" name="Slide Number Placeholder 3"/>
          <p:cNvSpPr>
            <a:spLocks noGrp="1"/>
          </p:cNvSpPr>
          <p:nvPr>
            <p:ph type="sldNum" sz="quarter" idx="5"/>
          </p:nvPr>
        </p:nvSpPr>
        <p:spPr/>
        <p:txBody>
          <a:bodyPr/>
          <a:lstStyle/>
          <a:p>
            <a:fld id="{ACCA0963-9284-4955-9D75-CA51B326D9B6}" type="slidenum">
              <a:rPr lang="tr-TR" smtClean="0"/>
              <a:t>25</a:t>
            </a:fld>
            <a:endParaRPr lang="tr-TR"/>
          </a:p>
        </p:txBody>
      </p:sp>
    </p:spTree>
    <p:extLst>
      <p:ext uri="{BB962C8B-B14F-4D97-AF65-F5344CB8AC3E}">
        <p14:creationId xmlns:p14="http://schemas.microsoft.com/office/powerpoint/2010/main" val="483456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When we look at this method’s ups and downs;</a:t>
            </a:r>
          </a:p>
          <a:p>
            <a:endParaRPr lang="tr-TR" dirty="0"/>
          </a:p>
          <a:p>
            <a:r>
              <a:rPr lang="tr-TR" dirty="0"/>
              <a:t>GENISLETIP OKUMAYA BASLA</a:t>
            </a:r>
          </a:p>
        </p:txBody>
      </p:sp>
      <p:sp>
        <p:nvSpPr>
          <p:cNvPr id="4" name="Slide Number Placeholder 3"/>
          <p:cNvSpPr>
            <a:spLocks noGrp="1"/>
          </p:cNvSpPr>
          <p:nvPr>
            <p:ph type="sldNum" sz="quarter" idx="5"/>
          </p:nvPr>
        </p:nvSpPr>
        <p:spPr/>
        <p:txBody>
          <a:bodyPr/>
          <a:lstStyle/>
          <a:p>
            <a:fld id="{ACCA0963-9284-4955-9D75-CA51B326D9B6}" type="slidenum">
              <a:rPr lang="tr-TR" smtClean="0"/>
              <a:t>26</a:t>
            </a:fld>
            <a:endParaRPr lang="tr-TR"/>
          </a:p>
        </p:txBody>
      </p:sp>
    </p:spTree>
    <p:extLst>
      <p:ext uri="{BB962C8B-B14F-4D97-AF65-F5344CB8AC3E}">
        <p14:creationId xmlns:p14="http://schemas.microsoft.com/office/powerpoint/2010/main" val="3786279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mj-lt"/>
              </a:rPr>
              <a:t>For a brain state classification problem, they proposed a graph-topology-based framework to select the most reproducible GNN.</a:t>
            </a:r>
            <a:endParaRPr lang="tr-TR" sz="1200" b="0" dirty="0">
              <a:latin typeface="+mj-lt"/>
            </a:endParaRPr>
          </a:p>
          <a:p>
            <a:endParaRPr lang="tr-TR" sz="1200" b="0" dirty="0">
              <a:latin typeface="+mj-lt"/>
            </a:endParaRPr>
          </a:p>
          <a:p>
            <a:r>
              <a:rPr lang="en-US" sz="1200" b="0" dirty="0">
                <a:latin typeface="+mj-lt"/>
              </a:rPr>
              <a:t>They assume that diverse GNNs will identify overlapping top biomarkers because they try to learn by the same problem.</a:t>
            </a:r>
            <a:endParaRPr lang="tr-TR" sz="1200" b="0" dirty="0">
              <a:latin typeface="+mj-lt"/>
            </a:endParaRPr>
          </a:p>
          <a:p>
            <a:endParaRPr lang="tr-TR" sz="1200" b="0" dirty="0">
              <a:latin typeface="+mj-lt"/>
            </a:endParaRPr>
          </a:p>
          <a:p>
            <a:r>
              <a:rPr lang="en-US" sz="1200" b="0" dirty="0">
                <a:latin typeface="+mj-lt"/>
              </a:rPr>
              <a:t>They built a graph (an adjacency matrix) made up of N nodes from a collection of N GNN architectures.</a:t>
            </a:r>
            <a:endParaRPr lang="tr-TR" sz="1200" b="0" dirty="0">
              <a:latin typeface="+mj-lt"/>
            </a:endParaRPr>
          </a:p>
          <a:p>
            <a:r>
              <a:rPr lang="tr-TR" sz="1200" b="0" dirty="0">
                <a:latin typeface="+mj-lt"/>
              </a:rPr>
              <a:t>  </a:t>
            </a:r>
            <a:r>
              <a:rPr lang="en-US" sz="1200" b="0" dirty="0">
                <a:latin typeface="+mj-lt"/>
              </a:rPr>
              <a:t>Where each node represented a GNN architecture.</a:t>
            </a:r>
            <a:endParaRPr lang="tr-TR" sz="1200" b="0" dirty="0">
              <a:latin typeface="+mj-lt"/>
            </a:endParaRPr>
          </a:p>
          <a:p>
            <a:r>
              <a:rPr lang="tr-TR" sz="1200" b="0" dirty="0">
                <a:latin typeface="+mj-lt"/>
              </a:rPr>
              <a:t>  </a:t>
            </a:r>
            <a:r>
              <a:rPr lang="en-US" sz="1200" b="0" dirty="0">
                <a:latin typeface="+mj-lt"/>
              </a:rPr>
              <a:t>And each edge linking two nodes records the ratio of shared biomarkers and total biomarkers.</a:t>
            </a:r>
            <a:endParaRPr lang="tr-TR" sz="1200" b="0" dirty="0">
              <a:latin typeface="+mj-lt"/>
            </a:endParaRPr>
          </a:p>
          <a:p>
            <a:endParaRPr lang="tr-TR" sz="1200" b="0" dirty="0">
              <a:latin typeface="+mj-lt"/>
            </a:endParaRPr>
          </a:p>
          <a:p>
            <a:r>
              <a:rPr lang="en-US" sz="1200" b="0" dirty="0">
                <a:latin typeface="+mj-lt"/>
              </a:rPr>
              <a:t>All matrices with different hyperparameters are averaged within each view of the brain connectivity.</a:t>
            </a:r>
            <a:endParaRPr lang="tr-TR" sz="1200" b="0" dirty="0">
              <a:latin typeface="+mj-lt"/>
            </a:endParaRPr>
          </a:p>
        </p:txBody>
      </p:sp>
      <p:sp>
        <p:nvSpPr>
          <p:cNvPr id="4" name="Slide Number Placeholder 3"/>
          <p:cNvSpPr>
            <a:spLocks noGrp="1"/>
          </p:cNvSpPr>
          <p:nvPr>
            <p:ph type="sldNum" sz="quarter" idx="5"/>
          </p:nvPr>
        </p:nvSpPr>
        <p:spPr/>
        <p:txBody>
          <a:bodyPr/>
          <a:lstStyle/>
          <a:p>
            <a:fld id="{ACCA0963-9284-4955-9D75-CA51B326D9B6}" type="slidenum">
              <a:rPr lang="tr-TR" smtClean="0"/>
              <a:t>27</a:t>
            </a:fld>
            <a:endParaRPr lang="tr-TR"/>
          </a:p>
        </p:txBody>
      </p:sp>
    </p:spTree>
    <p:extLst>
      <p:ext uri="{BB962C8B-B14F-4D97-AF65-F5344CB8AC3E}">
        <p14:creationId xmlns:p14="http://schemas.microsoft.com/office/powerpoint/2010/main" val="2566167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When we look at this method’s ups and downs;</a:t>
            </a:r>
          </a:p>
          <a:p>
            <a:endParaRPr lang="tr-TR" dirty="0"/>
          </a:p>
          <a:p>
            <a:r>
              <a:rPr lang="tr-TR" dirty="0"/>
              <a:t>GENISLETIP OKUMAYA BASLA</a:t>
            </a:r>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28</a:t>
            </a:fld>
            <a:endParaRPr lang="tr-TR"/>
          </a:p>
        </p:txBody>
      </p:sp>
    </p:spTree>
    <p:extLst>
      <p:ext uri="{BB962C8B-B14F-4D97-AF65-F5344CB8AC3E}">
        <p14:creationId xmlns:p14="http://schemas.microsoft.com/office/powerpoint/2010/main" val="2780584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mj-lt"/>
              </a:rPr>
              <a:t>For a brain state classification problem, they proposed a graph-topology-based framework to select the most reproducible GNN using inter-model and inter-view reproducibility.</a:t>
            </a:r>
            <a:endParaRPr lang="tr-TR" sz="1200" b="0" dirty="0">
              <a:latin typeface="+mj-lt"/>
            </a:endParaRPr>
          </a:p>
          <a:p>
            <a:endParaRPr lang="tr-TR" sz="1200" b="0" dirty="0">
              <a:latin typeface="+mj-lt"/>
            </a:endParaRPr>
          </a:p>
          <a:p>
            <a:r>
              <a:rPr lang="en-US" sz="1200" b="0" dirty="0">
                <a:latin typeface="+mj-lt"/>
              </a:rPr>
              <a:t>They assume that a model will identify overlapping top biomarkers across different GNN architectures and different views that it is trained on.</a:t>
            </a:r>
            <a:endParaRPr lang="tr-TR" sz="1200" b="0" dirty="0">
              <a:latin typeface="+mj-lt"/>
            </a:endParaRPr>
          </a:p>
          <a:p>
            <a:endParaRPr lang="tr-TR" sz="1200" b="0" dirty="0">
              <a:latin typeface="+mj-lt"/>
            </a:endParaRPr>
          </a:p>
          <a:p>
            <a:r>
              <a:rPr lang="en-US" sz="1200" b="0" dirty="0">
                <a:latin typeface="+mj-lt"/>
              </a:rPr>
              <a:t>They built two graphs (adjacency matrices) made up of N nodes from a collection of N GNN architectures.</a:t>
            </a:r>
            <a:endParaRPr lang="tr-TR" sz="1200" b="0" dirty="0">
              <a:latin typeface="+mj-lt"/>
            </a:endParaRPr>
          </a:p>
          <a:p>
            <a:r>
              <a:rPr lang="tr-TR" sz="1200" b="0" dirty="0">
                <a:latin typeface="+mj-lt"/>
              </a:rPr>
              <a:t>  </a:t>
            </a:r>
            <a:r>
              <a:rPr lang="en-US" sz="1200" b="0" dirty="0">
                <a:latin typeface="+mj-lt"/>
              </a:rPr>
              <a:t>Where each node represented a GNN architecture.</a:t>
            </a:r>
            <a:endParaRPr lang="tr-TR" sz="1200" b="0" dirty="0">
              <a:latin typeface="+mj-lt"/>
            </a:endParaRPr>
          </a:p>
          <a:p>
            <a:r>
              <a:rPr lang="tr-TR" sz="1200" b="0" dirty="0">
                <a:latin typeface="+mj-lt"/>
              </a:rPr>
              <a:t>  </a:t>
            </a:r>
            <a:r>
              <a:rPr lang="en-US" sz="1200" b="0" dirty="0">
                <a:latin typeface="+mj-lt"/>
              </a:rPr>
              <a:t>And each edge linking two nodes records the ratio of shared biomarkers by total biomarkers.</a:t>
            </a:r>
            <a:endParaRPr lang="tr-TR" sz="1200" b="0" dirty="0">
              <a:latin typeface="+mj-lt"/>
            </a:endParaRPr>
          </a:p>
          <a:p>
            <a:endParaRPr lang="tr-TR" sz="1200" b="0" dirty="0">
              <a:latin typeface="+mj-lt"/>
            </a:endParaRPr>
          </a:p>
          <a:p>
            <a:r>
              <a:rPr lang="en-US" sz="1200" b="0" dirty="0">
                <a:latin typeface="+mj-lt"/>
              </a:rPr>
              <a:t>The view-specific matrix : Examining similarities between biomarkers of different GNNs.</a:t>
            </a:r>
            <a:endParaRPr lang="tr-TR" sz="1200" b="0" dirty="0">
              <a:latin typeface="+mj-lt"/>
            </a:endParaRPr>
          </a:p>
          <a:p>
            <a:r>
              <a:rPr lang="en-US" sz="1200" b="0" dirty="0">
                <a:latin typeface="+mj-lt"/>
              </a:rPr>
              <a:t>The GNN-specific matrix : Assessing similarities between biomarkers of GNNs trained with different views.</a:t>
            </a:r>
            <a:endParaRPr lang="tr-TR" sz="1200" b="0" dirty="0">
              <a:latin typeface="+mj-lt"/>
            </a:endParaRPr>
          </a:p>
        </p:txBody>
      </p:sp>
      <p:sp>
        <p:nvSpPr>
          <p:cNvPr id="4" name="Slide Number Placeholder 3"/>
          <p:cNvSpPr>
            <a:spLocks noGrp="1"/>
          </p:cNvSpPr>
          <p:nvPr>
            <p:ph type="sldNum" sz="quarter" idx="5"/>
          </p:nvPr>
        </p:nvSpPr>
        <p:spPr/>
        <p:txBody>
          <a:bodyPr/>
          <a:lstStyle/>
          <a:p>
            <a:fld id="{ACCA0963-9284-4955-9D75-CA51B326D9B6}" type="slidenum">
              <a:rPr lang="tr-TR" smtClean="0"/>
              <a:t>29</a:t>
            </a:fld>
            <a:endParaRPr lang="tr-TR"/>
          </a:p>
        </p:txBody>
      </p:sp>
    </p:spTree>
    <p:extLst>
      <p:ext uri="{BB962C8B-B14F-4D97-AF65-F5344CB8AC3E}">
        <p14:creationId xmlns:p14="http://schemas.microsoft.com/office/powerpoint/2010/main" val="273925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Number of biomarkers’ın farklı threshold’larca uygulandıgından bahset mutlaka. Critique kısmında buna atıf olacak.</a:t>
            </a:r>
          </a:p>
          <a:p>
            <a:endParaRPr lang="tr-TR" dirty="0"/>
          </a:p>
          <a:p>
            <a:r>
              <a:rPr lang="tr-TR" dirty="0"/>
              <a:t>They built two graphs (adjacency matrices) made up of N nodes from a collection of N GNN architectures.</a:t>
            </a:r>
          </a:p>
          <a:p>
            <a:r>
              <a:rPr lang="tr-TR" dirty="0"/>
              <a:t>  Where each node represented a GNN architecture.</a:t>
            </a:r>
          </a:p>
          <a:p>
            <a:r>
              <a:rPr lang="tr-TR" dirty="0"/>
              <a:t>  And each edge linking two nodes records the ratio of shared biomarkers by total biomarkers.</a:t>
            </a:r>
          </a:p>
          <a:p>
            <a:endParaRPr lang="tr-TR" dirty="0"/>
          </a:p>
          <a:p>
            <a:r>
              <a:rPr lang="tr-TR" dirty="0"/>
              <a:t>The view-specific matrix : Examining similarities between biomarkers of different GNNs.</a:t>
            </a:r>
          </a:p>
          <a:p>
            <a:r>
              <a:rPr lang="tr-TR" dirty="0"/>
              <a:t>The GNN-specific matrix : Assessing similarities between biomarkers of GNNs trained with different views.</a:t>
            </a:r>
          </a:p>
          <a:p>
            <a:endParaRPr lang="tr-TR" dirty="0"/>
          </a:p>
          <a:p>
            <a:r>
              <a:rPr lang="tr-TR" dirty="0"/>
              <a:t>SLAYT UZERINDEN ANLAT</a:t>
            </a:r>
          </a:p>
        </p:txBody>
      </p:sp>
      <p:sp>
        <p:nvSpPr>
          <p:cNvPr id="4" name="Slide Number Placeholder 3"/>
          <p:cNvSpPr>
            <a:spLocks noGrp="1"/>
          </p:cNvSpPr>
          <p:nvPr>
            <p:ph type="sldNum" sz="quarter" idx="5"/>
          </p:nvPr>
        </p:nvSpPr>
        <p:spPr/>
        <p:txBody>
          <a:bodyPr/>
          <a:lstStyle/>
          <a:p>
            <a:fld id="{ACCA0963-9284-4955-9D75-CA51B326D9B6}" type="slidenum">
              <a:rPr lang="tr-TR" smtClean="0"/>
              <a:t>30</a:t>
            </a:fld>
            <a:endParaRPr lang="tr-TR"/>
          </a:p>
        </p:txBody>
      </p:sp>
    </p:spTree>
    <p:extLst>
      <p:ext uri="{BB962C8B-B14F-4D97-AF65-F5344CB8AC3E}">
        <p14:creationId xmlns:p14="http://schemas.microsoft.com/office/powerpoint/2010/main" val="2743736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Reproducibility of a model depends on the intersection of the model’s biomarkers with the biomarkers identified by other GNN models.  </a:t>
            </a:r>
            <a:endParaRPr lang="tr-TR" b="0" dirty="0"/>
          </a:p>
          <a:p>
            <a:endParaRPr lang="tr-TR" b="0" dirty="0"/>
          </a:p>
          <a:p>
            <a:r>
              <a:rPr lang="en-US" b="0" dirty="0"/>
              <a:t>This may affect the reproducibility score, especially when models with low reproducibility are involved, potentially skewing the scores of highly reproducible models.</a:t>
            </a:r>
            <a:endParaRPr lang="tr-TR" b="0" dirty="0"/>
          </a:p>
          <a:p>
            <a:endParaRPr lang="tr-TR" b="0" dirty="0"/>
          </a:p>
          <a:p>
            <a:r>
              <a:rPr lang="tr-TR" b="0" dirty="0"/>
              <a:t>T</a:t>
            </a:r>
            <a:r>
              <a:rPr lang="en-US" b="0" dirty="0"/>
              <a:t>he inability to independently calculate a score based solely on a model's capability is highlighted, as the score is influenced by the reproducibility of other models. </a:t>
            </a:r>
            <a:endParaRPr lang="tr-TR" b="0" dirty="0"/>
          </a:p>
        </p:txBody>
      </p:sp>
      <p:sp>
        <p:nvSpPr>
          <p:cNvPr id="4" name="Slide Number Placeholder 3"/>
          <p:cNvSpPr>
            <a:spLocks noGrp="1"/>
          </p:cNvSpPr>
          <p:nvPr>
            <p:ph type="sldNum" sz="quarter" idx="5"/>
          </p:nvPr>
        </p:nvSpPr>
        <p:spPr/>
        <p:txBody>
          <a:bodyPr/>
          <a:lstStyle/>
          <a:p>
            <a:fld id="{ACCA0963-9284-4955-9D75-CA51B326D9B6}" type="slidenum">
              <a:rPr lang="tr-TR" smtClean="0"/>
              <a:t>32</a:t>
            </a:fld>
            <a:endParaRPr lang="tr-TR"/>
          </a:p>
        </p:txBody>
      </p:sp>
    </p:spTree>
    <p:extLst>
      <p:ext uri="{BB962C8B-B14F-4D97-AF65-F5344CB8AC3E}">
        <p14:creationId xmlns:p14="http://schemas.microsoft.com/office/powerpoint/2010/main" val="1894188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Network neuroscience field consists of various subareas such as neuroscience, neuroimaging, model analyzing and graph theory. </a:t>
            </a:r>
          </a:p>
          <a:p>
            <a:endParaRPr lang="tr-TR" dirty="0"/>
          </a:p>
          <a:p>
            <a:r>
              <a:rPr lang="tr-TR" dirty="0"/>
              <a:t>In terms of our thesis highlights, we will touch upon neuroimaging and model analyzing.</a:t>
            </a:r>
          </a:p>
        </p:txBody>
      </p:sp>
      <p:sp>
        <p:nvSpPr>
          <p:cNvPr id="4" name="Slide Number Placeholder 3"/>
          <p:cNvSpPr>
            <a:spLocks noGrp="1"/>
          </p:cNvSpPr>
          <p:nvPr>
            <p:ph type="sldNum" sz="quarter" idx="5"/>
          </p:nvPr>
        </p:nvSpPr>
        <p:spPr/>
        <p:txBody>
          <a:bodyPr/>
          <a:lstStyle/>
          <a:p>
            <a:fld id="{ACCA0963-9284-4955-9D75-CA51B326D9B6}" type="slidenum">
              <a:rPr lang="tr-TR" smtClean="0"/>
              <a:t>5</a:t>
            </a:fld>
            <a:endParaRPr lang="tr-TR"/>
          </a:p>
        </p:txBody>
      </p:sp>
    </p:spTree>
    <p:extLst>
      <p:ext uri="{BB962C8B-B14F-4D97-AF65-F5344CB8AC3E}">
        <p14:creationId xmlns:p14="http://schemas.microsoft.com/office/powerpoint/2010/main" val="529223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limited number of thresholds raise concerns about the reliability of the reproducibility score. Say we determined threshold value of 10. If a biomarker is in the top 10 biomarkers, we add one to the nominator. Here, it does not matter if a biomarker is in the 5th place or 9th place. They make equal contribution to the reproducibility process, which is wrong.</a:t>
            </a:r>
            <a:endParaRPr lang="tr-TR" dirty="0"/>
          </a:p>
          <a:p>
            <a:endParaRPr lang="tr-TR" dirty="0"/>
          </a:p>
          <a:p>
            <a:r>
              <a:rPr lang="en-US" dirty="0"/>
              <a:t>Additionally, averaging different matrices for different threshold values, views, and training types results in information loss, especially for a situation where the numerical values of the biomarkers are close to each other, this averaging process can significantly change the order of importance.</a:t>
            </a:r>
            <a:endParaRPr lang="tr-TR" dirty="0"/>
          </a:p>
          <a:p>
            <a:endParaRPr lang="tr-TR" dirty="0"/>
          </a:p>
          <a:p>
            <a:r>
              <a:rPr lang="tr-TR" dirty="0"/>
              <a:t>SKIP. IQR deneyini yaparken biomarkerlarin onem siralari alinip IQR’lari hesaplandi. En reproducible model secildikten sonra o modelin top biomarkerlari elde edilirken farkli training setup’lardaki biomarkerlarin element-wise L2 normu alindi. Bu ikisini birbirine karistirma!</a:t>
            </a:r>
          </a:p>
        </p:txBody>
      </p:sp>
      <p:sp>
        <p:nvSpPr>
          <p:cNvPr id="4" name="Slide Number Placeholder 3"/>
          <p:cNvSpPr>
            <a:spLocks noGrp="1"/>
          </p:cNvSpPr>
          <p:nvPr>
            <p:ph type="sldNum" sz="quarter" idx="5"/>
          </p:nvPr>
        </p:nvSpPr>
        <p:spPr/>
        <p:txBody>
          <a:bodyPr/>
          <a:lstStyle/>
          <a:p>
            <a:fld id="{ACCA0963-9284-4955-9D75-CA51B326D9B6}" type="slidenum">
              <a:rPr lang="tr-TR" smtClean="0"/>
              <a:t>33</a:t>
            </a:fld>
            <a:endParaRPr lang="tr-TR"/>
          </a:p>
        </p:txBody>
      </p:sp>
    </p:spTree>
    <p:extLst>
      <p:ext uri="{BB962C8B-B14F-4D97-AF65-F5344CB8AC3E}">
        <p14:creationId xmlns:p14="http://schemas.microsoft.com/office/powerpoint/2010/main" val="3400273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Old Standard TT" panose="020B0604020202020204" charset="-94"/>
              </a:rPr>
              <a:t>The method's robustness is questioned, as the majority voting result of different metrics</a:t>
            </a:r>
            <a:r>
              <a:rPr lang="tr-TR" sz="1200" b="0" dirty="0">
                <a:latin typeface="Old Standard TT" panose="020B0604020202020204" charset="-94"/>
              </a:rPr>
              <a:t> and </a:t>
            </a:r>
            <a:r>
              <a:rPr lang="en-US" sz="1200" b="0" dirty="0">
                <a:latin typeface="Old Standard TT" panose="020B0604020202020204" charset="-94"/>
              </a:rPr>
              <a:t>the method's metric are not consistently compatible for all models</a:t>
            </a:r>
            <a:r>
              <a:rPr lang="tr-TR" sz="1200" b="0" dirty="0">
                <a:latin typeface="Old Standard TT" panose="020B0604020202020204" charset="-94"/>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0" dirty="0">
              <a:latin typeface="Old Standard TT" panose="020B0604020202020204" charset="-9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dirty="0">
                <a:latin typeface="Old Standard TT" panose="020B0604020202020204" charset="-94"/>
              </a:rPr>
              <a:t>As an external validation, they employed different metrics other than view-specific and GNN-specific metrics and claim that the majority voting of these metrics gives the most reproducible model. Though it is correct, this majority voting does not work for the rest of the models.</a:t>
            </a:r>
          </a:p>
          <a:p>
            <a:endParaRPr lang="tr-TR" b="0" dirty="0"/>
          </a:p>
          <a:p>
            <a:r>
              <a:rPr lang="tr-TR" b="0" dirty="0"/>
              <a:t>MODEL SIRALAMA FARKLILIKLARINI GORSEL UZERINDEN ANLAT</a:t>
            </a:r>
          </a:p>
        </p:txBody>
      </p:sp>
      <p:sp>
        <p:nvSpPr>
          <p:cNvPr id="4" name="Slide Number Placeholder 3"/>
          <p:cNvSpPr>
            <a:spLocks noGrp="1"/>
          </p:cNvSpPr>
          <p:nvPr>
            <p:ph type="sldNum" sz="quarter" idx="5"/>
          </p:nvPr>
        </p:nvSpPr>
        <p:spPr/>
        <p:txBody>
          <a:bodyPr/>
          <a:lstStyle/>
          <a:p>
            <a:fld id="{ACCA0963-9284-4955-9D75-CA51B326D9B6}" type="slidenum">
              <a:rPr lang="tr-TR" smtClean="0"/>
              <a:t>34</a:t>
            </a:fld>
            <a:endParaRPr lang="tr-TR"/>
          </a:p>
        </p:txBody>
      </p:sp>
    </p:spTree>
    <p:extLst>
      <p:ext uri="{BB962C8B-B14F-4D97-AF65-F5344CB8AC3E}">
        <p14:creationId xmlns:p14="http://schemas.microsoft.com/office/powerpoint/2010/main" val="1645154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To obtain the top biomarkers, they average all weights from different training setups in an element-wise manner. This averaging process </a:t>
            </a:r>
            <a:r>
              <a:rPr lang="en-US" dirty="0"/>
              <a:t>can significantly alter biomarker importance, </a:t>
            </a:r>
            <a:r>
              <a:rPr lang="tr-TR" dirty="0"/>
              <a:t>the scores of biomarker importance are quite close to each other.</a:t>
            </a:r>
          </a:p>
          <a:p>
            <a:endParaRPr lang="tr-TR" dirty="0"/>
          </a:p>
          <a:p>
            <a:r>
              <a:rPr lang="tr-TR" dirty="0"/>
              <a:t>We will solve all three kind of problems in our method RepNet.</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SKIP. IQR deneyini yaparken biomarkerlarin onem siralari alinip IQR’lari hesaplandi. En reproducible model secildikten sonra o modelin top biomarkerlari elde edilirken farkli training setup’lardaki biomarkerlarin element-wise L2 normu alindi. Bu ikisini birbirine karistirma!</a:t>
            </a:r>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35</a:t>
            </a:fld>
            <a:endParaRPr lang="tr-TR"/>
          </a:p>
        </p:txBody>
      </p:sp>
    </p:spTree>
    <p:extLst>
      <p:ext uri="{BB962C8B-B14F-4D97-AF65-F5344CB8AC3E}">
        <p14:creationId xmlns:p14="http://schemas.microsoft.com/office/powerpoint/2010/main" val="14430341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These are brain multigraphs generated from T1-w MRI images and are modelled as adjacency matrices. Each slot of this matrix corresponds to a segmented brain region of one specific brain connectivity characteristic.</a:t>
            </a:r>
          </a:p>
          <a:p>
            <a:endParaRPr lang="tr-TR" dirty="0"/>
          </a:p>
          <a:p>
            <a:r>
              <a:rPr lang="tr-TR" dirty="0"/>
              <a:t>We had defined what a view is previously.</a:t>
            </a:r>
          </a:p>
          <a:p>
            <a:endParaRPr lang="tr-TR" dirty="0"/>
          </a:p>
          <a:p>
            <a:r>
              <a:rPr lang="tr-TR" dirty="0"/>
              <a:t>We will have a variety of different GNN architectures and RepNet will assign a reproducibility score for each one and rank them.</a:t>
            </a:r>
          </a:p>
          <a:p>
            <a:endParaRPr lang="tr-TR" dirty="0"/>
          </a:p>
          <a:p>
            <a:r>
              <a:rPr lang="tr-TR" dirty="0"/>
              <a:t>SLAYTI OKU</a:t>
            </a:r>
          </a:p>
        </p:txBody>
      </p:sp>
      <p:sp>
        <p:nvSpPr>
          <p:cNvPr id="4" name="Slide Number Placeholder 3"/>
          <p:cNvSpPr>
            <a:spLocks noGrp="1"/>
          </p:cNvSpPr>
          <p:nvPr>
            <p:ph type="sldNum" sz="quarter" idx="5"/>
          </p:nvPr>
        </p:nvSpPr>
        <p:spPr/>
        <p:txBody>
          <a:bodyPr/>
          <a:lstStyle/>
          <a:p>
            <a:fld id="{ACCA0963-9284-4955-9D75-CA51B326D9B6}" type="slidenum">
              <a:rPr lang="tr-TR" smtClean="0"/>
              <a:t>36</a:t>
            </a:fld>
            <a:endParaRPr lang="tr-TR"/>
          </a:p>
        </p:txBody>
      </p:sp>
    </p:spTree>
    <p:extLst>
      <p:ext uri="{BB962C8B-B14F-4D97-AF65-F5344CB8AC3E}">
        <p14:creationId xmlns:p14="http://schemas.microsoft.com/office/powerpoint/2010/main" val="352955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The goal is to assess and rank a set of GNN models based on their reproducibility capability.</a:t>
            </a:r>
            <a:endParaRPr lang="tr-TR" b="0" dirty="0"/>
          </a:p>
          <a:p>
            <a:pPr marL="0" indent="0">
              <a:buFontTx/>
              <a:buNone/>
            </a:pPr>
            <a:r>
              <a:rPr lang="en-US" b="0" dirty="0"/>
              <a:t>We define reproducibility capability as GNN models having the same weights under different training setups and data distributions.</a:t>
            </a:r>
            <a:endParaRPr lang="tr-TR" b="0" dirty="0"/>
          </a:p>
          <a:p>
            <a:pPr marL="0" indent="0">
              <a:buFontTx/>
              <a:buNone/>
            </a:pPr>
            <a:r>
              <a:rPr lang="en-US" b="0" dirty="0"/>
              <a:t>In this thesis, we take account of reproducing the last layer in order to</a:t>
            </a:r>
            <a:r>
              <a:rPr lang="tr-TR" b="0" dirty="0"/>
              <a:t>.</a:t>
            </a:r>
          </a:p>
          <a:p>
            <a:pPr marL="0" indent="0">
              <a:buFontTx/>
              <a:buNone/>
            </a:pPr>
            <a:r>
              <a:rPr lang="tr-TR" b="0" dirty="0"/>
              <a:t>      </a:t>
            </a:r>
            <a:r>
              <a:rPr lang="en-US" b="0" dirty="0"/>
              <a:t>Simplify the problem and compare with previous work.</a:t>
            </a:r>
            <a:endParaRPr lang="tr-TR" b="0" dirty="0"/>
          </a:p>
          <a:p>
            <a:pPr marL="0" indent="0">
              <a:buFontTx/>
              <a:buNone/>
            </a:pPr>
            <a:r>
              <a:rPr lang="tr-TR" b="0" dirty="0"/>
              <a:t>      </a:t>
            </a:r>
            <a:r>
              <a:rPr lang="en-US" b="0" dirty="0"/>
              <a:t>We assume that reproducing the last layer will tune the other layers to some extent.</a:t>
            </a:r>
            <a:endParaRPr lang="tr-TR" b="0" dirty="0"/>
          </a:p>
          <a:p>
            <a:pPr marL="0" indent="0">
              <a:buFontTx/>
              <a:buNone/>
            </a:pPr>
            <a:endParaRPr lang="tr-TR" b="0" dirty="0"/>
          </a:p>
          <a:p>
            <a:pPr marL="0" indent="0">
              <a:buFontTx/>
              <a:buNone/>
            </a:pPr>
            <a:r>
              <a:rPr lang="en-US" b="0" dirty="0"/>
              <a:t>The objective of the models we will assess for reproducibility is to classify two different brain states.</a:t>
            </a:r>
            <a:endParaRPr lang="tr-TR" b="0" dirty="0"/>
          </a:p>
          <a:p>
            <a:pPr marL="0" indent="0">
              <a:buFontTx/>
              <a:buNone/>
            </a:pPr>
            <a:r>
              <a:rPr lang="en-US" b="0" dirty="0"/>
              <a:t>After training the models for classification, we measure their reproducibility using their</a:t>
            </a:r>
            <a:r>
              <a:rPr lang="tr-TR" b="0" dirty="0"/>
              <a:t> weights</a:t>
            </a:r>
            <a:r>
              <a:rPr lang="en-US" b="0" dirty="0"/>
              <a:t>.</a:t>
            </a:r>
            <a:endParaRPr lang="tr-TR" b="0" dirty="0"/>
          </a:p>
          <a:p>
            <a:pPr marL="0" indent="0">
              <a:buFontTx/>
              <a:buNone/>
            </a:pPr>
            <a:r>
              <a:rPr lang="en-US" b="0" dirty="0"/>
              <a:t>We will measure inter-view and inter-model reproducibility, as in RG-Select for a fair comparison.</a:t>
            </a:r>
            <a:endParaRPr lang="tr-TR" b="0" dirty="0"/>
          </a:p>
        </p:txBody>
      </p:sp>
      <p:sp>
        <p:nvSpPr>
          <p:cNvPr id="4" name="Slide Number Placeholder 3"/>
          <p:cNvSpPr>
            <a:spLocks noGrp="1"/>
          </p:cNvSpPr>
          <p:nvPr>
            <p:ph type="sldNum" sz="quarter" idx="5"/>
          </p:nvPr>
        </p:nvSpPr>
        <p:spPr/>
        <p:txBody>
          <a:bodyPr/>
          <a:lstStyle/>
          <a:p>
            <a:fld id="{ACCA0963-9284-4955-9D75-CA51B326D9B6}" type="slidenum">
              <a:rPr lang="tr-TR" smtClean="0"/>
              <a:t>37</a:t>
            </a:fld>
            <a:endParaRPr lang="tr-TR"/>
          </a:p>
        </p:txBody>
      </p:sp>
    </p:spTree>
    <p:extLst>
      <p:ext uri="{BB962C8B-B14F-4D97-AF65-F5344CB8AC3E}">
        <p14:creationId xmlns:p14="http://schemas.microsoft.com/office/powerpoint/2010/main" val="2092200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ŞEKİL ÜZERİNDEN DE ANLATIM YAP</a:t>
            </a:r>
          </a:p>
          <a:p>
            <a:endParaRPr lang="tr-TR" dirty="0"/>
          </a:p>
          <a:p>
            <a:r>
              <a:rPr lang="tr-TR" dirty="0"/>
              <a:t>1. r_m_fv is the last layer before the final layer</a:t>
            </a:r>
          </a:p>
          <a:p>
            <a:r>
              <a:rPr lang="tr-TR" dirty="0"/>
              <a:t>2. We need absolute value because we care about the magnitude, how much they contribute, of a biomarker</a:t>
            </a:r>
          </a:p>
          <a:p>
            <a:r>
              <a:rPr lang="tr-TR" dirty="0"/>
              <a:t>3-4. We then take the min and max value in all different datasets so that we can normalize each vector</a:t>
            </a:r>
          </a:p>
          <a:p>
            <a:r>
              <a:rPr lang="tr-TR" dirty="0"/>
              <a:t>5.In this way, we can know how big each biomarker in different configs contributes to a decision making process</a:t>
            </a:r>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38</a:t>
            </a:fld>
            <a:endParaRPr lang="tr-TR"/>
          </a:p>
        </p:txBody>
      </p:sp>
    </p:spTree>
    <p:extLst>
      <p:ext uri="{BB962C8B-B14F-4D97-AF65-F5344CB8AC3E}">
        <p14:creationId xmlns:p14="http://schemas.microsoft.com/office/powerpoint/2010/main" val="113442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tr-TR" dirty="0"/>
              <a:t>OKU – and we obtained a vector «L to the power of v sub m»</a:t>
            </a:r>
          </a:p>
          <a:p>
            <a:r>
              <a:rPr lang="tr-TR" dirty="0"/>
              <a:t>ŞEKİL ÜZERİNDEN DE ANLATIM YAP</a:t>
            </a:r>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39</a:t>
            </a:fld>
            <a:endParaRPr lang="tr-TR"/>
          </a:p>
        </p:txBody>
      </p:sp>
    </p:spTree>
    <p:extLst>
      <p:ext uri="{BB962C8B-B14F-4D97-AF65-F5344CB8AC3E}">
        <p14:creationId xmlns:p14="http://schemas.microsoft.com/office/powerpoint/2010/main" val="3055833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tr-TR" dirty="0"/>
              <a:t>OKU</a:t>
            </a:r>
          </a:p>
          <a:p>
            <a:r>
              <a:rPr lang="tr-TR" dirty="0"/>
              <a:t>ŞEKİL ÜZERİNDEN DE ANLATIM YAP</a:t>
            </a:r>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40</a:t>
            </a:fld>
            <a:endParaRPr lang="tr-TR"/>
          </a:p>
        </p:txBody>
      </p:sp>
    </p:spTree>
    <p:extLst>
      <p:ext uri="{BB962C8B-B14F-4D97-AF65-F5344CB8AC3E}">
        <p14:creationId xmlns:p14="http://schemas.microsoft.com/office/powerpoint/2010/main" val="197520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tr-TR" dirty="0"/>
              <a:t>SUMMARIZE SEKIL UZERINDEN</a:t>
            </a:r>
          </a:p>
        </p:txBody>
      </p:sp>
      <p:sp>
        <p:nvSpPr>
          <p:cNvPr id="4" name="Slide Number Placeholder 3"/>
          <p:cNvSpPr>
            <a:spLocks noGrp="1"/>
          </p:cNvSpPr>
          <p:nvPr>
            <p:ph type="sldNum" sz="quarter" idx="5"/>
          </p:nvPr>
        </p:nvSpPr>
        <p:spPr/>
        <p:txBody>
          <a:bodyPr/>
          <a:lstStyle/>
          <a:p>
            <a:fld id="{ACCA0963-9284-4955-9D75-CA51B326D9B6}" type="slidenum">
              <a:rPr lang="tr-TR" smtClean="0"/>
              <a:t>41</a:t>
            </a:fld>
            <a:endParaRPr lang="tr-TR"/>
          </a:p>
        </p:txBody>
      </p:sp>
    </p:spTree>
    <p:extLst>
      <p:ext uri="{BB962C8B-B14F-4D97-AF65-F5344CB8AC3E}">
        <p14:creationId xmlns:p14="http://schemas.microsoft.com/office/powerpoint/2010/main" val="818342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(3) For each...li cümleye dair: In this way we have an average biomarker importance indice for each biomarker. (4 view var zaten, onların ortalaması alınıyor)</a:t>
            </a:r>
          </a:p>
        </p:txBody>
      </p:sp>
      <p:sp>
        <p:nvSpPr>
          <p:cNvPr id="4" name="Slide Number Placeholder 3"/>
          <p:cNvSpPr>
            <a:spLocks noGrp="1"/>
          </p:cNvSpPr>
          <p:nvPr>
            <p:ph type="sldNum" sz="quarter" idx="5"/>
          </p:nvPr>
        </p:nvSpPr>
        <p:spPr/>
        <p:txBody>
          <a:bodyPr/>
          <a:lstStyle/>
          <a:p>
            <a:fld id="{ACCA0963-9284-4955-9D75-CA51B326D9B6}" type="slidenum">
              <a:rPr lang="tr-TR" smtClean="0"/>
              <a:t>42</a:t>
            </a:fld>
            <a:endParaRPr lang="tr-TR"/>
          </a:p>
        </p:txBody>
      </p:sp>
    </p:spTree>
    <p:extLst>
      <p:ext uri="{BB962C8B-B14F-4D97-AF65-F5344CB8AC3E}">
        <p14:creationId xmlns:p14="http://schemas.microsoft.com/office/powerpoint/2010/main" val="1421321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Let’s summarize neuroimaging first.</a:t>
            </a:r>
          </a:p>
        </p:txBody>
      </p:sp>
      <p:sp>
        <p:nvSpPr>
          <p:cNvPr id="4" name="Slide Number Placeholder 3"/>
          <p:cNvSpPr>
            <a:spLocks noGrp="1"/>
          </p:cNvSpPr>
          <p:nvPr>
            <p:ph type="sldNum" sz="quarter" idx="5"/>
          </p:nvPr>
        </p:nvSpPr>
        <p:spPr/>
        <p:txBody>
          <a:bodyPr/>
          <a:lstStyle/>
          <a:p>
            <a:fld id="{ACCA0963-9284-4955-9D75-CA51B326D9B6}" type="slidenum">
              <a:rPr lang="tr-TR" smtClean="0"/>
              <a:t>6</a:t>
            </a:fld>
            <a:endParaRPr lang="tr-TR"/>
          </a:p>
        </p:txBody>
      </p:sp>
    </p:spTree>
    <p:extLst>
      <p:ext uri="{BB962C8B-B14F-4D97-AF65-F5344CB8AC3E}">
        <p14:creationId xmlns:p14="http://schemas.microsoft.com/office/powerpoint/2010/main" val="3681738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tr-TR" sz="1900" b="0" dirty="0">
                <a:latin typeface="Old Standard TT" panose="020B0604020202020204" charset="-94"/>
              </a:rPr>
              <a:t>We will compare RepNet and RG-Select, state-of-the-art method</a:t>
            </a:r>
          </a:p>
          <a:p>
            <a:pPr marL="342900" indent="-342900">
              <a:buFont typeface="Arial" panose="020B0604020202020204" pitchFamily="34" charset="0"/>
              <a:buChar char="•"/>
            </a:pPr>
            <a:r>
              <a:rPr lang="tr-TR" sz="1900" b="0" dirty="0">
                <a:latin typeface="Old Standard TT" panose="020B0604020202020204" charset="-94"/>
              </a:rPr>
              <a:t>We first give </a:t>
            </a:r>
            <a:r>
              <a:rPr lang="tr-TR" sz="1900" b="0" dirty="0">
                <a:solidFill>
                  <a:srgbClr val="FF0000"/>
                </a:solidFill>
                <a:latin typeface="Old Standard TT" panose="020B0604020202020204" charset="-94"/>
              </a:rPr>
              <a:t>detail about datasets </a:t>
            </a:r>
            <a:r>
              <a:rPr lang="tr-TR" sz="1900" b="0" dirty="0">
                <a:latin typeface="Old Standard TT" panose="020B0604020202020204" charset="-94"/>
              </a:rPr>
              <a:t>and their partition for experiments</a:t>
            </a:r>
          </a:p>
          <a:p>
            <a:pPr marL="342900" indent="-342900">
              <a:buFont typeface="Arial" panose="020B0604020202020204" pitchFamily="34" charset="0"/>
              <a:buChar char="•"/>
            </a:pPr>
            <a:r>
              <a:rPr lang="tr-TR" sz="1900" b="0" dirty="0">
                <a:latin typeface="Old Standard TT" panose="020B0604020202020204" charset="-94"/>
              </a:rPr>
              <a:t>We then cover inter-view reproducibility scores internally: </a:t>
            </a:r>
            <a:r>
              <a:rPr lang="tr-TR" sz="1900" b="1" dirty="0">
                <a:latin typeface="Old Standard TT" panose="020B0604020202020204" charset="-94"/>
              </a:rPr>
              <a:t>Are the GNN rankings consistent across different training settings?</a:t>
            </a:r>
            <a:endParaRPr lang="tr-TR" sz="1900" b="0" dirty="0">
              <a:latin typeface="Old Standard TT" panose="020B0604020202020204" charset="-94"/>
            </a:endParaRPr>
          </a:p>
          <a:p>
            <a:pPr marL="342900" indent="-342900">
              <a:buFont typeface="Arial" panose="020B0604020202020204" pitchFamily="34" charset="0"/>
              <a:buChar char="•"/>
            </a:pPr>
            <a:r>
              <a:rPr lang="tr-TR" sz="1900" b="0" dirty="0">
                <a:latin typeface="Old Standard TT" panose="020B0604020202020204" charset="-94"/>
              </a:rPr>
              <a:t>Next, we touch upon inter-model reproducibility scores</a:t>
            </a:r>
          </a:p>
          <a:p>
            <a:pPr marL="342900" indent="-342900">
              <a:buFont typeface="Arial" panose="020B0604020202020204" pitchFamily="34" charset="0"/>
              <a:buChar char="•"/>
            </a:pPr>
            <a:r>
              <a:rPr lang="tr-TR" sz="1900" b="0" dirty="0">
                <a:latin typeface="Old Standard TT" panose="020B0604020202020204" charset="-94"/>
              </a:rPr>
              <a:t>We, finally, introduce an external validation to compare two methods</a:t>
            </a:r>
          </a:p>
          <a:p>
            <a:pPr marL="800100" lvl="1" indent="-342900">
              <a:buFont typeface="Arial" panose="020B0604020202020204" pitchFamily="34" charset="0"/>
              <a:buChar char="•"/>
            </a:pPr>
            <a:r>
              <a:rPr lang="tr-TR" sz="1900" b="0" dirty="0">
                <a:latin typeface="Old Standard TT" panose="020B0604020202020204" charset="-94"/>
              </a:rPr>
              <a:t>Using a basic and interpretable method other than these methods: </a:t>
            </a:r>
            <a:r>
              <a:rPr lang="tr-TR" sz="1900" b="1" dirty="0">
                <a:latin typeface="Old Standard TT" panose="020B0604020202020204" charset="-94"/>
              </a:rPr>
              <a:t>Even if we show that RepNet is consistent across different hyperparameters, we need to compare it with RG-Select using a common method.</a:t>
            </a:r>
            <a:endParaRPr lang="tr-TR" sz="1900" b="0" dirty="0">
              <a:latin typeface="Old Standard TT" panose="020B0604020202020204" charset="-94"/>
            </a:endParaRPr>
          </a:p>
          <a:p>
            <a:pPr marL="800100" lvl="1" indent="-342900">
              <a:buFont typeface="Arial" panose="020B0604020202020204" pitchFamily="34" charset="0"/>
              <a:buChar char="•"/>
            </a:pPr>
            <a:r>
              <a:rPr lang="tr-TR" sz="1900" b="0" dirty="0">
                <a:latin typeface="Old Standard TT" panose="020B0604020202020204" charset="-94"/>
              </a:rPr>
              <a:t>Are the biomarker rankings across datasets and views consistent?</a:t>
            </a:r>
          </a:p>
          <a:p>
            <a:endParaRPr lang="tr-TR" b="0" dirty="0"/>
          </a:p>
        </p:txBody>
      </p:sp>
      <p:sp>
        <p:nvSpPr>
          <p:cNvPr id="4" name="Slide Number Placeholder 3"/>
          <p:cNvSpPr>
            <a:spLocks noGrp="1"/>
          </p:cNvSpPr>
          <p:nvPr>
            <p:ph type="sldNum" sz="quarter" idx="5"/>
          </p:nvPr>
        </p:nvSpPr>
        <p:spPr/>
        <p:txBody>
          <a:bodyPr/>
          <a:lstStyle/>
          <a:p>
            <a:fld id="{ACCA0963-9284-4955-9D75-CA51B326D9B6}" type="slidenum">
              <a:rPr lang="tr-TR" smtClean="0"/>
              <a:t>43</a:t>
            </a:fld>
            <a:endParaRPr lang="tr-TR"/>
          </a:p>
        </p:txBody>
      </p:sp>
    </p:spTree>
    <p:extLst>
      <p:ext uri="{BB962C8B-B14F-4D97-AF65-F5344CB8AC3E}">
        <p14:creationId xmlns:p14="http://schemas.microsoft.com/office/powerpoint/2010/main" val="2974208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tr-TR" sz="1900" b="1" dirty="0">
                <a:latin typeface="Old Standard TT" panose="020B0604020202020204" charset="-94"/>
              </a:rPr>
              <a:t>3. These 35 cortical ROIs are n_v, cortical measures are n_v</a:t>
            </a:r>
          </a:p>
        </p:txBody>
      </p:sp>
      <p:sp>
        <p:nvSpPr>
          <p:cNvPr id="4" name="Slide Number Placeholder 3"/>
          <p:cNvSpPr>
            <a:spLocks noGrp="1"/>
          </p:cNvSpPr>
          <p:nvPr>
            <p:ph type="sldNum" sz="quarter" idx="5"/>
          </p:nvPr>
        </p:nvSpPr>
        <p:spPr/>
        <p:txBody>
          <a:bodyPr/>
          <a:lstStyle/>
          <a:p>
            <a:fld id="{ACCA0963-9284-4955-9D75-CA51B326D9B6}" type="slidenum">
              <a:rPr lang="tr-TR" smtClean="0"/>
              <a:t>44</a:t>
            </a:fld>
            <a:endParaRPr lang="tr-TR"/>
          </a:p>
        </p:txBody>
      </p:sp>
    </p:spTree>
    <p:extLst>
      <p:ext uri="{BB962C8B-B14F-4D97-AF65-F5344CB8AC3E}">
        <p14:creationId xmlns:p14="http://schemas.microsoft.com/office/powerpoint/2010/main" val="679662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tr-TR" sz="1900" b="0" dirty="0">
                <a:latin typeface="Old Standard TT" panose="020B0604020202020204" charset="-94"/>
              </a:rPr>
              <a:t>A higher score in RG-Select implies better reproducibility capability</a:t>
            </a:r>
          </a:p>
          <a:p>
            <a:pPr marL="342900" indent="-342900">
              <a:buFont typeface="Arial" panose="020B0604020202020204" pitchFamily="34" charset="0"/>
              <a:buChar char="•"/>
            </a:pPr>
            <a:r>
              <a:rPr lang="tr-TR" sz="1900" b="0" dirty="0">
                <a:latin typeface="Old Standard TT" panose="020B0604020202020204" charset="-94"/>
              </a:rPr>
              <a:t>A lower score in Repnet implies better reproducibility capability</a:t>
            </a:r>
          </a:p>
          <a:p>
            <a:pPr marL="800100" lvl="1" indent="-342900">
              <a:buFont typeface="Arial" panose="020B0604020202020204" pitchFamily="34" charset="0"/>
              <a:buChar char="•"/>
            </a:pPr>
            <a:r>
              <a:rPr lang="tr-TR" sz="1900" b="1" dirty="0">
                <a:latin typeface="Old Standard TT" panose="020B0604020202020204" charset="-94"/>
              </a:rPr>
              <a:t>Since it is the distance from complete reproducibility</a:t>
            </a:r>
            <a:endParaRPr lang="tr-TR" sz="1900" b="0" dirty="0">
              <a:latin typeface="Old Standard TT" panose="020B0604020202020204" charset="-94"/>
            </a:endParaRPr>
          </a:p>
          <a:p>
            <a:pPr marL="342900" indent="-342900">
              <a:buFont typeface="Arial" panose="020B0604020202020204" pitchFamily="34" charset="0"/>
              <a:buChar char="•"/>
            </a:pPr>
            <a:r>
              <a:rPr lang="tr-TR" sz="1900" b="0" dirty="0">
                <a:latin typeface="Old Standard TT" panose="020B0604020202020204" charset="-94"/>
              </a:rPr>
              <a:t>We compared two methods based on how they ranked GNN models</a:t>
            </a:r>
          </a:p>
          <a:p>
            <a:pPr marL="800100" lvl="1" indent="-342900">
              <a:buFont typeface="Arial" panose="020B0604020202020204" pitchFamily="34" charset="0"/>
              <a:buChar char="•"/>
            </a:pPr>
            <a:r>
              <a:rPr lang="tr-TR" sz="1900" b="1" dirty="0">
                <a:latin typeface="Old Standard TT" panose="020B0604020202020204" charset="-94"/>
              </a:rPr>
              <a:t>Since these two methods measure reproducibility in different ways. One checks for higher whereas the other does for lower. Based on their intrinsic characteristics, we ranked them in descending order based on their reproducibility capability</a:t>
            </a:r>
            <a:endParaRPr lang="tr-TR" sz="1900" b="0" dirty="0">
              <a:latin typeface="Old Standard TT" panose="020B0604020202020204" charset="-94"/>
            </a:endParaRPr>
          </a:p>
          <a:p>
            <a:pPr marL="342900" indent="-342900">
              <a:buFont typeface="Arial" panose="020B0604020202020204" pitchFamily="34" charset="0"/>
              <a:buChar char="•"/>
            </a:pPr>
            <a:r>
              <a:rPr lang="tr-TR" sz="1900" b="0" dirty="0">
                <a:latin typeface="Old Standard TT" panose="020B0604020202020204" charset="-94"/>
              </a:rPr>
              <a:t>Superior method should maintain a consistent ranking of GNNs</a:t>
            </a:r>
          </a:p>
          <a:p>
            <a:pPr marL="800100" lvl="1" indent="-342900">
              <a:buFont typeface="Arial" panose="020B0604020202020204" pitchFamily="34" charset="0"/>
              <a:buChar char="•"/>
            </a:pPr>
            <a:r>
              <a:rPr lang="tr-TR" sz="1900" b="1" dirty="0">
                <a:latin typeface="Old Standard TT" panose="020B0604020202020204" charset="-94"/>
              </a:rPr>
              <a:t>Regardless of different hemispheres or hyperparameters</a:t>
            </a:r>
          </a:p>
          <a:p>
            <a:pPr marL="342900" indent="-342900">
              <a:buFont typeface="Arial" panose="020B0604020202020204" pitchFamily="34" charset="0"/>
              <a:buChar char="•"/>
            </a:pPr>
            <a:r>
              <a:rPr lang="tr-TR" sz="1900" b="0" dirty="0">
                <a:latin typeface="Old Standard TT" panose="020B0604020202020204" charset="-94"/>
              </a:rPr>
              <a:t>This experiment measures the methods’ internal consistency</a:t>
            </a:r>
          </a:p>
          <a:p>
            <a:pPr marL="800100" lvl="1" indent="-342900">
              <a:buFont typeface="Arial" panose="020B0604020202020204" pitchFamily="34" charset="0"/>
              <a:buChar char="•"/>
            </a:pPr>
            <a:endParaRPr lang="tr-TR" sz="1900" b="0" dirty="0">
              <a:latin typeface="Old Standard TT" panose="020B0604020202020204" charset="-94"/>
            </a:endParaRPr>
          </a:p>
          <a:p>
            <a:pPr marL="342900" indent="-342900">
              <a:buFont typeface="Arial" panose="020B0604020202020204" pitchFamily="34" charset="0"/>
              <a:buChar char="•"/>
            </a:pPr>
            <a:endParaRPr lang="tr-TR" sz="1900" b="0" dirty="0">
              <a:latin typeface="Old Standard TT" panose="020B0604020202020204" charset="-94"/>
            </a:endParaRPr>
          </a:p>
          <a:p>
            <a:endParaRPr lang="tr-TR" sz="1900" b="0" dirty="0">
              <a:latin typeface="Old Standard TT" panose="020B0604020202020204" charset="-94"/>
            </a:endParaRPr>
          </a:p>
          <a:p>
            <a:pPr marL="342900" indent="-342900">
              <a:buFont typeface="Arial" panose="020B0604020202020204" pitchFamily="34" charset="0"/>
              <a:buChar char="•"/>
            </a:pPr>
            <a:endParaRPr lang="tr-TR" sz="1900" b="0" dirty="0">
              <a:latin typeface="Old Standard TT" panose="020B0604020202020204" charset="-94"/>
            </a:endParaRPr>
          </a:p>
          <a:p>
            <a:pPr marL="342900" indent="-342900">
              <a:buFont typeface="Arial" panose="020B0604020202020204" pitchFamily="34" charset="0"/>
              <a:buChar char="•"/>
            </a:pPr>
            <a:endParaRPr lang="tr-TR" sz="1900" b="0" dirty="0">
              <a:latin typeface="Old Standard TT" panose="020B0604020202020204" charset="-94"/>
            </a:endParaRPr>
          </a:p>
          <a:p>
            <a:pPr marL="342900" indent="-342900">
              <a:buFont typeface="Arial" panose="020B0604020202020204" pitchFamily="34" charset="0"/>
              <a:buChar char="•"/>
            </a:pPr>
            <a:endParaRPr lang="tr-TR" sz="1900" b="0" dirty="0">
              <a:latin typeface="Old Standard TT" panose="020B0604020202020204" charset="-94"/>
            </a:endParaRPr>
          </a:p>
          <a:p>
            <a:pPr marL="342900" indent="-342900">
              <a:buFont typeface="Arial" panose="020B0604020202020204" pitchFamily="34" charset="0"/>
              <a:buChar char="•"/>
            </a:pPr>
            <a:endParaRPr lang="en-US" sz="1900" b="0" dirty="0">
              <a:latin typeface="Old Standard TT" panose="020B0604020202020204" charset="-94"/>
            </a:endParaRPr>
          </a:p>
          <a:p>
            <a:pPr algn="l"/>
            <a:endParaRPr lang="en-US" sz="1900" b="0" dirty="0">
              <a:latin typeface="Old Standard TT" panose="020B0604020202020204" charset="-94"/>
            </a:endParaRPr>
          </a:p>
          <a:p>
            <a:endParaRPr lang="tr-TR" b="0" dirty="0"/>
          </a:p>
        </p:txBody>
      </p:sp>
      <p:sp>
        <p:nvSpPr>
          <p:cNvPr id="4" name="Slide Number Placeholder 3"/>
          <p:cNvSpPr>
            <a:spLocks noGrp="1"/>
          </p:cNvSpPr>
          <p:nvPr>
            <p:ph type="sldNum" sz="quarter" idx="5"/>
          </p:nvPr>
        </p:nvSpPr>
        <p:spPr/>
        <p:txBody>
          <a:bodyPr/>
          <a:lstStyle/>
          <a:p>
            <a:fld id="{ACCA0963-9284-4955-9D75-CA51B326D9B6}" type="slidenum">
              <a:rPr lang="tr-TR" smtClean="0"/>
              <a:t>45</a:t>
            </a:fld>
            <a:endParaRPr lang="tr-TR"/>
          </a:p>
        </p:txBody>
      </p:sp>
    </p:spTree>
    <p:extLst>
      <p:ext uri="{BB962C8B-B14F-4D97-AF65-F5344CB8AC3E}">
        <p14:creationId xmlns:p14="http://schemas.microsoft.com/office/powerpoint/2010/main" val="2856455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Tx/>
              <a:buChar char="-"/>
            </a:pPr>
            <a:r>
              <a:rPr lang="en-US" sz="1200" b="0" dirty="0">
                <a:latin typeface="Old Standard TT" panose="020B0604020202020204" charset="-94"/>
              </a:rPr>
              <a:t>The GNN models were ranked based on their reproducibility scores</a:t>
            </a:r>
            <a:endParaRPr lang="tr-TR" sz="1200" b="0" dirty="0">
              <a:latin typeface="Old Standard TT" panose="020B0604020202020204" charset="-94"/>
            </a:endParaRPr>
          </a:p>
          <a:p>
            <a:pPr algn="l"/>
            <a:endParaRPr lang="tr-TR" sz="1200" b="0" dirty="0">
              <a:latin typeface="Old Standard TT" panose="020B0604020202020204" charset="-94"/>
            </a:endParaRPr>
          </a:p>
          <a:p>
            <a:pPr marL="342900" indent="-342900" algn="l">
              <a:buFontTx/>
              <a:buChar char="-"/>
            </a:pPr>
            <a:r>
              <a:rPr lang="en-US" sz="1200" b="0" dirty="0" err="1">
                <a:latin typeface="Old Standard TT" panose="020B0604020202020204" charset="-94"/>
              </a:rPr>
              <a:t>RepNet</a:t>
            </a:r>
            <a:r>
              <a:rPr lang="en-US" sz="1200" b="0" dirty="0">
                <a:latin typeface="Old Standard TT" panose="020B0604020202020204" charset="-94"/>
              </a:rPr>
              <a:t> demonstrated a more stable and uniform ranking of GNNs compared to RG-Select</a:t>
            </a:r>
            <a:endParaRPr lang="tr-TR" sz="1200" b="0" dirty="0">
              <a:latin typeface="Old Standard TT" panose="020B0604020202020204" charset="-94"/>
            </a:endParaRPr>
          </a:p>
          <a:p>
            <a:pPr algn="l"/>
            <a:endParaRPr lang="tr-TR" sz="1200" b="0" dirty="0">
              <a:latin typeface="Old Standard TT" panose="020B0604020202020204" charset="-94"/>
            </a:endParaRPr>
          </a:p>
          <a:p>
            <a:pPr marL="342900" indent="-342900" algn="l">
              <a:buFontTx/>
              <a:buChar char="-"/>
            </a:pPr>
            <a:r>
              <a:rPr lang="en-US" sz="1200" b="0" dirty="0">
                <a:latin typeface="Old Standard TT" panose="020B0604020202020204" charset="-94"/>
              </a:rPr>
              <a:t>The successful internal validation of </a:t>
            </a:r>
            <a:r>
              <a:rPr lang="en-US" sz="1200" b="0" dirty="0" err="1">
                <a:latin typeface="Old Standard TT" panose="020B0604020202020204" charset="-94"/>
              </a:rPr>
              <a:t>RepNet</a:t>
            </a:r>
            <a:r>
              <a:rPr lang="en-US" sz="1200" b="0" dirty="0">
                <a:latin typeface="Old Standard TT" panose="020B0604020202020204" charset="-94"/>
              </a:rPr>
              <a:t> has been demonstrated through this experiment</a:t>
            </a:r>
          </a:p>
          <a:p>
            <a:endParaRPr lang="tr-TR" b="0" dirty="0"/>
          </a:p>
        </p:txBody>
      </p:sp>
      <p:sp>
        <p:nvSpPr>
          <p:cNvPr id="4" name="Slide Number Placeholder 3"/>
          <p:cNvSpPr>
            <a:spLocks noGrp="1"/>
          </p:cNvSpPr>
          <p:nvPr>
            <p:ph type="sldNum" sz="quarter" idx="5"/>
          </p:nvPr>
        </p:nvSpPr>
        <p:spPr/>
        <p:txBody>
          <a:bodyPr/>
          <a:lstStyle/>
          <a:p>
            <a:fld id="{ACCA0963-9284-4955-9D75-CA51B326D9B6}" type="slidenum">
              <a:rPr lang="tr-TR" smtClean="0"/>
              <a:t>46</a:t>
            </a:fld>
            <a:endParaRPr lang="tr-TR"/>
          </a:p>
        </p:txBody>
      </p:sp>
    </p:spTree>
    <p:extLst>
      <p:ext uri="{BB962C8B-B14F-4D97-AF65-F5344CB8AC3E}">
        <p14:creationId xmlns:p14="http://schemas.microsoft.com/office/powerpoint/2010/main" val="929155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tr-TR" sz="1900" b="0" dirty="0">
                <a:latin typeface="Old Standard TT" panose="020B0604020202020204" charset="-94"/>
              </a:rPr>
              <a:t>We had explained that in RepNet </a:t>
            </a:r>
            <a:r>
              <a:rPr lang="tr-TR" sz="1900" b="1" dirty="0">
                <a:latin typeface="Old Standard TT" panose="020B0604020202020204" charset="-94"/>
              </a:rPr>
              <a:t>Inter-view and inter-model are calculated using seperate methods</a:t>
            </a:r>
            <a:endParaRPr lang="tr-TR" sz="1900" b="0" dirty="0">
              <a:latin typeface="Old Standard TT" panose="020B0604020202020204" charset="-94"/>
            </a:endParaRPr>
          </a:p>
          <a:p>
            <a:pPr marL="342900" indent="-342900">
              <a:buFont typeface="Arial" panose="020B0604020202020204" pitchFamily="34" charset="0"/>
              <a:buChar char="•"/>
            </a:pPr>
            <a:r>
              <a:rPr lang="tr-TR" sz="1900" b="0" dirty="0">
                <a:latin typeface="Old Standard TT" panose="020B0604020202020204" charset="-94"/>
              </a:rPr>
              <a:t>RG-Select, on the other hand, used the same method for both types of scores r</a:t>
            </a:r>
            <a:r>
              <a:rPr lang="tr-TR" sz="1900" b="1" dirty="0">
                <a:latin typeface="Old Standard TT" panose="020B0604020202020204" charset="-94"/>
              </a:rPr>
              <a:t>esulting in the generation of identical values for both score types</a:t>
            </a:r>
            <a:endParaRPr lang="tr-TR" sz="1900" b="0" dirty="0">
              <a:latin typeface="Old Standard TT" panose="020B0604020202020204" charset="-94"/>
            </a:endParaRPr>
          </a:p>
          <a:p>
            <a:pPr marL="342900" indent="-342900">
              <a:buFont typeface="Arial" panose="020B0604020202020204" pitchFamily="34" charset="0"/>
              <a:buChar char="•"/>
            </a:pPr>
            <a:r>
              <a:rPr lang="tr-TR" sz="1900" b="0" dirty="0">
                <a:latin typeface="Old Standard TT" panose="020B0604020202020204" charset="-94"/>
              </a:rPr>
              <a:t>We mapped scores between 0 and 1 in RepNet</a:t>
            </a:r>
          </a:p>
          <a:p>
            <a:pPr marL="342900" indent="-342900">
              <a:buFont typeface="Arial" panose="020B0604020202020204" pitchFamily="34" charset="0"/>
              <a:buChar char="•"/>
            </a:pPr>
            <a:r>
              <a:rPr lang="tr-TR" sz="1900" b="0" dirty="0">
                <a:latin typeface="Old Standard TT" panose="020B0604020202020204" charset="-94"/>
              </a:rPr>
              <a:t>There is no specific range in RG-Net, </a:t>
            </a:r>
            <a:r>
              <a:rPr lang="tr-TR" sz="1900" b="1" dirty="0">
                <a:latin typeface="Old Standard TT" panose="020B0604020202020204" charset="-94"/>
              </a:rPr>
              <a:t>and it is possible to see negative values as it uses the Pearson coefficient</a:t>
            </a:r>
            <a:endParaRPr lang="tr-TR" sz="1900" b="0"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Because of the method itself, for inter-model scores, </a:t>
            </a:r>
            <a:r>
              <a:rPr lang="tr-TR" sz="1900" b="0" dirty="0">
                <a:latin typeface="Old Standard TT" panose="020B0604020202020204" charset="-94"/>
              </a:rPr>
              <a:t>the higher value means better reproducibility capability in RepNet. This is not how it was for inter-view reproducibility in RepNet.</a:t>
            </a:r>
          </a:p>
          <a:p>
            <a:pPr marL="342900" indent="-342900">
              <a:buFont typeface="Arial" panose="020B0604020202020204" pitchFamily="34" charset="0"/>
              <a:buChar char="•"/>
            </a:pPr>
            <a:endParaRPr lang="tr-TR" sz="1900" b="0" dirty="0">
              <a:latin typeface="Old Standard TT" panose="020B0604020202020204" charset="-94"/>
            </a:endParaRPr>
          </a:p>
        </p:txBody>
      </p:sp>
      <p:sp>
        <p:nvSpPr>
          <p:cNvPr id="4" name="Slide Number Placeholder 3"/>
          <p:cNvSpPr>
            <a:spLocks noGrp="1"/>
          </p:cNvSpPr>
          <p:nvPr>
            <p:ph type="sldNum" sz="quarter" idx="5"/>
          </p:nvPr>
        </p:nvSpPr>
        <p:spPr/>
        <p:txBody>
          <a:bodyPr/>
          <a:lstStyle/>
          <a:p>
            <a:fld id="{ACCA0963-9284-4955-9D75-CA51B326D9B6}" type="slidenum">
              <a:rPr lang="tr-TR" smtClean="0"/>
              <a:t>47</a:t>
            </a:fld>
            <a:endParaRPr lang="tr-TR"/>
          </a:p>
        </p:txBody>
      </p:sp>
    </p:spTree>
    <p:extLst>
      <p:ext uri="{BB962C8B-B14F-4D97-AF65-F5344CB8AC3E}">
        <p14:creationId xmlns:p14="http://schemas.microsoft.com/office/powerpoint/2010/main" val="1846675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900" b="0" dirty="0">
                <a:latin typeface="Old Standard TT" panose="020B0604020202020204" charset="-94"/>
              </a:rPr>
              <a:t>In a classification problem, achieving a high score in the specified metric </a:t>
            </a:r>
            <a:r>
              <a:rPr lang="tr-TR" sz="1900" b="0" dirty="0">
                <a:latin typeface="Old Standard TT" panose="020B0604020202020204" charset="-94"/>
              </a:rPr>
              <a:t>signs a </a:t>
            </a:r>
            <a:r>
              <a:rPr lang="en-US" sz="1900" b="0" dirty="0">
                <a:latin typeface="Old Standard TT" panose="020B0604020202020204" charset="-94"/>
              </a:rPr>
              <a:t>successful model</a:t>
            </a:r>
            <a:endParaRPr lang="tr-TR" sz="1900" b="0" dirty="0">
              <a:latin typeface="Old Standard TT" panose="020B0604020202020204" charset="-94"/>
            </a:endParaRPr>
          </a:p>
          <a:p>
            <a:pPr marL="342900" indent="-342900">
              <a:buFont typeface="Arial" panose="020B0604020202020204" pitchFamily="34" charset="0"/>
              <a:buChar char="•"/>
            </a:pPr>
            <a:r>
              <a:rPr lang="en-US" sz="1900" b="0" dirty="0">
                <a:latin typeface="Old Standard TT" panose="020B0604020202020204" charset="-94"/>
              </a:rPr>
              <a:t>However, the reliability of the relevant metric is a meta</a:t>
            </a:r>
            <a:r>
              <a:rPr lang="tr-TR" sz="1900" b="0" dirty="0">
                <a:latin typeface="Old Standard TT" panose="020B0604020202020204" charset="-94"/>
              </a:rPr>
              <a:t>-</a:t>
            </a:r>
            <a:r>
              <a:rPr lang="en-US" sz="1900" b="0" dirty="0">
                <a:latin typeface="Old Standard TT" panose="020B0604020202020204" charset="-94"/>
              </a:rPr>
              <a:t>problem</a:t>
            </a:r>
            <a:endParaRPr lang="tr-TR" sz="1900" b="0" dirty="0">
              <a:latin typeface="Old Standard TT" panose="020B0604020202020204" charset="-94"/>
            </a:endParaRPr>
          </a:p>
          <a:p>
            <a:pPr marL="800100" lvl="1" indent="-342900">
              <a:buFont typeface="Arial" panose="020B0604020202020204" pitchFamily="34" charset="0"/>
              <a:buChar char="•"/>
            </a:pPr>
            <a:r>
              <a:rPr lang="en-US" sz="1900" b="1" dirty="0">
                <a:latin typeface="Old Standard TT" panose="020B0604020202020204" charset="-94"/>
              </a:rPr>
              <a:t>And methods like RG-Select, </a:t>
            </a:r>
            <a:r>
              <a:rPr lang="en-US" sz="1900" b="1" dirty="0" err="1">
                <a:latin typeface="Old Standard TT" panose="020B0604020202020204" charset="-94"/>
              </a:rPr>
              <a:t>RepNet</a:t>
            </a:r>
            <a:r>
              <a:rPr lang="en-US" sz="1900" b="1" dirty="0">
                <a:latin typeface="Old Standard TT" panose="020B0604020202020204" charset="-94"/>
              </a:rPr>
              <a:t> are in pursuit of solving this problem</a:t>
            </a:r>
            <a:r>
              <a:rPr lang="tr-TR" sz="1900" b="1" dirty="0">
                <a:latin typeface="Old Standard TT" panose="020B0604020202020204" charset="-94"/>
              </a:rPr>
              <a:t>. There is no direct way we can measure how successful our method is. Because we are proposing a method that measure a metric. We are not trying to optimize a metric.</a:t>
            </a:r>
            <a:endParaRPr lang="tr-TR" sz="1900" b="0"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Previously w</a:t>
            </a:r>
            <a:r>
              <a:rPr lang="en-US" sz="1900" b="1" dirty="0">
                <a:latin typeface="Old Standard TT" panose="020B0604020202020204" charset="-94"/>
              </a:rPr>
              <a:t>e demonstrated that our method outperforms in terms of internal consistency</a:t>
            </a:r>
            <a:endParaRPr lang="tr-TR" sz="1900" b="1" dirty="0">
              <a:latin typeface="Old Standard TT" panose="020B0604020202020204" charset="-94"/>
            </a:endParaRPr>
          </a:p>
          <a:p>
            <a:pPr marL="800100" lvl="1" indent="-342900">
              <a:buFont typeface="Arial" panose="020B0604020202020204" pitchFamily="34" charset="0"/>
              <a:buChar char="•"/>
            </a:pPr>
            <a:r>
              <a:rPr lang="en-US" sz="1900" b="0" dirty="0">
                <a:latin typeface="Old Standard TT" panose="020B0604020202020204" charset="-94"/>
              </a:rPr>
              <a:t>However, we also need to demonstrate that it outperforms with an external method</a:t>
            </a:r>
            <a:endParaRPr lang="tr-TR" sz="1900" b="0" dirty="0">
              <a:latin typeface="Old Standard TT" panose="020B0604020202020204" charset="-94"/>
            </a:endParaRPr>
          </a:p>
          <a:p>
            <a:pPr marL="342900" indent="-342900">
              <a:buFont typeface="Arial" panose="020B0604020202020204" pitchFamily="34" charset="0"/>
              <a:buChar char="•"/>
            </a:pPr>
            <a:r>
              <a:rPr lang="en-US" sz="1900" b="0" dirty="0">
                <a:latin typeface="Old Standard TT" panose="020B0604020202020204" charset="-94"/>
              </a:rPr>
              <a:t>If a method serving the same purpose</a:t>
            </a:r>
            <a:endParaRPr lang="tr-TR" sz="1900" b="0" dirty="0">
              <a:latin typeface="Old Standard TT" panose="020B0604020202020204" charset="-94"/>
            </a:endParaRPr>
          </a:p>
          <a:p>
            <a:pPr marL="800100" lvl="1" indent="-342900">
              <a:buFont typeface="Arial" panose="020B0604020202020204" pitchFamily="34" charset="0"/>
              <a:buChar char="•"/>
            </a:pPr>
            <a:r>
              <a:rPr lang="tr-TR" sz="1900" b="0" dirty="0">
                <a:latin typeface="Old Standard TT" panose="020B0604020202020204" charset="-94"/>
              </a:rPr>
              <a:t>C</a:t>
            </a:r>
            <a:r>
              <a:rPr lang="en-US" sz="1900" b="0" dirty="0" err="1">
                <a:latin typeface="Old Standard TT" panose="020B0604020202020204" charset="-94"/>
              </a:rPr>
              <a:t>ontains</a:t>
            </a:r>
            <a:r>
              <a:rPr lang="en-US" sz="1900" b="0" dirty="0">
                <a:latin typeface="Old Standard TT" panose="020B0604020202020204" charset="-94"/>
              </a:rPr>
              <a:t> parallel elements to the ranking done by </a:t>
            </a:r>
            <a:r>
              <a:rPr lang="en-US" sz="1900" b="0" dirty="0" err="1">
                <a:latin typeface="Old Standard TT" panose="020B0604020202020204" charset="-94"/>
              </a:rPr>
              <a:t>RepNet</a:t>
            </a:r>
            <a:r>
              <a:rPr lang="tr-TR" sz="1900" b="0" dirty="0">
                <a:latin typeface="Old Standard TT" panose="020B0604020202020204" charset="-94"/>
              </a:rPr>
              <a:t>, compared to RG-Select</a:t>
            </a:r>
          </a:p>
          <a:p>
            <a:pPr marL="800100" lvl="1" indent="-342900">
              <a:buFont typeface="Arial" panose="020B0604020202020204" pitchFamily="34" charset="0"/>
              <a:buChar char="•"/>
            </a:pPr>
            <a:r>
              <a:rPr lang="tr-TR" sz="1900" b="1" dirty="0">
                <a:latin typeface="Old Standard TT" panose="020B0604020202020204" charset="-94"/>
              </a:rPr>
              <a:t>W</a:t>
            </a:r>
            <a:r>
              <a:rPr lang="en-US" sz="1900" b="1" dirty="0">
                <a:latin typeface="Old Standard TT" panose="020B0604020202020204" charset="-94"/>
              </a:rPr>
              <a:t>e would have </a:t>
            </a:r>
            <a:r>
              <a:rPr lang="tr-TR" sz="1900" b="1" dirty="0">
                <a:latin typeface="Old Standard TT" panose="020B0604020202020204" charset="-94"/>
              </a:rPr>
              <a:t>tested </a:t>
            </a:r>
            <a:r>
              <a:rPr lang="en-US" sz="1900" b="1" dirty="0" err="1">
                <a:latin typeface="Old Standard TT" panose="020B0604020202020204" charset="-94"/>
              </a:rPr>
              <a:t>RepNet</a:t>
            </a:r>
            <a:r>
              <a:rPr lang="en-US" sz="1900" b="1" dirty="0">
                <a:latin typeface="Old Standard TT" panose="020B0604020202020204" charset="-94"/>
              </a:rPr>
              <a:t> </a:t>
            </a:r>
            <a:r>
              <a:rPr lang="tr-TR" sz="1900" b="1" dirty="0">
                <a:latin typeface="Old Standard TT" panose="020B0604020202020204" charset="-94"/>
              </a:rPr>
              <a:t>with an </a:t>
            </a:r>
            <a:r>
              <a:rPr lang="en-US" sz="1900" b="1" dirty="0">
                <a:latin typeface="Old Standard TT" panose="020B0604020202020204" charset="-94"/>
              </a:rPr>
              <a:t>external</a:t>
            </a:r>
            <a:r>
              <a:rPr lang="tr-TR" sz="1900" b="1" dirty="0">
                <a:latin typeface="Old Standard TT" panose="020B0604020202020204" charset="-94"/>
              </a:rPr>
              <a:t> validation</a:t>
            </a:r>
          </a:p>
          <a:p>
            <a:endParaRPr lang="tr-TR" sz="1900" b="0" dirty="0">
              <a:latin typeface="Old Standard TT" panose="020B0604020202020204" charset="-94"/>
            </a:endParaRPr>
          </a:p>
          <a:p>
            <a:pPr marL="342900" indent="-342900">
              <a:buFont typeface="Arial" panose="020B0604020202020204" pitchFamily="34" charset="0"/>
              <a:buChar char="•"/>
            </a:pPr>
            <a:r>
              <a:rPr lang="en-US" sz="1900" b="0" dirty="0">
                <a:latin typeface="Old Standard TT" panose="020B0604020202020204" charset="-94"/>
              </a:rPr>
              <a:t>Th</a:t>
            </a:r>
            <a:r>
              <a:rPr lang="tr-TR" sz="1900" b="0" dirty="0">
                <a:latin typeface="Old Standard TT" panose="020B0604020202020204" charset="-94"/>
              </a:rPr>
              <a:t>us it is advisable to </a:t>
            </a:r>
            <a:r>
              <a:rPr lang="en-US" sz="1900" b="0" dirty="0">
                <a:latin typeface="Old Standard TT" panose="020B0604020202020204" charset="-94"/>
              </a:rPr>
              <a:t>introduce a third evaluation strategy for a more robust </a:t>
            </a:r>
            <a:r>
              <a:rPr lang="en-US" sz="1900" b="0" dirty="0" err="1">
                <a:latin typeface="Old Standard TT" panose="020B0604020202020204" charset="-94"/>
              </a:rPr>
              <a:t>compariso</a:t>
            </a:r>
            <a:r>
              <a:rPr lang="tr-TR" sz="1900" b="0" dirty="0">
                <a:latin typeface="Old Standard TT" panose="020B0604020202020204" charset="-94"/>
              </a:rPr>
              <a:t>n</a:t>
            </a:r>
          </a:p>
          <a:p>
            <a:endParaRPr lang="tr-TR" sz="1900" b="0" dirty="0">
              <a:latin typeface="Old Standard TT" panose="020B0604020202020204" charset="-94"/>
            </a:endParaRPr>
          </a:p>
          <a:p>
            <a:endParaRPr lang="tr-TR" b="0" dirty="0"/>
          </a:p>
        </p:txBody>
      </p:sp>
      <p:sp>
        <p:nvSpPr>
          <p:cNvPr id="4" name="Slide Number Placeholder 3"/>
          <p:cNvSpPr>
            <a:spLocks noGrp="1"/>
          </p:cNvSpPr>
          <p:nvPr>
            <p:ph type="sldNum" sz="quarter" idx="5"/>
          </p:nvPr>
        </p:nvSpPr>
        <p:spPr/>
        <p:txBody>
          <a:bodyPr/>
          <a:lstStyle/>
          <a:p>
            <a:fld id="{ACCA0963-9284-4955-9D75-CA51B326D9B6}" type="slidenum">
              <a:rPr lang="tr-TR" smtClean="0"/>
              <a:t>48</a:t>
            </a:fld>
            <a:endParaRPr lang="tr-TR"/>
          </a:p>
        </p:txBody>
      </p:sp>
    </p:spTree>
    <p:extLst>
      <p:ext uri="{BB962C8B-B14F-4D97-AF65-F5344CB8AC3E}">
        <p14:creationId xmlns:p14="http://schemas.microsoft.com/office/powerpoint/2010/main" val="3325203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dirty="0">
                <a:latin typeface="Old Standard TT" panose="020B0604020202020204" charset="-94"/>
              </a:rPr>
              <a:t>We </a:t>
            </a:r>
            <a:r>
              <a:rPr lang="en-US" sz="1200" b="0" dirty="0">
                <a:latin typeface="Old Standard TT" panose="020B0604020202020204" charset="-94"/>
              </a:rPr>
              <a:t>organized biomarker ranks obtained from </a:t>
            </a:r>
            <a:r>
              <a:rPr lang="tr-TR" sz="1200" b="0" dirty="0">
                <a:latin typeface="Old Standard TT" panose="020B0604020202020204" charset="-94"/>
              </a:rPr>
              <a:t>different </a:t>
            </a:r>
            <a:r>
              <a:rPr lang="en-US" sz="1200" b="0" dirty="0">
                <a:latin typeface="Old Standard TT" panose="020B0604020202020204" charset="-94"/>
              </a:rPr>
              <a:t>trainings and computed interquartile ranges</a:t>
            </a:r>
            <a:endParaRPr lang="tr-TR" sz="1200" b="0" dirty="0">
              <a:latin typeface="Old Standard TT" panose="020B0604020202020204" charset="-94"/>
            </a:endParaRPr>
          </a:p>
          <a:p>
            <a:endParaRPr lang="tr-TR" sz="1200" b="0" dirty="0">
              <a:latin typeface="Old Standard TT" panose="020B0604020202020204" charset="-9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dirty="0">
                <a:latin typeface="Old Standard TT" panose="020B0604020202020204" charset="-94"/>
              </a:rPr>
              <a:t>1. In this way, we map each biomarker to its rank of impotance within all biomarkers</a:t>
            </a:r>
          </a:p>
          <a:p>
            <a:endParaRPr lang="tr-TR" sz="1200" b="0" dirty="0">
              <a:latin typeface="Old Standard TT" panose="020B0604020202020204" charset="-94"/>
            </a:endParaRPr>
          </a:p>
          <a:p>
            <a:pPr marL="0" indent="0">
              <a:buFont typeface="Arial" panose="020B0604020202020204" pitchFamily="34" charset="0"/>
              <a:buNone/>
            </a:pPr>
            <a:r>
              <a:rPr lang="tr-TR" sz="1200" b="0" dirty="0">
                <a:latin typeface="Old Standard TT" panose="020B0604020202020204" charset="-94"/>
              </a:rPr>
              <a:t>2. </a:t>
            </a:r>
            <a:r>
              <a:rPr lang="tr-TR" sz="1900" b="0" dirty="0">
                <a:latin typeface="Old Standard TT" panose="020B0604020202020204" charset="-94"/>
              </a:rPr>
              <a:t>The set «k to the power i sub m» indicates the ranks of the values of the  «i»th biomarker from all training instances. The IQR operation is then applied to each of these sets «k to the power i sub m» for each biomarker in a model</a:t>
            </a:r>
          </a:p>
          <a:p>
            <a:endParaRPr lang="tr-TR" sz="1200" b="0" dirty="0">
              <a:latin typeface="Old Standard TT" panose="020B0604020202020204" charset="-9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dirty="0">
                <a:latin typeface="Old Standard TT" panose="020B0604020202020204" charset="-94"/>
              </a:rPr>
              <a:t>3. We obtain a list that consists of values which represent each biomarker’s overall consistency</a:t>
            </a:r>
          </a:p>
          <a:p>
            <a:endParaRPr lang="tr-TR" sz="1200" b="0" dirty="0">
              <a:latin typeface="Old Standard TT" panose="020B0604020202020204" charset="-94"/>
            </a:endParaRPr>
          </a:p>
          <a:p>
            <a:endParaRPr lang="tr-TR" b="0" dirty="0"/>
          </a:p>
        </p:txBody>
      </p:sp>
      <p:sp>
        <p:nvSpPr>
          <p:cNvPr id="4" name="Slide Number Placeholder 3"/>
          <p:cNvSpPr>
            <a:spLocks noGrp="1"/>
          </p:cNvSpPr>
          <p:nvPr>
            <p:ph type="sldNum" sz="quarter" idx="5"/>
          </p:nvPr>
        </p:nvSpPr>
        <p:spPr/>
        <p:txBody>
          <a:bodyPr/>
          <a:lstStyle/>
          <a:p>
            <a:fld id="{ACCA0963-9284-4955-9D75-CA51B326D9B6}" type="slidenum">
              <a:rPr lang="tr-TR" smtClean="0"/>
              <a:t>49</a:t>
            </a:fld>
            <a:endParaRPr lang="tr-TR"/>
          </a:p>
        </p:txBody>
      </p:sp>
    </p:spTree>
    <p:extLst>
      <p:ext uri="{BB962C8B-B14F-4D97-AF65-F5344CB8AC3E}">
        <p14:creationId xmlns:p14="http://schemas.microsoft.com/office/powerpoint/2010/main" val="487802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3. If the IQR is not high it means that a biomarker’s importance does not change across different training setups, meaning the most reproducible model is close to 0 for each biomarker of it.</a:t>
            </a:r>
          </a:p>
          <a:p>
            <a:endParaRPr lang="tr-TR" dirty="0"/>
          </a:p>
          <a:p>
            <a:r>
              <a:rPr lang="tr-TR" dirty="0"/>
              <a:t>5. We will take account these findings and check if they are related to RepNet.</a:t>
            </a:r>
          </a:p>
        </p:txBody>
      </p:sp>
      <p:sp>
        <p:nvSpPr>
          <p:cNvPr id="4" name="Slide Number Placeholder 3"/>
          <p:cNvSpPr>
            <a:spLocks noGrp="1"/>
          </p:cNvSpPr>
          <p:nvPr>
            <p:ph type="sldNum" sz="quarter" idx="5"/>
          </p:nvPr>
        </p:nvSpPr>
        <p:spPr/>
        <p:txBody>
          <a:bodyPr/>
          <a:lstStyle/>
          <a:p>
            <a:fld id="{ACCA0963-9284-4955-9D75-CA51B326D9B6}" type="slidenum">
              <a:rPr lang="tr-TR" smtClean="0"/>
              <a:t>50</a:t>
            </a:fld>
            <a:endParaRPr lang="tr-TR"/>
          </a:p>
        </p:txBody>
      </p:sp>
    </p:spTree>
    <p:extLst>
      <p:ext uri="{BB962C8B-B14F-4D97-AF65-F5344CB8AC3E}">
        <p14:creationId xmlns:p14="http://schemas.microsoft.com/office/powerpoint/2010/main" val="3315040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tr-TR" sz="1900" b="0" dirty="0">
                <a:latin typeface="Old Standard TT" panose="020B0604020202020204" charset="-94"/>
              </a:rPr>
              <a:t>We will discuss four topics regarding our experiments</a:t>
            </a:r>
          </a:p>
          <a:p>
            <a:pPr marL="800100" lvl="1" indent="-342900">
              <a:buFont typeface="Arial" panose="020B0604020202020204" pitchFamily="34" charset="0"/>
              <a:buChar char="•"/>
            </a:pPr>
            <a:r>
              <a:rPr lang="tr-TR" sz="1900" b="0" dirty="0">
                <a:latin typeface="Old Standard TT" panose="020B0604020202020204" charset="-94"/>
              </a:rPr>
              <a:t>Investigating inter-view reproducibility scores</a:t>
            </a:r>
          </a:p>
          <a:p>
            <a:pPr marL="1257300" lvl="2" indent="-342900">
              <a:buFont typeface="Arial" panose="020B0604020202020204" pitchFamily="34" charset="0"/>
              <a:buChar char="•"/>
            </a:pPr>
            <a:r>
              <a:rPr lang="tr-TR" sz="1900" b="1" dirty="0">
                <a:latin typeface="Old Standard TT" panose="020B0604020202020204" charset="-94"/>
              </a:rPr>
              <a:t>Why RepNet outperforms RG-Select in terms of internal consistency</a:t>
            </a:r>
            <a:endParaRPr lang="tr-TR" sz="1900" b="0" dirty="0">
              <a:latin typeface="Old Standard TT" panose="020B0604020202020204" charset="-94"/>
            </a:endParaRPr>
          </a:p>
          <a:p>
            <a:pPr marL="800100" lvl="1" indent="-342900">
              <a:buFont typeface="Arial" panose="020B0604020202020204" pitchFamily="34" charset="0"/>
              <a:buChar char="•"/>
            </a:pPr>
            <a:r>
              <a:rPr lang="tr-TR" sz="1900" b="0" dirty="0">
                <a:latin typeface="Old Standard TT" panose="020B0604020202020204" charset="-94"/>
              </a:rPr>
              <a:t>External validation results comparison</a:t>
            </a:r>
          </a:p>
          <a:p>
            <a:pPr marL="1257300" lvl="2" indent="-342900">
              <a:buFont typeface="Arial" panose="020B0604020202020204" pitchFamily="34" charset="0"/>
              <a:buChar char="•"/>
            </a:pPr>
            <a:r>
              <a:rPr lang="tr-TR" sz="1900" b="1" dirty="0">
                <a:latin typeface="Old Standard TT" panose="020B0604020202020204" charset="-94"/>
              </a:rPr>
              <a:t>Necessity of the experiment</a:t>
            </a:r>
          </a:p>
          <a:p>
            <a:pPr marL="1257300" lvl="2" indent="-342900">
              <a:buFont typeface="Arial" panose="020B0604020202020204" pitchFamily="34" charset="0"/>
              <a:buChar char="•"/>
            </a:pPr>
            <a:r>
              <a:rPr lang="tr-TR" sz="1900" b="1" dirty="0">
                <a:latin typeface="Old Standard TT" panose="020B0604020202020204" charset="-94"/>
              </a:rPr>
              <a:t>Alignment of theoutputs with the first experiment</a:t>
            </a:r>
            <a:endParaRPr lang="tr-TR" sz="1900" b="0" dirty="0">
              <a:latin typeface="Old Standard TT" panose="020B0604020202020204" charset="-94"/>
            </a:endParaRPr>
          </a:p>
          <a:p>
            <a:pPr marL="800100" lvl="1" indent="-342900">
              <a:buFont typeface="Arial" panose="020B0604020202020204" pitchFamily="34" charset="0"/>
              <a:buChar char="•"/>
            </a:pPr>
            <a:r>
              <a:rPr lang="tr-TR" sz="1900" b="0" dirty="0">
                <a:latin typeface="Old Standard TT" panose="020B0604020202020204" charset="-94"/>
              </a:rPr>
              <a:t>Investigating inter-model reproducibility</a:t>
            </a:r>
          </a:p>
          <a:p>
            <a:pPr marL="1257300" lvl="2" indent="-342900">
              <a:buFont typeface="Arial" panose="020B0604020202020204" pitchFamily="34" charset="0"/>
              <a:buChar char="•"/>
            </a:pPr>
            <a:r>
              <a:rPr lang="tr-TR" sz="1900" b="1" dirty="0">
                <a:latin typeface="Old Standard TT" panose="020B0604020202020204" charset="-94"/>
              </a:rPr>
              <a:t>We will compare it with inter-view reproducibility</a:t>
            </a:r>
          </a:p>
          <a:p>
            <a:pPr marL="800100" lvl="1" indent="-342900">
              <a:buFont typeface="Arial" panose="020B0604020202020204" pitchFamily="34" charset="0"/>
              <a:buChar char="•"/>
            </a:pPr>
            <a:r>
              <a:rPr lang="tr-TR" sz="1900" b="0" dirty="0">
                <a:latin typeface="Old Standard TT" panose="020B0604020202020204" charset="-94"/>
              </a:rPr>
              <a:t>Most reproducible biomarkers and their clinical reliability</a:t>
            </a:r>
          </a:p>
          <a:p>
            <a:pPr marL="1257300" lvl="2" indent="-342900">
              <a:buFont typeface="Arial" panose="020B0604020202020204" pitchFamily="34" charset="0"/>
              <a:buChar char="•"/>
            </a:pPr>
            <a:r>
              <a:rPr lang="tr-TR" sz="1900" b="1" dirty="0">
                <a:latin typeface="Old Standard TT" panose="020B0604020202020204" charset="-94"/>
              </a:rPr>
              <a:t>We will examine if the top biomarkers are autism-related</a:t>
            </a:r>
          </a:p>
        </p:txBody>
      </p:sp>
      <p:sp>
        <p:nvSpPr>
          <p:cNvPr id="4" name="Slide Number Placeholder 3"/>
          <p:cNvSpPr>
            <a:spLocks noGrp="1"/>
          </p:cNvSpPr>
          <p:nvPr>
            <p:ph type="sldNum" sz="quarter" idx="5"/>
          </p:nvPr>
        </p:nvSpPr>
        <p:spPr/>
        <p:txBody>
          <a:bodyPr/>
          <a:lstStyle/>
          <a:p>
            <a:fld id="{ACCA0963-9284-4955-9D75-CA51B326D9B6}" type="slidenum">
              <a:rPr lang="tr-TR" smtClean="0"/>
              <a:t>51</a:t>
            </a:fld>
            <a:endParaRPr lang="tr-TR"/>
          </a:p>
        </p:txBody>
      </p:sp>
    </p:spTree>
    <p:extLst>
      <p:ext uri="{BB962C8B-B14F-4D97-AF65-F5344CB8AC3E}">
        <p14:creationId xmlns:p14="http://schemas.microsoft.com/office/powerpoint/2010/main" val="17790917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 GCN is the first, DiffPool is the second. SAG is the lowest. Tell a bit about the </a:t>
            </a:r>
            <a:r>
              <a:rPr lang="tr-TR" b="1" dirty="0"/>
              <a:t>other two models in RepNet. </a:t>
            </a:r>
            <a:r>
              <a:rPr lang="tr-TR" b="0" dirty="0"/>
              <a:t>(They are split into two equal chunks, seeming a fluctuation)</a:t>
            </a:r>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52</a:t>
            </a:fld>
            <a:endParaRPr lang="tr-TR"/>
          </a:p>
        </p:txBody>
      </p:sp>
    </p:spTree>
    <p:extLst>
      <p:ext uri="{BB962C8B-B14F-4D97-AF65-F5344CB8AC3E}">
        <p14:creationId xmlns:p14="http://schemas.microsoft.com/office/powerpoint/2010/main" val="879186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Neuroimaging is a field that involves various techniques for visualizing and examining the structure and function of the brain.</a:t>
            </a:r>
            <a:r>
              <a:rPr lang="tr-TR" dirty="0"/>
              <a:t> We categorizies neuroimaging techniques as functional and structural neuroimaging. </a:t>
            </a:r>
          </a:p>
          <a:p>
            <a:endParaRPr lang="tr-TR" dirty="0"/>
          </a:p>
          <a:p>
            <a:r>
              <a:rPr lang="tr-TR" dirty="0"/>
              <a:t>We obtain structural connections using structural imaging whereas functional connections are captured bu functional imaging techniques. The dataset that are used in our thesis is created from T1-weighted magnetic resonance imaging, a structural neuroimaging technique.</a:t>
            </a:r>
          </a:p>
          <a:p>
            <a:endParaRPr lang="tr-TR" dirty="0"/>
          </a:p>
          <a:p>
            <a:r>
              <a:rPr lang="tr-TR" dirty="0"/>
              <a:t>We can summarize </a:t>
            </a:r>
            <a:r>
              <a:rPr lang="en-US" dirty="0"/>
              <a:t>T1-weighted magnetic resonance imaging </a:t>
            </a:r>
            <a:r>
              <a:rPr lang="tr-TR" dirty="0"/>
              <a:t>as </a:t>
            </a:r>
            <a:r>
              <a:rPr lang="en-US" dirty="0"/>
              <a:t>a neuroimaging technique that emphasizes the contrast in the tissues based on their T1 relaxation times. </a:t>
            </a:r>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7</a:t>
            </a:fld>
            <a:endParaRPr lang="tr-TR"/>
          </a:p>
        </p:txBody>
      </p:sp>
    </p:spTree>
    <p:extLst>
      <p:ext uri="{BB962C8B-B14F-4D97-AF65-F5344CB8AC3E}">
        <p14:creationId xmlns:p14="http://schemas.microsoft.com/office/powerpoint/2010/main" val="1277241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Approximation is important. We cant replace it with RepNet. Score range is so narrow, making it to select significant biomarkers harder. However, it gives some good insights to check a method.</a:t>
            </a:r>
          </a:p>
        </p:txBody>
      </p:sp>
      <p:sp>
        <p:nvSpPr>
          <p:cNvPr id="4" name="Slide Number Placeholder 3"/>
          <p:cNvSpPr>
            <a:spLocks noGrp="1"/>
          </p:cNvSpPr>
          <p:nvPr>
            <p:ph type="sldNum" sz="quarter" idx="5"/>
          </p:nvPr>
        </p:nvSpPr>
        <p:spPr/>
        <p:txBody>
          <a:bodyPr/>
          <a:lstStyle/>
          <a:p>
            <a:fld id="{ACCA0963-9284-4955-9D75-CA51B326D9B6}" type="slidenum">
              <a:rPr lang="tr-TR" smtClean="0"/>
              <a:t>53</a:t>
            </a:fld>
            <a:endParaRPr lang="tr-TR"/>
          </a:p>
        </p:txBody>
      </p:sp>
    </p:spTree>
    <p:extLst>
      <p:ext uri="{BB962C8B-B14F-4D97-AF65-F5344CB8AC3E}">
        <p14:creationId xmlns:p14="http://schemas.microsoft.com/office/powerpoint/2010/main" val="2819478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tr-TR" sz="1900" b="0" dirty="0">
                <a:latin typeface="Old Standard TT" panose="020B0604020202020204" charset="-94"/>
              </a:rPr>
              <a:t>RESULT: Reproducibility based on common biomarkers across different GNNs produces results that deviate from any consistent pattern</a:t>
            </a:r>
          </a:p>
          <a:p>
            <a:pPr marL="0" indent="0">
              <a:buFont typeface="Arial" panose="020B0604020202020204" pitchFamily="34" charset="0"/>
              <a:buNone/>
            </a:pPr>
            <a:endParaRPr lang="tr-TR" sz="1900" b="0" dirty="0">
              <a:latin typeface="Old Standard TT" panose="020B0604020202020204" charset="-94"/>
            </a:endParaRPr>
          </a:p>
          <a:p>
            <a:endParaRPr lang="tr-TR" b="0" dirty="0"/>
          </a:p>
        </p:txBody>
      </p:sp>
      <p:sp>
        <p:nvSpPr>
          <p:cNvPr id="4" name="Slide Number Placeholder 3"/>
          <p:cNvSpPr>
            <a:spLocks noGrp="1"/>
          </p:cNvSpPr>
          <p:nvPr>
            <p:ph type="sldNum" sz="quarter" idx="5"/>
          </p:nvPr>
        </p:nvSpPr>
        <p:spPr/>
        <p:txBody>
          <a:bodyPr/>
          <a:lstStyle/>
          <a:p>
            <a:fld id="{ACCA0963-9284-4955-9D75-CA51B326D9B6}" type="slidenum">
              <a:rPr lang="tr-TR" smtClean="0"/>
              <a:t>54</a:t>
            </a:fld>
            <a:endParaRPr lang="tr-TR"/>
          </a:p>
        </p:txBody>
      </p:sp>
    </p:spTree>
    <p:extLst>
      <p:ext uri="{BB962C8B-B14F-4D97-AF65-F5344CB8AC3E}">
        <p14:creationId xmlns:p14="http://schemas.microsoft.com/office/powerpoint/2010/main" val="15819398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We had already covered internal and external consistency of our methodology. Finally, we will evaluate our method by checking its top biomarkers whether they are clinically relevant or not.</a:t>
            </a:r>
          </a:p>
        </p:txBody>
      </p:sp>
      <p:sp>
        <p:nvSpPr>
          <p:cNvPr id="4" name="Slide Number Placeholder 3"/>
          <p:cNvSpPr>
            <a:spLocks noGrp="1"/>
          </p:cNvSpPr>
          <p:nvPr>
            <p:ph type="sldNum" sz="quarter" idx="5"/>
          </p:nvPr>
        </p:nvSpPr>
        <p:spPr/>
        <p:txBody>
          <a:bodyPr/>
          <a:lstStyle/>
          <a:p>
            <a:fld id="{ACCA0963-9284-4955-9D75-CA51B326D9B6}" type="slidenum">
              <a:rPr lang="tr-TR" smtClean="0"/>
              <a:t>55</a:t>
            </a:fld>
            <a:endParaRPr lang="tr-TR"/>
          </a:p>
        </p:txBody>
      </p:sp>
    </p:spTree>
    <p:extLst>
      <p:ext uri="{BB962C8B-B14F-4D97-AF65-F5344CB8AC3E}">
        <p14:creationId xmlns:p14="http://schemas.microsoft.com/office/powerpoint/2010/main" val="2303800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dirty="0">
                <a:latin typeface="+mj-lt"/>
              </a:rPr>
              <a:t>At the beginning of our presentation, we asked a few questions regarding our thesis’ outcome. Lets see if we could fill them up.</a:t>
            </a:r>
          </a:p>
          <a:p>
            <a:endParaRPr lang="tr-TR" sz="1200" b="0" dirty="0">
              <a:latin typeface="+mj-lt"/>
            </a:endParaRPr>
          </a:p>
          <a:p>
            <a:pPr marL="228600" indent="-228600">
              <a:buAutoNum type="arabicPeriod"/>
            </a:pPr>
            <a:r>
              <a:rPr lang="tr-TR" sz="1200" b="0" dirty="0">
                <a:latin typeface="+mj-lt"/>
              </a:rPr>
              <a:t>What assumptions should a superior method rely on?</a:t>
            </a:r>
            <a:endParaRPr lang="tr-TR" sz="1200" b="0" dirty="0">
              <a:solidFill>
                <a:schemeClr val="tx1"/>
              </a:solidFill>
              <a:latin typeface="+mj-lt"/>
            </a:endParaRPr>
          </a:p>
          <a:p>
            <a:pPr marL="0" indent="0">
              <a:buNone/>
            </a:pPr>
            <a:r>
              <a:rPr lang="tr-TR" sz="1200" b="0" dirty="0">
                <a:solidFill>
                  <a:schemeClr val="tx1"/>
                </a:solidFill>
                <a:latin typeface="+mj-lt"/>
              </a:rPr>
              <a:t>        </a:t>
            </a:r>
            <a:r>
              <a:rPr lang="tr-TR" sz="1200" b="0" dirty="0">
                <a:solidFill>
                  <a:srgbClr val="FF0000"/>
                </a:solidFill>
                <a:latin typeface="+mj-lt"/>
              </a:rPr>
              <a:t>Eliminated the intersection</a:t>
            </a:r>
            <a:r>
              <a:rPr lang="tr-TR" sz="1200" b="0" dirty="0">
                <a:latin typeface="+mj-lt"/>
              </a:rPr>
              <a:t> among various GNNs’ shared biomarkers </a:t>
            </a:r>
            <a:r>
              <a:rPr lang="tr-TR" sz="1200" b="1" dirty="0">
                <a:latin typeface="+mj-lt"/>
              </a:rPr>
              <a:t>leading to negate the effect of worst architectures to decrease reproducibility capability</a:t>
            </a:r>
          </a:p>
          <a:p>
            <a:pPr marL="0" indent="0">
              <a:buNone/>
            </a:pPr>
            <a:r>
              <a:rPr lang="tr-TR" sz="1200" b="0" dirty="0">
                <a:latin typeface="+mj-lt"/>
              </a:rPr>
              <a:t>        Correlated reproducibility with the consistency of a GNN architecture across different trainings </a:t>
            </a:r>
            <a:r>
              <a:rPr lang="tr-TR" sz="1200" b="1" dirty="0">
                <a:latin typeface="+mj-lt"/>
              </a:rPr>
              <a:t>leading to derive a global reproducibility score independent of other GNN architectures</a:t>
            </a:r>
          </a:p>
          <a:p>
            <a:endParaRPr lang="tr-TR" sz="1200" b="0" dirty="0">
              <a:latin typeface="+mj-lt"/>
            </a:endParaRPr>
          </a:p>
        </p:txBody>
      </p:sp>
      <p:sp>
        <p:nvSpPr>
          <p:cNvPr id="4" name="Slide Number Placeholder 3"/>
          <p:cNvSpPr>
            <a:spLocks noGrp="1"/>
          </p:cNvSpPr>
          <p:nvPr>
            <p:ph type="sldNum" sz="quarter" idx="5"/>
          </p:nvPr>
        </p:nvSpPr>
        <p:spPr/>
        <p:txBody>
          <a:bodyPr/>
          <a:lstStyle/>
          <a:p>
            <a:fld id="{ACCA0963-9284-4955-9D75-CA51B326D9B6}" type="slidenum">
              <a:rPr lang="tr-TR" smtClean="0"/>
              <a:t>56</a:t>
            </a:fld>
            <a:endParaRPr lang="tr-TR"/>
          </a:p>
        </p:txBody>
      </p:sp>
    </p:spTree>
    <p:extLst>
      <p:ext uri="{BB962C8B-B14F-4D97-AF65-F5344CB8AC3E}">
        <p14:creationId xmlns:p14="http://schemas.microsoft.com/office/powerpoint/2010/main" val="999058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57</a:t>
            </a:fld>
            <a:endParaRPr lang="tr-TR"/>
          </a:p>
        </p:txBody>
      </p:sp>
    </p:spTree>
    <p:extLst>
      <p:ext uri="{BB962C8B-B14F-4D97-AF65-F5344CB8AC3E}">
        <p14:creationId xmlns:p14="http://schemas.microsoft.com/office/powerpoint/2010/main" val="1582591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Dataset referanslari acik yap, future work’e 35x35 degil 45x45’de ne olur</a:t>
            </a:r>
          </a:p>
        </p:txBody>
      </p:sp>
      <p:sp>
        <p:nvSpPr>
          <p:cNvPr id="4" name="Slide Number Placeholder 3"/>
          <p:cNvSpPr>
            <a:spLocks noGrp="1"/>
          </p:cNvSpPr>
          <p:nvPr>
            <p:ph type="sldNum" sz="quarter" idx="5"/>
          </p:nvPr>
        </p:nvSpPr>
        <p:spPr/>
        <p:txBody>
          <a:bodyPr/>
          <a:lstStyle/>
          <a:p>
            <a:fld id="{ACCA0963-9284-4955-9D75-CA51B326D9B6}" type="slidenum">
              <a:rPr lang="tr-TR" smtClean="0"/>
              <a:t>60</a:t>
            </a:fld>
            <a:endParaRPr lang="tr-TR"/>
          </a:p>
        </p:txBody>
      </p:sp>
    </p:spTree>
    <p:extLst>
      <p:ext uri="{BB962C8B-B14F-4D97-AF65-F5344CB8AC3E}">
        <p14:creationId xmlns:p14="http://schemas.microsoft.com/office/powerpoint/2010/main" val="117615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Let’s move on to the model analyzing.</a:t>
            </a:r>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8</a:t>
            </a:fld>
            <a:endParaRPr lang="tr-TR"/>
          </a:p>
        </p:txBody>
      </p:sp>
    </p:spTree>
    <p:extLst>
      <p:ext uri="{BB962C8B-B14F-4D97-AF65-F5344CB8AC3E}">
        <p14:creationId xmlns:p14="http://schemas.microsoft.com/office/powerpoint/2010/main" val="427104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We can categorize analyze methods for brain networks as manual and machine-learning based. The first uses graph theory concepts heavily and require a lot of feature engineering manually whereas machine learning-based techniques are in more automatic manner.</a:t>
            </a:r>
          </a:p>
          <a:p>
            <a:endParaRPr lang="tr-TR" dirty="0"/>
          </a:p>
          <a:p>
            <a:r>
              <a:rPr lang="en-US" dirty="0"/>
              <a:t>Brain has </a:t>
            </a:r>
            <a:r>
              <a:rPr lang="en-US" dirty="0" err="1"/>
              <a:t>intrinsicly</a:t>
            </a:r>
            <a:r>
              <a:rPr lang="en-US" dirty="0"/>
              <a:t> complex structure, leading machine-learning based techniques to be used more frequently</a:t>
            </a:r>
            <a:r>
              <a:rPr lang="tr-TR" dirty="0"/>
              <a:t>. </a:t>
            </a:r>
            <a:r>
              <a:rPr lang="en-US" dirty="0"/>
              <a:t>Leveraging neural networks, particularly for their automatic feature extraction and large-scale data processing capability, has made deciphering complex patterns in brain networks more accessible</a:t>
            </a:r>
            <a:r>
              <a:rPr lang="tr-TR" dirty="0"/>
              <a:t>.</a:t>
            </a:r>
          </a:p>
          <a:p>
            <a:endParaRPr lang="tr-TR" dirty="0"/>
          </a:p>
          <a:p>
            <a:r>
              <a:rPr lang="tr-TR" dirty="0"/>
              <a:t>Lately, graph </a:t>
            </a:r>
            <a:r>
              <a:rPr lang="en-US" dirty="0"/>
              <a:t>neural networks,</a:t>
            </a:r>
            <a:r>
              <a:rPr lang="tr-TR" dirty="0"/>
              <a:t> a subarea of neural networks,</a:t>
            </a:r>
            <a:r>
              <a:rPr lang="en-US" dirty="0"/>
              <a:t> have been the </a:t>
            </a:r>
            <a:r>
              <a:rPr lang="en-US" dirty="0" err="1"/>
              <a:t>s.o.t.a.</a:t>
            </a:r>
            <a:r>
              <a:rPr lang="en-US" dirty="0"/>
              <a:t> methods to solve network neuroscience problem</a:t>
            </a:r>
            <a:r>
              <a:rPr lang="tr-TR" dirty="0"/>
              <a:t>.</a:t>
            </a:r>
          </a:p>
        </p:txBody>
      </p:sp>
      <p:sp>
        <p:nvSpPr>
          <p:cNvPr id="4" name="Slide Number Placeholder 3"/>
          <p:cNvSpPr>
            <a:spLocks noGrp="1"/>
          </p:cNvSpPr>
          <p:nvPr>
            <p:ph type="sldNum" sz="quarter" idx="5"/>
          </p:nvPr>
        </p:nvSpPr>
        <p:spPr/>
        <p:txBody>
          <a:bodyPr/>
          <a:lstStyle/>
          <a:p>
            <a:fld id="{ACCA0963-9284-4955-9D75-CA51B326D9B6}" type="slidenum">
              <a:rPr lang="tr-TR" smtClean="0"/>
              <a:t>9</a:t>
            </a:fld>
            <a:endParaRPr lang="tr-TR"/>
          </a:p>
        </p:txBody>
      </p:sp>
    </p:spTree>
    <p:extLst>
      <p:ext uri="{BB962C8B-B14F-4D97-AF65-F5344CB8AC3E}">
        <p14:creationId xmlns:p14="http://schemas.microsoft.com/office/powerpoint/2010/main" val="3397416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categorize network neuroscience problems that are solved using graph neural networks as </a:t>
            </a:r>
            <a:endParaRPr lang="tr-TR" dirty="0"/>
          </a:p>
          <a:p>
            <a:endParaRPr lang="tr-TR" dirty="0"/>
          </a:p>
          <a:p>
            <a:pPr marL="342900" indent="-342900" algn="l">
              <a:buFont typeface="Arial" panose="020B0604020202020204" pitchFamily="34" charset="0"/>
              <a:buChar char="•"/>
            </a:pPr>
            <a:r>
              <a:rPr lang="tr-TR" sz="1200" dirty="0"/>
              <a:t>T</a:t>
            </a:r>
            <a:r>
              <a:rPr lang="en-US" sz="1200" dirty="0"/>
              <a:t>he integration of brain graphs</a:t>
            </a:r>
            <a:endParaRPr lang="tr-TR" sz="1200" dirty="0"/>
          </a:p>
          <a:p>
            <a:pPr marL="342900" indent="-342900" algn="l">
              <a:buFont typeface="Arial" panose="020B0604020202020204" pitchFamily="34" charset="0"/>
              <a:buChar char="•"/>
            </a:pPr>
            <a:r>
              <a:rPr lang="tr-TR" sz="1200" dirty="0"/>
              <a:t>T</a:t>
            </a:r>
            <a:r>
              <a:rPr lang="en-US" sz="1200" dirty="0"/>
              <a:t>he prediction of brain</a:t>
            </a:r>
            <a:r>
              <a:rPr lang="tr-TR" sz="1200" dirty="0"/>
              <a:t> </a:t>
            </a:r>
            <a:r>
              <a:rPr lang="en-US" sz="1200" dirty="0"/>
              <a:t>graph</a:t>
            </a:r>
            <a:endParaRPr lang="tr-TR" sz="1200" dirty="0"/>
          </a:p>
          <a:p>
            <a:pPr marL="342900" indent="-342900" algn="l">
              <a:buFont typeface="Arial" panose="020B0604020202020204" pitchFamily="34" charset="0"/>
              <a:buChar char="•"/>
            </a:pPr>
            <a:r>
              <a:rPr lang="tr-TR" sz="1200" dirty="0"/>
              <a:t>T</a:t>
            </a:r>
            <a:r>
              <a:rPr lang="en-US" sz="1200" dirty="0"/>
              <a:t>he classification of brain graph</a:t>
            </a:r>
            <a:endParaRPr lang="tr-TR" sz="1200" dirty="0"/>
          </a:p>
          <a:p>
            <a:pPr marL="342900" indent="-342900" algn="l">
              <a:buFont typeface="Arial" panose="020B0604020202020204" pitchFamily="34" charset="0"/>
              <a:buChar char="•"/>
            </a:pPr>
            <a:endParaRPr lang="tr-TR" sz="1200" dirty="0"/>
          </a:p>
          <a:p>
            <a:pPr marL="0" indent="0" algn="l">
              <a:buFont typeface="Arial" panose="020B0604020202020204" pitchFamily="34" charset="0"/>
              <a:buNone/>
            </a:pPr>
            <a:r>
              <a:rPr lang="tr-TR" sz="1200" dirty="0"/>
              <a:t>We will take a look at each of the problem definitions briefly.</a:t>
            </a:r>
            <a:br>
              <a:rPr lang="en-US" sz="1200" dirty="0"/>
            </a:br>
            <a:endParaRPr lang="en-US" sz="1200" dirty="0"/>
          </a:p>
          <a:p>
            <a:endParaRPr lang="tr-TR" dirty="0"/>
          </a:p>
        </p:txBody>
      </p:sp>
      <p:sp>
        <p:nvSpPr>
          <p:cNvPr id="4" name="Slide Number Placeholder 3"/>
          <p:cNvSpPr>
            <a:spLocks noGrp="1"/>
          </p:cNvSpPr>
          <p:nvPr>
            <p:ph type="sldNum" sz="quarter" idx="5"/>
          </p:nvPr>
        </p:nvSpPr>
        <p:spPr/>
        <p:txBody>
          <a:bodyPr/>
          <a:lstStyle/>
          <a:p>
            <a:fld id="{ACCA0963-9284-4955-9D75-CA51B326D9B6}" type="slidenum">
              <a:rPr lang="tr-TR" smtClean="0"/>
              <a:t>10</a:t>
            </a:fld>
            <a:endParaRPr lang="tr-TR"/>
          </a:p>
        </p:txBody>
      </p:sp>
    </p:spTree>
    <p:extLst>
      <p:ext uri="{BB962C8B-B14F-4D97-AF65-F5344CB8AC3E}">
        <p14:creationId xmlns:p14="http://schemas.microsoft.com/office/powerpoint/2010/main" val="69607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deals with creating a unified and meaningful representation of a brain population</a:t>
            </a:r>
            <a:r>
              <a:rPr lang="tr-TR" dirty="0"/>
              <a:t>. We have brain networks from different patients that belong to a specific brain state such as autism, normal control etc.</a:t>
            </a:r>
          </a:p>
          <a:p>
            <a:endParaRPr lang="tr-TR" dirty="0"/>
          </a:p>
          <a:p>
            <a:r>
              <a:rPr lang="tr-TR" dirty="0"/>
              <a:t>We use these samples to generate a</a:t>
            </a:r>
            <a:r>
              <a:rPr lang="en-US" dirty="0"/>
              <a:t> unified and meaningful representation of a brain population</a:t>
            </a:r>
            <a:r>
              <a:rPr lang="tr-TR" dirty="0"/>
              <a:t> that contains common and shared characteristics of the brain state. To do so, w</a:t>
            </a:r>
            <a:r>
              <a:rPr lang="en-US" dirty="0"/>
              <a:t>e </a:t>
            </a:r>
            <a:r>
              <a:rPr lang="tr-TR" dirty="0"/>
              <a:t>first </a:t>
            </a:r>
            <a:r>
              <a:rPr lang="en-US" dirty="0"/>
              <a:t>turn our brain data into graph format</a:t>
            </a:r>
            <a:r>
              <a:rPr lang="tr-TR" dirty="0"/>
              <a:t>, an adjacency matrix.</a:t>
            </a:r>
          </a:p>
        </p:txBody>
      </p:sp>
      <p:sp>
        <p:nvSpPr>
          <p:cNvPr id="4" name="Slide Number Placeholder 3"/>
          <p:cNvSpPr>
            <a:spLocks noGrp="1"/>
          </p:cNvSpPr>
          <p:nvPr>
            <p:ph type="sldNum" sz="quarter" idx="5"/>
          </p:nvPr>
        </p:nvSpPr>
        <p:spPr/>
        <p:txBody>
          <a:bodyPr/>
          <a:lstStyle/>
          <a:p>
            <a:fld id="{ACCA0963-9284-4955-9D75-CA51B326D9B6}" type="slidenum">
              <a:rPr lang="tr-TR" smtClean="0"/>
              <a:t>11</a:t>
            </a:fld>
            <a:endParaRPr lang="tr-TR"/>
          </a:p>
        </p:txBody>
      </p:sp>
    </p:spTree>
    <p:extLst>
      <p:ext uri="{BB962C8B-B14F-4D97-AF65-F5344CB8AC3E}">
        <p14:creationId xmlns:p14="http://schemas.microsoft.com/office/powerpoint/2010/main" val="3947668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679725F7-97C0-7A56-C86B-9BF8A55166DA}"/>
              </a:ext>
            </a:extLst>
          </p:cNvPr>
          <p:cNvPicPr>
            <a:picLocks noChangeAspect="1"/>
          </p:cNvPicPr>
          <p:nvPr userDrawn="1"/>
        </p:nvPicPr>
        <p:blipFill>
          <a:blip r:embed="rId2"/>
          <a:stretch>
            <a:fillRect/>
          </a:stretch>
        </p:blipFill>
        <p:spPr>
          <a:xfrm>
            <a:off x="3310815" y="560082"/>
            <a:ext cx="5606228" cy="1587934"/>
          </a:xfrm>
          <a:prstGeom prst="rect">
            <a:avLst/>
          </a:prstGeom>
        </p:spPr>
      </p:pic>
      <p:pic>
        <p:nvPicPr>
          <p:cNvPr id="12" name="Resim 11">
            <a:extLst>
              <a:ext uri="{FF2B5EF4-FFF2-40B4-BE49-F238E27FC236}">
                <a16:creationId xmlns:a16="http://schemas.microsoft.com/office/drawing/2014/main" id="{233B73EF-DFE0-962C-E0D3-282E40F4A2DF}"/>
              </a:ext>
            </a:extLst>
          </p:cNvPr>
          <p:cNvPicPr>
            <a:picLocks noChangeAspect="1"/>
          </p:cNvPicPr>
          <p:nvPr userDrawn="1"/>
        </p:nvPicPr>
        <p:blipFill>
          <a:blip r:embed="rId3">
            <a:lum/>
            <a:alphaModFix amt="9000"/>
          </a:blip>
          <a:stretch>
            <a:fillRect/>
          </a:stretch>
        </p:blipFill>
        <p:spPr>
          <a:xfrm>
            <a:off x="-364448" y="-120621"/>
            <a:ext cx="4308919" cy="1680479"/>
          </a:xfrm>
          <a:prstGeom prst="rect">
            <a:avLst/>
          </a:prstGeom>
          <a:noFill/>
        </p:spPr>
      </p:pic>
      <p:pic>
        <p:nvPicPr>
          <p:cNvPr id="14" name="Resim 13">
            <a:extLst>
              <a:ext uri="{FF2B5EF4-FFF2-40B4-BE49-F238E27FC236}">
                <a16:creationId xmlns:a16="http://schemas.microsoft.com/office/drawing/2014/main" id="{E4944D01-15BD-FF9B-51E0-BC9E44F0B16E}"/>
              </a:ext>
            </a:extLst>
          </p:cNvPr>
          <p:cNvPicPr>
            <a:picLocks noChangeAspect="1"/>
          </p:cNvPicPr>
          <p:nvPr userDrawn="1"/>
        </p:nvPicPr>
        <p:blipFill>
          <a:blip r:embed="rId3">
            <a:lum/>
            <a:alphaModFix amt="9000"/>
          </a:blip>
          <a:stretch>
            <a:fillRect/>
          </a:stretch>
        </p:blipFill>
        <p:spPr>
          <a:xfrm>
            <a:off x="7811365" y="5164074"/>
            <a:ext cx="4308919" cy="1680479"/>
          </a:xfrm>
          <a:prstGeom prst="rect">
            <a:avLst/>
          </a:prstGeom>
          <a:noFill/>
        </p:spPr>
      </p:pic>
    </p:spTree>
    <p:extLst>
      <p:ext uri="{BB962C8B-B14F-4D97-AF65-F5344CB8AC3E}">
        <p14:creationId xmlns:p14="http://schemas.microsoft.com/office/powerpoint/2010/main" val="1985683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68167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9050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78561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3152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2128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98266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69489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6386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2652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aşlık Slaydı">
    <p:spTree>
      <p:nvGrpSpPr>
        <p:cNvPr id="1" name=""/>
        <p:cNvGrpSpPr/>
        <p:nvPr/>
      </p:nvGrpSpPr>
      <p:grpSpPr>
        <a:xfrm>
          <a:off x="0" y="0"/>
          <a:ext cx="0" cy="0"/>
          <a:chOff x="0" y="0"/>
          <a:chExt cx="0" cy="0"/>
        </a:xfrm>
      </p:grpSpPr>
      <p:pic>
        <p:nvPicPr>
          <p:cNvPr id="11" name="Resim 10">
            <a:extLst>
              <a:ext uri="{FF2B5EF4-FFF2-40B4-BE49-F238E27FC236}">
                <a16:creationId xmlns:a16="http://schemas.microsoft.com/office/drawing/2014/main" id="{679725F7-97C0-7A56-C86B-9BF8A55166DA}"/>
              </a:ext>
            </a:extLst>
          </p:cNvPr>
          <p:cNvPicPr>
            <a:picLocks noChangeAspect="1"/>
          </p:cNvPicPr>
          <p:nvPr userDrawn="1"/>
        </p:nvPicPr>
        <p:blipFill>
          <a:blip r:embed="rId2"/>
          <a:stretch>
            <a:fillRect/>
          </a:stretch>
        </p:blipFill>
        <p:spPr>
          <a:xfrm>
            <a:off x="3310815" y="560082"/>
            <a:ext cx="5606228" cy="1587934"/>
          </a:xfrm>
          <a:prstGeom prst="rect">
            <a:avLst/>
          </a:prstGeom>
        </p:spPr>
      </p:pic>
      <p:pic>
        <p:nvPicPr>
          <p:cNvPr id="12" name="Resim 11">
            <a:extLst>
              <a:ext uri="{FF2B5EF4-FFF2-40B4-BE49-F238E27FC236}">
                <a16:creationId xmlns:a16="http://schemas.microsoft.com/office/drawing/2014/main" id="{233B73EF-DFE0-962C-E0D3-282E40F4A2DF}"/>
              </a:ext>
            </a:extLst>
          </p:cNvPr>
          <p:cNvPicPr>
            <a:picLocks noChangeAspect="1"/>
          </p:cNvPicPr>
          <p:nvPr userDrawn="1"/>
        </p:nvPicPr>
        <p:blipFill>
          <a:blip r:embed="rId3">
            <a:lum/>
            <a:alphaModFix amt="9000"/>
          </a:blip>
          <a:stretch>
            <a:fillRect/>
          </a:stretch>
        </p:blipFill>
        <p:spPr>
          <a:xfrm>
            <a:off x="-364448" y="-120621"/>
            <a:ext cx="4308919" cy="1680479"/>
          </a:xfrm>
          <a:prstGeom prst="rect">
            <a:avLst/>
          </a:prstGeom>
          <a:noFill/>
        </p:spPr>
      </p:pic>
      <p:pic>
        <p:nvPicPr>
          <p:cNvPr id="14" name="Resim 13">
            <a:extLst>
              <a:ext uri="{FF2B5EF4-FFF2-40B4-BE49-F238E27FC236}">
                <a16:creationId xmlns:a16="http://schemas.microsoft.com/office/drawing/2014/main" id="{E4944D01-15BD-FF9B-51E0-BC9E44F0B16E}"/>
              </a:ext>
            </a:extLst>
          </p:cNvPr>
          <p:cNvPicPr>
            <a:picLocks noChangeAspect="1"/>
          </p:cNvPicPr>
          <p:nvPr userDrawn="1"/>
        </p:nvPicPr>
        <p:blipFill>
          <a:blip r:embed="rId3">
            <a:lum/>
            <a:alphaModFix amt="9000"/>
          </a:blip>
          <a:stretch>
            <a:fillRect/>
          </a:stretch>
        </p:blipFill>
        <p:spPr>
          <a:xfrm>
            <a:off x="7811365" y="5164074"/>
            <a:ext cx="4308919" cy="1680479"/>
          </a:xfrm>
          <a:prstGeom prst="rect">
            <a:avLst/>
          </a:prstGeom>
          <a:noFill/>
        </p:spPr>
      </p:pic>
    </p:spTree>
    <p:extLst>
      <p:ext uri="{BB962C8B-B14F-4D97-AF65-F5344CB8AC3E}">
        <p14:creationId xmlns:p14="http://schemas.microsoft.com/office/powerpoint/2010/main" val="2288346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şlık ve İçerik">
    <p:spTree>
      <p:nvGrpSpPr>
        <p:cNvPr id="1" name=""/>
        <p:cNvGrpSpPr/>
        <p:nvPr/>
      </p:nvGrpSpPr>
      <p:grpSpPr>
        <a:xfrm>
          <a:off x="0" y="0"/>
          <a:ext cx="0" cy="0"/>
          <a:chOff x="0" y="0"/>
          <a:chExt cx="0" cy="0"/>
        </a:xfrm>
      </p:grpSpPr>
      <p:sp>
        <p:nvSpPr>
          <p:cNvPr id="8" name="Serbest Form: Şekil 12">
            <a:extLst>
              <a:ext uri="{FF2B5EF4-FFF2-40B4-BE49-F238E27FC236}">
                <a16:creationId xmlns:a16="http://schemas.microsoft.com/office/drawing/2014/main" id="{1AFAB418-7D46-5734-7185-910B02DF5476}"/>
              </a:ext>
            </a:extLst>
          </p:cNvPr>
          <p:cNvSpPr/>
          <p:nvPr userDrawn="1"/>
        </p:nvSpPr>
        <p:spPr>
          <a:xfrm>
            <a:off x="6687671" y="474918"/>
            <a:ext cx="7749052"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1800" dirty="0"/>
          </a:p>
        </p:txBody>
      </p:sp>
      <p:pic>
        <p:nvPicPr>
          <p:cNvPr id="9" name="Resim 8">
            <a:extLst>
              <a:ext uri="{FF2B5EF4-FFF2-40B4-BE49-F238E27FC236}">
                <a16:creationId xmlns:a16="http://schemas.microsoft.com/office/drawing/2014/main" id="{C7E56753-6B31-4C05-9AA7-5D0231B0E46B}"/>
              </a:ext>
            </a:extLst>
          </p:cNvPr>
          <p:cNvPicPr>
            <a:picLocks noChangeAspect="1"/>
          </p:cNvPicPr>
          <p:nvPr userDrawn="1"/>
        </p:nvPicPr>
        <p:blipFill>
          <a:blip r:embed="rId2"/>
          <a:stretch>
            <a:fillRect/>
          </a:stretch>
        </p:blipFill>
        <p:spPr>
          <a:xfrm>
            <a:off x="231326" y="191444"/>
            <a:ext cx="3805861" cy="1077990"/>
          </a:xfrm>
          <a:prstGeom prst="rect">
            <a:avLst/>
          </a:prstGeom>
        </p:spPr>
      </p:pic>
    </p:spTree>
    <p:extLst>
      <p:ext uri="{BB962C8B-B14F-4D97-AF65-F5344CB8AC3E}">
        <p14:creationId xmlns:p14="http://schemas.microsoft.com/office/powerpoint/2010/main" val="30718337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aşlık ve İçerik">
    <p:spTree>
      <p:nvGrpSpPr>
        <p:cNvPr id="1" name=""/>
        <p:cNvGrpSpPr/>
        <p:nvPr/>
      </p:nvGrpSpPr>
      <p:grpSpPr>
        <a:xfrm>
          <a:off x="0" y="0"/>
          <a:ext cx="0" cy="0"/>
          <a:chOff x="0" y="0"/>
          <a:chExt cx="0" cy="0"/>
        </a:xfrm>
      </p:grpSpPr>
      <p:sp>
        <p:nvSpPr>
          <p:cNvPr id="8" name="Serbest Form: Şekil 12">
            <a:extLst>
              <a:ext uri="{FF2B5EF4-FFF2-40B4-BE49-F238E27FC236}">
                <a16:creationId xmlns:a16="http://schemas.microsoft.com/office/drawing/2014/main" id="{1AFAB418-7D46-5734-7185-910B02DF5476}"/>
              </a:ext>
            </a:extLst>
          </p:cNvPr>
          <p:cNvSpPr/>
          <p:nvPr userDrawn="1"/>
        </p:nvSpPr>
        <p:spPr>
          <a:xfrm>
            <a:off x="6687671" y="474918"/>
            <a:ext cx="7749052"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1800" dirty="0"/>
          </a:p>
        </p:txBody>
      </p:sp>
      <p:pic>
        <p:nvPicPr>
          <p:cNvPr id="9" name="Resim 8">
            <a:extLst>
              <a:ext uri="{FF2B5EF4-FFF2-40B4-BE49-F238E27FC236}">
                <a16:creationId xmlns:a16="http://schemas.microsoft.com/office/drawing/2014/main" id="{C7E56753-6B31-4C05-9AA7-5D0231B0E46B}"/>
              </a:ext>
            </a:extLst>
          </p:cNvPr>
          <p:cNvPicPr>
            <a:picLocks noChangeAspect="1"/>
          </p:cNvPicPr>
          <p:nvPr userDrawn="1"/>
        </p:nvPicPr>
        <p:blipFill>
          <a:blip r:embed="rId2"/>
          <a:stretch>
            <a:fillRect/>
          </a:stretch>
        </p:blipFill>
        <p:spPr>
          <a:xfrm>
            <a:off x="231326" y="191444"/>
            <a:ext cx="3805861" cy="1077990"/>
          </a:xfrm>
          <a:prstGeom prst="rect">
            <a:avLst/>
          </a:prstGeom>
        </p:spPr>
      </p:pic>
    </p:spTree>
    <p:extLst>
      <p:ext uri="{BB962C8B-B14F-4D97-AF65-F5344CB8AC3E}">
        <p14:creationId xmlns:p14="http://schemas.microsoft.com/office/powerpoint/2010/main" val="3625021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Özel Düzen">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60B86263-3A3C-4070-BD77-2D3CB5C80D8A}"/>
              </a:ext>
            </a:extLst>
          </p:cNvPr>
          <p:cNvSpPr txBox="1"/>
          <p:nvPr userDrawn="1"/>
        </p:nvSpPr>
        <p:spPr>
          <a:xfrm>
            <a:off x="4844591" y="4754860"/>
            <a:ext cx="2502820" cy="461665"/>
          </a:xfrm>
          <a:prstGeom prst="rect">
            <a:avLst/>
          </a:prstGeom>
          <a:noFill/>
        </p:spPr>
        <p:txBody>
          <a:bodyPr wrap="square" rtlCol="0" anchor="ctr">
            <a:spAutoFit/>
          </a:bodyPr>
          <a:lstStyle/>
          <a:p>
            <a:pPr algn="ctr"/>
            <a:r>
              <a:rPr lang="tr-TR" sz="2400" b="1" dirty="0" err="1">
                <a:solidFill>
                  <a:srgbClr val="012855"/>
                </a:solidFill>
                <a:latin typeface="Helvetica" pitchFamily="2" charset="0"/>
              </a:rPr>
              <a:t>Thank</a:t>
            </a:r>
            <a:r>
              <a:rPr lang="tr-TR" sz="2400" b="1" dirty="0">
                <a:solidFill>
                  <a:srgbClr val="012855"/>
                </a:solidFill>
                <a:latin typeface="Helvetica" pitchFamily="2" charset="0"/>
              </a:rPr>
              <a:t> </a:t>
            </a:r>
            <a:r>
              <a:rPr lang="tr-TR" sz="2400" b="1" dirty="0" err="1">
                <a:solidFill>
                  <a:srgbClr val="012855"/>
                </a:solidFill>
                <a:latin typeface="Helvetica" pitchFamily="2" charset="0"/>
              </a:rPr>
              <a:t>you</a:t>
            </a:r>
            <a:endParaRPr lang="tr-TR" sz="2400" b="1" dirty="0">
              <a:solidFill>
                <a:srgbClr val="012855"/>
              </a:solidFill>
              <a:latin typeface="Helvetica" pitchFamily="2" charset="0"/>
            </a:endParaRPr>
          </a:p>
        </p:txBody>
      </p:sp>
      <p:pic>
        <p:nvPicPr>
          <p:cNvPr id="8" name="Resim 7">
            <a:extLst>
              <a:ext uri="{FF2B5EF4-FFF2-40B4-BE49-F238E27FC236}">
                <a16:creationId xmlns:a16="http://schemas.microsoft.com/office/drawing/2014/main" id="{B73D5B79-7944-760A-CBA2-4324501036AB}"/>
              </a:ext>
            </a:extLst>
          </p:cNvPr>
          <p:cNvPicPr>
            <a:picLocks noChangeAspect="1"/>
          </p:cNvPicPr>
          <p:nvPr userDrawn="1"/>
        </p:nvPicPr>
        <p:blipFill>
          <a:blip r:embed="rId2"/>
          <a:stretch>
            <a:fillRect/>
          </a:stretch>
        </p:blipFill>
        <p:spPr>
          <a:xfrm>
            <a:off x="3310815" y="560082"/>
            <a:ext cx="5606228" cy="1587934"/>
          </a:xfrm>
          <a:prstGeom prst="rect">
            <a:avLst/>
          </a:prstGeom>
        </p:spPr>
      </p:pic>
      <p:pic>
        <p:nvPicPr>
          <p:cNvPr id="9" name="Resim 8">
            <a:extLst>
              <a:ext uri="{FF2B5EF4-FFF2-40B4-BE49-F238E27FC236}">
                <a16:creationId xmlns:a16="http://schemas.microsoft.com/office/drawing/2014/main" id="{33F306EF-0186-4337-A67A-4D32649B8757}"/>
              </a:ext>
            </a:extLst>
          </p:cNvPr>
          <p:cNvPicPr>
            <a:picLocks noChangeAspect="1"/>
          </p:cNvPicPr>
          <p:nvPr userDrawn="1"/>
        </p:nvPicPr>
        <p:blipFill>
          <a:blip r:embed="rId3">
            <a:lum/>
            <a:alphaModFix amt="9000"/>
          </a:blip>
          <a:stretch>
            <a:fillRect/>
          </a:stretch>
        </p:blipFill>
        <p:spPr>
          <a:xfrm>
            <a:off x="-364448" y="-120621"/>
            <a:ext cx="4308919" cy="1680479"/>
          </a:xfrm>
          <a:prstGeom prst="rect">
            <a:avLst/>
          </a:prstGeom>
          <a:noFill/>
        </p:spPr>
      </p:pic>
      <p:pic>
        <p:nvPicPr>
          <p:cNvPr id="10" name="Resim 9">
            <a:extLst>
              <a:ext uri="{FF2B5EF4-FFF2-40B4-BE49-F238E27FC236}">
                <a16:creationId xmlns:a16="http://schemas.microsoft.com/office/drawing/2014/main" id="{98EF1901-77C6-FAB3-BBCC-E03FAA08BC5B}"/>
              </a:ext>
            </a:extLst>
          </p:cNvPr>
          <p:cNvPicPr>
            <a:picLocks noChangeAspect="1"/>
          </p:cNvPicPr>
          <p:nvPr userDrawn="1"/>
        </p:nvPicPr>
        <p:blipFill>
          <a:blip r:embed="rId3">
            <a:lum/>
            <a:alphaModFix amt="9000"/>
          </a:blip>
          <a:stretch>
            <a:fillRect/>
          </a:stretch>
        </p:blipFill>
        <p:spPr>
          <a:xfrm>
            <a:off x="7811365" y="5164074"/>
            <a:ext cx="4308919" cy="1680479"/>
          </a:xfrm>
          <a:prstGeom prst="rect">
            <a:avLst/>
          </a:prstGeom>
          <a:noFill/>
        </p:spPr>
      </p:pic>
    </p:spTree>
    <p:extLst>
      <p:ext uri="{BB962C8B-B14F-4D97-AF65-F5344CB8AC3E}">
        <p14:creationId xmlns:p14="http://schemas.microsoft.com/office/powerpoint/2010/main" val="2100452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aşlık ve İçerik">
    <p:spTree>
      <p:nvGrpSpPr>
        <p:cNvPr id="1" name=""/>
        <p:cNvGrpSpPr/>
        <p:nvPr/>
      </p:nvGrpSpPr>
      <p:grpSpPr>
        <a:xfrm>
          <a:off x="0" y="0"/>
          <a:ext cx="0" cy="0"/>
          <a:chOff x="0" y="0"/>
          <a:chExt cx="0" cy="0"/>
        </a:xfrm>
      </p:grpSpPr>
      <p:sp>
        <p:nvSpPr>
          <p:cNvPr id="8" name="Serbest Form: Şekil 12">
            <a:extLst>
              <a:ext uri="{FF2B5EF4-FFF2-40B4-BE49-F238E27FC236}">
                <a16:creationId xmlns:a16="http://schemas.microsoft.com/office/drawing/2014/main" id="{1AFAB418-7D46-5734-7185-910B02DF5476}"/>
              </a:ext>
            </a:extLst>
          </p:cNvPr>
          <p:cNvSpPr/>
          <p:nvPr userDrawn="1"/>
        </p:nvSpPr>
        <p:spPr>
          <a:xfrm>
            <a:off x="6687671" y="474918"/>
            <a:ext cx="7749052"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1800" dirty="0"/>
          </a:p>
        </p:txBody>
      </p:sp>
      <p:pic>
        <p:nvPicPr>
          <p:cNvPr id="2" name="Resim 1">
            <a:extLst>
              <a:ext uri="{FF2B5EF4-FFF2-40B4-BE49-F238E27FC236}">
                <a16:creationId xmlns:a16="http://schemas.microsoft.com/office/drawing/2014/main" id="{DE7FE922-D5B0-3760-3D92-7A5BE91A197A}"/>
              </a:ext>
            </a:extLst>
          </p:cNvPr>
          <p:cNvPicPr>
            <a:picLocks noChangeAspect="1"/>
          </p:cNvPicPr>
          <p:nvPr userDrawn="1"/>
        </p:nvPicPr>
        <p:blipFill>
          <a:blip r:embed="rId2"/>
          <a:stretch>
            <a:fillRect/>
          </a:stretch>
        </p:blipFill>
        <p:spPr>
          <a:xfrm>
            <a:off x="231326" y="191444"/>
            <a:ext cx="3805861" cy="1077990"/>
          </a:xfrm>
          <a:prstGeom prst="rect">
            <a:avLst/>
          </a:prstGeom>
        </p:spPr>
      </p:pic>
    </p:spTree>
    <p:extLst>
      <p:ext uri="{BB962C8B-B14F-4D97-AF65-F5344CB8AC3E}">
        <p14:creationId xmlns:p14="http://schemas.microsoft.com/office/powerpoint/2010/main" val="1800420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aşlık ve İçerik">
    <p:spTree>
      <p:nvGrpSpPr>
        <p:cNvPr id="1" name=""/>
        <p:cNvGrpSpPr/>
        <p:nvPr/>
      </p:nvGrpSpPr>
      <p:grpSpPr>
        <a:xfrm>
          <a:off x="0" y="0"/>
          <a:ext cx="0" cy="0"/>
          <a:chOff x="0" y="0"/>
          <a:chExt cx="0" cy="0"/>
        </a:xfrm>
      </p:grpSpPr>
      <p:sp>
        <p:nvSpPr>
          <p:cNvPr id="8" name="Serbest Form: Şekil 12">
            <a:extLst>
              <a:ext uri="{FF2B5EF4-FFF2-40B4-BE49-F238E27FC236}">
                <a16:creationId xmlns:a16="http://schemas.microsoft.com/office/drawing/2014/main" id="{1AFAB418-7D46-5734-7185-910B02DF5476}"/>
              </a:ext>
            </a:extLst>
          </p:cNvPr>
          <p:cNvSpPr/>
          <p:nvPr userDrawn="1"/>
        </p:nvSpPr>
        <p:spPr>
          <a:xfrm>
            <a:off x="6687671" y="474918"/>
            <a:ext cx="7749052"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1800" dirty="0"/>
          </a:p>
        </p:txBody>
      </p:sp>
      <p:pic>
        <p:nvPicPr>
          <p:cNvPr id="2" name="Resim 1">
            <a:extLst>
              <a:ext uri="{FF2B5EF4-FFF2-40B4-BE49-F238E27FC236}">
                <a16:creationId xmlns:a16="http://schemas.microsoft.com/office/drawing/2014/main" id="{CC98277D-F939-304B-740E-ED1D470E4044}"/>
              </a:ext>
            </a:extLst>
          </p:cNvPr>
          <p:cNvPicPr>
            <a:picLocks noChangeAspect="1"/>
          </p:cNvPicPr>
          <p:nvPr userDrawn="1"/>
        </p:nvPicPr>
        <p:blipFill>
          <a:blip r:embed="rId2"/>
          <a:stretch>
            <a:fillRect/>
          </a:stretch>
        </p:blipFill>
        <p:spPr>
          <a:xfrm>
            <a:off x="231326" y="191444"/>
            <a:ext cx="3805861" cy="1077990"/>
          </a:xfrm>
          <a:prstGeom prst="rect">
            <a:avLst/>
          </a:prstGeom>
        </p:spPr>
      </p:pic>
    </p:spTree>
    <p:extLst>
      <p:ext uri="{BB962C8B-B14F-4D97-AF65-F5344CB8AC3E}">
        <p14:creationId xmlns:p14="http://schemas.microsoft.com/office/powerpoint/2010/main" val="1061612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aşlık ve İçerik">
    <p:spTree>
      <p:nvGrpSpPr>
        <p:cNvPr id="1" name=""/>
        <p:cNvGrpSpPr/>
        <p:nvPr/>
      </p:nvGrpSpPr>
      <p:grpSpPr>
        <a:xfrm>
          <a:off x="0" y="0"/>
          <a:ext cx="0" cy="0"/>
          <a:chOff x="0" y="0"/>
          <a:chExt cx="0" cy="0"/>
        </a:xfrm>
      </p:grpSpPr>
      <p:sp>
        <p:nvSpPr>
          <p:cNvPr id="8" name="Serbest Form: Şekil 12">
            <a:extLst>
              <a:ext uri="{FF2B5EF4-FFF2-40B4-BE49-F238E27FC236}">
                <a16:creationId xmlns:a16="http://schemas.microsoft.com/office/drawing/2014/main" id="{1AFAB418-7D46-5734-7185-910B02DF5476}"/>
              </a:ext>
            </a:extLst>
          </p:cNvPr>
          <p:cNvSpPr/>
          <p:nvPr userDrawn="1"/>
        </p:nvSpPr>
        <p:spPr>
          <a:xfrm>
            <a:off x="6687671" y="474918"/>
            <a:ext cx="7749052"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1800" dirty="0"/>
          </a:p>
        </p:txBody>
      </p:sp>
      <p:pic>
        <p:nvPicPr>
          <p:cNvPr id="2" name="Resim 1">
            <a:extLst>
              <a:ext uri="{FF2B5EF4-FFF2-40B4-BE49-F238E27FC236}">
                <a16:creationId xmlns:a16="http://schemas.microsoft.com/office/drawing/2014/main" id="{32D32AC5-474D-83C8-1CC8-39C623AD4BE9}"/>
              </a:ext>
            </a:extLst>
          </p:cNvPr>
          <p:cNvPicPr>
            <a:picLocks noChangeAspect="1"/>
          </p:cNvPicPr>
          <p:nvPr userDrawn="1"/>
        </p:nvPicPr>
        <p:blipFill>
          <a:blip r:embed="rId2"/>
          <a:stretch>
            <a:fillRect/>
          </a:stretch>
        </p:blipFill>
        <p:spPr>
          <a:xfrm>
            <a:off x="231326" y="191444"/>
            <a:ext cx="3805861" cy="1077990"/>
          </a:xfrm>
          <a:prstGeom prst="rect">
            <a:avLst/>
          </a:prstGeom>
        </p:spPr>
      </p:pic>
    </p:spTree>
    <p:extLst>
      <p:ext uri="{BB962C8B-B14F-4D97-AF65-F5344CB8AC3E}">
        <p14:creationId xmlns:p14="http://schemas.microsoft.com/office/powerpoint/2010/main" val="2925676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Başlık ve İçerik">
    <p:spTree>
      <p:nvGrpSpPr>
        <p:cNvPr id="1" name=""/>
        <p:cNvGrpSpPr/>
        <p:nvPr/>
      </p:nvGrpSpPr>
      <p:grpSpPr>
        <a:xfrm>
          <a:off x="0" y="0"/>
          <a:ext cx="0" cy="0"/>
          <a:chOff x="0" y="0"/>
          <a:chExt cx="0" cy="0"/>
        </a:xfrm>
      </p:grpSpPr>
      <p:sp>
        <p:nvSpPr>
          <p:cNvPr id="8" name="Serbest Form: Şekil 12">
            <a:extLst>
              <a:ext uri="{FF2B5EF4-FFF2-40B4-BE49-F238E27FC236}">
                <a16:creationId xmlns:a16="http://schemas.microsoft.com/office/drawing/2014/main" id="{1AFAB418-7D46-5734-7185-910B02DF5476}"/>
              </a:ext>
            </a:extLst>
          </p:cNvPr>
          <p:cNvSpPr/>
          <p:nvPr userDrawn="1"/>
        </p:nvSpPr>
        <p:spPr>
          <a:xfrm>
            <a:off x="6687671" y="474918"/>
            <a:ext cx="7749052"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1800" dirty="0"/>
          </a:p>
        </p:txBody>
      </p:sp>
      <p:pic>
        <p:nvPicPr>
          <p:cNvPr id="2" name="Resim 1">
            <a:extLst>
              <a:ext uri="{FF2B5EF4-FFF2-40B4-BE49-F238E27FC236}">
                <a16:creationId xmlns:a16="http://schemas.microsoft.com/office/drawing/2014/main" id="{962CE2E6-35F1-C92F-1A9C-53A27E999192}"/>
              </a:ext>
            </a:extLst>
          </p:cNvPr>
          <p:cNvPicPr>
            <a:picLocks noChangeAspect="1"/>
          </p:cNvPicPr>
          <p:nvPr userDrawn="1"/>
        </p:nvPicPr>
        <p:blipFill>
          <a:blip r:embed="rId2"/>
          <a:stretch>
            <a:fillRect/>
          </a:stretch>
        </p:blipFill>
        <p:spPr>
          <a:xfrm>
            <a:off x="231326" y="191444"/>
            <a:ext cx="3805861" cy="1077990"/>
          </a:xfrm>
          <a:prstGeom prst="rect">
            <a:avLst/>
          </a:prstGeom>
        </p:spPr>
      </p:pic>
    </p:spTree>
    <p:extLst>
      <p:ext uri="{BB962C8B-B14F-4D97-AF65-F5344CB8AC3E}">
        <p14:creationId xmlns:p14="http://schemas.microsoft.com/office/powerpoint/2010/main" val="235584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Özel Düzen">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60B86263-3A3C-4070-BD77-2D3CB5C80D8A}"/>
              </a:ext>
            </a:extLst>
          </p:cNvPr>
          <p:cNvSpPr txBox="1"/>
          <p:nvPr userDrawn="1"/>
        </p:nvSpPr>
        <p:spPr>
          <a:xfrm>
            <a:off x="4844591" y="4754860"/>
            <a:ext cx="2502820" cy="461665"/>
          </a:xfrm>
          <a:prstGeom prst="rect">
            <a:avLst/>
          </a:prstGeom>
          <a:noFill/>
        </p:spPr>
        <p:txBody>
          <a:bodyPr wrap="square" rtlCol="0" anchor="ctr">
            <a:spAutoFit/>
          </a:bodyPr>
          <a:lstStyle/>
          <a:p>
            <a:pPr algn="ctr"/>
            <a:r>
              <a:rPr lang="tr-TR" sz="2400" b="1" dirty="0" err="1">
                <a:solidFill>
                  <a:srgbClr val="012855"/>
                </a:solidFill>
                <a:latin typeface="Helvetica" pitchFamily="2" charset="0"/>
              </a:rPr>
              <a:t>Thank</a:t>
            </a:r>
            <a:r>
              <a:rPr lang="tr-TR" sz="2400" b="1" dirty="0">
                <a:solidFill>
                  <a:srgbClr val="012855"/>
                </a:solidFill>
                <a:latin typeface="Helvetica" pitchFamily="2" charset="0"/>
              </a:rPr>
              <a:t> </a:t>
            </a:r>
            <a:r>
              <a:rPr lang="tr-TR" sz="2400" b="1" dirty="0" err="1">
                <a:solidFill>
                  <a:srgbClr val="012855"/>
                </a:solidFill>
                <a:latin typeface="Helvetica" pitchFamily="2" charset="0"/>
              </a:rPr>
              <a:t>you</a:t>
            </a:r>
            <a:endParaRPr lang="tr-TR" sz="2400" b="1" dirty="0">
              <a:solidFill>
                <a:srgbClr val="012855"/>
              </a:solidFill>
              <a:latin typeface="Helvetica" pitchFamily="2" charset="0"/>
            </a:endParaRPr>
          </a:p>
        </p:txBody>
      </p:sp>
      <p:pic>
        <p:nvPicPr>
          <p:cNvPr id="8" name="Resim 7">
            <a:extLst>
              <a:ext uri="{FF2B5EF4-FFF2-40B4-BE49-F238E27FC236}">
                <a16:creationId xmlns:a16="http://schemas.microsoft.com/office/drawing/2014/main" id="{B73D5B79-7944-760A-CBA2-4324501036AB}"/>
              </a:ext>
            </a:extLst>
          </p:cNvPr>
          <p:cNvPicPr>
            <a:picLocks noChangeAspect="1"/>
          </p:cNvPicPr>
          <p:nvPr userDrawn="1"/>
        </p:nvPicPr>
        <p:blipFill>
          <a:blip r:embed="rId2"/>
          <a:stretch>
            <a:fillRect/>
          </a:stretch>
        </p:blipFill>
        <p:spPr>
          <a:xfrm>
            <a:off x="3310815" y="560082"/>
            <a:ext cx="5606228" cy="1587934"/>
          </a:xfrm>
          <a:prstGeom prst="rect">
            <a:avLst/>
          </a:prstGeom>
        </p:spPr>
      </p:pic>
      <p:pic>
        <p:nvPicPr>
          <p:cNvPr id="9" name="Resim 8">
            <a:extLst>
              <a:ext uri="{FF2B5EF4-FFF2-40B4-BE49-F238E27FC236}">
                <a16:creationId xmlns:a16="http://schemas.microsoft.com/office/drawing/2014/main" id="{33F306EF-0186-4337-A67A-4D32649B8757}"/>
              </a:ext>
            </a:extLst>
          </p:cNvPr>
          <p:cNvPicPr>
            <a:picLocks noChangeAspect="1"/>
          </p:cNvPicPr>
          <p:nvPr userDrawn="1"/>
        </p:nvPicPr>
        <p:blipFill>
          <a:blip r:embed="rId3">
            <a:lum/>
            <a:alphaModFix amt="9000"/>
          </a:blip>
          <a:stretch>
            <a:fillRect/>
          </a:stretch>
        </p:blipFill>
        <p:spPr>
          <a:xfrm>
            <a:off x="-364448" y="-120621"/>
            <a:ext cx="4308919" cy="1680479"/>
          </a:xfrm>
          <a:prstGeom prst="rect">
            <a:avLst/>
          </a:prstGeom>
          <a:noFill/>
        </p:spPr>
      </p:pic>
      <p:pic>
        <p:nvPicPr>
          <p:cNvPr id="10" name="Resim 9">
            <a:extLst>
              <a:ext uri="{FF2B5EF4-FFF2-40B4-BE49-F238E27FC236}">
                <a16:creationId xmlns:a16="http://schemas.microsoft.com/office/drawing/2014/main" id="{98EF1901-77C6-FAB3-BBCC-E03FAA08BC5B}"/>
              </a:ext>
            </a:extLst>
          </p:cNvPr>
          <p:cNvPicPr>
            <a:picLocks noChangeAspect="1"/>
          </p:cNvPicPr>
          <p:nvPr userDrawn="1"/>
        </p:nvPicPr>
        <p:blipFill>
          <a:blip r:embed="rId3">
            <a:lum/>
            <a:alphaModFix amt="9000"/>
          </a:blip>
          <a:stretch>
            <a:fillRect/>
          </a:stretch>
        </p:blipFill>
        <p:spPr>
          <a:xfrm>
            <a:off x="7811365" y="5164074"/>
            <a:ext cx="4308919" cy="1680479"/>
          </a:xfrm>
          <a:prstGeom prst="rect">
            <a:avLst/>
          </a:prstGeom>
          <a:noFill/>
        </p:spPr>
      </p:pic>
    </p:spTree>
    <p:extLst>
      <p:ext uri="{BB962C8B-B14F-4D97-AF65-F5344CB8AC3E}">
        <p14:creationId xmlns:p14="http://schemas.microsoft.com/office/powerpoint/2010/main" val="2040452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4261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80895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image" Target="../media/image1.jp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heme" Target="../theme/theme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B2A1AC70-ABA3-B6CA-3DE3-CE8A2ED4AA59}"/>
              </a:ext>
            </a:extLst>
          </p:cNvPr>
          <p:cNvPicPr>
            <a:picLocks noChangeAspect="1"/>
          </p:cNvPicPr>
          <p:nvPr userDrawn="1"/>
        </p:nvPicPr>
        <p:blipFill>
          <a:blip r:embed="rId9"/>
          <a:stretch>
            <a:fillRect/>
          </a:stretch>
        </p:blipFill>
        <p:spPr>
          <a:xfrm>
            <a:off x="-1684305" y="1"/>
            <a:ext cx="16254941" cy="6858447"/>
          </a:xfrm>
          <a:prstGeom prst="rect">
            <a:avLst/>
          </a:prstGeom>
        </p:spPr>
      </p:pic>
    </p:spTree>
    <p:extLst>
      <p:ext uri="{BB962C8B-B14F-4D97-AF65-F5344CB8AC3E}">
        <p14:creationId xmlns:p14="http://schemas.microsoft.com/office/powerpoint/2010/main" val="5214392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97" r:id="rId3"/>
    <p:sldLayoutId id="2147483698" r:id="rId4"/>
    <p:sldLayoutId id="2147483699" r:id="rId5"/>
    <p:sldLayoutId id="2147483700" r:id="rId6"/>
    <p:sldLayoutId id="214748369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Resim 6">
            <a:extLst>
              <a:ext uri="{FF2B5EF4-FFF2-40B4-BE49-F238E27FC236}">
                <a16:creationId xmlns:a16="http://schemas.microsoft.com/office/drawing/2014/main" id="{207F47D5-D401-4FDB-81AB-0F7DE097380C}"/>
              </a:ext>
            </a:extLst>
          </p:cNvPr>
          <p:cNvPicPr>
            <a:picLocks noChangeAspect="1"/>
          </p:cNvPicPr>
          <p:nvPr userDrawn="1"/>
        </p:nvPicPr>
        <p:blipFill>
          <a:blip r:embed="rId16"/>
          <a:stretch>
            <a:fillRect/>
          </a:stretch>
        </p:blipFill>
        <p:spPr>
          <a:xfrm>
            <a:off x="-1684305" y="1"/>
            <a:ext cx="16254941" cy="6858447"/>
          </a:xfrm>
          <a:prstGeom prst="rect">
            <a:avLst/>
          </a:prstGeom>
        </p:spPr>
      </p:pic>
    </p:spTree>
    <p:extLst>
      <p:ext uri="{BB962C8B-B14F-4D97-AF65-F5344CB8AC3E}">
        <p14:creationId xmlns:p14="http://schemas.microsoft.com/office/powerpoint/2010/main" val="391701125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microsoft.com/office/2007/relationships/hdphoto" Target="../media/hdphoto2.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notesSlide" Target="../notesSlides/notesSlide18.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2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6" Type="http://schemas.openxmlformats.org/officeDocument/2006/relationships/tags" Target="../tags/tag56.xml"/><Relationship Id="rId21" Type="http://schemas.openxmlformats.org/officeDocument/2006/relationships/tags" Target="../tags/tag51.xml"/><Relationship Id="rId42" Type="http://schemas.openxmlformats.org/officeDocument/2006/relationships/tags" Target="../tags/tag72.xml"/><Relationship Id="rId47" Type="http://schemas.openxmlformats.org/officeDocument/2006/relationships/tags" Target="../tags/tag77.xml"/><Relationship Id="rId63" Type="http://schemas.openxmlformats.org/officeDocument/2006/relationships/tags" Target="../tags/tag93.xml"/><Relationship Id="rId68" Type="http://schemas.openxmlformats.org/officeDocument/2006/relationships/tags" Target="../tags/tag98.xml"/><Relationship Id="rId2" Type="http://schemas.openxmlformats.org/officeDocument/2006/relationships/tags" Target="../tags/tag32.xml"/><Relationship Id="rId16" Type="http://schemas.openxmlformats.org/officeDocument/2006/relationships/tags" Target="../tags/tag46.xml"/><Relationship Id="rId29" Type="http://schemas.openxmlformats.org/officeDocument/2006/relationships/tags" Target="../tags/tag59.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tags" Target="../tags/tag67.xml"/><Relationship Id="rId40" Type="http://schemas.openxmlformats.org/officeDocument/2006/relationships/tags" Target="../tags/tag70.xml"/><Relationship Id="rId45" Type="http://schemas.openxmlformats.org/officeDocument/2006/relationships/tags" Target="../tags/tag75.xml"/><Relationship Id="rId53" Type="http://schemas.openxmlformats.org/officeDocument/2006/relationships/tags" Target="../tags/tag83.xml"/><Relationship Id="rId58" Type="http://schemas.openxmlformats.org/officeDocument/2006/relationships/tags" Target="../tags/tag88.xml"/><Relationship Id="rId66" Type="http://schemas.openxmlformats.org/officeDocument/2006/relationships/tags" Target="../tags/tag96.xml"/><Relationship Id="rId74" Type="http://schemas.openxmlformats.org/officeDocument/2006/relationships/slideLayout" Target="../slideLayouts/slideLayout20.xml"/><Relationship Id="rId5" Type="http://schemas.openxmlformats.org/officeDocument/2006/relationships/tags" Target="../tags/tag35.xml"/><Relationship Id="rId61" Type="http://schemas.openxmlformats.org/officeDocument/2006/relationships/tags" Target="../tags/tag91.xml"/><Relationship Id="rId19" Type="http://schemas.openxmlformats.org/officeDocument/2006/relationships/tags" Target="../tags/tag4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 Id="rId43" Type="http://schemas.openxmlformats.org/officeDocument/2006/relationships/tags" Target="../tags/tag73.xml"/><Relationship Id="rId48" Type="http://schemas.openxmlformats.org/officeDocument/2006/relationships/tags" Target="../tags/tag78.xml"/><Relationship Id="rId56" Type="http://schemas.openxmlformats.org/officeDocument/2006/relationships/tags" Target="../tags/tag86.xml"/><Relationship Id="rId64" Type="http://schemas.openxmlformats.org/officeDocument/2006/relationships/tags" Target="../tags/tag94.xml"/><Relationship Id="rId69" Type="http://schemas.openxmlformats.org/officeDocument/2006/relationships/tags" Target="../tags/tag99.xml"/><Relationship Id="rId8" Type="http://schemas.openxmlformats.org/officeDocument/2006/relationships/tags" Target="../tags/tag38.xml"/><Relationship Id="rId51" Type="http://schemas.openxmlformats.org/officeDocument/2006/relationships/tags" Target="../tags/tag81.xml"/><Relationship Id="rId72" Type="http://schemas.openxmlformats.org/officeDocument/2006/relationships/tags" Target="../tags/tag102.xml"/><Relationship Id="rId3" Type="http://schemas.openxmlformats.org/officeDocument/2006/relationships/tags" Target="../tags/tag33.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38" Type="http://schemas.openxmlformats.org/officeDocument/2006/relationships/tags" Target="../tags/tag68.xml"/><Relationship Id="rId46" Type="http://schemas.openxmlformats.org/officeDocument/2006/relationships/tags" Target="../tags/tag76.xml"/><Relationship Id="rId59" Type="http://schemas.openxmlformats.org/officeDocument/2006/relationships/tags" Target="../tags/tag89.xml"/><Relationship Id="rId67" Type="http://schemas.openxmlformats.org/officeDocument/2006/relationships/tags" Target="../tags/tag97.xml"/><Relationship Id="rId20" Type="http://schemas.openxmlformats.org/officeDocument/2006/relationships/tags" Target="../tags/tag50.xml"/><Relationship Id="rId41" Type="http://schemas.openxmlformats.org/officeDocument/2006/relationships/tags" Target="../tags/tag71.xml"/><Relationship Id="rId54" Type="http://schemas.openxmlformats.org/officeDocument/2006/relationships/tags" Target="../tags/tag84.xml"/><Relationship Id="rId62" Type="http://schemas.openxmlformats.org/officeDocument/2006/relationships/tags" Target="../tags/tag92.xml"/><Relationship Id="rId70" Type="http://schemas.openxmlformats.org/officeDocument/2006/relationships/tags" Target="../tags/tag100.xml"/><Relationship Id="rId75" Type="http://schemas.openxmlformats.org/officeDocument/2006/relationships/notesSlide" Target="../notesSlides/notesSlide33.xml"/><Relationship Id="rId1" Type="http://schemas.openxmlformats.org/officeDocument/2006/relationships/tags" Target="../tags/tag31.xml"/><Relationship Id="rId6" Type="http://schemas.openxmlformats.org/officeDocument/2006/relationships/tags" Target="../tags/tag36.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tags" Target="../tags/tag66.xml"/><Relationship Id="rId49" Type="http://schemas.openxmlformats.org/officeDocument/2006/relationships/tags" Target="../tags/tag79.xml"/><Relationship Id="rId57" Type="http://schemas.openxmlformats.org/officeDocument/2006/relationships/tags" Target="../tags/tag87.xml"/><Relationship Id="rId10" Type="http://schemas.openxmlformats.org/officeDocument/2006/relationships/tags" Target="../tags/tag40.xml"/><Relationship Id="rId31" Type="http://schemas.openxmlformats.org/officeDocument/2006/relationships/tags" Target="../tags/tag61.xml"/><Relationship Id="rId44" Type="http://schemas.openxmlformats.org/officeDocument/2006/relationships/tags" Target="../tags/tag74.xml"/><Relationship Id="rId52" Type="http://schemas.openxmlformats.org/officeDocument/2006/relationships/tags" Target="../tags/tag82.xml"/><Relationship Id="rId60" Type="http://schemas.openxmlformats.org/officeDocument/2006/relationships/tags" Target="../tags/tag90.xml"/><Relationship Id="rId65" Type="http://schemas.openxmlformats.org/officeDocument/2006/relationships/tags" Target="../tags/tag95.xml"/><Relationship Id="rId73" Type="http://schemas.openxmlformats.org/officeDocument/2006/relationships/tags" Target="../tags/tag103.xml"/><Relationship Id="rId4" Type="http://schemas.openxmlformats.org/officeDocument/2006/relationships/tags" Target="../tags/tag34.xml"/><Relationship Id="rId9" Type="http://schemas.openxmlformats.org/officeDocument/2006/relationships/tags" Target="../tags/tag39.xml"/><Relationship Id="rId13" Type="http://schemas.openxmlformats.org/officeDocument/2006/relationships/tags" Target="../tags/tag43.xml"/><Relationship Id="rId18" Type="http://schemas.openxmlformats.org/officeDocument/2006/relationships/tags" Target="../tags/tag48.xml"/><Relationship Id="rId39" Type="http://schemas.openxmlformats.org/officeDocument/2006/relationships/tags" Target="../tags/tag69.xml"/><Relationship Id="rId34" Type="http://schemas.openxmlformats.org/officeDocument/2006/relationships/tags" Target="../tags/tag64.xml"/><Relationship Id="rId50" Type="http://schemas.openxmlformats.org/officeDocument/2006/relationships/tags" Target="../tags/tag80.xml"/><Relationship Id="rId55" Type="http://schemas.openxmlformats.org/officeDocument/2006/relationships/tags" Target="../tags/tag85.xml"/><Relationship Id="rId7" Type="http://schemas.openxmlformats.org/officeDocument/2006/relationships/tags" Target="../tags/tag37.xml"/><Relationship Id="rId71" Type="http://schemas.openxmlformats.org/officeDocument/2006/relationships/tags" Target="../tags/tag101.xml"/></Relationships>
</file>

<file path=ppt/slides/_rels/slide37.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21.xml"/><Relationship Id="rId3" Type="http://schemas.openxmlformats.org/officeDocument/2006/relationships/tags" Target="../tags/tag106.xml"/><Relationship Id="rId21" Type="http://schemas.openxmlformats.org/officeDocument/2006/relationships/tags" Target="../tags/tag124.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tags" Target="../tags/tag123.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notesSlide" Target="../notesSlides/notesSlide34.xml"/><Relationship Id="rId5" Type="http://schemas.openxmlformats.org/officeDocument/2006/relationships/tags" Target="../tags/tag108.xml"/><Relationship Id="rId15" Type="http://schemas.openxmlformats.org/officeDocument/2006/relationships/tags" Target="../tags/tag118.xml"/><Relationship Id="rId23" Type="http://schemas.openxmlformats.org/officeDocument/2006/relationships/slideLayout" Target="../slideLayouts/slideLayout20.xml"/><Relationship Id="rId10" Type="http://schemas.openxmlformats.org/officeDocument/2006/relationships/tags" Target="../tags/tag113.xml"/><Relationship Id="rId19" Type="http://schemas.openxmlformats.org/officeDocument/2006/relationships/tags" Target="../tags/tag122.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 Id="rId22" Type="http://schemas.openxmlformats.org/officeDocument/2006/relationships/tags" Target="../tags/tag125.xml"/></Relationships>
</file>

<file path=ppt/slides/_rels/slide38.xml.rels><?xml version="1.0" encoding="UTF-8" standalone="yes"?>
<Relationships xmlns="http://schemas.openxmlformats.org/package/2006/relationships"><Relationship Id="rId117" Type="http://schemas.openxmlformats.org/officeDocument/2006/relationships/tags" Target="../tags/tag242.xml"/><Relationship Id="rId21" Type="http://schemas.openxmlformats.org/officeDocument/2006/relationships/tags" Target="../tags/tag146.xml"/><Relationship Id="rId42" Type="http://schemas.openxmlformats.org/officeDocument/2006/relationships/tags" Target="../tags/tag167.xml"/><Relationship Id="rId63" Type="http://schemas.openxmlformats.org/officeDocument/2006/relationships/tags" Target="../tags/tag188.xml"/><Relationship Id="rId84" Type="http://schemas.openxmlformats.org/officeDocument/2006/relationships/tags" Target="../tags/tag209.xml"/><Relationship Id="rId138" Type="http://schemas.openxmlformats.org/officeDocument/2006/relationships/image" Target="../media/image19.png"/><Relationship Id="rId159" Type="http://schemas.openxmlformats.org/officeDocument/2006/relationships/image" Target="../media/image39.png"/><Relationship Id="rId107" Type="http://schemas.openxmlformats.org/officeDocument/2006/relationships/tags" Target="../tags/tag232.xml"/><Relationship Id="rId11" Type="http://schemas.openxmlformats.org/officeDocument/2006/relationships/tags" Target="../tags/tag136.xml"/><Relationship Id="rId32" Type="http://schemas.openxmlformats.org/officeDocument/2006/relationships/tags" Target="../tags/tag157.xml"/><Relationship Id="rId53" Type="http://schemas.openxmlformats.org/officeDocument/2006/relationships/tags" Target="../tags/tag178.xml"/><Relationship Id="rId74" Type="http://schemas.openxmlformats.org/officeDocument/2006/relationships/tags" Target="../tags/tag199.xml"/><Relationship Id="rId128" Type="http://schemas.openxmlformats.org/officeDocument/2006/relationships/tags" Target="../tags/tag253.xml"/><Relationship Id="rId149" Type="http://schemas.openxmlformats.org/officeDocument/2006/relationships/image" Target="../media/image30.png"/><Relationship Id="rId5" Type="http://schemas.openxmlformats.org/officeDocument/2006/relationships/tags" Target="../tags/tag130.xml"/><Relationship Id="rId95" Type="http://schemas.openxmlformats.org/officeDocument/2006/relationships/tags" Target="../tags/tag220.xml"/><Relationship Id="rId160" Type="http://schemas.openxmlformats.org/officeDocument/2006/relationships/image" Target="../media/image40.png"/><Relationship Id="rId22" Type="http://schemas.openxmlformats.org/officeDocument/2006/relationships/tags" Target="../tags/tag147.xml"/><Relationship Id="rId43" Type="http://schemas.openxmlformats.org/officeDocument/2006/relationships/tags" Target="../tags/tag168.xml"/><Relationship Id="rId64" Type="http://schemas.openxmlformats.org/officeDocument/2006/relationships/tags" Target="../tags/tag189.xml"/><Relationship Id="rId118" Type="http://schemas.openxmlformats.org/officeDocument/2006/relationships/tags" Target="../tags/tag243.xml"/><Relationship Id="rId139" Type="http://schemas.openxmlformats.org/officeDocument/2006/relationships/image" Target="../media/image20.png"/><Relationship Id="rId85" Type="http://schemas.openxmlformats.org/officeDocument/2006/relationships/tags" Target="../tags/tag210.xml"/><Relationship Id="rId150" Type="http://schemas.openxmlformats.org/officeDocument/2006/relationships/image" Target="../media/image31.png"/><Relationship Id="rId12" Type="http://schemas.openxmlformats.org/officeDocument/2006/relationships/tags" Target="../tags/tag137.xml"/><Relationship Id="rId17" Type="http://schemas.openxmlformats.org/officeDocument/2006/relationships/tags" Target="../tags/tag142.xml"/><Relationship Id="rId33" Type="http://schemas.openxmlformats.org/officeDocument/2006/relationships/tags" Target="../tags/tag158.xml"/><Relationship Id="rId38" Type="http://schemas.openxmlformats.org/officeDocument/2006/relationships/tags" Target="../tags/tag163.xml"/><Relationship Id="rId59" Type="http://schemas.openxmlformats.org/officeDocument/2006/relationships/tags" Target="../tags/tag184.xml"/><Relationship Id="rId103" Type="http://schemas.openxmlformats.org/officeDocument/2006/relationships/tags" Target="../tags/tag228.xml"/><Relationship Id="rId108" Type="http://schemas.openxmlformats.org/officeDocument/2006/relationships/tags" Target="../tags/tag233.xml"/><Relationship Id="rId124" Type="http://schemas.openxmlformats.org/officeDocument/2006/relationships/tags" Target="../tags/tag249.xml"/><Relationship Id="rId129" Type="http://schemas.openxmlformats.org/officeDocument/2006/relationships/tags" Target="../tags/tag254.xml"/><Relationship Id="rId54" Type="http://schemas.openxmlformats.org/officeDocument/2006/relationships/tags" Target="../tags/tag179.xml"/><Relationship Id="rId70" Type="http://schemas.openxmlformats.org/officeDocument/2006/relationships/tags" Target="../tags/tag195.xml"/><Relationship Id="rId75" Type="http://schemas.openxmlformats.org/officeDocument/2006/relationships/tags" Target="../tags/tag200.xml"/><Relationship Id="rId91" Type="http://schemas.openxmlformats.org/officeDocument/2006/relationships/tags" Target="../tags/tag216.xml"/><Relationship Id="rId96" Type="http://schemas.openxmlformats.org/officeDocument/2006/relationships/tags" Target="../tags/tag221.xml"/><Relationship Id="rId140" Type="http://schemas.openxmlformats.org/officeDocument/2006/relationships/image" Target="../media/image21.png"/><Relationship Id="rId145" Type="http://schemas.openxmlformats.org/officeDocument/2006/relationships/image" Target="../media/image26.png"/><Relationship Id="rId161" Type="http://schemas.openxmlformats.org/officeDocument/2006/relationships/image" Target="../media/image41.png"/><Relationship Id="rId166" Type="http://schemas.openxmlformats.org/officeDocument/2006/relationships/image" Target="../media/image46.png"/><Relationship Id="rId1" Type="http://schemas.openxmlformats.org/officeDocument/2006/relationships/tags" Target="../tags/tag126.xml"/><Relationship Id="rId6" Type="http://schemas.openxmlformats.org/officeDocument/2006/relationships/tags" Target="../tags/tag131.xml"/><Relationship Id="rId23" Type="http://schemas.openxmlformats.org/officeDocument/2006/relationships/tags" Target="../tags/tag148.xml"/><Relationship Id="rId28" Type="http://schemas.openxmlformats.org/officeDocument/2006/relationships/tags" Target="../tags/tag153.xml"/><Relationship Id="rId49" Type="http://schemas.openxmlformats.org/officeDocument/2006/relationships/tags" Target="../tags/tag174.xml"/><Relationship Id="rId114" Type="http://schemas.openxmlformats.org/officeDocument/2006/relationships/tags" Target="../tags/tag239.xml"/><Relationship Id="rId119" Type="http://schemas.openxmlformats.org/officeDocument/2006/relationships/tags" Target="../tags/tag244.xml"/><Relationship Id="rId44" Type="http://schemas.openxmlformats.org/officeDocument/2006/relationships/tags" Target="../tags/tag169.xml"/><Relationship Id="rId60" Type="http://schemas.openxmlformats.org/officeDocument/2006/relationships/tags" Target="../tags/tag185.xml"/><Relationship Id="rId65" Type="http://schemas.openxmlformats.org/officeDocument/2006/relationships/tags" Target="../tags/tag190.xml"/><Relationship Id="rId81" Type="http://schemas.openxmlformats.org/officeDocument/2006/relationships/tags" Target="../tags/tag206.xml"/><Relationship Id="rId86" Type="http://schemas.openxmlformats.org/officeDocument/2006/relationships/tags" Target="../tags/tag211.xml"/><Relationship Id="rId130" Type="http://schemas.openxmlformats.org/officeDocument/2006/relationships/tags" Target="../tags/tag255.xml"/><Relationship Id="rId135" Type="http://schemas.openxmlformats.org/officeDocument/2006/relationships/image" Target="../media/image16.png"/><Relationship Id="rId151" Type="http://schemas.openxmlformats.org/officeDocument/2006/relationships/image" Target="../media/image32.png"/><Relationship Id="rId156" Type="http://schemas.openxmlformats.org/officeDocument/2006/relationships/image" Target="../media/image36.png"/><Relationship Id="rId13" Type="http://schemas.openxmlformats.org/officeDocument/2006/relationships/tags" Target="../tags/tag138.xml"/><Relationship Id="rId18" Type="http://schemas.openxmlformats.org/officeDocument/2006/relationships/tags" Target="../tags/tag143.xml"/><Relationship Id="rId39" Type="http://schemas.openxmlformats.org/officeDocument/2006/relationships/tags" Target="../tags/tag164.xml"/><Relationship Id="rId109" Type="http://schemas.openxmlformats.org/officeDocument/2006/relationships/tags" Target="../tags/tag234.xml"/><Relationship Id="rId34" Type="http://schemas.openxmlformats.org/officeDocument/2006/relationships/tags" Target="../tags/tag159.xml"/><Relationship Id="rId50" Type="http://schemas.openxmlformats.org/officeDocument/2006/relationships/tags" Target="../tags/tag175.xml"/><Relationship Id="rId55" Type="http://schemas.openxmlformats.org/officeDocument/2006/relationships/tags" Target="../tags/tag180.xml"/><Relationship Id="rId76" Type="http://schemas.openxmlformats.org/officeDocument/2006/relationships/tags" Target="../tags/tag201.xml"/><Relationship Id="rId97" Type="http://schemas.openxmlformats.org/officeDocument/2006/relationships/tags" Target="../tags/tag222.xml"/><Relationship Id="rId104" Type="http://schemas.openxmlformats.org/officeDocument/2006/relationships/tags" Target="../tags/tag229.xml"/><Relationship Id="rId120" Type="http://schemas.openxmlformats.org/officeDocument/2006/relationships/tags" Target="../tags/tag245.xml"/><Relationship Id="rId125" Type="http://schemas.openxmlformats.org/officeDocument/2006/relationships/tags" Target="../tags/tag250.xml"/><Relationship Id="rId141" Type="http://schemas.openxmlformats.org/officeDocument/2006/relationships/image" Target="../media/image22.png"/><Relationship Id="rId146" Type="http://schemas.openxmlformats.org/officeDocument/2006/relationships/image" Target="../media/image27.png"/><Relationship Id="rId167" Type="http://schemas.openxmlformats.org/officeDocument/2006/relationships/image" Target="../media/image47.png"/><Relationship Id="rId7" Type="http://schemas.openxmlformats.org/officeDocument/2006/relationships/tags" Target="../tags/tag132.xml"/><Relationship Id="rId71" Type="http://schemas.openxmlformats.org/officeDocument/2006/relationships/tags" Target="../tags/tag196.xml"/><Relationship Id="rId92" Type="http://schemas.openxmlformats.org/officeDocument/2006/relationships/tags" Target="../tags/tag217.xml"/><Relationship Id="rId162" Type="http://schemas.openxmlformats.org/officeDocument/2006/relationships/image" Target="../media/image42.png"/><Relationship Id="rId2" Type="http://schemas.openxmlformats.org/officeDocument/2006/relationships/tags" Target="../tags/tag127.xml"/><Relationship Id="rId29" Type="http://schemas.openxmlformats.org/officeDocument/2006/relationships/tags" Target="../tags/tag154.xml"/><Relationship Id="rId24" Type="http://schemas.openxmlformats.org/officeDocument/2006/relationships/tags" Target="../tags/tag149.xml"/><Relationship Id="rId40" Type="http://schemas.openxmlformats.org/officeDocument/2006/relationships/tags" Target="../tags/tag165.xml"/><Relationship Id="rId45" Type="http://schemas.openxmlformats.org/officeDocument/2006/relationships/tags" Target="../tags/tag170.xml"/><Relationship Id="rId66" Type="http://schemas.openxmlformats.org/officeDocument/2006/relationships/tags" Target="../tags/tag191.xml"/><Relationship Id="rId87" Type="http://schemas.openxmlformats.org/officeDocument/2006/relationships/tags" Target="../tags/tag212.xml"/><Relationship Id="rId110" Type="http://schemas.openxmlformats.org/officeDocument/2006/relationships/tags" Target="../tags/tag235.xml"/><Relationship Id="rId115" Type="http://schemas.openxmlformats.org/officeDocument/2006/relationships/tags" Target="../tags/tag240.xml"/><Relationship Id="rId131" Type="http://schemas.openxmlformats.org/officeDocument/2006/relationships/tags" Target="../tags/tag256.xml"/><Relationship Id="rId136" Type="http://schemas.openxmlformats.org/officeDocument/2006/relationships/image" Target="../media/image17.png"/><Relationship Id="rId157" Type="http://schemas.openxmlformats.org/officeDocument/2006/relationships/image" Target="../media/image37.png"/><Relationship Id="rId61" Type="http://schemas.openxmlformats.org/officeDocument/2006/relationships/tags" Target="../tags/tag186.xml"/><Relationship Id="rId82" Type="http://schemas.openxmlformats.org/officeDocument/2006/relationships/tags" Target="../tags/tag207.xml"/><Relationship Id="rId152" Type="http://schemas.openxmlformats.org/officeDocument/2006/relationships/image" Target="../media/image33.png"/><Relationship Id="rId19" Type="http://schemas.openxmlformats.org/officeDocument/2006/relationships/tags" Target="../tags/tag144.xml"/><Relationship Id="rId14" Type="http://schemas.openxmlformats.org/officeDocument/2006/relationships/tags" Target="../tags/tag139.xml"/><Relationship Id="rId30" Type="http://schemas.openxmlformats.org/officeDocument/2006/relationships/tags" Target="../tags/tag155.xml"/><Relationship Id="rId35" Type="http://schemas.openxmlformats.org/officeDocument/2006/relationships/tags" Target="../tags/tag160.xml"/><Relationship Id="rId56" Type="http://schemas.openxmlformats.org/officeDocument/2006/relationships/tags" Target="../tags/tag181.xml"/><Relationship Id="rId77" Type="http://schemas.openxmlformats.org/officeDocument/2006/relationships/tags" Target="../tags/tag202.xml"/><Relationship Id="rId100" Type="http://schemas.openxmlformats.org/officeDocument/2006/relationships/tags" Target="../tags/tag225.xml"/><Relationship Id="rId105" Type="http://schemas.openxmlformats.org/officeDocument/2006/relationships/tags" Target="../tags/tag230.xml"/><Relationship Id="rId126" Type="http://schemas.openxmlformats.org/officeDocument/2006/relationships/tags" Target="../tags/tag251.xml"/><Relationship Id="rId147" Type="http://schemas.openxmlformats.org/officeDocument/2006/relationships/image" Target="../media/image28.png"/><Relationship Id="rId168" Type="http://schemas.openxmlformats.org/officeDocument/2006/relationships/image" Target="../media/image48.png"/><Relationship Id="rId8" Type="http://schemas.openxmlformats.org/officeDocument/2006/relationships/tags" Target="../tags/tag133.xml"/><Relationship Id="rId51" Type="http://schemas.openxmlformats.org/officeDocument/2006/relationships/tags" Target="../tags/tag176.xml"/><Relationship Id="rId72" Type="http://schemas.openxmlformats.org/officeDocument/2006/relationships/tags" Target="../tags/tag197.xml"/><Relationship Id="rId93" Type="http://schemas.openxmlformats.org/officeDocument/2006/relationships/tags" Target="../tags/tag218.xml"/><Relationship Id="rId98" Type="http://schemas.openxmlformats.org/officeDocument/2006/relationships/tags" Target="../tags/tag223.xml"/><Relationship Id="rId121" Type="http://schemas.openxmlformats.org/officeDocument/2006/relationships/tags" Target="../tags/tag246.xml"/><Relationship Id="rId142" Type="http://schemas.openxmlformats.org/officeDocument/2006/relationships/image" Target="../media/image23.png"/><Relationship Id="rId163" Type="http://schemas.openxmlformats.org/officeDocument/2006/relationships/image" Target="../media/image43.png"/><Relationship Id="rId3" Type="http://schemas.openxmlformats.org/officeDocument/2006/relationships/tags" Target="../tags/tag128.xml"/><Relationship Id="rId25" Type="http://schemas.openxmlformats.org/officeDocument/2006/relationships/tags" Target="../tags/tag150.xml"/><Relationship Id="rId46" Type="http://schemas.openxmlformats.org/officeDocument/2006/relationships/tags" Target="../tags/tag171.xml"/><Relationship Id="rId67" Type="http://schemas.openxmlformats.org/officeDocument/2006/relationships/tags" Target="../tags/tag192.xml"/><Relationship Id="rId116" Type="http://schemas.openxmlformats.org/officeDocument/2006/relationships/tags" Target="../tags/tag241.xml"/><Relationship Id="rId137" Type="http://schemas.openxmlformats.org/officeDocument/2006/relationships/image" Target="../media/image18.png"/><Relationship Id="rId158" Type="http://schemas.openxmlformats.org/officeDocument/2006/relationships/image" Target="../media/image38.png"/><Relationship Id="rId20" Type="http://schemas.openxmlformats.org/officeDocument/2006/relationships/tags" Target="../tags/tag145.xml"/><Relationship Id="rId41" Type="http://schemas.openxmlformats.org/officeDocument/2006/relationships/tags" Target="../tags/tag166.xml"/><Relationship Id="rId62" Type="http://schemas.openxmlformats.org/officeDocument/2006/relationships/tags" Target="../tags/tag187.xml"/><Relationship Id="rId83" Type="http://schemas.openxmlformats.org/officeDocument/2006/relationships/tags" Target="../tags/tag208.xml"/><Relationship Id="rId88" Type="http://schemas.openxmlformats.org/officeDocument/2006/relationships/tags" Target="../tags/tag213.xml"/><Relationship Id="rId111" Type="http://schemas.openxmlformats.org/officeDocument/2006/relationships/tags" Target="../tags/tag236.xml"/><Relationship Id="rId132" Type="http://schemas.openxmlformats.org/officeDocument/2006/relationships/slideLayout" Target="../slideLayouts/slideLayout20.xml"/><Relationship Id="rId153" Type="http://schemas.openxmlformats.org/officeDocument/2006/relationships/image" Target="../media/image34.png"/><Relationship Id="rId15" Type="http://schemas.openxmlformats.org/officeDocument/2006/relationships/tags" Target="../tags/tag140.xml"/><Relationship Id="rId36" Type="http://schemas.openxmlformats.org/officeDocument/2006/relationships/tags" Target="../tags/tag161.xml"/><Relationship Id="rId57" Type="http://schemas.openxmlformats.org/officeDocument/2006/relationships/tags" Target="../tags/tag182.xml"/><Relationship Id="rId106" Type="http://schemas.openxmlformats.org/officeDocument/2006/relationships/tags" Target="../tags/tag231.xml"/><Relationship Id="rId127" Type="http://schemas.openxmlformats.org/officeDocument/2006/relationships/tags" Target="../tags/tag252.xml"/><Relationship Id="rId10" Type="http://schemas.openxmlformats.org/officeDocument/2006/relationships/tags" Target="../tags/tag135.xml"/><Relationship Id="rId31" Type="http://schemas.openxmlformats.org/officeDocument/2006/relationships/tags" Target="../tags/tag156.xml"/><Relationship Id="rId52" Type="http://schemas.openxmlformats.org/officeDocument/2006/relationships/tags" Target="../tags/tag177.xml"/><Relationship Id="rId73" Type="http://schemas.openxmlformats.org/officeDocument/2006/relationships/tags" Target="../tags/tag198.xml"/><Relationship Id="rId78" Type="http://schemas.openxmlformats.org/officeDocument/2006/relationships/tags" Target="../tags/tag203.xml"/><Relationship Id="rId94" Type="http://schemas.openxmlformats.org/officeDocument/2006/relationships/tags" Target="../tags/tag219.xml"/><Relationship Id="rId99" Type="http://schemas.openxmlformats.org/officeDocument/2006/relationships/tags" Target="../tags/tag224.xml"/><Relationship Id="rId101" Type="http://schemas.openxmlformats.org/officeDocument/2006/relationships/tags" Target="../tags/tag226.xml"/><Relationship Id="rId122" Type="http://schemas.openxmlformats.org/officeDocument/2006/relationships/tags" Target="../tags/tag247.xml"/><Relationship Id="rId143" Type="http://schemas.openxmlformats.org/officeDocument/2006/relationships/image" Target="../media/image24.png"/><Relationship Id="rId148" Type="http://schemas.openxmlformats.org/officeDocument/2006/relationships/image" Target="../media/image29.png"/><Relationship Id="rId164" Type="http://schemas.openxmlformats.org/officeDocument/2006/relationships/image" Target="../media/image44.png"/><Relationship Id="rId4" Type="http://schemas.openxmlformats.org/officeDocument/2006/relationships/tags" Target="../tags/tag129.xml"/><Relationship Id="rId9" Type="http://schemas.openxmlformats.org/officeDocument/2006/relationships/tags" Target="../tags/tag134.xml"/><Relationship Id="rId26" Type="http://schemas.openxmlformats.org/officeDocument/2006/relationships/tags" Target="../tags/tag151.xml"/><Relationship Id="rId47" Type="http://schemas.openxmlformats.org/officeDocument/2006/relationships/tags" Target="../tags/tag172.xml"/><Relationship Id="rId68" Type="http://schemas.openxmlformats.org/officeDocument/2006/relationships/tags" Target="../tags/tag193.xml"/><Relationship Id="rId89" Type="http://schemas.openxmlformats.org/officeDocument/2006/relationships/tags" Target="../tags/tag214.xml"/><Relationship Id="rId112" Type="http://schemas.openxmlformats.org/officeDocument/2006/relationships/tags" Target="../tags/tag237.xml"/><Relationship Id="rId133" Type="http://schemas.openxmlformats.org/officeDocument/2006/relationships/notesSlide" Target="../notesSlides/notesSlide35.xml"/><Relationship Id="rId154" Type="http://schemas.openxmlformats.org/officeDocument/2006/relationships/image" Target="../media/image35.png"/><Relationship Id="rId16" Type="http://schemas.openxmlformats.org/officeDocument/2006/relationships/tags" Target="../tags/tag141.xml"/><Relationship Id="rId37" Type="http://schemas.openxmlformats.org/officeDocument/2006/relationships/tags" Target="../tags/tag162.xml"/><Relationship Id="rId58" Type="http://schemas.openxmlformats.org/officeDocument/2006/relationships/tags" Target="../tags/tag183.xml"/><Relationship Id="rId79" Type="http://schemas.openxmlformats.org/officeDocument/2006/relationships/tags" Target="../tags/tag204.xml"/><Relationship Id="rId102" Type="http://schemas.openxmlformats.org/officeDocument/2006/relationships/tags" Target="../tags/tag227.xml"/><Relationship Id="rId123" Type="http://schemas.openxmlformats.org/officeDocument/2006/relationships/tags" Target="../tags/tag248.xml"/><Relationship Id="rId144" Type="http://schemas.openxmlformats.org/officeDocument/2006/relationships/image" Target="../media/image25.png"/><Relationship Id="rId90" Type="http://schemas.openxmlformats.org/officeDocument/2006/relationships/tags" Target="../tags/tag215.xml"/><Relationship Id="rId165" Type="http://schemas.openxmlformats.org/officeDocument/2006/relationships/image" Target="../media/image45.png"/><Relationship Id="rId27" Type="http://schemas.openxmlformats.org/officeDocument/2006/relationships/tags" Target="../tags/tag152.xml"/><Relationship Id="rId48" Type="http://schemas.openxmlformats.org/officeDocument/2006/relationships/tags" Target="../tags/tag173.xml"/><Relationship Id="rId69" Type="http://schemas.openxmlformats.org/officeDocument/2006/relationships/tags" Target="../tags/tag194.xml"/><Relationship Id="rId113" Type="http://schemas.openxmlformats.org/officeDocument/2006/relationships/tags" Target="../tags/tag238.xml"/><Relationship Id="rId134" Type="http://schemas.openxmlformats.org/officeDocument/2006/relationships/image" Target="../media/image15.png"/><Relationship Id="rId80" Type="http://schemas.openxmlformats.org/officeDocument/2006/relationships/tags" Target="../tags/tag205.xml"/><Relationship Id="rId155" Type="http://schemas.openxmlformats.org/officeDocument/2006/relationships/image" Target="../media/image7.png"/></Relationships>
</file>

<file path=ppt/slides/_rels/slide39.xml.rels><?xml version="1.0" encoding="UTF-8" standalone="yes"?>
<Relationships xmlns="http://schemas.openxmlformats.org/package/2006/relationships"><Relationship Id="rId117" Type="http://schemas.openxmlformats.org/officeDocument/2006/relationships/tags" Target="../tags/tag373.xml"/><Relationship Id="rId21" Type="http://schemas.openxmlformats.org/officeDocument/2006/relationships/tags" Target="../tags/tag277.xml"/><Relationship Id="rId42" Type="http://schemas.openxmlformats.org/officeDocument/2006/relationships/tags" Target="../tags/tag298.xml"/><Relationship Id="rId63" Type="http://schemas.openxmlformats.org/officeDocument/2006/relationships/tags" Target="../tags/tag319.xml"/><Relationship Id="rId84" Type="http://schemas.openxmlformats.org/officeDocument/2006/relationships/tags" Target="../tags/tag340.xml"/><Relationship Id="rId138" Type="http://schemas.openxmlformats.org/officeDocument/2006/relationships/tags" Target="../tags/tag394.xml"/><Relationship Id="rId159" Type="http://schemas.openxmlformats.org/officeDocument/2006/relationships/tags" Target="../tags/tag415.xml"/><Relationship Id="rId170" Type="http://schemas.openxmlformats.org/officeDocument/2006/relationships/slideLayout" Target="../slideLayouts/slideLayout20.xml"/><Relationship Id="rId191" Type="http://schemas.openxmlformats.org/officeDocument/2006/relationships/image" Target="../media/image39.png"/><Relationship Id="rId205" Type="http://schemas.openxmlformats.org/officeDocument/2006/relationships/image" Target="../media/image48.png"/><Relationship Id="rId107" Type="http://schemas.openxmlformats.org/officeDocument/2006/relationships/tags" Target="../tags/tag363.xml"/><Relationship Id="rId11" Type="http://schemas.openxmlformats.org/officeDocument/2006/relationships/tags" Target="../tags/tag267.xml"/><Relationship Id="rId32" Type="http://schemas.openxmlformats.org/officeDocument/2006/relationships/tags" Target="../tags/tag288.xml"/><Relationship Id="rId53" Type="http://schemas.openxmlformats.org/officeDocument/2006/relationships/tags" Target="../tags/tag309.xml"/><Relationship Id="rId74" Type="http://schemas.openxmlformats.org/officeDocument/2006/relationships/tags" Target="../tags/tag330.xml"/><Relationship Id="rId128" Type="http://schemas.openxmlformats.org/officeDocument/2006/relationships/tags" Target="../tags/tag384.xml"/><Relationship Id="rId149" Type="http://schemas.openxmlformats.org/officeDocument/2006/relationships/tags" Target="../tags/tag405.xml"/><Relationship Id="rId5" Type="http://schemas.openxmlformats.org/officeDocument/2006/relationships/tags" Target="../tags/tag261.xml"/><Relationship Id="rId95" Type="http://schemas.openxmlformats.org/officeDocument/2006/relationships/tags" Target="../tags/tag351.xml"/><Relationship Id="rId160" Type="http://schemas.openxmlformats.org/officeDocument/2006/relationships/tags" Target="../tags/tag416.xml"/><Relationship Id="rId181" Type="http://schemas.openxmlformats.org/officeDocument/2006/relationships/image" Target="../media/image25.png"/><Relationship Id="rId22" Type="http://schemas.openxmlformats.org/officeDocument/2006/relationships/tags" Target="../tags/tag278.xml"/><Relationship Id="rId43" Type="http://schemas.openxmlformats.org/officeDocument/2006/relationships/tags" Target="../tags/tag299.xml"/><Relationship Id="rId64" Type="http://schemas.openxmlformats.org/officeDocument/2006/relationships/tags" Target="../tags/tag320.xml"/><Relationship Id="rId118" Type="http://schemas.openxmlformats.org/officeDocument/2006/relationships/tags" Target="../tags/tag374.xml"/><Relationship Id="rId139" Type="http://schemas.openxmlformats.org/officeDocument/2006/relationships/tags" Target="../tags/tag395.xml"/><Relationship Id="rId85" Type="http://schemas.openxmlformats.org/officeDocument/2006/relationships/tags" Target="../tags/tag341.xml"/><Relationship Id="rId150" Type="http://schemas.openxmlformats.org/officeDocument/2006/relationships/tags" Target="../tags/tag406.xml"/><Relationship Id="rId171" Type="http://schemas.openxmlformats.org/officeDocument/2006/relationships/notesSlide" Target="../notesSlides/notesSlide36.xml"/><Relationship Id="rId192" Type="http://schemas.openxmlformats.org/officeDocument/2006/relationships/image" Target="../media/image53.png"/><Relationship Id="rId206" Type="http://schemas.openxmlformats.org/officeDocument/2006/relationships/image" Target="../media/image58.png"/><Relationship Id="rId12" Type="http://schemas.openxmlformats.org/officeDocument/2006/relationships/tags" Target="../tags/tag268.xml"/><Relationship Id="rId33" Type="http://schemas.openxmlformats.org/officeDocument/2006/relationships/tags" Target="../tags/tag289.xml"/><Relationship Id="rId108" Type="http://schemas.openxmlformats.org/officeDocument/2006/relationships/tags" Target="../tags/tag364.xml"/><Relationship Id="rId129" Type="http://schemas.openxmlformats.org/officeDocument/2006/relationships/tags" Target="../tags/tag385.xml"/><Relationship Id="rId54" Type="http://schemas.openxmlformats.org/officeDocument/2006/relationships/tags" Target="../tags/tag310.xml"/><Relationship Id="rId75" Type="http://schemas.openxmlformats.org/officeDocument/2006/relationships/tags" Target="../tags/tag331.xml"/><Relationship Id="rId96" Type="http://schemas.openxmlformats.org/officeDocument/2006/relationships/tags" Target="../tags/tag352.xml"/><Relationship Id="rId140" Type="http://schemas.openxmlformats.org/officeDocument/2006/relationships/tags" Target="../tags/tag396.xml"/><Relationship Id="rId161" Type="http://schemas.openxmlformats.org/officeDocument/2006/relationships/tags" Target="../tags/tag417.xml"/><Relationship Id="rId182" Type="http://schemas.openxmlformats.org/officeDocument/2006/relationships/image" Target="../media/image26.png"/><Relationship Id="rId6" Type="http://schemas.openxmlformats.org/officeDocument/2006/relationships/tags" Target="../tags/tag262.xml"/><Relationship Id="rId23" Type="http://schemas.openxmlformats.org/officeDocument/2006/relationships/tags" Target="../tags/tag279.xml"/><Relationship Id="rId119" Type="http://schemas.openxmlformats.org/officeDocument/2006/relationships/tags" Target="../tags/tag375.xml"/><Relationship Id="rId44" Type="http://schemas.openxmlformats.org/officeDocument/2006/relationships/tags" Target="../tags/tag300.xml"/><Relationship Id="rId65" Type="http://schemas.openxmlformats.org/officeDocument/2006/relationships/tags" Target="../tags/tag321.xml"/><Relationship Id="rId86" Type="http://schemas.openxmlformats.org/officeDocument/2006/relationships/tags" Target="../tags/tag342.xml"/><Relationship Id="rId130" Type="http://schemas.openxmlformats.org/officeDocument/2006/relationships/tags" Target="../tags/tag386.xml"/><Relationship Id="rId151" Type="http://schemas.openxmlformats.org/officeDocument/2006/relationships/tags" Target="../tags/tag407.xml"/><Relationship Id="rId172" Type="http://schemas.openxmlformats.org/officeDocument/2006/relationships/image" Target="../media/image16.png"/><Relationship Id="rId193" Type="http://schemas.openxmlformats.org/officeDocument/2006/relationships/image" Target="../media/image54.png"/><Relationship Id="rId207" Type="http://schemas.openxmlformats.org/officeDocument/2006/relationships/image" Target="../media/image59.png"/><Relationship Id="rId13" Type="http://schemas.openxmlformats.org/officeDocument/2006/relationships/tags" Target="../tags/tag269.xml"/><Relationship Id="rId109" Type="http://schemas.openxmlformats.org/officeDocument/2006/relationships/tags" Target="../tags/tag365.xml"/><Relationship Id="rId34" Type="http://schemas.openxmlformats.org/officeDocument/2006/relationships/tags" Target="../tags/tag290.xml"/><Relationship Id="rId55" Type="http://schemas.openxmlformats.org/officeDocument/2006/relationships/tags" Target="../tags/tag311.xml"/><Relationship Id="rId76" Type="http://schemas.openxmlformats.org/officeDocument/2006/relationships/tags" Target="../tags/tag332.xml"/><Relationship Id="rId97" Type="http://schemas.openxmlformats.org/officeDocument/2006/relationships/tags" Target="../tags/tag353.xml"/><Relationship Id="rId120" Type="http://schemas.openxmlformats.org/officeDocument/2006/relationships/tags" Target="../tags/tag376.xml"/><Relationship Id="rId141" Type="http://schemas.openxmlformats.org/officeDocument/2006/relationships/tags" Target="../tags/tag397.xml"/><Relationship Id="rId7" Type="http://schemas.openxmlformats.org/officeDocument/2006/relationships/tags" Target="../tags/tag263.xml"/><Relationship Id="rId162" Type="http://schemas.openxmlformats.org/officeDocument/2006/relationships/tags" Target="../tags/tag418.xml"/><Relationship Id="rId183" Type="http://schemas.openxmlformats.org/officeDocument/2006/relationships/image" Target="../media/image27.png"/><Relationship Id="rId24" Type="http://schemas.openxmlformats.org/officeDocument/2006/relationships/tags" Target="../tags/tag280.xml"/><Relationship Id="rId40" Type="http://schemas.openxmlformats.org/officeDocument/2006/relationships/tags" Target="../tags/tag296.xml"/><Relationship Id="rId45" Type="http://schemas.openxmlformats.org/officeDocument/2006/relationships/tags" Target="../tags/tag301.xml"/><Relationship Id="rId66" Type="http://schemas.openxmlformats.org/officeDocument/2006/relationships/tags" Target="../tags/tag322.xml"/><Relationship Id="rId87" Type="http://schemas.openxmlformats.org/officeDocument/2006/relationships/tags" Target="../tags/tag343.xml"/><Relationship Id="rId110" Type="http://schemas.openxmlformats.org/officeDocument/2006/relationships/tags" Target="../tags/tag366.xml"/><Relationship Id="rId115" Type="http://schemas.openxmlformats.org/officeDocument/2006/relationships/tags" Target="../tags/tag371.xml"/><Relationship Id="rId131" Type="http://schemas.openxmlformats.org/officeDocument/2006/relationships/tags" Target="../tags/tag387.xml"/><Relationship Id="rId136" Type="http://schemas.openxmlformats.org/officeDocument/2006/relationships/tags" Target="../tags/tag392.xml"/><Relationship Id="rId157" Type="http://schemas.openxmlformats.org/officeDocument/2006/relationships/tags" Target="../tags/tag413.xml"/><Relationship Id="rId178" Type="http://schemas.openxmlformats.org/officeDocument/2006/relationships/image" Target="../media/image22.png"/><Relationship Id="rId61" Type="http://schemas.openxmlformats.org/officeDocument/2006/relationships/tags" Target="../tags/tag317.xml"/><Relationship Id="rId82" Type="http://schemas.openxmlformats.org/officeDocument/2006/relationships/tags" Target="../tags/tag338.xml"/><Relationship Id="rId152" Type="http://schemas.openxmlformats.org/officeDocument/2006/relationships/tags" Target="../tags/tag408.xml"/><Relationship Id="rId173" Type="http://schemas.openxmlformats.org/officeDocument/2006/relationships/image" Target="../media/image17.png"/><Relationship Id="rId194" Type="http://schemas.openxmlformats.org/officeDocument/2006/relationships/image" Target="../media/image55.png"/><Relationship Id="rId199" Type="http://schemas.openxmlformats.org/officeDocument/2006/relationships/image" Target="../media/image42.png"/><Relationship Id="rId203" Type="http://schemas.openxmlformats.org/officeDocument/2006/relationships/image" Target="../media/image46.png"/><Relationship Id="rId19" Type="http://schemas.openxmlformats.org/officeDocument/2006/relationships/tags" Target="../tags/tag275.xml"/><Relationship Id="rId14" Type="http://schemas.openxmlformats.org/officeDocument/2006/relationships/tags" Target="../tags/tag270.xml"/><Relationship Id="rId30" Type="http://schemas.openxmlformats.org/officeDocument/2006/relationships/tags" Target="../tags/tag286.xml"/><Relationship Id="rId35" Type="http://schemas.openxmlformats.org/officeDocument/2006/relationships/tags" Target="../tags/tag291.xml"/><Relationship Id="rId56" Type="http://schemas.openxmlformats.org/officeDocument/2006/relationships/tags" Target="../tags/tag312.xml"/><Relationship Id="rId77" Type="http://schemas.openxmlformats.org/officeDocument/2006/relationships/tags" Target="../tags/tag333.xml"/><Relationship Id="rId100" Type="http://schemas.openxmlformats.org/officeDocument/2006/relationships/tags" Target="../tags/tag356.xml"/><Relationship Id="rId105" Type="http://schemas.openxmlformats.org/officeDocument/2006/relationships/tags" Target="../tags/tag361.xml"/><Relationship Id="rId126" Type="http://schemas.openxmlformats.org/officeDocument/2006/relationships/tags" Target="../tags/tag382.xml"/><Relationship Id="rId147" Type="http://schemas.openxmlformats.org/officeDocument/2006/relationships/tags" Target="../tags/tag403.xml"/><Relationship Id="rId168" Type="http://schemas.openxmlformats.org/officeDocument/2006/relationships/tags" Target="../tags/tag424.xml"/><Relationship Id="rId8" Type="http://schemas.openxmlformats.org/officeDocument/2006/relationships/tags" Target="../tags/tag264.xml"/><Relationship Id="rId51" Type="http://schemas.openxmlformats.org/officeDocument/2006/relationships/tags" Target="../tags/tag307.xml"/><Relationship Id="rId72" Type="http://schemas.openxmlformats.org/officeDocument/2006/relationships/tags" Target="../tags/tag328.xml"/><Relationship Id="rId93" Type="http://schemas.openxmlformats.org/officeDocument/2006/relationships/tags" Target="../tags/tag349.xml"/><Relationship Id="rId98" Type="http://schemas.openxmlformats.org/officeDocument/2006/relationships/tags" Target="../tags/tag354.xml"/><Relationship Id="rId121" Type="http://schemas.openxmlformats.org/officeDocument/2006/relationships/tags" Target="../tags/tag377.xml"/><Relationship Id="rId142" Type="http://schemas.openxmlformats.org/officeDocument/2006/relationships/tags" Target="../tags/tag398.xml"/><Relationship Id="rId163" Type="http://schemas.openxmlformats.org/officeDocument/2006/relationships/tags" Target="../tags/tag419.xml"/><Relationship Id="rId184" Type="http://schemas.openxmlformats.org/officeDocument/2006/relationships/image" Target="../media/image49.png"/><Relationship Id="rId189" Type="http://schemas.openxmlformats.org/officeDocument/2006/relationships/image" Target="../media/image37.png"/><Relationship Id="rId3" Type="http://schemas.openxmlformats.org/officeDocument/2006/relationships/tags" Target="../tags/tag259.xml"/><Relationship Id="rId25" Type="http://schemas.openxmlformats.org/officeDocument/2006/relationships/tags" Target="../tags/tag281.xml"/><Relationship Id="rId46" Type="http://schemas.openxmlformats.org/officeDocument/2006/relationships/tags" Target="../tags/tag302.xml"/><Relationship Id="rId67" Type="http://schemas.openxmlformats.org/officeDocument/2006/relationships/tags" Target="../tags/tag323.xml"/><Relationship Id="rId116" Type="http://schemas.openxmlformats.org/officeDocument/2006/relationships/tags" Target="../tags/tag372.xml"/><Relationship Id="rId137" Type="http://schemas.openxmlformats.org/officeDocument/2006/relationships/tags" Target="../tags/tag393.xml"/><Relationship Id="rId158" Type="http://schemas.openxmlformats.org/officeDocument/2006/relationships/tags" Target="../tags/tag414.xml"/><Relationship Id="rId20" Type="http://schemas.openxmlformats.org/officeDocument/2006/relationships/tags" Target="../tags/tag276.xml"/><Relationship Id="rId41" Type="http://schemas.openxmlformats.org/officeDocument/2006/relationships/tags" Target="../tags/tag297.xml"/><Relationship Id="rId62" Type="http://schemas.openxmlformats.org/officeDocument/2006/relationships/tags" Target="../tags/tag318.xml"/><Relationship Id="rId83" Type="http://schemas.openxmlformats.org/officeDocument/2006/relationships/tags" Target="../tags/tag339.xml"/><Relationship Id="rId88" Type="http://schemas.openxmlformats.org/officeDocument/2006/relationships/tags" Target="../tags/tag344.xml"/><Relationship Id="rId111" Type="http://schemas.openxmlformats.org/officeDocument/2006/relationships/tags" Target="../tags/tag367.xml"/><Relationship Id="rId132" Type="http://schemas.openxmlformats.org/officeDocument/2006/relationships/tags" Target="../tags/tag388.xml"/><Relationship Id="rId153" Type="http://schemas.openxmlformats.org/officeDocument/2006/relationships/tags" Target="../tags/tag409.xml"/><Relationship Id="rId174" Type="http://schemas.openxmlformats.org/officeDocument/2006/relationships/image" Target="../media/image18.png"/><Relationship Id="rId179" Type="http://schemas.openxmlformats.org/officeDocument/2006/relationships/image" Target="../media/image23.png"/><Relationship Id="rId195" Type="http://schemas.openxmlformats.org/officeDocument/2006/relationships/image" Target="../media/image56.png"/><Relationship Id="rId190" Type="http://schemas.openxmlformats.org/officeDocument/2006/relationships/image" Target="../media/image38.png"/><Relationship Id="rId204" Type="http://schemas.openxmlformats.org/officeDocument/2006/relationships/image" Target="../media/image47.png"/><Relationship Id="rId15" Type="http://schemas.openxmlformats.org/officeDocument/2006/relationships/tags" Target="../tags/tag271.xml"/><Relationship Id="rId36" Type="http://schemas.openxmlformats.org/officeDocument/2006/relationships/tags" Target="../tags/tag292.xml"/><Relationship Id="rId57" Type="http://schemas.openxmlformats.org/officeDocument/2006/relationships/tags" Target="../tags/tag313.xml"/><Relationship Id="rId106" Type="http://schemas.openxmlformats.org/officeDocument/2006/relationships/tags" Target="../tags/tag362.xml"/><Relationship Id="rId127" Type="http://schemas.openxmlformats.org/officeDocument/2006/relationships/tags" Target="../tags/tag383.xml"/><Relationship Id="rId10" Type="http://schemas.openxmlformats.org/officeDocument/2006/relationships/tags" Target="../tags/tag266.xml"/><Relationship Id="rId31" Type="http://schemas.openxmlformats.org/officeDocument/2006/relationships/tags" Target="../tags/tag287.xml"/><Relationship Id="rId52" Type="http://schemas.openxmlformats.org/officeDocument/2006/relationships/tags" Target="../tags/tag308.xml"/><Relationship Id="rId73" Type="http://schemas.openxmlformats.org/officeDocument/2006/relationships/tags" Target="../tags/tag329.xml"/><Relationship Id="rId78" Type="http://schemas.openxmlformats.org/officeDocument/2006/relationships/tags" Target="../tags/tag334.xml"/><Relationship Id="rId94" Type="http://schemas.openxmlformats.org/officeDocument/2006/relationships/tags" Target="../tags/tag350.xml"/><Relationship Id="rId99" Type="http://schemas.openxmlformats.org/officeDocument/2006/relationships/tags" Target="../tags/tag355.xml"/><Relationship Id="rId101" Type="http://schemas.openxmlformats.org/officeDocument/2006/relationships/tags" Target="../tags/tag357.xml"/><Relationship Id="rId122" Type="http://schemas.openxmlformats.org/officeDocument/2006/relationships/tags" Target="../tags/tag378.xml"/><Relationship Id="rId143" Type="http://schemas.openxmlformats.org/officeDocument/2006/relationships/tags" Target="../tags/tag399.xml"/><Relationship Id="rId148" Type="http://schemas.openxmlformats.org/officeDocument/2006/relationships/tags" Target="../tags/tag404.xml"/><Relationship Id="rId164" Type="http://schemas.openxmlformats.org/officeDocument/2006/relationships/tags" Target="../tags/tag420.xml"/><Relationship Id="rId169" Type="http://schemas.openxmlformats.org/officeDocument/2006/relationships/tags" Target="../tags/tag425.xml"/><Relationship Id="rId185" Type="http://schemas.openxmlformats.org/officeDocument/2006/relationships/image" Target="../media/image50.png"/><Relationship Id="rId4" Type="http://schemas.openxmlformats.org/officeDocument/2006/relationships/tags" Target="../tags/tag260.xml"/><Relationship Id="rId9" Type="http://schemas.openxmlformats.org/officeDocument/2006/relationships/tags" Target="../tags/tag265.xml"/><Relationship Id="rId180" Type="http://schemas.openxmlformats.org/officeDocument/2006/relationships/image" Target="../media/image24.png"/><Relationship Id="rId26" Type="http://schemas.openxmlformats.org/officeDocument/2006/relationships/tags" Target="../tags/tag282.xml"/><Relationship Id="rId47" Type="http://schemas.openxmlformats.org/officeDocument/2006/relationships/tags" Target="../tags/tag303.xml"/><Relationship Id="rId68" Type="http://schemas.openxmlformats.org/officeDocument/2006/relationships/tags" Target="../tags/tag324.xml"/><Relationship Id="rId89" Type="http://schemas.openxmlformats.org/officeDocument/2006/relationships/tags" Target="../tags/tag345.xml"/><Relationship Id="rId112" Type="http://schemas.openxmlformats.org/officeDocument/2006/relationships/tags" Target="../tags/tag368.xml"/><Relationship Id="rId133" Type="http://schemas.openxmlformats.org/officeDocument/2006/relationships/tags" Target="../tags/tag389.xml"/><Relationship Id="rId154" Type="http://schemas.openxmlformats.org/officeDocument/2006/relationships/tags" Target="../tags/tag410.xml"/><Relationship Id="rId175" Type="http://schemas.openxmlformats.org/officeDocument/2006/relationships/image" Target="../media/image19.png"/><Relationship Id="rId196" Type="http://schemas.openxmlformats.org/officeDocument/2006/relationships/image" Target="../media/image57.png"/><Relationship Id="rId200" Type="http://schemas.openxmlformats.org/officeDocument/2006/relationships/image" Target="../media/image43.png"/><Relationship Id="rId16" Type="http://schemas.openxmlformats.org/officeDocument/2006/relationships/tags" Target="../tags/tag272.xml"/><Relationship Id="rId37" Type="http://schemas.openxmlformats.org/officeDocument/2006/relationships/tags" Target="../tags/tag293.xml"/><Relationship Id="rId58" Type="http://schemas.openxmlformats.org/officeDocument/2006/relationships/tags" Target="../tags/tag314.xml"/><Relationship Id="rId79" Type="http://schemas.openxmlformats.org/officeDocument/2006/relationships/tags" Target="../tags/tag335.xml"/><Relationship Id="rId102" Type="http://schemas.openxmlformats.org/officeDocument/2006/relationships/tags" Target="../tags/tag358.xml"/><Relationship Id="rId123" Type="http://schemas.openxmlformats.org/officeDocument/2006/relationships/tags" Target="../tags/tag379.xml"/><Relationship Id="rId144" Type="http://schemas.openxmlformats.org/officeDocument/2006/relationships/tags" Target="../tags/tag400.xml"/><Relationship Id="rId90" Type="http://schemas.openxmlformats.org/officeDocument/2006/relationships/tags" Target="../tags/tag346.xml"/><Relationship Id="rId165" Type="http://schemas.openxmlformats.org/officeDocument/2006/relationships/tags" Target="../tags/tag421.xml"/><Relationship Id="rId186" Type="http://schemas.openxmlformats.org/officeDocument/2006/relationships/image" Target="../media/image51.png"/><Relationship Id="rId27" Type="http://schemas.openxmlformats.org/officeDocument/2006/relationships/tags" Target="../tags/tag283.xml"/><Relationship Id="rId48" Type="http://schemas.openxmlformats.org/officeDocument/2006/relationships/tags" Target="../tags/tag304.xml"/><Relationship Id="rId69" Type="http://schemas.openxmlformats.org/officeDocument/2006/relationships/tags" Target="../tags/tag325.xml"/><Relationship Id="rId113" Type="http://schemas.openxmlformats.org/officeDocument/2006/relationships/tags" Target="../tags/tag369.xml"/><Relationship Id="rId134" Type="http://schemas.openxmlformats.org/officeDocument/2006/relationships/tags" Target="../tags/tag390.xml"/><Relationship Id="rId80" Type="http://schemas.openxmlformats.org/officeDocument/2006/relationships/tags" Target="../tags/tag336.xml"/><Relationship Id="rId155" Type="http://schemas.openxmlformats.org/officeDocument/2006/relationships/tags" Target="../tags/tag411.xml"/><Relationship Id="rId176" Type="http://schemas.openxmlformats.org/officeDocument/2006/relationships/image" Target="../media/image20.png"/><Relationship Id="rId197" Type="http://schemas.openxmlformats.org/officeDocument/2006/relationships/image" Target="../media/image40.png"/><Relationship Id="rId201" Type="http://schemas.openxmlformats.org/officeDocument/2006/relationships/image" Target="../media/image44.png"/><Relationship Id="rId17" Type="http://schemas.openxmlformats.org/officeDocument/2006/relationships/tags" Target="../tags/tag273.xml"/><Relationship Id="rId38" Type="http://schemas.openxmlformats.org/officeDocument/2006/relationships/tags" Target="../tags/tag294.xml"/><Relationship Id="rId59" Type="http://schemas.openxmlformats.org/officeDocument/2006/relationships/tags" Target="../tags/tag315.xml"/><Relationship Id="rId103" Type="http://schemas.openxmlformats.org/officeDocument/2006/relationships/tags" Target="../tags/tag359.xml"/><Relationship Id="rId124" Type="http://schemas.openxmlformats.org/officeDocument/2006/relationships/tags" Target="../tags/tag380.xml"/><Relationship Id="rId70" Type="http://schemas.openxmlformats.org/officeDocument/2006/relationships/tags" Target="../tags/tag326.xml"/><Relationship Id="rId91" Type="http://schemas.openxmlformats.org/officeDocument/2006/relationships/tags" Target="../tags/tag347.xml"/><Relationship Id="rId145" Type="http://schemas.openxmlformats.org/officeDocument/2006/relationships/tags" Target="../tags/tag401.xml"/><Relationship Id="rId166" Type="http://schemas.openxmlformats.org/officeDocument/2006/relationships/tags" Target="../tags/tag422.xml"/><Relationship Id="rId187" Type="http://schemas.openxmlformats.org/officeDocument/2006/relationships/image" Target="../media/image52.png"/><Relationship Id="rId1" Type="http://schemas.openxmlformats.org/officeDocument/2006/relationships/tags" Target="../tags/tag257.xml"/><Relationship Id="rId28" Type="http://schemas.openxmlformats.org/officeDocument/2006/relationships/tags" Target="../tags/tag284.xml"/><Relationship Id="rId49" Type="http://schemas.openxmlformats.org/officeDocument/2006/relationships/tags" Target="../tags/tag305.xml"/><Relationship Id="rId114" Type="http://schemas.openxmlformats.org/officeDocument/2006/relationships/tags" Target="../tags/tag370.xml"/><Relationship Id="rId60" Type="http://schemas.openxmlformats.org/officeDocument/2006/relationships/tags" Target="../tags/tag316.xml"/><Relationship Id="rId81" Type="http://schemas.openxmlformats.org/officeDocument/2006/relationships/tags" Target="../tags/tag337.xml"/><Relationship Id="rId135" Type="http://schemas.openxmlformats.org/officeDocument/2006/relationships/tags" Target="../tags/tag391.xml"/><Relationship Id="rId156" Type="http://schemas.openxmlformats.org/officeDocument/2006/relationships/tags" Target="../tags/tag412.xml"/><Relationship Id="rId177" Type="http://schemas.openxmlformats.org/officeDocument/2006/relationships/image" Target="../media/image21.png"/><Relationship Id="rId198" Type="http://schemas.openxmlformats.org/officeDocument/2006/relationships/image" Target="../media/image41.png"/><Relationship Id="rId202" Type="http://schemas.openxmlformats.org/officeDocument/2006/relationships/image" Target="../media/image45.png"/><Relationship Id="rId18" Type="http://schemas.openxmlformats.org/officeDocument/2006/relationships/tags" Target="../tags/tag274.xml"/><Relationship Id="rId39" Type="http://schemas.openxmlformats.org/officeDocument/2006/relationships/tags" Target="../tags/tag295.xml"/><Relationship Id="rId50" Type="http://schemas.openxmlformats.org/officeDocument/2006/relationships/tags" Target="../tags/tag306.xml"/><Relationship Id="rId104" Type="http://schemas.openxmlformats.org/officeDocument/2006/relationships/tags" Target="../tags/tag360.xml"/><Relationship Id="rId125" Type="http://schemas.openxmlformats.org/officeDocument/2006/relationships/tags" Target="../tags/tag381.xml"/><Relationship Id="rId146" Type="http://schemas.openxmlformats.org/officeDocument/2006/relationships/tags" Target="../tags/tag402.xml"/><Relationship Id="rId167" Type="http://schemas.openxmlformats.org/officeDocument/2006/relationships/tags" Target="../tags/tag423.xml"/><Relationship Id="rId188" Type="http://schemas.openxmlformats.org/officeDocument/2006/relationships/image" Target="../media/image36.png"/><Relationship Id="rId71" Type="http://schemas.openxmlformats.org/officeDocument/2006/relationships/tags" Target="../tags/tag327.xml"/><Relationship Id="rId92" Type="http://schemas.openxmlformats.org/officeDocument/2006/relationships/tags" Target="../tags/tag348.xml"/><Relationship Id="rId2" Type="http://schemas.openxmlformats.org/officeDocument/2006/relationships/tags" Target="../tags/tag258.xml"/><Relationship Id="rId29" Type="http://schemas.openxmlformats.org/officeDocument/2006/relationships/tags" Target="../tags/tag28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17" Type="http://schemas.openxmlformats.org/officeDocument/2006/relationships/tags" Target="../tags/tag542.xml"/><Relationship Id="rId21" Type="http://schemas.openxmlformats.org/officeDocument/2006/relationships/tags" Target="../tags/tag446.xml"/><Relationship Id="rId42" Type="http://schemas.openxmlformats.org/officeDocument/2006/relationships/tags" Target="../tags/tag467.xml"/><Relationship Id="rId63" Type="http://schemas.openxmlformats.org/officeDocument/2006/relationships/tags" Target="../tags/tag488.xml"/><Relationship Id="rId84" Type="http://schemas.openxmlformats.org/officeDocument/2006/relationships/tags" Target="../tags/tag509.xml"/><Relationship Id="rId138" Type="http://schemas.openxmlformats.org/officeDocument/2006/relationships/image" Target="../media/image49.png"/><Relationship Id="rId159" Type="http://schemas.openxmlformats.org/officeDocument/2006/relationships/image" Target="../media/image48.png"/><Relationship Id="rId107" Type="http://schemas.openxmlformats.org/officeDocument/2006/relationships/tags" Target="../tags/tag532.xml"/><Relationship Id="rId11" Type="http://schemas.openxmlformats.org/officeDocument/2006/relationships/tags" Target="../tags/tag436.xml"/><Relationship Id="rId32" Type="http://schemas.openxmlformats.org/officeDocument/2006/relationships/tags" Target="../tags/tag457.xml"/><Relationship Id="rId53" Type="http://schemas.openxmlformats.org/officeDocument/2006/relationships/tags" Target="../tags/tag478.xml"/><Relationship Id="rId74" Type="http://schemas.openxmlformats.org/officeDocument/2006/relationships/tags" Target="../tags/tag499.xml"/><Relationship Id="rId128" Type="http://schemas.openxmlformats.org/officeDocument/2006/relationships/image" Target="../media/image18.png"/><Relationship Id="rId149" Type="http://schemas.openxmlformats.org/officeDocument/2006/relationships/image" Target="../media/image56.png"/><Relationship Id="rId5" Type="http://schemas.openxmlformats.org/officeDocument/2006/relationships/tags" Target="../tags/tag430.xml"/><Relationship Id="rId95" Type="http://schemas.openxmlformats.org/officeDocument/2006/relationships/tags" Target="../tags/tag520.xml"/><Relationship Id="rId160" Type="http://schemas.openxmlformats.org/officeDocument/2006/relationships/image" Target="../media/image58.png"/><Relationship Id="rId22" Type="http://schemas.openxmlformats.org/officeDocument/2006/relationships/tags" Target="../tags/tag447.xml"/><Relationship Id="rId43" Type="http://schemas.openxmlformats.org/officeDocument/2006/relationships/tags" Target="../tags/tag468.xml"/><Relationship Id="rId64" Type="http://schemas.openxmlformats.org/officeDocument/2006/relationships/tags" Target="../tags/tag489.xml"/><Relationship Id="rId118" Type="http://schemas.openxmlformats.org/officeDocument/2006/relationships/tags" Target="../tags/tag543.xml"/><Relationship Id="rId139" Type="http://schemas.openxmlformats.org/officeDocument/2006/relationships/image" Target="../media/image50.png"/><Relationship Id="rId85" Type="http://schemas.openxmlformats.org/officeDocument/2006/relationships/tags" Target="../tags/tag510.xml"/><Relationship Id="rId150" Type="http://schemas.openxmlformats.org/officeDocument/2006/relationships/image" Target="../media/image57.png"/><Relationship Id="rId12" Type="http://schemas.openxmlformats.org/officeDocument/2006/relationships/tags" Target="../tags/tag437.xml"/><Relationship Id="rId17" Type="http://schemas.openxmlformats.org/officeDocument/2006/relationships/tags" Target="../tags/tag442.xml"/><Relationship Id="rId33" Type="http://schemas.openxmlformats.org/officeDocument/2006/relationships/tags" Target="../tags/tag458.xml"/><Relationship Id="rId38" Type="http://schemas.openxmlformats.org/officeDocument/2006/relationships/tags" Target="../tags/tag463.xml"/><Relationship Id="rId59" Type="http://schemas.openxmlformats.org/officeDocument/2006/relationships/tags" Target="../tags/tag484.xml"/><Relationship Id="rId103" Type="http://schemas.openxmlformats.org/officeDocument/2006/relationships/tags" Target="../tags/tag528.xml"/><Relationship Id="rId108" Type="http://schemas.openxmlformats.org/officeDocument/2006/relationships/tags" Target="../tags/tag533.xml"/><Relationship Id="rId124" Type="http://schemas.openxmlformats.org/officeDocument/2006/relationships/slideLayout" Target="../slideLayouts/slideLayout20.xml"/><Relationship Id="rId129" Type="http://schemas.openxmlformats.org/officeDocument/2006/relationships/image" Target="../media/image19.png"/><Relationship Id="rId54" Type="http://schemas.openxmlformats.org/officeDocument/2006/relationships/tags" Target="../tags/tag479.xml"/><Relationship Id="rId70" Type="http://schemas.openxmlformats.org/officeDocument/2006/relationships/tags" Target="../tags/tag495.xml"/><Relationship Id="rId75" Type="http://schemas.openxmlformats.org/officeDocument/2006/relationships/tags" Target="../tags/tag500.xml"/><Relationship Id="rId91" Type="http://schemas.openxmlformats.org/officeDocument/2006/relationships/tags" Target="../tags/tag516.xml"/><Relationship Id="rId96" Type="http://schemas.openxmlformats.org/officeDocument/2006/relationships/tags" Target="../tags/tag521.xml"/><Relationship Id="rId140" Type="http://schemas.openxmlformats.org/officeDocument/2006/relationships/image" Target="../media/image51.png"/><Relationship Id="rId145" Type="http://schemas.openxmlformats.org/officeDocument/2006/relationships/image" Target="../media/image39.png"/><Relationship Id="rId161" Type="http://schemas.openxmlformats.org/officeDocument/2006/relationships/image" Target="../media/image59.png"/><Relationship Id="rId1" Type="http://schemas.openxmlformats.org/officeDocument/2006/relationships/tags" Target="../tags/tag426.xml"/><Relationship Id="rId6" Type="http://schemas.openxmlformats.org/officeDocument/2006/relationships/tags" Target="../tags/tag431.xml"/><Relationship Id="rId23" Type="http://schemas.openxmlformats.org/officeDocument/2006/relationships/tags" Target="../tags/tag448.xml"/><Relationship Id="rId28" Type="http://schemas.openxmlformats.org/officeDocument/2006/relationships/tags" Target="../tags/tag453.xml"/><Relationship Id="rId49" Type="http://schemas.openxmlformats.org/officeDocument/2006/relationships/tags" Target="../tags/tag474.xml"/><Relationship Id="rId114" Type="http://schemas.openxmlformats.org/officeDocument/2006/relationships/tags" Target="../tags/tag539.xml"/><Relationship Id="rId119" Type="http://schemas.openxmlformats.org/officeDocument/2006/relationships/tags" Target="../tags/tag544.xml"/><Relationship Id="rId44" Type="http://schemas.openxmlformats.org/officeDocument/2006/relationships/tags" Target="../tags/tag469.xml"/><Relationship Id="rId60" Type="http://schemas.openxmlformats.org/officeDocument/2006/relationships/tags" Target="../tags/tag485.xml"/><Relationship Id="rId65" Type="http://schemas.openxmlformats.org/officeDocument/2006/relationships/tags" Target="../tags/tag490.xml"/><Relationship Id="rId81" Type="http://schemas.openxmlformats.org/officeDocument/2006/relationships/tags" Target="../tags/tag506.xml"/><Relationship Id="rId86" Type="http://schemas.openxmlformats.org/officeDocument/2006/relationships/tags" Target="../tags/tag511.xml"/><Relationship Id="rId130" Type="http://schemas.openxmlformats.org/officeDocument/2006/relationships/image" Target="../media/image20.png"/><Relationship Id="rId135" Type="http://schemas.openxmlformats.org/officeDocument/2006/relationships/image" Target="../media/image25.png"/><Relationship Id="rId151" Type="http://schemas.openxmlformats.org/officeDocument/2006/relationships/image" Target="../media/image40.png"/><Relationship Id="rId156" Type="http://schemas.openxmlformats.org/officeDocument/2006/relationships/image" Target="../media/image45.png"/><Relationship Id="rId13" Type="http://schemas.openxmlformats.org/officeDocument/2006/relationships/tags" Target="../tags/tag438.xml"/><Relationship Id="rId18" Type="http://schemas.openxmlformats.org/officeDocument/2006/relationships/tags" Target="../tags/tag443.xml"/><Relationship Id="rId39" Type="http://schemas.openxmlformats.org/officeDocument/2006/relationships/tags" Target="../tags/tag464.xml"/><Relationship Id="rId109" Type="http://schemas.openxmlformats.org/officeDocument/2006/relationships/tags" Target="../tags/tag534.xml"/><Relationship Id="rId34" Type="http://schemas.openxmlformats.org/officeDocument/2006/relationships/tags" Target="../tags/tag459.xml"/><Relationship Id="rId50" Type="http://schemas.openxmlformats.org/officeDocument/2006/relationships/tags" Target="../tags/tag475.xml"/><Relationship Id="rId55" Type="http://schemas.openxmlformats.org/officeDocument/2006/relationships/tags" Target="../tags/tag480.xml"/><Relationship Id="rId76" Type="http://schemas.openxmlformats.org/officeDocument/2006/relationships/tags" Target="../tags/tag501.xml"/><Relationship Id="rId97" Type="http://schemas.openxmlformats.org/officeDocument/2006/relationships/tags" Target="../tags/tag522.xml"/><Relationship Id="rId104" Type="http://schemas.openxmlformats.org/officeDocument/2006/relationships/tags" Target="../tags/tag529.xml"/><Relationship Id="rId120" Type="http://schemas.openxmlformats.org/officeDocument/2006/relationships/tags" Target="../tags/tag545.xml"/><Relationship Id="rId125" Type="http://schemas.openxmlformats.org/officeDocument/2006/relationships/notesSlide" Target="../notesSlides/notesSlide37.xml"/><Relationship Id="rId141" Type="http://schemas.openxmlformats.org/officeDocument/2006/relationships/image" Target="../media/image52.png"/><Relationship Id="rId146" Type="http://schemas.openxmlformats.org/officeDocument/2006/relationships/image" Target="../media/image53.png"/><Relationship Id="rId7" Type="http://schemas.openxmlformats.org/officeDocument/2006/relationships/tags" Target="../tags/tag432.xml"/><Relationship Id="rId71" Type="http://schemas.openxmlformats.org/officeDocument/2006/relationships/tags" Target="../tags/tag496.xml"/><Relationship Id="rId92" Type="http://schemas.openxmlformats.org/officeDocument/2006/relationships/tags" Target="../tags/tag517.xml"/><Relationship Id="rId162" Type="http://schemas.openxmlformats.org/officeDocument/2006/relationships/image" Target="../media/image60.png"/><Relationship Id="rId2" Type="http://schemas.openxmlformats.org/officeDocument/2006/relationships/tags" Target="../tags/tag427.xml"/><Relationship Id="rId29" Type="http://schemas.openxmlformats.org/officeDocument/2006/relationships/tags" Target="../tags/tag454.xml"/><Relationship Id="rId24" Type="http://schemas.openxmlformats.org/officeDocument/2006/relationships/tags" Target="../tags/tag449.xml"/><Relationship Id="rId40" Type="http://schemas.openxmlformats.org/officeDocument/2006/relationships/tags" Target="../tags/tag465.xml"/><Relationship Id="rId45" Type="http://schemas.openxmlformats.org/officeDocument/2006/relationships/tags" Target="../tags/tag470.xml"/><Relationship Id="rId66" Type="http://schemas.openxmlformats.org/officeDocument/2006/relationships/tags" Target="../tags/tag491.xml"/><Relationship Id="rId87" Type="http://schemas.openxmlformats.org/officeDocument/2006/relationships/tags" Target="../tags/tag512.xml"/><Relationship Id="rId110" Type="http://schemas.openxmlformats.org/officeDocument/2006/relationships/tags" Target="../tags/tag535.xml"/><Relationship Id="rId115" Type="http://schemas.openxmlformats.org/officeDocument/2006/relationships/tags" Target="../tags/tag540.xml"/><Relationship Id="rId131" Type="http://schemas.openxmlformats.org/officeDocument/2006/relationships/image" Target="../media/image21.png"/><Relationship Id="rId136" Type="http://schemas.openxmlformats.org/officeDocument/2006/relationships/image" Target="../media/image26.png"/><Relationship Id="rId157" Type="http://schemas.openxmlformats.org/officeDocument/2006/relationships/image" Target="../media/image46.png"/><Relationship Id="rId61" Type="http://schemas.openxmlformats.org/officeDocument/2006/relationships/tags" Target="../tags/tag486.xml"/><Relationship Id="rId82" Type="http://schemas.openxmlformats.org/officeDocument/2006/relationships/tags" Target="../tags/tag507.xml"/><Relationship Id="rId152" Type="http://schemas.openxmlformats.org/officeDocument/2006/relationships/image" Target="../media/image41.png"/><Relationship Id="rId19" Type="http://schemas.openxmlformats.org/officeDocument/2006/relationships/tags" Target="../tags/tag444.xml"/><Relationship Id="rId14" Type="http://schemas.openxmlformats.org/officeDocument/2006/relationships/tags" Target="../tags/tag439.xml"/><Relationship Id="rId30" Type="http://schemas.openxmlformats.org/officeDocument/2006/relationships/tags" Target="../tags/tag455.xml"/><Relationship Id="rId35" Type="http://schemas.openxmlformats.org/officeDocument/2006/relationships/tags" Target="../tags/tag460.xml"/><Relationship Id="rId56" Type="http://schemas.openxmlformats.org/officeDocument/2006/relationships/tags" Target="../tags/tag481.xml"/><Relationship Id="rId77" Type="http://schemas.openxmlformats.org/officeDocument/2006/relationships/tags" Target="../tags/tag502.xml"/><Relationship Id="rId100" Type="http://schemas.openxmlformats.org/officeDocument/2006/relationships/tags" Target="../tags/tag525.xml"/><Relationship Id="rId105" Type="http://schemas.openxmlformats.org/officeDocument/2006/relationships/tags" Target="../tags/tag530.xml"/><Relationship Id="rId126" Type="http://schemas.openxmlformats.org/officeDocument/2006/relationships/image" Target="../media/image16.png"/><Relationship Id="rId147" Type="http://schemas.openxmlformats.org/officeDocument/2006/relationships/image" Target="../media/image54.png"/><Relationship Id="rId8" Type="http://schemas.openxmlformats.org/officeDocument/2006/relationships/tags" Target="../tags/tag433.xml"/><Relationship Id="rId51" Type="http://schemas.openxmlformats.org/officeDocument/2006/relationships/tags" Target="../tags/tag476.xml"/><Relationship Id="rId72" Type="http://schemas.openxmlformats.org/officeDocument/2006/relationships/tags" Target="../tags/tag497.xml"/><Relationship Id="rId93" Type="http://schemas.openxmlformats.org/officeDocument/2006/relationships/tags" Target="../tags/tag518.xml"/><Relationship Id="rId98" Type="http://schemas.openxmlformats.org/officeDocument/2006/relationships/tags" Target="../tags/tag523.xml"/><Relationship Id="rId121" Type="http://schemas.openxmlformats.org/officeDocument/2006/relationships/tags" Target="../tags/tag546.xml"/><Relationship Id="rId142" Type="http://schemas.openxmlformats.org/officeDocument/2006/relationships/image" Target="../media/image36.png"/><Relationship Id="rId163" Type="http://schemas.openxmlformats.org/officeDocument/2006/relationships/image" Target="../media/image61.png"/><Relationship Id="rId3" Type="http://schemas.openxmlformats.org/officeDocument/2006/relationships/tags" Target="../tags/tag428.xml"/><Relationship Id="rId25" Type="http://schemas.openxmlformats.org/officeDocument/2006/relationships/tags" Target="../tags/tag450.xml"/><Relationship Id="rId46" Type="http://schemas.openxmlformats.org/officeDocument/2006/relationships/tags" Target="../tags/tag471.xml"/><Relationship Id="rId67" Type="http://schemas.openxmlformats.org/officeDocument/2006/relationships/tags" Target="../tags/tag492.xml"/><Relationship Id="rId116" Type="http://schemas.openxmlformats.org/officeDocument/2006/relationships/tags" Target="../tags/tag541.xml"/><Relationship Id="rId137" Type="http://schemas.openxmlformats.org/officeDocument/2006/relationships/image" Target="../media/image27.png"/><Relationship Id="rId158" Type="http://schemas.openxmlformats.org/officeDocument/2006/relationships/image" Target="../media/image47.png"/><Relationship Id="rId20" Type="http://schemas.openxmlformats.org/officeDocument/2006/relationships/tags" Target="../tags/tag445.xml"/><Relationship Id="rId41" Type="http://schemas.openxmlformats.org/officeDocument/2006/relationships/tags" Target="../tags/tag466.xml"/><Relationship Id="rId62" Type="http://schemas.openxmlformats.org/officeDocument/2006/relationships/tags" Target="../tags/tag487.xml"/><Relationship Id="rId83" Type="http://schemas.openxmlformats.org/officeDocument/2006/relationships/tags" Target="../tags/tag508.xml"/><Relationship Id="rId88" Type="http://schemas.openxmlformats.org/officeDocument/2006/relationships/tags" Target="../tags/tag513.xml"/><Relationship Id="rId111" Type="http://schemas.openxmlformats.org/officeDocument/2006/relationships/tags" Target="../tags/tag536.xml"/><Relationship Id="rId132" Type="http://schemas.openxmlformats.org/officeDocument/2006/relationships/image" Target="../media/image22.png"/><Relationship Id="rId153" Type="http://schemas.openxmlformats.org/officeDocument/2006/relationships/image" Target="../media/image42.png"/><Relationship Id="rId15" Type="http://schemas.openxmlformats.org/officeDocument/2006/relationships/tags" Target="../tags/tag440.xml"/><Relationship Id="rId36" Type="http://schemas.openxmlformats.org/officeDocument/2006/relationships/tags" Target="../tags/tag461.xml"/><Relationship Id="rId57" Type="http://schemas.openxmlformats.org/officeDocument/2006/relationships/tags" Target="../tags/tag482.xml"/><Relationship Id="rId106" Type="http://schemas.openxmlformats.org/officeDocument/2006/relationships/tags" Target="../tags/tag531.xml"/><Relationship Id="rId127" Type="http://schemas.openxmlformats.org/officeDocument/2006/relationships/image" Target="../media/image17.png"/><Relationship Id="rId10" Type="http://schemas.openxmlformats.org/officeDocument/2006/relationships/tags" Target="../tags/tag435.xml"/><Relationship Id="rId31" Type="http://schemas.openxmlformats.org/officeDocument/2006/relationships/tags" Target="../tags/tag456.xml"/><Relationship Id="rId52" Type="http://schemas.openxmlformats.org/officeDocument/2006/relationships/tags" Target="../tags/tag477.xml"/><Relationship Id="rId73" Type="http://schemas.openxmlformats.org/officeDocument/2006/relationships/tags" Target="../tags/tag498.xml"/><Relationship Id="rId78" Type="http://schemas.openxmlformats.org/officeDocument/2006/relationships/tags" Target="../tags/tag503.xml"/><Relationship Id="rId94" Type="http://schemas.openxmlformats.org/officeDocument/2006/relationships/tags" Target="../tags/tag519.xml"/><Relationship Id="rId99" Type="http://schemas.openxmlformats.org/officeDocument/2006/relationships/tags" Target="../tags/tag524.xml"/><Relationship Id="rId101" Type="http://schemas.openxmlformats.org/officeDocument/2006/relationships/tags" Target="../tags/tag526.xml"/><Relationship Id="rId122" Type="http://schemas.openxmlformats.org/officeDocument/2006/relationships/tags" Target="../tags/tag547.xml"/><Relationship Id="rId143" Type="http://schemas.openxmlformats.org/officeDocument/2006/relationships/image" Target="../media/image37.png"/><Relationship Id="rId148" Type="http://schemas.openxmlformats.org/officeDocument/2006/relationships/image" Target="../media/image55.png"/><Relationship Id="rId164" Type="http://schemas.openxmlformats.org/officeDocument/2006/relationships/image" Target="../media/image62.png"/><Relationship Id="rId4" Type="http://schemas.openxmlformats.org/officeDocument/2006/relationships/tags" Target="../tags/tag429.xml"/><Relationship Id="rId9" Type="http://schemas.openxmlformats.org/officeDocument/2006/relationships/tags" Target="../tags/tag434.xml"/><Relationship Id="rId26" Type="http://schemas.openxmlformats.org/officeDocument/2006/relationships/tags" Target="../tags/tag451.xml"/><Relationship Id="rId47" Type="http://schemas.openxmlformats.org/officeDocument/2006/relationships/tags" Target="../tags/tag472.xml"/><Relationship Id="rId68" Type="http://schemas.openxmlformats.org/officeDocument/2006/relationships/tags" Target="../tags/tag493.xml"/><Relationship Id="rId89" Type="http://schemas.openxmlformats.org/officeDocument/2006/relationships/tags" Target="../tags/tag514.xml"/><Relationship Id="rId112" Type="http://schemas.openxmlformats.org/officeDocument/2006/relationships/tags" Target="../tags/tag537.xml"/><Relationship Id="rId133" Type="http://schemas.openxmlformats.org/officeDocument/2006/relationships/image" Target="../media/image23.png"/><Relationship Id="rId154" Type="http://schemas.openxmlformats.org/officeDocument/2006/relationships/image" Target="../media/image43.png"/><Relationship Id="rId16" Type="http://schemas.openxmlformats.org/officeDocument/2006/relationships/tags" Target="../tags/tag441.xml"/><Relationship Id="rId37" Type="http://schemas.openxmlformats.org/officeDocument/2006/relationships/tags" Target="../tags/tag462.xml"/><Relationship Id="rId58" Type="http://schemas.openxmlformats.org/officeDocument/2006/relationships/tags" Target="../tags/tag483.xml"/><Relationship Id="rId79" Type="http://schemas.openxmlformats.org/officeDocument/2006/relationships/tags" Target="../tags/tag504.xml"/><Relationship Id="rId102" Type="http://schemas.openxmlformats.org/officeDocument/2006/relationships/tags" Target="../tags/tag527.xml"/><Relationship Id="rId123" Type="http://schemas.openxmlformats.org/officeDocument/2006/relationships/tags" Target="../tags/tag548.xml"/><Relationship Id="rId144" Type="http://schemas.openxmlformats.org/officeDocument/2006/relationships/image" Target="../media/image38.png"/><Relationship Id="rId90" Type="http://schemas.openxmlformats.org/officeDocument/2006/relationships/tags" Target="../tags/tag515.xml"/><Relationship Id="rId27" Type="http://schemas.openxmlformats.org/officeDocument/2006/relationships/tags" Target="../tags/tag452.xml"/><Relationship Id="rId48" Type="http://schemas.openxmlformats.org/officeDocument/2006/relationships/tags" Target="../tags/tag473.xml"/><Relationship Id="rId69" Type="http://schemas.openxmlformats.org/officeDocument/2006/relationships/tags" Target="../tags/tag494.xml"/><Relationship Id="rId113" Type="http://schemas.openxmlformats.org/officeDocument/2006/relationships/tags" Target="../tags/tag538.xml"/><Relationship Id="rId134" Type="http://schemas.openxmlformats.org/officeDocument/2006/relationships/image" Target="../media/image24.png"/><Relationship Id="rId80" Type="http://schemas.openxmlformats.org/officeDocument/2006/relationships/tags" Target="../tags/tag505.xml"/><Relationship Id="rId155" Type="http://schemas.openxmlformats.org/officeDocument/2006/relationships/image" Target="../media/image44.png"/></Relationships>
</file>

<file path=ppt/slides/_rels/slide41.xml.rels><?xml version="1.0" encoding="UTF-8" standalone="yes"?>
<Relationships xmlns="http://schemas.openxmlformats.org/package/2006/relationships"><Relationship Id="rId26" Type="http://schemas.openxmlformats.org/officeDocument/2006/relationships/tags" Target="../tags/tag574.xml"/><Relationship Id="rId21" Type="http://schemas.openxmlformats.org/officeDocument/2006/relationships/tags" Target="../tags/tag569.xml"/><Relationship Id="rId42" Type="http://schemas.openxmlformats.org/officeDocument/2006/relationships/tags" Target="../tags/tag590.xml"/><Relationship Id="rId47" Type="http://schemas.openxmlformats.org/officeDocument/2006/relationships/tags" Target="../tags/tag595.xml"/><Relationship Id="rId63" Type="http://schemas.openxmlformats.org/officeDocument/2006/relationships/image" Target="../media/image25.png"/><Relationship Id="rId68" Type="http://schemas.openxmlformats.org/officeDocument/2006/relationships/image" Target="../media/image61.png"/><Relationship Id="rId84" Type="http://schemas.openxmlformats.org/officeDocument/2006/relationships/image" Target="../media/image53.png"/><Relationship Id="rId89" Type="http://schemas.openxmlformats.org/officeDocument/2006/relationships/image" Target="../media/image62.png"/><Relationship Id="rId16" Type="http://schemas.openxmlformats.org/officeDocument/2006/relationships/tags" Target="../tags/tag564.xml"/><Relationship Id="rId11" Type="http://schemas.openxmlformats.org/officeDocument/2006/relationships/tags" Target="../tags/tag559.xml"/><Relationship Id="rId32" Type="http://schemas.openxmlformats.org/officeDocument/2006/relationships/tags" Target="../tags/tag580.xml"/><Relationship Id="rId37" Type="http://schemas.openxmlformats.org/officeDocument/2006/relationships/tags" Target="../tags/tag585.xml"/><Relationship Id="rId53" Type="http://schemas.openxmlformats.org/officeDocument/2006/relationships/image" Target="../media/image15.png"/><Relationship Id="rId58" Type="http://schemas.openxmlformats.org/officeDocument/2006/relationships/image" Target="../media/image20.png"/><Relationship Id="rId74" Type="http://schemas.openxmlformats.org/officeDocument/2006/relationships/image" Target="../media/image33.png"/><Relationship Id="rId79" Type="http://schemas.openxmlformats.org/officeDocument/2006/relationships/image" Target="../media/image52.png"/><Relationship Id="rId5" Type="http://schemas.openxmlformats.org/officeDocument/2006/relationships/tags" Target="../tags/tag553.xml"/><Relationship Id="rId90" Type="http://schemas.openxmlformats.org/officeDocument/2006/relationships/image" Target="../media/image40.png"/><Relationship Id="rId95" Type="http://schemas.openxmlformats.org/officeDocument/2006/relationships/image" Target="../media/image45.png"/><Relationship Id="rId22" Type="http://schemas.openxmlformats.org/officeDocument/2006/relationships/tags" Target="../tags/tag570.xml"/><Relationship Id="rId27" Type="http://schemas.openxmlformats.org/officeDocument/2006/relationships/tags" Target="../tags/tag575.xml"/><Relationship Id="rId43" Type="http://schemas.openxmlformats.org/officeDocument/2006/relationships/tags" Target="../tags/tag591.xml"/><Relationship Id="rId48" Type="http://schemas.openxmlformats.org/officeDocument/2006/relationships/tags" Target="../tags/tag596.xml"/><Relationship Id="rId64" Type="http://schemas.openxmlformats.org/officeDocument/2006/relationships/image" Target="../media/image26.png"/><Relationship Id="rId69" Type="http://schemas.openxmlformats.org/officeDocument/2006/relationships/image" Target="../media/image28.png"/><Relationship Id="rId80" Type="http://schemas.openxmlformats.org/officeDocument/2006/relationships/image" Target="../media/image36.png"/><Relationship Id="rId85" Type="http://schemas.openxmlformats.org/officeDocument/2006/relationships/image" Target="../media/image54.png"/><Relationship Id="rId3" Type="http://schemas.openxmlformats.org/officeDocument/2006/relationships/tags" Target="../tags/tag551.xml"/><Relationship Id="rId12" Type="http://schemas.openxmlformats.org/officeDocument/2006/relationships/tags" Target="../tags/tag560.xml"/><Relationship Id="rId17" Type="http://schemas.openxmlformats.org/officeDocument/2006/relationships/tags" Target="../tags/tag565.xml"/><Relationship Id="rId25" Type="http://schemas.openxmlformats.org/officeDocument/2006/relationships/tags" Target="../tags/tag573.xml"/><Relationship Id="rId33" Type="http://schemas.openxmlformats.org/officeDocument/2006/relationships/tags" Target="../tags/tag581.xml"/><Relationship Id="rId38" Type="http://schemas.openxmlformats.org/officeDocument/2006/relationships/tags" Target="../tags/tag586.xml"/><Relationship Id="rId46" Type="http://schemas.openxmlformats.org/officeDocument/2006/relationships/tags" Target="../tags/tag594.xml"/><Relationship Id="rId59" Type="http://schemas.openxmlformats.org/officeDocument/2006/relationships/image" Target="../media/image21.png"/><Relationship Id="rId67" Type="http://schemas.openxmlformats.org/officeDocument/2006/relationships/image" Target="../media/image50.png"/><Relationship Id="rId20" Type="http://schemas.openxmlformats.org/officeDocument/2006/relationships/tags" Target="../tags/tag568.xml"/><Relationship Id="rId41" Type="http://schemas.openxmlformats.org/officeDocument/2006/relationships/tags" Target="../tags/tag589.xml"/><Relationship Id="rId54" Type="http://schemas.openxmlformats.org/officeDocument/2006/relationships/image" Target="../media/image16.png"/><Relationship Id="rId62" Type="http://schemas.openxmlformats.org/officeDocument/2006/relationships/image" Target="../media/image24.png"/><Relationship Id="rId70" Type="http://schemas.openxmlformats.org/officeDocument/2006/relationships/image" Target="../media/image29.png"/><Relationship Id="rId75" Type="http://schemas.openxmlformats.org/officeDocument/2006/relationships/image" Target="../media/image34.png"/><Relationship Id="rId83" Type="http://schemas.openxmlformats.org/officeDocument/2006/relationships/image" Target="../media/image39.png"/><Relationship Id="rId88" Type="http://schemas.openxmlformats.org/officeDocument/2006/relationships/image" Target="../media/image57.png"/><Relationship Id="rId91" Type="http://schemas.openxmlformats.org/officeDocument/2006/relationships/image" Target="../media/image41.png"/><Relationship Id="rId96" Type="http://schemas.openxmlformats.org/officeDocument/2006/relationships/image" Target="../media/image46.png"/><Relationship Id="rId1" Type="http://schemas.openxmlformats.org/officeDocument/2006/relationships/tags" Target="../tags/tag549.xml"/><Relationship Id="rId6" Type="http://schemas.openxmlformats.org/officeDocument/2006/relationships/tags" Target="../tags/tag554.xml"/><Relationship Id="rId15" Type="http://schemas.openxmlformats.org/officeDocument/2006/relationships/tags" Target="../tags/tag563.xml"/><Relationship Id="rId23" Type="http://schemas.openxmlformats.org/officeDocument/2006/relationships/tags" Target="../tags/tag571.xml"/><Relationship Id="rId28" Type="http://schemas.openxmlformats.org/officeDocument/2006/relationships/tags" Target="../tags/tag576.xml"/><Relationship Id="rId36" Type="http://schemas.openxmlformats.org/officeDocument/2006/relationships/tags" Target="../tags/tag584.xml"/><Relationship Id="rId49" Type="http://schemas.openxmlformats.org/officeDocument/2006/relationships/tags" Target="../tags/tag597.xml"/><Relationship Id="rId57" Type="http://schemas.openxmlformats.org/officeDocument/2006/relationships/image" Target="../media/image19.png"/><Relationship Id="rId10" Type="http://schemas.openxmlformats.org/officeDocument/2006/relationships/tags" Target="../tags/tag558.xml"/><Relationship Id="rId31" Type="http://schemas.openxmlformats.org/officeDocument/2006/relationships/tags" Target="../tags/tag579.xml"/><Relationship Id="rId44" Type="http://schemas.openxmlformats.org/officeDocument/2006/relationships/tags" Target="../tags/tag592.xml"/><Relationship Id="rId52" Type="http://schemas.openxmlformats.org/officeDocument/2006/relationships/image" Target="../media/image60.png"/><Relationship Id="rId60" Type="http://schemas.openxmlformats.org/officeDocument/2006/relationships/image" Target="../media/image22.png"/><Relationship Id="rId65" Type="http://schemas.openxmlformats.org/officeDocument/2006/relationships/image" Target="../media/image27.png"/><Relationship Id="rId73" Type="http://schemas.openxmlformats.org/officeDocument/2006/relationships/image" Target="../media/image32.png"/><Relationship Id="rId78" Type="http://schemas.openxmlformats.org/officeDocument/2006/relationships/image" Target="../media/image51.png"/><Relationship Id="rId81" Type="http://schemas.openxmlformats.org/officeDocument/2006/relationships/image" Target="../media/image37.png"/><Relationship Id="rId86" Type="http://schemas.openxmlformats.org/officeDocument/2006/relationships/image" Target="../media/image55.png"/><Relationship Id="rId94" Type="http://schemas.openxmlformats.org/officeDocument/2006/relationships/image" Target="../media/image44.png"/><Relationship Id="rId99" Type="http://schemas.openxmlformats.org/officeDocument/2006/relationships/image" Target="../media/image58.png"/><Relationship Id="rId4" Type="http://schemas.openxmlformats.org/officeDocument/2006/relationships/tags" Target="../tags/tag552.xml"/><Relationship Id="rId9" Type="http://schemas.openxmlformats.org/officeDocument/2006/relationships/tags" Target="../tags/tag557.xml"/><Relationship Id="rId13" Type="http://schemas.openxmlformats.org/officeDocument/2006/relationships/tags" Target="../tags/tag561.xml"/><Relationship Id="rId18" Type="http://schemas.openxmlformats.org/officeDocument/2006/relationships/tags" Target="../tags/tag566.xml"/><Relationship Id="rId39" Type="http://schemas.openxmlformats.org/officeDocument/2006/relationships/tags" Target="../tags/tag587.xml"/><Relationship Id="rId34" Type="http://schemas.openxmlformats.org/officeDocument/2006/relationships/tags" Target="../tags/tag582.xml"/><Relationship Id="rId50" Type="http://schemas.openxmlformats.org/officeDocument/2006/relationships/slideLayout" Target="../slideLayouts/slideLayout20.xml"/><Relationship Id="rId55" Type="http://schemas.openxmlformats.org/officeDocument/2006/relationships/image" Target="../media/image17.png"/><Relationship Id="rId76" Type="http://schemas.openxmlformats.org/officeDocument/2006/relationships/image" Target="../media/image35.png"/><Relationship Id="rId97" Type="http://schemas.openxmlformats.org/officeDocument/2006/relationships/image" Target="../media/image47.png"/><Relationship Id="rId7" Type="http://schemas.openxmlformats.org/officeDocument/2006/relationships/tags" Target="../tags/tag555.xml"/><Relationship Id="rId71" Type="http://schemas.openxmlformats.org/officeDocument/2006/relationships/image" Target="../media/image30.png"/><Relationship Id="rId92" Type="http://schemas.openxmlformats.org/officeDocument/2006/relationships/image" Target="../media/image42.png"/><Relationship Id="rId2" Type="http://schemas.openxmlformats.org/officeDocument/2006/relationships/tags" Target="../tags/tag550.xml"/><Relationship Id="rId29" Type="http://schemas.openxmlformats.org/officeDocument/2006/relationships/tags" Target="../tags/tag577.xml"/><Relationship Id="rId24" Type="http://schemas.openxmlformats.org/officeDocument/2006/relationships/tags" Target="../tags/tag572.xml"/><Relationship Id="rId40" Type="http://schemas.openxmlformats.org/officeDocument/2006/relationships/tags" Target="../tags/tag588.xml"/><Relationship Id="rId45" Type="http://schemas.openxmlformats.org/officeDocument/2006/relationships/tags" Target="../tags/tag593.xml"/><Relationship Id="rId66" Type="http://schemas.openxmlformats.org/officeDocument/2006/relationships/image" Target="../media/image49.png"/><Relationship Id="rId87" Type="http://schemas.openxmlformats.org/officeDocument/2006/relationships/image" Target="../media/image56.png"/><Relationship Id="rId61" Type="http://schemas.openxmlformats.org/officeDocument/2006/relationships/image" Target="../media/image23.png"/><Relationship Id="rId82" Type="http://schemas.openxmlformats.org/officeDocument/2006/relationships/image" Target="../media/image38.png"/><Relationship Id="rId19" Type="http://schemas.openxmlformats.org/officeDocument/2006/relationships/tags" Target="../tags/tag567.xml"/><Relationship Id="rId14" Type="http://schemas.openxmlformats.org/officeDocument/2006/relationships/tags" Target="../tags/tag562.xml"/><Relationship Id="rId30" Type="http://schemas.openxmlformats.org/officeDocument/2006/relationships/tags" Target="../tags/tag578.xml"/><Relationship Id="rId35" Type="http://schemas.openxmlformats.org/officeDocument/2006/relationships/tags" Target="../tags/tag583.xml"/><Relationship Id="rId56" Type="http://schemas.openxmlformats.org/officeDocument/2006/relationships/image" Target="../media/image18.png"/><Relationship Id="rId77" Type="http://schemas.openxmlformats.org/officeDocument/2006/relationships/image" Target="../media/image7.png"/><Relationship Id="rId100" Type="http://schemas.openxmlformats.org/officeDocument/2006/relationships/image" Target="../media/image59.png"/><Relationship Id="rId8" Type="http://schemas.openxmlformats.org/officeDocument/2006/relationships/tags" Target="../tags/tag556.xml"/><Relationship Id="rId51" Type="http://schemas.openxmlformats.org/officeDocument/2006/relationships/notesSlide" Target="../notesSlides/notesSlide38.xml"/><Relationship Id="rId72" Type="http://schemas.openxmlformats.org/officeDocument/2006/relationships/image" Target="../media/image31.png"/><Relationship Id="rId93" Type="http://schemas.openxmlformats.org/officeDocument/2006/relationships/image" Target="../media/image43.png"/><Relationship Id="rId98" Type="http://schemas.openxmlformats.org/officeDocument/2006/relationships/image" Target="../media/image48.png"/></Relationships>
</file>

<file path=ppt/slides/_rels/slide42.xml.rels><?xml version="1.0" encoding="UTF-8" standalone="yes"?>
<Relationships xmlns="http://schemas.openxmlformats.org/package/2006/relationships"><Relationship Id="rId26" Type="http://schemas.openxmlformats.org/officeDocument/2006/relationships/tags" Target="../tags/tag623.xml"/><Relationship Id="rId21" Type="http://schemas.openxmlformats.org/officeDocument/2006/relationships/tags" Target="../tags/tag618.xml"/><Relationship Id="rId34" Type="http://schemas.openxmlformats.org/officeDocument/2006/relationships/tags" Target="../tags/tag631.xml"/><Relationship Id="rId42" Type="http://schemas.openxmlformats.org/officeDocument/2006/relationships/tags" Target="../tags/tag639.xml"/><Relationship Id="rId47" Type="http://schemas.openxmlformats.org/officeDocument/2006/relationships/tags" Target="../tags/tag644.xml"/><Relationship Id="rId50" Type="http://schemas.openxmlformats.org/officeDocument/2006/relationships/tags" Target="../tags/tag647.xml"/><Relationship Id="rId55" Type="http://schemas.openxmlformats.org/officeDocument/2006/relationships/tags" Target="../tags/tag652.xml"/><Relationship Id="rId63" Type="http://schemas.openxmlformats.org/officeDocument/2006/relationships/tags" Target="../tags/tag660.xml"/><Relationship Id="rId7" Type="http://schemas.openxmlformats.org/officeDocument/2006/relationships/tags" Target="../tags/tag604.xml"/><Relationship Id="rId2" Type="http://schemas.openxmlformats.org/officeDocument/2006/relationships/tags" Target="../tags/tag599.xml"/><Relationship Id="rId16" Type="http://schemas.openxmlformats.org/officeDocument/2006/relationships/tags" Target="../tags/tag613.xml"/><Relationship Id="rId29" Type="http://schemas.openxmlformats.org/officeDocument/2006/relationships/tags" Target="../tags/tag626.xml"/><Relationship Id="rId11" Type="http://schemas.openxmlformats.org/officeDocument/2006/relationships/tags" Target="../tags/tag608.xml"/><Relationship Id="rId24" Type="http://schemas.openxmlformats.org/officeDocument/2006/relationships/tags" Target="../tags/tag621.xml"/><Relationship Id="rId32" Type="http://schemas.openxmlformats.org/officeDocument/2006/relationships/tags" Target="../tags/tag629.xml"/><Relationship Id="rId37" Type="http://schemas.openxmlformats.org/officeDocument/2006/relationships/tags" Target="../tags/tag634.xml"/><Relationship Id="rId40" Type="http://schemas.openxmlformats.org/officeDocument/2006/relationships/tags" Target="../tags/tag637.xml"/><Relationship Id="rId45" Type="http://schemas.openxmlformats.org/officeDocument/2006/relationships/tags" Target="../tags/tag642.xml"/><Relationship Id="rId53" Type="http://schemas.openxmlformats.org/officeDocument/2006/relationships/tags" Target="../tags/tag650.xml"/><Relationship Id="rId58" Type="http://schemas.openxmlformats.org/officeDocument/2006/relationships/tags" Target="../tags/tag655.xml"/><Relationship Id="rId5" Type="http://schemas.openxmlformats.org/officeDocument/2006/relationships/tags" Target="../tags/tag602.xml"/><Relationship Id="rId61" Type="http://schemas.openxmlformats.org/officeDocument/2006/relationships/tags" Target="../tags/tag658.xml"/><Relationship Id="rId19" Type="http://schemas.openxmlformats.org/officeDocument/2006/relationships/tags" Target="../tags/tag616.xml"/><Relationship Id="rId14" Type="http://schemas.openxmlformats.org/officeDocument/2006/relationships/tags" Target="../tags/tag611.xml"/><Relationship Id="rId22" Type="http://schemas.openxmlformats.org/officeDocument/2006/relationships/tags" Target="../tags/tag619.xml"/><Relationship Id="rId27" Type="http://schemas.openxmlformats.org/officeDocument/2006/relationships/tags" Target="../tags/tag624.xml"/><Relationship Id="rId30" Type="http://schemas.openxmlformats.org/officeDocument/2006/relationships/tags" Target="../tags/tag627.xml"/><Relationship Id="rId35" Type="http://schemas.openxmlformats.org/officeDocument/2006/relationships/tags" Target="../tags/tag632.xml"/><Relationship Id="rId43" Type="http://schemas.openxmlformats.org/officeDocument/2006/relationships/tags" Target="../tags/tag640.xml"/><Relationship Id="rId48" Type="http://schemas.openxmlformats.org/officeDocument/2006/relationships/tags" Target="../tags/tag645.xml"/><Relationship Id="rId56" Type="http://schemas.openxmlformats.org/officeDocument/2006/relationships/tags" Target="../tags/tag653.xml"/><Relationship Id="rId64" Type="http://schemas.openxmlformats.org/officeDocument/2006/relationships/slideLayout" Target="../slideLayouts/slideLayout20.xml"/><Relationship Id="rId8" Type="http://schemas.openxmlformats.org/officeDocument/2006/relationships/tags" Target="../tags/tag605.xml"/><Relationship Id="rId51" Type="http://schemas.openxmlformats.org/officeDocument/2006/relationships/tags" Target="../tags/tag648.xml"/><Relationship Id="rId3" Type="http://schemas.openxmlformats.org/officeDocument/2006/relationships/tags" Target="../tags/tag600.xml"/><Relationship Id="rId12" Type="http://schemas.openxmlformats.org/officeDocument/2006/relationships/tags" Target="../tags/tag609.xml"/><Relationship Id="rId17" Type="http://schemas.openxmlformats.org/officeDocument/2006/relationships/tags" Target="../tags/tag614.xml"/><Relationship Id="rId25" Type="http://schemas.openxmlformats.org/officeDocument/2006/relationships/tags" Target="../tags/tag622.xml"/><Relationship Id="rId33" Type="http://schemas.openxmlformats.org/officeDocument/2006/relationships/tags" Target="../tags/tag630.xml"/><Relationship Id="rId38" Type="http://schemas.openxmlformats.org/officeDocument/2006/relationships/tags" Target="../tags/tag635.xml"/><Relationship Id="rId46" Type="http://schemas.openxmlformats.org/officeDocument/2006/relationships/tags" Target="../tags/tag643.xml"/><Relationship Id="rId59" Type="http://schemas.openxmlformats.org/officeDocument/2006/relationships/tags" Target="../tags/tag656.xml"/><Relationship Id="rId20" Type="http://schemas.openxmlformats.org/officeDocument/2006/relationships/tags" Target="../tags/tag617.xml"/><Relationship Id="rId41" Type="http://schemas.openxmlformats.org/officeDocument/2006/relationships/tags" Target="../tags/tag638.xml"/><Relationship Id="rId54" Type="http://schemas.openxmlformats.org/officeDocument/2006/relationships/tags" Target="../tags/tag651.xml"/><Relationship Id="rId62" Type="http://schemas.openxmlformats.org/officeDocument/2006/relationships/tags" Target="../tags/tag659.xml"/><Relationship Id="rId1" Type="http://schemas.openxmlformats.org/officeDocument/2006/relationships/tags" Target="../tags/tag598.xml"/><Relationship Id="rId6" Type="http://schemas.openxmlformats.org/officeDocument/2006/relationships/tags" Target="../tags/tag603.xml"/><Relationship Id="rId15" Type="http://schemas.openxmlformats.org/officeDocument/2006/relationships/tags" Target="../tags/tag612.xml"/><Relationship Id="rId23" Type="http://schemas.openxmlformats.org/officeDocument/2006/relationships/tags" Target="../tags/tag620.xml"/><Relationship Id="rId28" Type="http://schemas.openxmlformats.org/officeDocument/2006/relationships/tags" Target="../tags/tag625.xml"/><Relationship Id="rId36" Type="http://schemas.openxmlformats.org/officeDocument/2006/relationships/tags" Target="../tags/tag633.xml"/><Relationship Id="rId49" Type="http://schemas.openxmlformats.org/officeDocument/2006/relationships/tags" Target="../tags/tag646.xml"/><Relationship Id="rId57" Type="http://schemas.openxmlformats.org/officeDocument/2006/relationships/tags" Target="../tags/tag654.xml"/><Relationship Id="rId10" Type="http://schemas.openxmlformats.org/officeDocument/2006/relationships/tags" Target="../tags/tag607.xml"/><Relationship Id="rId31" Type="http://schemas.openxmlformats.org/officeDocument/2006/relationships/tags" Target="../tags/tag628.xml"/><Relationship Id="rId44" Type="http://schemas.openxmlformats.org/officeDocument/2006/relationships/tags" Target="../tags/tag641.xml"/><Relationship Id="rId52" Type="http://schemas.openxmlformats.org/officeDocument/2006/relationships/tags" Target="../tags/tag649.xml"/><Relationship Id="rId60" Type="http://schemas.openxmlformats.org/officeDocument/2006/relationships/tags" Target="../tags/tag657.xml"/><Relationship Id="rId65" Type="http://schemas.openxmlformats.org/officeDocument/2006/relationships/notesSlide" Target="../notesSlides/notesSlide39.xml"/><Relationship Id="rId4" Type="http://schemas.openxmlformats.org/officeDocument/2006/relationships/tags" Target="../tags/tag601.xml"/><Relationship Id="rId9" Type="http://schemas.openxmlformats.org/officeDocument/2006/relationships/tags" Target="../tags/tag606.xml"/><Relationship Id="rId13" Type="http://schemas.openxmlformats.org/officeDocument/2006/relationships/tags" Target="../tags/tag610.xml"/><Relationship Id="rId18" Type="http://schemas.openxmlformats.org/officeDocument/2006/relationships/tags" Target="../tags/tag615.xml"/><Relationship Id="rId39" Type="http://schemas.openxmlformats.org/officeDocument/2006/relationships/tags" Target="../tags/tag6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6" Type="http://schemas.openxmlformats.org/officeDocument/2006/relationships/tags" Target="../tags/tag686.xml"/><Relationship Id="rId21" Type="http://schemas.openxmlformats.org/officeDocument/2006/relationships/tags" Target="../tags/tag681.xml"/><Relationship Id="rId34" Type="http://schemas.openxmlformats.org/officeDocument/2006/relationships/tags" Target="../tags/tag694.xml"/><Relationship Id="rId42" Type="http://schemas.openxmlformats.org/officeDocument/2006/relationships/tags" Target="../tags/tag702.xml"/><Relationship Id="rId47" Type="http://schemas.openxmlformats.org/officeDocument/2006/relationships/tags" Target="../tags/tag707.xml"/><Relationship Id="rId50" Type="http://schemas.openxmlformats.org/officeDocument/2006/relationships/tags" Target="../tags/tag710.xml"/><Relationship Id="rId55" Type="http://schemas.openxmlformats.org/officeDocument/2006/relationships/tags" Target="../tags/tag715.xml"/><Relationship Id="rId63" Type="http://schemas.openxmlformats.org/officeDocument/2006/relationships/tags" Target="../tags/tag723.xml"/><Relationship Id="rId68" Type="http://schemas.openxmlformats.org/officeDocument/2006/relationships/notesSlide" Target="../notesSlides/notesSlide46.xml"/><Relationship Id="rId7" Type="http://schemas.openxmlformats.org/officeDocument/2006/relationships/tags" Target="../tags/tag667.xml"/><Relationship Id="rId2" Type="http://schemas.openxmlformats.org/officeDocument/2006/relationships/tags" Target="../tags/tag662.xml"/><Relationship Id="rId16" Type="http://schemas.openxmlformats.org/officeDocument/2006/relationships/tags" Target="../tags/tag676.xml"/><Relationship Id="rId29" Type="http://schemas.openxmlformats.org/officeDocument/2006/relationships/tags" Target="../tags/tag689.xml"/><Relationship Id="rId11" Type="http://schemas.openxmlformats.org/officeDocument/2006/relationships/tags" Target="../tags/tag671.xml"/><Relationship Id="rId24" Type="http://schemas.openxmlformats.org/officeDocument/2006/relationships/tags" Target="../tags/tag684.xml"/><Relationship Id="rId32" Type="http://schemas.openxmlformats.org/officeDocument/2006/relationships/tags" Target="../tags/tag692.xml"/><Relationship Id="rId37" Type="http://schemas.openxmlformats.org/officeDocument/2006/relationships/tags" Target="../tags/tag697.xml"/><Relationship Id="rId40" Type="http://schemas.openxmlformats.org/officeDocument/2006/relationships/tags" Target="../tags/tag700.xml"/><Relationship Id="rId45" Type="http://schemas.openxmlformats.org/officeDocument/2006/relationships/tags" Target="../tags/tag705.xml"/><Relationship Id="rId53" Type="http://schemas.openxmlformats.org/officeDocument/2006/relationships/tags" Target="../tags/tag713.xml"/><Relationship Id="rId58" Type="http://schemas.openxmlformats.org/officeDocument/2006/relationships/tags" Target="../tags/tag718.xml"/><Relationship Id="rId66" Type="http://schemas.openxmlformats.org/officeDocument/2006/relationships/tags" Target="../tags/tag726.xml"/><Relationship Id="rId5" Type="http://schemas.openxmlformats.org/officeDocument/2006/relationships/tags" Target="../tags/tag665.xml"/><Relationship Id="rId61" Type="http://schemas.openxmlformats.org/officeDocument/2006/relationships/tags" Target="../tags/tag721.xml"/><Relationship Id="rId19" Type="http://schemas.openxmlformats.org/officeDocument/2006/relationships/tags" Target="../tags/tag679.xml"/><Relationship Id="rId14" Type="http://schemas.openxmlformats.org/officeDocument/2006/relationships/tags" Target="../tags/tag674.xml"/><Relationship Id="rId22" Type="http://schemas.openxmlformats.org/officeDocument/2006/relationships/tags" Target="../tags/tag682.xml"/><Relationship Id="rId27" Type="http://schemas.openxmlformats.org/officeDocument/2006/relationships/tags" Target="../tags/tag687.xml"/><Relationship Id="rId30" Type="http://schemas.openxmlformats.org/officeDocument/2006/relationships/tags" Target="../tags/tag690.xml"/><Relationship Id="rId35" Type="http://schemas.openxmlformats.org/officeDocument/2006/relationships/tags" Target="../tags/tag695.xml"/><Relationship Id="rId43" Type="http://schemas.openxmlformats.org/officeDocument/2006/relationships/tags" Target="../tags/tag703.xml"/><Relationship Id="rId48" Type="http://schemas.openxmlformats.org/officeDocument/2006/relationships/tags" Target="../tags/tag708.xml"/><Relationship Id="rId56" Type="http://schemas.openxmlformats.org/officeDocument/2006/relationships/tags" Target="../tags/tag716.xml"/><Relationship Id="rId64" Type="http://schemas.openxmlformats.org/officeDocument/2006/relationships/tags" Target="../tags/tag724.xml"/><Relationship Id="rId8" Type="http://schemas.openxmlformats.org/officeDocument/2006/relationships/tags" Target="../tags/tag668.xml"/><Relationship Id="rId51" Type="http://schemas.openxmlformats.org/officeDocument/2006/relationships/tags" Target="../tags/tag711.xml"/><Relationship Id="rId3" Type="http://schemas.openxmlformats.org/officeDocument/2006/relationships/tags" Target="../tags/tag663.xml"/><Relationship Id="rId12" Type="http://schemas.openxmlformats.org/officeDocument/2006/relationships/tags" Target="../tags/tag672.xml"/><Relationship Id="rId17" Type="http://schemas.openxmlformats.org/officeDocument/2006/relationships/tags" Target="../tags/tag677.xml"/><Relationship Id="rId25" Type="http://schemas.openxmlformats.org/officeDocument/2006/relationships/tags" Target="../tags/tag685.xml"/><Relationship Id="rId33" Type="http://schemas.openxmlformats.org/officeDocument/2006/relationships/tags" Target="../tags/tag693.xml"/><Relationship Id="rId38" Type="http://schemas.openxmlformats.org/officeDocument/2006/relationships/tags" Target="../tags/tag698.xml"/><Relationship Id="rId46" Type="http://schemas.openxmlformats.org/officeDocument/2006/relationships/tags" Target="../tags/tag706.xml"/><Relationship Id="rId59" Type="http://schemas.openxmlformats.org/officeDocument/2006/relationships/tags" Target="../tags/tag719.xml"/><Relationship Id="rId67" Type="http://schemas.openxmlformats.org/officeDocument/2006/relationships/slideLayout" Target="../slideLayouts/slideLayout20.xml"/><Relationship Id="rId20" Type="http://schemas.openxmlformats.org/officeDocument/2006/relationships/tags" Target="../tags/tag680.xml"/><Relationship Id="rId41" Type="http://schemas.openxmlformats.org/officeDocument/2006/relationships/tags" Target="../tags/tag701.xml"/><Relationship Id="rId54" Type="http://schemas.openxmlformats.org/officeDocument/2006/relationships/tags" Target="../tags/tag714.xml"/><Relationship Id="rId62" Type="http://schemas.openxmlformats.org/officeDocument/2006/relationships/tags" Target="../tags/tag722.xml"/><Relationship Id="rId1" Type="http://schemas.openxmlformats.org/officeDocument/2006/relationships/tags" Target="../tags/tag661.xml"/><Relationship Id="rId6" Type="http://schemas.openxmlformats.org/officeDocument/2006/relationships/tags" Target="../tags/tag666.xml"/><Relationship Id="rId15" Type="http://schemas.openxmlformats.org/officeDocument/2006/relationships/tags" Target="../tags/tag675.xml"/><Relationship Id="rId23" Type="http://schemas.openxmlformats.org/officeDocument/2006/relationships/tags" Target="../tags/tag683.xml"/><Relationship Id="rId28" Type="http://schemas.openxmlformats.org/officeDocument/2006/relationships/tags" Target="../tags/tag688.xml"/><Relationship Id="rId36" Type="http://schemas.openxmlformats.org/officeDocument/2006/relationships/tags" Target="../tags/tag696.xml"/><Relationship Id="rId49" Type="http://schemas.openxmlformats.org/officeDocument/2006/relationships/tags" Target="../tags/tag709.xml"/><Relationship Id="rId57" Type="http://schemas.openxmlformats.org/officeDocument/2006/relationships/tags" Target="../tags/tag717.xml"/><Relationship Id="rId10" Type="http://schemas.openxmlformats.org/officeDocument/2006/relationships/tags" Target="../tags/tag670.xml"/><Relationship Id="rId31" Type="http://schemas.openxmlformats.org/officeDocument/2006/relationships/tags" Target="../tags/tag691.xml"/><Relationship Id="rId44" Type="http://schemas.openxmlformats.org/officeDocument/2006/relationships/tags" Target="../tags/tag704.xml"/><Relationship Id="rId52" Type="http://schemas.openxmlformats.org/officeDocument/2006/relationships/tags" Target="../tags/tag712.xml"/><Relationship Id="rId60" Type="http://schemas.openxmlformats.org/officeDocument/2006/relationships/tags" Target="../tags/tag720.xml"/><Relationship Id="rId65" Type="http://schemas.openxmlformats.org/officeDocument/2006/relationships/tags" Target="../tags/tag725.xml"/><Relationship Id="rId4" Type="http://schemas.openxmlformats.org/officeDocument/2006/relationships/tags" Target="../tags/tag664.xml"/><Relationship Id="rId9" Type="http://schemas.openxmlformats.org/officeDocument/2006/relationships/tags" Target="../tags/tag669.xml"/><Relationship Id="rId13" Type="http://schemas.openxmlformats.org/officeDocument/2006/relationships/tags" Target="../tags/tag673.xml"/><Relationship Id="rId18" Type="http://schemas.openxmlformats.org/officeDocument/2006/relationships/tags" Target="../tags/tag678.xml"/><Relationship Id="rId39" Type="http://schemas.openxmlformats.org/officeDocument/2006/relationships/tags" Target="../tags/tag69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tags" Target="../tags/tag729.xml"/><Relationship Id="rId7" Type="http://schemas.openxmlformats.org/officeDocument/2006/relationships/image" Target="../media/image67.png"/><Relationship Id="rId2" Type="http://schemas.openxmlformats.org/officeDocument/2006/relationships/tags" Target="../tags/tag728.xml"/><Relationship Id="rId1" Type="http://schemas.openxmlformats.org/officeDocument/2006/relationships/tags" Target="../tags/tag727.xml"/><Relationship Id="rId6" Type="http://schemas.openxmlformats.org/officeDocument/2006/relationships/image" Target="../media/image66.png"/><Relationship Id="rId5" Type="http://schemas.openxmlformats.org/officeDocument/2006/relationships/notesSlide" Target="../notesSlides/notesSlide47.xml"/><Relationship Id="rId4"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tags" Target="../tags/tag732.xml"/><Relationship Id="rId2" Type="http://schemas.openxmlformats.org/officeDocument/2006/relationships/tags" Target="../tags/tag731.xml"/><Relationship Id="rId1" Type="http://schemas.openxmlformats.org/officeDocument/2006/relationships/tags" Target="../tags/tag730.xml"/><Relationship Id="rId6" Type="http://schemas.openxmlformats.org/officeDocument/2006/relationships/image" Target="../media/image64.png"/><Relationship Id="rId5" Type="http://schemas.openxmlformats.org/officeDocument/2006/relationships/notesSlide" Target="../notesSlides/notesSlide49.xml"/><Relationship Id="rId4"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tags" Target="../tags/tag735.xml"/><Relationship Id="rId2" Type="http://schemas.openxmlformats.org/officeDocument/2006/relationships/tags" Target="../tags/tag734.xml"/><Relationship Id="rId1" Type="http://schemas.openxmlformats.org/officeDocument/2006/relationships/tags" Target="../tags/tag733.xml"/><Relationship Id="rId5" Type="http://schemas.openxmlformats.org/officeDocument/2006/relationships/notesSlide" Target="../notesSlides/notesSlide52.xml"/><Relationship Id="rId4"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tags" Target="../tags/tag738.xml"/><Relationship Id="rId2" Type="http://schemas.openxmlformats.org/officeDocument/2006/relationships/tags" Target="../tags/tag737.xml"/><Relationship Id="rId1" Type="http://schemas.openxmlformats.org/officeDocument/2006/relationships/tags" Target="../tags/tag736.xml"/><Relationship Id="rId4"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1F0FA634-F03E-B6EE-EA4B-9D5FFA05FE58}"/>
              </a:ext>
            </a:extLst>
          </p:cNvPr>
          <p:cNvSpPr txBox="1"/>
          <p:nvPr/>
        </p:nvSpPr>
        <p:spPr>
          <a:xfrm>
            <a:off x="4017017" y="6059425"/>
            <a:ext cx="4157965" cy="400110"/>
          </a:xfrm>
          <a:prstGeom prst="rect">
            <a:avLst/>
          </a:prstGeom>
          <a:noFill/>
        </p:spPr>
        <p:txBody>
          <a:bodyPr wrap="square" rtlCol="0" anchor="ctr">
            <a:spAutoFit/>
          </a:bodyPr>
          <a:lstStyle/>
          <a:p>
            <a:pPr algn="ctr"/>
            <a:r>
              <a:rPr lang="tr-TR" sz="2000" b="1" dirty="0">
                <a:solidFill>
                  <a:srgbClr val="012855"/>
                </a:solidFill>
                <a:latin typeface="Helvetica" panose="020B0604020202020204" pitchFamily="34" charset="0"/>
                <a:cs typeface="Helvetica" panose="020B0604020202020204" pitchFamily="34" charset="0"/>
              </a:rPr>
              <a:t>06.02.2024</a:t>
            </a:r>
          </a:p>
        </p:txBody>
      </p:sp>
      <p:sp>
        <p:nvSpPr>
          <p:cNvPr id="6" name="Metin kutusu 5">
            <a:extLst>
              <a:ext uri="{FF2B5EF4-FFF2-40B4-BE49-F238E27FC236}">
                <a16:creationId xmlns:a16="http://schemas.microsoft.com/office/drawing/2014/main" id="{7C7D52CE-832E-BEF3-7BED-EFFC61AEAF53}"/>
              </a:ext>
            </a:extLst>
          </p:cNvPr>
          <p:cNvSpPr txBox="1"/>
          <p:nvPr/>
        </p:nvSpPr>
        <p:spPr>
          <a:xfrm>
            <a:off x="2111052" y="2186279"/>
            <a:ext cx="7969892" cy="1938992"/>
          </a:xfrm>
          <a:prstGeom prst="rect">
            <a:avLst/>
          </a:prstGeom>
          <a:noFill/>
        </p:spPr>
        <p:txBody>
          <a:bodyPr wrap="square" rtlCol="0" anchor="ctr">
            <a:spAutoFit/>
          </a:bodyPr>
          <a:lstStyle/>
          <a:p>
            <a:pPr algn="ctr"/>
            <a:r>
              <a:rPr lang="tr-TR" sz="4000" b="1" dirty="0">
                <a:solidFill>
                  <a:srgbClr val="002060"/>
                </a:solidFill>
                <a:latin typeface="Helvetica" panose="020B0604020202020204" pitchFamily="34" charset="0"/>
                <a:cs typeface="Helvetica" panose="020B0604020202020204" pitchFamily="34" charset="0"/>
              </a:rPr>
              <a:t>Reproducibility of </a:t>
            </a:r>
          </a:p>
          <a:p>
            <a:pPr algn="ctr"/>
            <a:r>
              <a:rPr lang="tr-TR" sz="4000" b="1" dirty="0">
                <a:solidFill>
                  <a:srgbClr val="002060"/>
                </a:solidFill>
                <a:latin typeface="Helvetica" panose="020B0604020202020204" pitchFamily="34" charset="0"/>
                <a:cs typeface="Helvetica" panose="020B0604020202020204" pitchFamily="34" charset="0"/>
              </a:rPr>
              <a:t>Graph Neural Networks in Multiview Brain Connectivity</a:t>
            </a:r>
          </a:p>
        </p:txBody>
      </p:sp>
      <p:sp>
        <p:nvSpPr>
          <p:cNvPr id="7" name="Google Shape;302;p30">
            <a:extLst>
              <a:ext uri="{FF2B5EF4-FFF2-40B4-BE49-F238E27FC236}">
                <a16:creationId xmlns:a16="http://schemas.microsoft.com/office/drawing/2014/main" id="{4EB45313-581C-4F14-8DA2-AFCF9E443471}"/>
              </a:ext>
            </a:extLst>
          </p:cNvPr>
          <p:cNvSpPr txBox="1">
            <a:spLocks/>
          </p:cNvSpPr>
          <p:nvPr/>
        </p:nvSpPr>
        <p:spPr>
          <a:xfrm>
            <a:off x="3248248" y="4359599"/>
            <a:ext cx="5695500" cy="1475145"/>
          </a:xfrm>
          <a:prstGeom prst="rect">
            <a:avLst/>
          </a:prstGeom>
        </p:spPr>
        <p:txBody>
          <a:bodyPr spcFirstLastPara="1" wrap="square" lIns="0"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tr-TR" sz="2500" b="1" dirty="0"/>
              <a:t>Hızır Can Bayram</a:t>
            </a:r>
          </a:p>
          <a:p>
            <a:pPr marL="0" indent="0" algn="ctr">
              <a:spcBef>
                <a:spcPts val="0"/>
              </a:spcBef>
              <a:buNone/>
            </a:pPr>
            <a:endParaRPr lang="tr-TR" sz="2500" dirty="0"/>
          </a:p>
          <a:p>
            <a:pPr marL="0" indent="0" algn="ctr">
              <a:spcBef>
                <a:spcPts val="0"/>
              </a:spcBef>
              <a:buNone/>
            </a:pPr>
            <a:r>
              <a:rPr lang="tr-TR" sz="2500" b="1" dirty="0">
                <a:solidFill>
                  <a:srgbClr val="002060"/>
                </a:solidFill>
              </a:rPr>
              <a:t>Advisor:</a:t>
            </a:r>
            <a:r>
              <a:rPr lang="tr-TR" sz="2500" dirty="0">
                <a:solidFill>
                  <a:srgbClr val="002060"/>
                </a:solidFill>
              </a:rPr>
              <a:t> </a:t>
            </a:r>
            <a:r>
              <a:rPr lang="tr-TR" sz="2500" dirty="0"/>
              <a:t>Prof. Dr. Mustafa Serdar Çelebi</a:t>
            </a:r>
          </a:p>
          <a:p>
            <a:pPr marL="0" indent="0" algn="ctr">
              <a:spcBef>
                <a:spcPts val="0"/>
              </a:spcBef>
              <a:buNone/>
            </a:pPr>
            <a:r>
              <a:rPr lang="tr-TR" sz="2500" b="1" dirty="0">
                <a:solidFill>
                  <a:srgbClr val="002060"/>
                </a:solidFill>
              </a:rPr>
              <a:t>Co-Advisor:</a:t>
            </a:r>
            <a:r>
              <a:rPr lang="tr-TR" sz="2500" dirty="0">
                <a:solidFill>
                  <a:srgbClr val="002060"/>
                </a:solidFill>
              </a:rPr>
              <a:t> </a:t>
            </a:r>
            <a:r>
              <a:rPr lang="tr-TR" sz="2500" dirty="0"/>
              <a:t>Dr. Islem Rekik</a:t>
            </a:r>
          </a:p>
        </p:txBody>
      </p:sp>
    </p:spTree>
    <p:extLst>
      <p:ext uri="{BB962C8B-B14F-4D97-AF65-F5344CB8AC3E}">
        <p14:creationId xmlns:p14="http://schemas.microsoft.com/office/powerpoint/2010/main" val="2293274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F68CD33-E2FB-DB7B-B964-08DE62404157}"/>
              </a:ext>
            </a:extLst>
          </p:cNvPr>
          <p:cNvSpPr txBox="1"/>
          <p:nvPr/>
        </p:nvSpPr>
        <p:spPr>
          <a:xfrm>
            <a:off x="7110405" y="470262"/>
            <a:ext cx="3849131"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Brain Network Problems</a:t>
            </a:r>
          </a:p>
        </p:txBody>
      </p:sp>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0" name="Google Shape;344;p33">
            <a:extLst>
              <a:ext uri="{FF2B5EF4-FFF2-40B4-BE49-F238E27FC236}">
                <a16:creationId xmlns:a16="http://schemas.microsoft.com/office/drawing/2014/main" id="{C7E493E0-CEE0-4B43-AD16-BA71A27989CB}"/>
              </a:ext>
            </a:extLst>
          </p:cNvPr>
          <p:cNvSpPr txBox="1">
            <a:spLocks/>
          </p:cNvSpPr>
          <p:nvPr/>
        </p:nvSpPr>
        <p:spPr>
          <a:xfrm>
            <a:off x="666672" y="1563211"/>
            <a:ext cx="10713896" cy="244066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r>
              <a:rPr lang="en-US" sz="1900" b="1" dirty="0">
                <a:latin typeface="Old Standard TT" panose="020B0604020202020204" charset="-94"/>
              </a:rPr>
              <a:t>- We can categorize </a:t>
            </a:r>
            <a:r>
              <a:rPr lang="en-US" sz="1900" b="1" dirty="0">
                <a:solidFill>
                  <a:srgbClr val="FF0000"/>
                </a:solidFill>
                <a:latin typeface="Old Standard TT" panose="020B0604020202020204" charset="-94"/>
              </a:rPr>
              <a:t>network </a:t>
            </a:r>
            <a:r>
              <a:rPr lang="tr-TR" sz="1900" b="1" dirty="0">
                <a:solidFill>
                  <a:srgbClr val="FF0000"/>
                </a:solidFill>
                <a:latin typeface="Old Standard TT" panose="020B0604020202020204" charset="-94"/>
              </a:rPr>
              <a:t>neuroscience </a:t>
            </a:r>
            <a:r>
              <a:rPr lang="en-US" sz="1900" b="1" dirty="0">
                <a:solidFill>
                  <a:srgbClr val="FF0000"/>
                </a:solidFill>
                <a:latin typeface="Old Standard TT" panose="020B0604020202020204" charset="-94"/>
              </a:rPr>
              <a:t>problems </a:t>
            </a:r>
            <a:r>
              <a:rPr lang="tr-TR" sz="1900" b="1" dirty="0">
                <a:latin typeface="Old Standard TT" panose="020B0604020202020204" charset="-94"/>
              </a:rPr>
              <a:t>that are solved using graph neural networks </a:t>
            </a:r>
            <a:r>
              <a:rPr lang="en-US" sz="1900" b="1" dirty="0">
                <a:latin typeface="Old Standard TT" panose="020B0604020202020204" charset="-94"/>
              </a:rPr>
              <a:t>as </a:t>
            </a:r>
            <a:br>
              <a:rPr lang="en-US" sz="1900" b="1" dirty="0">
                <a:latin typeface="Old Standard TT" panose="020B0604020202020204" charset="-94"/>
              </a:rPr>
            </a:br>
            <a:br>
              <a:rPr lang="tr-TR"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10</a:t>
            </a:r>
          </a:p>
        </p:txBody>
      </p:sp>
      <p:sp>
        <p:nvSpPr>
          <p:cNvPr id="12" name="Google Shape;344;p33">
            <a:extLst>
              <a:ext uri="{FF2B5EF4-FFF2-40B4-BE49-F238E27FC236}">
                <a16:creationId xmlns:a16="http://schemas.microsoft.com/office/drawing/2014/main" id="{D8F0E0A5-0515-49FB-B994-74DDC0D854A3}"/>
              </a:ext>
            </a:extLst>
          </p:cNvPr>
          <p:cNvSpPr txBox="1">
            <a:spLocks/>
          </p:cNvSpPr>
          <p:nvPr/>
        </p:nvSpPr>
        <p:spPr>
          <a:xfrm>
            <a:off x="2108520" y="2698109"/>
            <a:ext cx="5064092" cy="21596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marL="342900" indent="-342900" algn="l">
              <a:buFont typeface="Arial" panose="020B0604020202020204" pitchFamily="34" charset="0"/>
              <a:buChar char="•"/>
            </a:pPr>
            <a:r>
              <a:rPr lang="tr-TR" sz="1900" dirty="0"/>
              <a:t>T</a:t>
            </a:r>
            <a:r>
              <a:rPr lang="en-US" sz="1900" dirty="0"/>
              <a:t>he integration of brain graphs</a:t>
            </a:r>
            <a:endParaRPr lang="tr-TR" sz="1900" dirty="0"/>
          </a:p>
          <a:p>
            <a:pPr algn="l"/>
            <a:endParaRPr lang="tr-TR" sz="1900" dirty="0"/>
          </a:p>
          <a:p>
            <a:pPr marL="342900" indent="-342900" algn="l">
              <a:buFont typeface="Arial" panose="020B0604020202020204" pitchFamily="34" charset="0"/>
              <a:buChar char="•"/>
            </a:pPr>
            <a:r>
              <a:rPr lang="tr-TR" sz="1900" dirty="0"/>
              <a:t>T</a:t>
            </a:r>
            <a:r>
              <a:rPr lang="en-US" sz="1900" dirty="0"/>
              <a:t>he prediction of brain</a:t>
            </a:r>
            <a:r>
              <a:rPr lang="tr-TR" sz="1900" dirty="0"/>
              <a:t> </a:t>
            </a:r>
            <a:r>
              <a:rPr lang="en-US" sz="1900" dirty="0"/>
              <a:t>graph</a:t>
            </a:r>
            <a:endParaRPr lang="tr-TR" sz="1900" dirty="0"/>
          </a:p>
          <a:p>
            <a:pPr algn="l"/>
            <a:endParaRPr lang="tr-TR" sz="1900" dirty="0"/>
          </a:p>
          <a:p>
            <a:pPr marL="342900" indent="-342900" algn="l">
              <a:buFont typeface="Arial" panose="020B0604020202020204" pitchFamily="34" charset="0"/>
              <a:buChar char="•"/>
            </a:pPr>
            <a:r>
              <a:rPr lang="tr-TR" sz="1900" dirty="0"/>
              <a:t>T</a:t>
            </a:r>
            <a:r>
              <a:rPr lang="en-US" sz="1900" dirty="0"/>
              <a:t>he classification of brain graph</a:t>
            </a:r>
            <a:br>
              <a:rPr lang="en-US" sz="1900" dirty="0"/>
            </a:br>
            <a:endParaRPr lang="en-US" sz="1900" dirty="0"/>
          </a:p>
        </p:txBody>
      </p:sp>
    </p:spTree>
    <p:extLst>
      <p:ext uri="{BB962C8B-B14F-4D97-AF65-F5344CB8AC3E}">
        <p14:creationId xmlns:p14="http://schemas.microsoft.com/office/powerpoint/2010/main" val="17094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F68CD33-E2FB-DB7B-B964-08DE62404157}"/>
              </a:ext>
            </a:extLst>
          </p:cNvPr>
          <p:cNvSpPr txBox="1"/>
          <p:nvPr/>
        </p:nvSpPr>
        <p:spPr>
          <a:xfrm>
            <a:off x="7191117" y="472730"/>
            <a:ext cx="4889479"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a:t>
            </a:r>
            <a:r>
              <a:rPr lang="en-US" sz="2800" b="1" kern="0" dirty="0">
                <a:solidFill>
                  <a:schemeClr val="bg1"/>
                </a:solidFill>
                <a:latin typeface="Old Standard TT" panose="020B0604020202020204" charset="-94"/>
                <a:cs typeface="Arial"/>
                <a:sym typeface="Arial"/>
              </a:rPr>
              <a:t>he </a:t>
            </a:r>
            <a:r>
              <a:rPr lang="tr-TR" sz="2800" b="1" kern="0" dirty="0">
                <a:solidFill>
                  <a:schemeClr val="bg1"/>
                </a:solidFill>
                <a:latin typeface="Old Standard TT" panose="020B0604020202020204" charset="-94"/>
                <a:cs typeface="Arial"/>
                <a:sym typeface="Arial"/>
              </a:rPr>
              <a:t>Integration </a:t>
            </a:r>
            <a:r>
              <a:rPr lang="en-US" sz="2800" b="1" kern="0" dirty="0">
                <a:solidFill>
                  <a:schemeClr val="bg1"/>
                </a:solidFill>
                <a:latin typeface="Old Standard TT" panose="020B0604020202020204" charset="-94"/>
                <a:cs typeface="Arial"/>
                <a:sym typeface="Arial"/>
              </a:rPr>
              <a:t>of </a:t>
            </a:r>
            <a:r>
              <a:rPr lang="tr-TR" sz="2800" b="1" kern="0" dirty="0">
                <a:solidFill>
                  <a:schemeClr val="bg1"/>
                </a:solidFill>
                <a:latin typeface="Old Standard TT" panose="020B0604020202020204" charset="-94"/>
                <a:cs typeface="Arial"/>
                <a:sym typeface="Arial"/>
              </a:rPr>
              <a:t>Brain Graphs</a:t>
            </a: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11</a:t>
            </a:r>
          </a:p>
        </p:txBody>
      </p:sp>
      <p:sp>
        <p:nvSpPr>
          <p:cNvPr id="28" name="Metin kutusu 9">
            <a:extLst>
              <a:ext uri="{FF2B5EF4-FFF2-40B4-BE49-F238E27FC236}">
                <a16:creationId xmlns:a16="http://schemas.microsoft.com/office/drawing/2014/main" id="{ABAB3754-0C63-4F69-B898-620E1A4A434C}"/>
              </a:ext>
            </a:extLst>
          </p:cNvPr>
          <p:cNvSpPr txBox="1"/>
          <p:nvPr/>
        </p:nvSpPr>
        <p:spPr>
          <a:xfrm rot="1923968">
            <a:off x="1216985" y="2299281"/>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29" name="Picture 114 1 1 1 1 1">
            <a:extLst>
              <a:ext uri="{FF2B5EF4-FFF2-40B4-BE49-F238E27FC236}">
                <a16:creationId xmlns:a16="http://schemas.microsoft.com/office/drawing/2014/main" id="{141FF218-70D9-44C3-8FA7-B90A0603F4C2}"/>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816724" y="1729719"/>
            <a:ext cx="773475" cy="576433"/>
          </a:xfrm>
          <a:prstGeom prst="rect">
            <a:avLst/>
          </a:prstGeom>
          <a:ln>
            <a:noFill/>
          </a:ln>
        </p:spPr>
      </p:pic>
      <p:pic>
        <p:nvPicPr>
          <p:cNvPr id="30" name="Picture 114 1 1 2 1 1">
            <a:extLst>
              <a:ext uri="{FF2B5EF4-FFF2-40B4-BE49-F238E27FC236}">
                <a16:creationId xmlns:a16="http://schemas.microsoft.com/office/drawing/2014/main" id="{48A35395-393A-400F-A6F1-B42455EC4884}"/>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1562948" y="2352906"/>
            <a:ext cx="773475" cy="576433"/>
          </a:xfrm>
          <a:prstGeom prst="rect">
            <a:avLst/>
          </a:prstGeom>
          <a:ln>
            <a:noFill/>
          </a:ln>
        </p:spPr>
      </p:pic>
      <p:pic>
        <p:nvPicPr>
          <p:cNvPr id="31" name="Picture 30">
            <a:extLst>
              <a:ext uri="{FF2B5EF4-FFF2-40B4-BE49-F238E27FC236}">
                <a16:creationId xmlns:a16="http://schemas.microsoft.com/office/drawing/2014/main" id="{30D0A330-7311-4654-98B7-FD8096F7B163}"/>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764855" y="1601277"/>
            <a:ext cx="726028" cy="828745"/>
          </a:xfrm>
          <a:prstGeom prst="rect">
            <a:avLst/>
          </a:prstGeom>
        </p:spPr>
      </p:pic>
      <p:sp>
        <p:nvSpPr>
          <p:cNvPr id="32" name="Metin kutusu 9">
            <a:extLst>
              <a:ext uri="{FF2B5EF4-FFF2-40B4-BE49-F238E27FC236}">
                <a16:creationId xmlns:a16="http://schemas.microsoft.com/office/drawing/2014/main" id="{335BEA59-F57D-43C4-919A-2CDC4D35BEC2}"/>
              </a:ext>
            </a:extLst>
          </p:cNvPr>
          <p:cNvSpPr txBox="1"/>
          <p:nvPr/>
        </p:nvSpPr>
        <p:spPr>
          <a:xfrm rot="1923968">
            <a:off x="2993441" y="2253414"/>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33" name="Picture 32">
            <a:extLst>
              <a:ext uri="{FF2B5EF4-FFF2-40B4-BE49-F238E27FC236}">
                <a16:creationId xmlns:a16="http://schemas.microsoft.com/office/drawing/2014/main" id="{971D65C9-57E5-4C20-9FD4-990F19EF875D}"/>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273057" y="2228557"/>
            <a:ext cx="726028" cy="828745"/>
          </a:xfrm>
          <a:prstGeom prst="rect">
            <a:avLst/>
          </a:prstGeom>
        </p:spPr>
      </p:pic>
      <p:cxnSp>
        <p:nvCxnSpPr>
          <p:cNvPr id="34" name="Straight Arrow Connector 33">
            <a:extLst>
              <a:ext uri="{FF2B5EF4-FFF2-40B4-BE49-F238E27FC236}">
                <a16:creationId xmlns:a16="http://schemas.microsoft.com/office/drawing/2014/main" id="{3F35FEB0-FBDE-4B30-BFFA-5338DD94E4AA}"/>
              </a:ext>
            </a:extLst>
          </p:cNvPr>
          <p:cNvCxnSpPr>
            <a:cxnSpLocks/>
            <a:stCxn id="29" idx="3"/>
          </p:cNvCxnSpPr>
          <p:nvPr/>
        </p:nvCxnSpPr>
        <p:spPr>
          <a:xfrm>
            <a:off x="1590197" y="2017937"/>
            <a:ext cx="1157458" cy="19404"/>
          </a:xfrm>
          <a:prstGeom prst="straightConnector1">
            <a:avLst/>
          </a:prstGeom>
          <a:noFill/>
          <a:ln w="254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CF0050A8-7991-4694-A0D9-41EB29443B1C}"/>
              </a:ext>
            </a:extLst>
          </p:cNvPr>
          <p:cNvCxnSpPr>
            <a:cxnSpLocks/>
            <a:stCxn id="30" idx="3"/>
            <a:endCxn id="33" idx="1"/>
          </p:cNvCxnSpPr>
          <p:nvPr/>
        </p:nvCxnSpPr>
        <p:spPr>
          <a:xfrm>
            <a:off x="2336422" y="2641123"/>
            <a:ext cx="936639" cy="1805"/>
          </a:xfrm>
          <a:prstGeom prst="straightConnector1">
            <a:avLst/>
          </a:prstGeom>
          <a:noFill/>
          <a:ln w="25400" cap="flat" cmpd="sng" algn="ctr">
            <a:solidFill>
              <a:sysClr val="windowText" lastClr="000000"/>
            </a:solidFill>
            <a:prstDash val="solid"/>
            <a:miter lim="800000"/>
            <a:tailEnd type="triangle"/>
          </a:ln>
          <a:effectLst/>
        </p:spPr>
      </p:cxnSp>
      <p:sp>
        <p:nvSpPr>
          <p:cNvPr id="132" name="TextBox 131">
            <a:extLst>
              <a:ext uri="{FF2B5EF4-FFF2-40B4-BE49-F238E27FC236}">
                <a16:creationId xmlns:a16="http://schemas.microsoft.com/office/drawing/2014/main" id="{47702D48-01FF-4347-A514-BC2D8B5378E2}"/>
              </a:ext>
            </a:extLst>
          </p:cNvPr>
          <p:cNvSpPr txBox="1"/>
          <p:nvPr/>
        </p:nvSpPr>
        <p:spPr>
          <a:xfrm>
            <a:off x="1142247" y="2201508"/>
            <a:ext cx="735809"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1</a:t>
            </a:r>
          </a:p>
        </p:txBody>
      </p:sp>
      <p:sp>
        <p:nvSpPr>
          <p:cNvPr id="133" name="TextBox 132">
            <a:extLst>
              <a:ext uri="{FF2B5EF4-FFF2-40B4-BE49-F238E27FC236}">
                <a16:creationId xmlns:a16="http://schemas.microsoft.com/office/drawing/2014/main" id="{7163A2F2-AA7B-4510-925D-C03DE584A9A1}"/>
              </a:ext>
            </a:extLst>
          </p:cNvPr>
          <p:cNvSpPr txBox="1"/>
          <p:nvPr/>
        </p:nvSpPr>
        <p:spPr>
          <a:xfrm>
            <a:off x="1895388" y="2819975"/>
            <a:ext cx="782988"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M</a:t>
            </a:r>
          </a:p>
        </p:txBody>
      </p:sp>
      <p:sp>
        <p:nvSpPr>
          <p:cNvPr id="134" name="TextBox 133">
            <a:extLst>
              <a:ext uri="{FF2B5EF4-FFF2-40B4-BE49-F238E27FC236}">
                <a16:creationId xmlns:a16="http://schemas.microsoft.com/office/drawing/2014/main" id="{81BC15BA-1905-4D08-AD51-B4745B1C5D52}"/>
              </a:ext>
            </a:extLst>
          </p:cNvPr>
          <p:cNvSpPr txBox="1"/>
          <p:nvPr/>
        </p:nvSpPr>
        <p:spPr>
          <a:xfrm>
            <a:off x="2560401" y="2364595"/>
            <a:ext cx="729860"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1</a:t>
            </a:r>
          </a:p>
        </p:txBody>
      </p:sp>
      <p:sp>
        <p:nvSpPr>
          <p:cNvPr id="135" name="TextBox 134">
            <a:extLst>
              <a:ext uri="{FF2B5EF4-FFF2-40B4-BE49-F238E27FC236}">
                <a16:creationId xmlns:a16="http://schemas.microsoft.com/office/drawing/2014/main" id="{3B5C81E4-3658-4156-8FF3-2D249F8A9E57}"/>
              </a:ext>
            </a:extLst>
          </p:cNvPr>
          <p:cNvSpPr txBox="1"/>
          <p:nvPr/>
        </p:nvSpPr>
        <p:spPr>
          <a:xfrm>
            <a:off x="3047504" y="3009554"/>
            <a:ext cx="723255"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M</a:t>
            </a:r>
          </a:p>
        </p:txBody>
      </p:sp>
      <p:sp>
        <p:nvSpPr>
          <p:cNvPr id="148" name="Rectangle: Rounded Corners 147">
            <a:extLst>
              <a:ext uri="{FF2B5EF4-FFF2-40B4-BE49-F238E27FC236}">
                <a16:creationId xmlns:a16="http://schemas.microsoft.com/office/drawing/2014/main" id="{BAFD6BCB-9C28-4177-B523-D43FD27D3EC5}"/>
              </a:ext>
            </a:extLst>
          </p:cNvPr>
          <p:cNvSpPr/>
          <p:nvPr/>
        </p:nvSpPr>
        <p:spPr>
          <a:xfrm>
            <a:off x="742555" y="1440795"/>
            <a:ext cx="3302723" cy="2182371"/>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
        <p:nvSpPr>
          <p:cNvPr id="150" name="Metin kutusu 933">
            <a:extLst>
              <a:ext uri="{FF2B5EF4-FFF2-40B4-BE49-F238E27FC236}">
                <a16:creationId xmlns:a16="http://schemas.microsoft.com/office/drawing/2014/main" id="{44E1FFD8-BC57-4A6C-9F9D-27E0E2EE4D62}"/>
              </a:ext>
            </a:extLst>
          </p:cNvPr>
          <p:cNvSpPr txBox="1"/>
          <p:nvPr/>
        </p:nvSpPr>
        <p:spPr>
          <a:xfrm>
            <a:off x="2707974" y="3285287"/>
            <a:ext cx="1345440" cy="323166"/>
          </a:xfrm>
          <a:prstGeom prst="rect">
            <a:avLst/>
          </a:prstGeom>
          <a:noFill/>
        </p:spPr>
        <p:txBody>
          <a:bodyPr wrap="square" rtlCol="0">
            <a:spAutoFit/>
          </a:bodyPr>
          <a:lstStyle/>
          <a:p>
            <a:pPr algn="ctr" defTabSz="685800"/>
            <a:r>
              <a:rPr lang="tr-TR" sz="1500" b="1" dirty="0">
                <a:solidFill>
                  <a:prstClr val="black"/>
                </a:solidFill>
                <a:latin typeface="Calibri" panose="020F0502020204030204"/>
                <a:cs typeface="Arial"/>
                <a:sym typeface="Arial"/>
              </a:rPr>
              <a:t>Training Set</a:t>
            </a:r>
          </a:p>
        </p:txBody>
      </p:sp>
      <p:sp>
        <p:nvSpPr>
          <p:cNvPr id="131" name="Google Shape;344;p33">
            <a:extLst>
              <a:ext uri="{FF2B5EF4-FFF2-40B4-BE49-F238E27FC236}">
                <a16:creationId xmlns:a16="http://schemas.microsoft.com/office/drawing/2014/main" id="{AA8E9659-F6F3-4DF1-BD96-CDF95D0044E2}"/>
              </a:ext>
            </a:extLst>
          </p:cNvPr>
          <p:cNvSpPr txBox="1">
            <a:spLocks/>
          </p:cNvSpPr>
          <p:nvPr/>
        </p:nvSpPr>
        <p:spPr>
          <a:xfrm>
            <a:off x="4497802" y="1601276"/>
            <a:ext cx="7364681" cy="16028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algn="l"/>
            <a:r>
              <a:rPr lang="tr-TR" sz="1900" dirty="0"/>
              <a:t>Creating a </a:t>
            </a:r>
            <a:r>
              <a:rPr lang="tr-TR" sz="1900" dirty="0">
                <a:solidFill>
                  <a:srgbClr val="FF0000"/>
                </a:solidFill>
              </a:rPr>
              <a:t>unified and meaningful representation</a:t>
            </a:r>
            <a:r>
              <a:rPr lang="tr-TR" sz="1900" dirty="0"/>
              <a:t> of a brain population</a:t>
            </a:r>
          </a:p>
          <a:p>
            <a:pPr algn="l"/>
            <a:endParaRPr lang="en-US" sz="1900" dirty="0"/>
          </a:p>
        </p:txBody>
      </p:sp>
    </p:spTree>
    <p:extLst>
      <p:ext uri="{BB962C8B-B14F-4D97-AF65-F5344CB8AC3E}">
        <p14:creationId xmlns:p14="http://schemas.microsoft.com/office/powerpoint/2010/main" val="4137531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F68CD33-E2FB-DB7B-B964-08DE62404157}"/>
              </a:ext>
            </a:extLst>
          </p:cNvPr>
          <p:cNvSpPr txBox="1"/>
          <p:nvPr/>
        </p:nvSpPr>
        <p:spPr>
          <a:xfrm>
            <a:off x="7191117" y="472730"/>
            <a:ext cx="4889479"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a:t>
            </a:r>
            <a:r>
              <a:rPr lang="en-US" sz="2800" b="1" kern="0" dirty="0">
                <a:solidFill>
                  <a:schemeClr val="bg1"/>
                </a:solidFill>
                <a:latin typeface="Old Standard TT" panose="020B0604020202020204" charset="-94"/>
                <a:cs typeface="Arial"/>
                <a:sym typeface="Arial"/>
              </a:rPr>
              <a:t>he </a:t>
            </a:r>
            <a:r>
              <a:rPr lang="tr-TR" sz="2800" b="1" kern="0" dirty="0">
                <a:solidFill>
                  <a:schemeClr val="bg1"/>
                </a:solidFill>
                <a:latin typeface="Old Standard TT" panose="020B0604020202020204" charset="-94"/>
                <a:cs typeface="Arial"/>
                <a:sym typeface="Arial"/>
              </a:rPr>
              <a:t>Integration </a:t>
            </a:r>
            <a:r>
              <a:rPr lang="en-US" sz="2800" b="1" kern="0" dirty="0">
                <a:solidFill>
                  <a:schemeClr val="bg1"/>
                </a:solidFill>
                <a:latin typeface="Old Standard TT" panose="020B0604020202020204" charset="-94"/>
                <a:cs typeface="Arial"/>
                <a:sym typeface="Arial"/>
              </a:rPr>
              <a:t>of </a:t>
            </a:r>
            <a:r>
              <a:rPr lang="tr-TR" sz="2800" b="1" kern="0" dirty="0">
                <a:solidFill>
                  <a:schemeClr val="bg1"/>
                </a:solidFill>
                <a:latin typeface="Old Standard TT" panose="020B0604020202020204" charset="-94"/>
                <a:cs typeface="Arial"/>
                <a:sym typeface="Arial"/>
              </a:rPr>
              <a:t>Brain Graphs</a:t>
            </a: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12</a:t>
            </a:r>
          </a:p>
        </p:txBody>
      </p:sp>
      <p:cxnSp>
        <p:nvCxnSpPr>
          <p:cNvPr id="36" name="Straight Arrow Connector 35">
            <a:extLst>
              <a:ext uri="{FF2B5EF4-FFF2-40B4-BE49-F238E27FC236}">
                <a16:creationId xmlns:a16="http://schemas.microsoft.com/office/drawing/2014/main" id="{DDE67004-04C7-4158-A312-546992900BB4}"/>
              </a:ext>
            </a:extLst>
          </p:cNvPr>
          <p:cNvCxnSpPr>
            <a:cxnSpLocks/>
            <a:stCxn id="31" idx="3"/>
            <a:endCxn id="41" idx="1"/>
          </p:cNvCxnSpPr>
          <p:nvPr/>
        </p:nvCxnSpPr>
        <p:spPr>
          <a:xfrm>
            <a:off x="3490884" y="2015649"/>
            <a:ext cx="1561721" cy="405600"/>
          </a:xfrm>
          <a:prstGeom prst="straightConnector1">
            <a:avLst/>
          </a:prstGeom>
          <a:noFill/>
          <a:ln w="25400" cap="flat" cmpd="sng" algn="ctr">
            <a:solidFill>
              <a:sysClr val="windowText" lastClr="000000"/>
            </a:solidFill>
            <a:prstDash val="solid"/>
            <a:miter lim="800000"/>
            <a:tailEnd type="triangle"/>
          </a:ln>
          <a:effectLst/>
        </p:spPr>
      </p:cxnSp>
      <p:cxnSp>
        <p:nvCxnSpPr>
          <p:cNvPr id="37" name="Straight Arrow Connector 36">
            <a:extLst>
              <a:ext uri="{FF2B5EF4-FFF2-40B4-BE49-F238E27FC236}">
                <a16:creationId xmlns:a16="http://schemas.microsoft.com/office/drawing/2014/main" id="{13DD4E63-9176-47CB-B80C-C409AC6AE89F}"/>
              </a:ext>
            </a:extLst>
          </p:cNvPr>
          <p:cNvCxnSpPr>
            <a:cxnSpLocks/>
            <a:stCxn id="33" idx="3"/>
            <a:endCxn id="41" idx="1"/>
          </p:cNvCxnSpPr>
          <p:nvPr/>
        </p:nvCxnSpPr>
        <p:spPr>
          <a:xfrm flipV="1">
            <a:off x="3999086" y="2421249"/>
            <a:ext cx="1053519" cy="221680"/>
          </a:xfrm>
          <a:prstGeom prst="straightConnector1">
            <a:avLst/>
          </a:prstGeom>
          <a:noFill/>
          <a:ln w="25400" cap="flat" cmpd="sng" algn="ctr">
            <a:solidFill>
              <a:sysClr val="windowText" lastClr="000000"/>
            </a:solidFill>
            <a:prstDash val="solid"/>
            <a:miter lim="800000"/>
            <a:tailEnd type="triangle"/>
          </a:ln>
          <a:effectLst/>
        </p:spPr>
      </p:cxnSp>
      <p:sp>
        <p:nvSpPr>
          <p:cNvPr id="28" name="Metin kutusu 9">
            <a:extLst>
              <a:ext uri="{FF2B5EF4-FFF2-40B4-BE49-F238E27FC236}">
                <a16:creationId xmlns:a16="http://schemas.microsoft.com/office/drawing/2014/main" id="{ABAB3754-0C63-4F69-B898-620E1A4A434C}"/>
              </a:ext>
            </a:extLst>
          </p:cNvPr>
          <p:cNvSpPr txBox="1"/>
          <p:nvPr/>
        </p:nvSpPr>
        <p:spPr>
          <a:xfrm rot="1923968">
            <a:off x="1216985" y="2299281"/>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29" name="Picture 114 1 1 1 1 1">
            <a:extLst>
              <a:ext uri="{FF2B5EF4-FFF2-40B4-BE49-F238E27FC236}">
                <a16:creationId xmlns:a16="http://schemas.microsoft.com/office/drawing/2014/main" id="{141FF218-70D9-44C3-8FA7-B90A0603F4C2}"/>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816724" y="1729719"/>
            <a:ext cx="773475" cy="576433"/>
          </a:xfrm>
          <a:prstGeom prst="rect">
            <a:avLst/>
          </a:prstGeom>
          <a:ln>
            <a:noFill/>
          </a:ln>
        </p:spPr>
      </p:pic>
      <p:pic>
        <p:nvPicPr>
          <p:cNvPr id="30" name="Picture 114 1 1 2 1 1">
            <a:extLst>
              <a:ext uri="{FF2B5EF4-FFF2-40B4-BE49-F238E27FC236}">
                <a16:creationId xmlns:a16="http://schemas.microsoft.com/office/drawing/2014/main" id="{48A35395-393A-400F-A6F1-B42455EC4884}"/>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1562948" y="2352906"/>
            <a:ext cx="773475" cy="576433"/>
          </a:xfrm>
          <a:prstGeom prst="rect">
            <a:avLst/>
          </a:prstGeom>
          <a:ln>
            <a:noFill/>
          </a:ln>
        </p:spPr>
      </p:pic>
      <p:pic>
        <p:nvPicPr>
          <p:cNvPr id="31" name="Picture 30">
            <a:extLst>
              <a:ext uri="{FF2B5EF4-FFF2-40B4-BE49-F238E27FC236}">
                <a16:creationId xmlns:a16="http://schemas.microsoft.com/office/drawing/2014/main" id="{30D0A330-7311-4654-98B7-FD8096F7B163}"/>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764855" y="1601277"/>
            <a:ext cx="726028" cy="828745"/>
          </a:xfrm>
          <a:prstGeom prst="rect">
            <a:avLst/>
          </a:prstGeom>
        </p:spPr>
      </p:pic>
      <p:sp>
        <p:nvSpPr>
          <p:cNvPr id="32" name="Metin kutusu 9">
            <a:extLst>
              <a:ext uri="{FF2B5EF4-FFF2-40B4-BE49-F238E27FC236}">
                <a16:creationId xmlns:a16="http://schemas.microsoft.com/office/drawing/2014/main" id="{335BEA59-F57D-43C4-919A-2CDC4D35BEC2}"/>
              </a:ext>
            </a:extLst>
          </p:cNvPr>
          <p:cNvSpPr txBox="1"/>
          <p:nvPr/>
        </p:nvSpPr>
        <p:spPr>
          <a:xfrm rot="1923968">
            <a:off x="2993441" y="2253414"/>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33" name="Picture 32">
            <a:extLst>
              <a:ext uri="{FF2B5EF4-FFF2-40B4-BE49-F238E27FC236}">
                <a16:creationId xmlns:a16="http://schemas.microsoft.com/office/drawing/2014/main" id="{971D65C9-57E5-4C20-9FD4-990F19EF875D}"/>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273057" y="2228557"/>
            <a:ext cx="726028" cy="828745"/>
          </a:xfrm>
          <a:prstGeom prst="rect">
            <a:avLst/>
          </a:prstGeom>
        </p:spPr>
      </p:pic>
      <p:cxnSp>
        <p:nvCxnSpPr>
          <p:cNvPr id="34" name="Straight Arrow Connector 33">
            <a:extLst>
              <a:ext uri="{FF2B5EF4-FFF2-40B4-BE49-F238E27FC236}">
                <a16:creationId xmlns:a16="http://schemas.microsoft.com/office/drawing/2014/main" id="{3F35FEB0-FBDE-4B30-BFFA-5338DD94E4AA}"/>
              </a:ext>
            </a:extLst>
          </p:cNvPr>
          <p:cNvCxnSpPr>
            <a:cxnSpLocks/>
            <a:stCxn id="29" idx="3"/>
          </p:cNvCxnSpPr>
          <p:nvPr/>
        </p:nvCxnSpPr>
        <p:spPr>
          <a:xfrm>
            <a:off x="1590197" y="2017937"/>
            <a:ext cx="1157458" cy="19404"/>
          </a:xfrm>
          <a:prstGeom prst="straightConnector1">
            <a:avLst/>
          </a:prstGeom>
          <a:noFill/>
          <a:ln w="254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CF0050A8-7991-4694-A0D9-41EB29443B1C}"/>
              </a:ext>
            </a:extLst>
          </p:cNvPr>
          <p:cNvCxnSpPr>
            <a:cxnSpLocks/>
            <a:stCxn id="30" idx="3"/>
            <a:endCxn id="33" idx="1"/>
          </p:cNvCxnSpPr>
          <p:nvPr/>
        </p:nvCxnSpPr>
        <p:spPr>
          <a:xfrm>
            <a:off x="2336422" y="2641123"/>
            <a:ext cx="936639" cy="1805"/>
          </a:xfrm>
          <a:prstGeom prst="straightConnector1">
            <a:avLst/>
          </a:prstGeom>
          <a:noFill/>
          <a:ln w="25400" cap="flat" cmpd="sng" algn="ctr">
            <a:solidFill>
              <a:sysClr val="windowText" lastClr="000000"/>
            </a:solidFill>
            <a:prstDash val="solid"/>
            <a:miter lim="800000"/>
            <a:tailEnd type="triangle"/>
          </a:ln>
          <a:effectLst/>
        </p:spPr>
      </p:cxnSp>
      <p:sp>
        <p:nvSpPr>
          <p:cNvPr id="132" name="TextBox 131">
            <a:extLst>
              <a:ext uri="{FF2B5EF4-FFF2-40B4-BE49-F238E27FC236}">
                <a16:creationId xmlns:a16="http://schemas.microsoft.com/office/drawing/2014/main" id="{47702D48-01FF-4347-A514-BC2D8B5378E2}"/>
              </a:ext>
            </a:extLst>
          </p:cNvPr>
          <p:cNvSpPr txBox="1"/>
          <p:nvPr/>
        </p:nvSpPr>
        <p:spPr>
          <a:xfrm>
            <a:off x="1142247" y="2201508"/>
            <a:ext cx="735809"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1</a:t>
            </a:r>
          </a:p>
        </p:txBody>
      </p:sp>
      <p:sp>
        <p:nvSpPr>
          <p:cNvPr id="133" name="TextBox 132">
            <a:extLst>
              <a:ext uri="{FF2B5EF4-FFF2-40B4-BE49-F238E27FC236}">
                <a16:creationId xmlns:a16="http://schemas.microsoft.com/office/drawing/2014/main" id="{7163A2F2-AA7B-4510-925D-C03DE584A9A1}"/>
              </a:ext>
            </a:extLst>
          </p:cNvPr>
          <p:cNvSpPr txBox="1"/>
          <p:nvPr/>
        </p:nvSpPr>
        <p:spPr>
          <a:xfrm>
            <a:off x="1895388" y="2819975"/>
            <a:ext cx="782988"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M</a:t>
            </a:r>
          </a:p>
        </p:txBody>
      </p:sp>
      <p:sp>
        <p:nvSpPr>
          <p:cNvPr id="134" name="TextBox 133">
            <a:extLst>
              <a:ext uri="{FF2B5EF4-FFF2-40B4-BE49-F238E27FC236}">
                <a16:creationId xmlns:a16="http://schemas.microsoft.com/office/drawing/2014/main" id="{81BC15BA-1905-4D08-AD51-B4745B1C5D52}"/>
              </a:ext>
            </a:extLst>
          </p:cNvPr>
          <p:cNvSpPr txBox="1"/>
          <p:nvPr/>
        </p:nvSpPr>
        <p:spPr>
          <a:xfrm>
            <a:off x="2560401" y="2364595"/>
            <a:ext cx="729860"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1</a:t>
            </a:r>
          </a:p>
        </p:txBody>
      </p:sp>
      <p:sp>
        <p:nvSpPr>
          <p:cNvPr id="135" name="TextBox 134">
            <a:extLst>
              <a:ext uri="{FF2B5EF4-FFF2-40B4-BE49-F238E27FC236}">
                <a16:creationId xmlns:a16="http://schemas.microsoft.com/office/drawing/2014/main" id="{3B5C81E4-3658-4156-8FF3-2D249F8A9E57}"/>
              </a:ext>
            </a:extLst>
          </p:cNvPr>
          <p:cNvSpPr txBox="1"/>
          <p:nvPr/>
        </p:nvSpPr>
        <p:spPr>
          <a:xfrm>
            <a:off x="3047504" y="3009554"/>
            <a:ext cx="723255"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M</a:t>
            </a:r>
          </a:p>
        </p:txBody>
      </p:sp>
      <p:sp>
        <p:nvSpPr>
          <p:cNvPr id="148" name="Rectangle: Rounded Corners 147">
            <a:extLst>
              <a:ext uri="{FF2B5EF4-FFF2-40B4-BE49-F238E27FC236}">
                <a16:creationId xmlns:a16="http://schemas.microsoft.com/office/drawing/2014/main" id="{BAFD6BCB-9C28-4177-B523-D43FD27D3EC5}"/>
              </a:ext>
            </a:extLst>
          </p:cNvPr>
          <p:cNvSpPr/>
          <p:nvPr/>
        </p:nvSpPr>
        <p:spPr>
          <a:xfrm>
            <a:off x="742555" y="1440795"/>
            <a:ext cx="3302723" cy="2182371"/>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
        <p:nvSpPr>
          <p:cNvPr id="150" name="Metin kutusu 933">
            <a:extLst>
              <a:ext uri="{FF2B5EF4-FFF2-40B4-BE49-F238E27FC236}">
                <a16:creationId xmlns:a16="http://schemas.microsoft.com/office/drawing/2014/main" id="{44E1FFD8-BC57-4A6C-9F9D-27E0E2EE4D62}"/>
              </a:ext>
            </a:extLst>
          </p:cNvPr>
          <p:cNvSpPr txBox="1"/>
          <p:nvPr/>
        </p:nvSpPr>
        <p:spPr>
          <a:xfrm>
            <a:off x="2707974" y="3285287"/>
            <a:ext cx="1345440" cy="323166"/>
          </a:xfrm>
          <a:prstGeom prst="rect">
            <a:avLst/>
          </a:prstGeom>
          <a:noFill/>
        </p:spPr>
        <p:txBody>
          <a:bodyPr wrap="square" rtlCol="0">
            <a:spAutoFit/>
          </a:bodyPr>
          <a:lstStyle/>
          <a:p>
            <a:pPr algn="ctr" defTabSz="685800"/>
            <a:r>
              <a:rPr lang="tr-TR" sz="1500" b="1" dirty="0">
                <a:solidFill>
                  <a:prstClr val="black"/>
                </a:solidFill>
                <a:latin typeface="Calibri" panose="020F0502020204030204"/>
                <a:cs typeface="Arial"/>
                <a:sym typeface="Arial"/>
              </a:rPr>
              <a:t>Training Set</a:t>
            </a:r>
          </a:p>
        </p:txBody>
      </p:sp>
      <p:grpSp>
        <p:nvGrpSpPr>
          <p:cNvPr id="39" name="Group 38">
            <a:extLst>
              <a:ext uri="{FF2B5EF4-FFF2-40B4-BE49-F238E27FC236}">
                <a16:creationId xmlns:a16="http://schemas.microsoft.com/office/drawing/2014/main" id="{244EF1AA-45DA-4610-8269-CB1151D42AAA}"/>
              </a:ext>
            </a:extLst>
          </p:cNvPr>
          <p:cNvGrpSpPr/>
          <p:nvPr/>
        </p:nvGrpSpPr>
        <p:grpSpPr>
          <a:xfrm>
            <a:off x="5052604" y="1328046"/>
            <a:ext cx="2950952" cy="2186406"/>
            <a:chOff x="2146300" y="3440216"/>
            <a:chExt cx="1806575" cy="1394432"/>
          </a:xfrm>
        </p:grpSpPr>
        <p:sp>
          <p:nvSpPr>
            <p:cNvPr id="40" name="Dikdörtgen: Köşeleri Yuvarlatılmış 931">
              <a:extLst>
                <a:ext uri="{FF2B5EF4-FFF2-40B4-BE49-F238E27FC236}">
                  <a16:creationId xmlns:a16="http://schemas.microsoft.com/office/drawing/2014/main" id="{373D771C-65BA-4549-B964-989EB29409D5}"/>
                </a:ext>
              </a:extLst>
            </p:cNvPr>
            <p:cNvSpPr/>
            <p:nvPr/>
          </p:nvSpPr>
          <p:spPr>
            <a:xfrm>
              <a:off x="3014477" y="3625946"/>
              <a:ext cx="121469" cy="777784"/>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1" name="Dikdörtgen: Köşeleri Yuvarlatılmış 935">
              <a:extLst>
                <a:ext uri="{FF2B5EF4-FFF2-40B4-BE49-F238E27FC236}">
                  <a16:creationId xmlns:a16="http://schemas.microsoft.com/office/drawing/2014/main" id="{1201ACD2-E7CD-472A-956A-55DD91F5D5F2}"/>
                </a:ext>
              </a:extLst>
            </p:cNvPr>
            <p:cNvSpPr/>
            <p:nvPr/>
          </p:nvSpPr>
          <p:spPr>
            <a:xfrm>
              <a:off x="2146300" y="3440216"/>
              <a:ext cx="1806575" cy="1394432"/>
            </a:xfrm>
            <a:prstGeom prst="roundRect">
              <a:avLst/>
            </a:prstGeom>
            <a:solidFill>
              <a:srgbClr val="9DC3E6"/>
            </a:solidFill>
            <a:ln w="12700" cap="flat" cmpd="sng" algn="ctr">
              <a:solidFill>
                <a:srgbClr val="4472C4">
                  <a:shade val="50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2" name="Oval 41">
              <a:extLst>
                <a:ext uri="{FF2B5EF4-FFF2-40B4-BE49-F238E27FC236}">
                  <a16:creationId xmlns:a16="http://schemas.microsoft.com/office/drawing/2014/main" id="{F0C8617E-5C1D-4225-B757-2C8AC14BCB28}"/>
                </a:ext>
              </a:extLst>
            </p:cNvPr>
            <p:cNvSpPr/>
            <p:nvPr/>
          </p:nvSpPr>
          <p:spPr>
            <a:xfrm>
              <a:off x="2797973" y="3641826"/>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3" name="Oval 42">
              <a:extLst>
                <a:ext uri="{FF2B5EF4-FFF2-40B4-BE49-F238E27FC236}">
                  <a16:creationId xmlns:a16="http://schemas.microsoft.com/office/drawing/2014/main" id="{7FDBBC5D-C480-4677-AB99-D2C3F04E30F4}"/>
                </a:ext>
              </a:extLst>
            </p:cNvPr>
            <p:cNvSpPr/>
            <p:nvPr/>
          </p:nvSpPr>
          <p:spPr>
            <a:xfrm>
              <a:off x="2797973" y="3802099"/>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4" name="Metin kutusu 938">
              <a:extLst>
                <a:ext uri="{FF2B5EF4-FFF2-40B4-BE49-F238E27FC236}">
                  <a16:creationId xmlns:a16="http://schemas.microsoft.com/office/drawing/2014/main" id="{3ADF0716-3F2F-4F31-9768-77B5527ACAE3}"/>
                </a:ext>
              </a:extLst>
            </p:cNvPr>
            <p:cNvSpPr txBox="1"/>
            <p:nvPr/>
          </p:nvSpPr>
          <p:spPr>
            <a:xfrm rot="16200000">
              <a:off x="2823394" y="3950916"/>
              <a:ext cx="146016" cy="171738"/>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sp>
          <p:nvSpPr>
            <p:cNvPr id="45" name="Oval 44">
              <a:extLst>
                <a:ext uri="{FF2B5EF4-FFF2-40B4-BE49-F238E27FC236}">
                  <a16:creationId xmlns:a16="http://schemas.microsoft.com/office/drawing/2014/main" id="{5FE897B2-30A0-4F94-8EAC-F6596DDD2DFF}"/>
                </a:ext>
              </a:extLst>
            </p:cNvPr>
            <p:cNvSpPr/>
            <p:nvPr/>
          </p:nvSpPr>
          <p:spPr>
            <a:xfrm>
              <a:off x="2797973" y="4100749"/>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6" name="Oval 45">
              <a:extLst>
                <a:ext uri="{FF2B5EF4-FFF2-40B4-BE49-F238E27FC236}">
                  <a16:creationId xmlns:a16="http://schemas.microsoft.com/office/drawing/2014/main" id="{1206FC92-107E-4B67-9506-42C428F09FCB}"/>
                </a:ext>
              </a:extLst>
            </p:cNvPr>
            <p:cNvSpPr/>
            <p:nvPr/>
          </p:nvSpPr>
          <p:spPr>
            <a:xfrm>
              <a:off x="2797973" y="4261022"/>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7" name="Oval 46">
              <a:extLst>
                <a:ext uri="{FF2B5EF4-FFF2-40B4-BE49-F238E27FC236}">
                  <a16:creationId xmlns:a16="http://schemas.microsoft.com/office/drawing/2014/main" id="{8FC01CA2-D124-4B69-93C5-163357D08AA8}"/>
                </a:ext>
              </a:extLst>
            </p:cNvPr>
            <p:cNvSpPr/>
            <p:nvPr/>
          </p:nvSpPr>
          <p:spPr>
            <a:xfrm>
              <a:off x="3014593" y="3723243"/>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8" name="Oval 47">
              <a:extLst>
                <a:ext uri="{FF2B5EF4-FFF2-40B4-BE49-F238E27FC236}">
                  <a16:creationId xmlns:a16="http://schemas.microsoft.com/office/drawing/2014/main" id="{2103C107-4992-4C83-84D0-B5878347D02F}"/>
                </a:ext>
              </a:extLst>
            </p:cNvPr>
            <p:cNvSpPr/>
            <p:nvPr/>
          </p:nvSpPr>
          <p:spPr>
            <a:xfrm>
              <a:off x="3014593" y="3883516"/>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9" name="Metin kutusu 943">
              <a:extLst>
                <a:ext uri="{FF2B5EF4-FFF2-40B4-BE49-F238E27FC236}">
                  <a16:creationId xmlns:a16="http://schemas.microsoft.com/office/drawing/2014/main" id="{B0EDBAAD-9620-40A4-8948-B0696FF234E5}"/>
                </a:ext>
              </a:extLst>
            </p:cNvPr>
            <p:cNvSpPr txBox="1"/>
            <p:nvPr/>
          </p:nvSpPr>
          <p:spPr>
            <a:xfrm rot="16200000">
              <a:off x="2948447" y="4047274"/>
              <a:ext cx="146016" cy="171738"/>
            </a:xfrm>
            <a:prstGeom prst="rect">
              <a:avLst/>
            </a:prstGeom>
            <a:noFill/>
          </p:spPr>
          <p:txBody>
            <a:bodyPr wrap="square" rtlCol="0">
              <a:spAutoFit/>
            </a:bodyPr>
            <a:lstStyle/>
            <a:p>
              <a:pPr defTabSz="685800">
                <a:defRPr/>
              </a:pPr>
              <a:r>
                <a:rPr lang="tr-TR" sz="1223">
                  <a:solidFill>
                    <a:prstClr val="black"/>
                  </a:solidFill>
                  <a:latin typeface="Calibri" panose="020F0502020204030204"/>
                  <a:cs typeface="Arial"/>
                  <a:sym typeface="Arial"/>
                </a:rPr>
                <a:t>…</a:t>
              </a:r>
            </a:p>
          </p:txBody>
        </p:sp>
        <p:sp>
          <p:nvSpPr>
            <p:cNvPr id="50" name="Oval 49">
              <a:extLst>
                <a:ext uri="{FF2B5EF4-FFF2-40B4-BE49-F238E27FC236}">
                  <a16:creationId xmlns:a16="http://schemas.microsoft.com/office/drawing/2014/main" id="{DB7D822D-222D-4B7E-B358-2AB0BFC78F84}"/>
                </a:ext>
              </a:extLst>
            </p:cNvPr>
            <p:cNvSpPr/>
            <p:nvPr/>
          </p:nvSpPr>
          <p:spPr>
            <a:xfrm>
              <a:off x="3014477" y="4210624"/>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cxnSp>
          <p:nvCxnSpPr>
            <p:cNvPr id="51" name="Düz Bağlayıcı 946">
              <a:extLst>
                <a:ext uri="{FF2B5EF4-FFF2-40B4-BE49-F238E27FC236}">
                  <a16:creationId xmlns:a16="http://schemas.microsoft.com/office/drawing/2014/main" id="{43ED19D9-C25A-4245-A803-8EE8BF3F47A8}"/>
                </a:ext>
              </a:extLst>
            </p:cNvPr>
            <p:cNvCxnSpPr>
              <a:stCxn id="42" idx="6"/>
              <a:endCxn id="47" idx="2"/>
            </p:cNvCxnSpPr>
            <p:nvPr/>
          </p:nvCxnSpPr>
          <p:spPr>
            <a:xfrm>
              <a:off x="2915601" y="3700641"/>
              <a:ext cx="98991" cy="81417"/>
            </a:xfrm>
            <a:prstGeom prst="line">
              <a:avLst/>
            </a:prstGeom>
            <a:noFill/>
            <a:ln w="25400" cap="flat" cmpd="sng" algn="ctr">
              <a:solidFill>
                <a:srgbClr val="70AD47">
                  <a:lumMod val="75000"/>
                </a:srgbClr>
              </a:solidFill>
              <a:prstDash val="solid"/>
              <a:miter lim="800000"/>
            </a:ln>
            <a:effectLst/>
          </p:spPr>
        </p:cxnSp>
        <p:cxnSp>
          <p:nvCxnSpPr>
            <p:cNvPr id="52" name="Düz Bağlayıcı 947">
              <a:extLst>
                <a:ext uri="{FF2B5EF4-FFF2-40B4-BE49-F238E27FC236}">
                  <a16:creationId xmlns:a16="http://schemas.microsoft.com/office/drawing/2014/main" id="{EFEA20E8-E7C4-4AAB-AFD4-521E9DCADAB4}"/>
                </a:ext>
              </a:extLst>
            </p:cNvPr>
            <p:cNvCxnSpPr>
              <a:cxnSpLocks/>
              <a:stCxn id="42" idx="6"/>
              <a:endCxn id="48" idx="2"/>
            </p:cNvCxnSpPr>
            <p:nvPr/>
          </p:nvCxnSpPr>
          <p:spPr>
            <a:xfrm>
              <a:off x="2915601" y="3700641"/>
              <a:ext cx="98991" cy="241689"/>
            </a:xfrm>
            <a:prstGeom prst="line">
              <a:avLst/>
            </a:prstGeom>
            <a:noFill/>
            <a:ln w="25400" cap="flat" cmpd="sng" algn="ctr">
              <a:solidFill>
                <a:srgbClr val="70AD47">
                  <a:lumMod val="75000"/>
                </a:srgbClr>
              </a:solidFill>
              <a:prstDash val="solid"/>
              <a:miter lim="800000"/>
            </a:ln>
            <a:effectLst/>
          </p:spPr>
        </p:cxnSp>
        <p:cxnSp>
          <p:nvCxnSpPr>
            <p:cNvPr id="53" name="Düz Bağlayıcı 948">
              <a:extLst>
                <a:ext uri="{FF2B5EF4-FFF2-40B4-BE49-F238E27FC236}">
                  <a16:creationId xmlns:a16="http://schemas.microsoft.com/office/drawing/2014/main" id="{C7B816CE-41D9-4619-BC5A-88C3A7309B6A}"/>
                </a:ext>
              </a:extLst>
            </p:cNvPr>
            <p:cNvCxnSpPr>
              <a:cxnSpLocks/>
              <a:stCxn id="42" idx="6"/>
              <a:endCxn id="50" idx="2"/>
            </p:cNvCxnSpPr>
            <p:nvPr/>
          </p:nvCxnSpPr>
          <p:spPr>
            <a:xfrm>
              <a:off x="2915601" y="3700641"/>
              <a:ext cx="98876" cy="568797"/>
            </a:xfrm>
            <a:prstGeom prst="line">
              <a:avLst/>
            </a:prstGeom>
            <a:noFill/>
            <a:ln w="25400" cap="flat" cmpd="sng" algn="ctr">
              <a:solidFill>
                <a:srgbClr val="70AD47">
                  <a:lumMod val="75000"/>
                </a:srgbClr>
              </a:solidFill>
              <a:prstDash val="solid"/>
              <a:miter lim="800000"/>
            </a:ln>
            <a:effectLst/>
          </p:spPr>
        </p:cxnSp>
        <p:cxnSp>
          <p:nvCxnSpPr>
            <p:cNvPr id="54" name="Düz Bağlayıcı 949">
              <a:extLst>
                <a:ext uri="{FF2B5EF4-FFF2-40B4-BE49-F238E27FC236}">
                  <a16:creationId xmlns:a16="http://schemas.microsoft.com/office/drawing/2014/main" id="{6CA7D3F6-5C7A-4A14-9AFB-9DBFD931DA32}"/>
                </a:ext>
              </a:extLst>
            </p:cNvPr>
            <p:cNvCxnSpPr>
              <a:cxnSpLocks/>
              <a:stCxn id="43" idx="6"/>
              <a:endCxn id="47" idx="2"/>
            </p:cNvCxnSpPr>
            <p:nvPr/>
          </p:nvCxnSpPr>
          <p:spPr>
            <a:xfrm flipV="1">
              <a:off x="2915601" y="3782057"/>
              <a:ext cx="98991" cy="78856"/>
            </a:xfrm>
            <a:prstGeom prst="line">
              <a:avLst/>
            </a:prstGeom>
            <a:noFill/>
            <a:ln w="25400" cap="flat" cmpd="sng" algn="ctr">
              <a:solidFill>
                <a:srgbClr val="70AD47">
                  <a:lumMod val="75000"/>
                </a:srgbClr>
              </a:solidFill>
              <a:prstDash val="solid"/>
              <a:miter lim="800000"/>
            </a:ln>
            <a:effectLst/>
          </p:spPr>
        </p:cxnSp>
        <p:cxnSp>
          <p:nvCxnSpPr>
            <p:cNvPr id="55" name="Düz Bağlayıcı 950">
              <a:extLst>
                <a:ext uri="{FF2B5EF4-FFF2-40B4-BE49-F238E27FC236}">
                  <a16:creationId xmlns:a16="http://schemas.microsoft.com/office/drawing/2014/main" id="{95A96C0A-0C32-421D-8CBC-69C6B95D835E}"/>
                </a:ext>
              </a:extLst>
            </p:cNvPr>
            <p:cNvCxnSpPr>
              <a:cxnSpLocks/>
              <a:endCxn id="47" idx="2"/>
            </p:cNvCxnSpPr>
            <p:nvPr/>
          </p:nvCxnSpPr>
          <p:spPr>
            <a:xfrm flipV="1">
              <a:off x="2914808" y="3782057"/>
              <a:ext cx="99785" cy="366158"/>
            </a:xfrm>
            <a:prstGeom prst="line">
              <a:avLst/>
            </a:prstGeom>
            <a:noFill/>
            <a:ln w="25400" cap="flat" cmpd="sng" algn="ctr">
              <a:solidFill>
                <a:srgbClr val="70AD47">
                  <a:lumMod val="75000"/>
                </a:srgbClr>
              </a:solidFill>
              <a:prstDash val="solid"/>
              <a:miter lim="800000"/>
            </a:ln>
            <a:effectLst/>
          </p:spPr>
        </p:cxnSp>
        <p:cxnSp>
          <p:nvCxnSpPr>
            <p:cNvPr id="56" name="Düz Bağlayıcı 951">
              <a:extLst>
                <a:ext uri="{FF2B5EF4-FFF2-40B4-BE49-F238E27FC236}">
                  <a16:creationId xmlns:a16="http://schemas.microsoft.com/office/drawing/2014/main" id="{030D8470-7BF1-4DAE-9E0F-05F6BA0C4B61}"/>
                </a:ext>
              </a:extLst>
            </p:cNvPr>
            <p:cNvCxnSpPr>
              <a:cxnSpLocks/>
              <a:stCxn id="43" idx="6"/>
              <a:endCxn id="50" idx="2"/>
            </p:cNvCxnSpPr>
            <p:nvPr/>
          </p:nvCxnSpPr>
          <p:spPr>
            <a:xfrm>
              <a:off x="2915601" y="3860913"/>
              <a:ext cx="98876" cy="408525"/>
            </a:xfrm>
            <a:prstGeom prst="line">
              <a:avLst/>
            </a:prstGeom>
            <a:noFill/>
            <a:ln w="25400" cap="flat" cmpd="sng" algn="ctr">
              <a:solidFill>
                <a:srgbClr val="70AD47">
                  <a:lumMod val="75000"/>
                </a:srgbClr>
              </a:solidFill>
              <a:prstDash val="solid"/>
              <a:miter lim="800000"/>
            </a:ln>
            <a:effectLst/>
          </p:spPr>
        </p:cxnSp>
        <p:cxnSp>
          <p:nvCxnSpPr>
            <p:cNvPr id="57" name="Düz Bağlayıcı 952">
              <a:extLst>
                <a:ext uri="{FF2B5EF4-FFF2-40B4-BE49-F238E27FC236}">
                  <a16:creationId xmlns:a16="http://schemas.microsoft.com/office/drawing/2014/main" id="{ACB08557-CECD-46EC-AB75-A6AEC83FB756}"/>
                </a:ext>
              </a:extLst>
            </p:cNvPr>
            <p:cNvCxnSpPr>
              <a:cxnSpLocks/>
              <a:stCxn id="48" idx="2"/>
              <a:endCxn id="43" idx="6"/>
            </p:cNvCxnSpPr>
            <p:nvPr/>
          </p:nvCxnSpPr>
          <p:spPr>
            <a:xfrm flipH="1" flipV="1">
              <a:off x="2915601" y="3860913"/>
              <a:ext cx="98991" cy="81417"/>
            </a:xfrm>
            <a:prstGeom prst="line">
              <a:avLst/>
            </a:prstGeom>
            <a:noFill/>
            <a:ln w="25400" cap="flat" cmpd="sng" algn="ctr">
              <a:solidFill>
                <a:srgbClr val="70AD47">
                  <a:lumMod val="75000"/>
                </a:srgbClr>
              </a:solidFill>
              <a:prstDash val="solid"/>
              <a:miter lim="800000"/>
            </a:ln>
            <a:effectLst/>
          </p:spPr>
        </p:cxnSp>
        <p:cxnSp>
          <p:nvCxnSpPr>
            <p:cNvPr id="58" name="Düz Bağlayıcı 953">
              <a:extLst>
                <a:ext uri="{FF2B5EF4-FFF2-40B4-BE49-F238E27FC236}">
                  <a16:creationId xmlns:a16="http://schemas.microsoft.com/office/drawing/2014/main" id="{9060597B-FCA3-4B3A-A05D-7654CFB7AFC9}"/>
                </a:ext>
              </a:extLst>
            </p:cNvPr>
            <p:cNvCxnSpPr>
              <a:cxnSpLocks/>
              <a:endCxn id="48" idx="2"/>
            </p:cNvCxnSpPr>
            <p:nvPr/>
          </p:nvCxnSpPr>
          <p:spPr>
            <a:xfrm flipV="1">
              <a:off x="2915486" y="3942330"/>
              <a:ext cx="99107" cy="205885"/>
            </a:xfrm>
            <a:prstGeom prst="line">
              <a:avLst/>
            </a:prstGeom>
            <a:noFill/>
            <a:ln w="25400" cap="flat" cmpd="sng" algn="ctr">
              <a:solidFill>
                <a:srgbClr val="70AD47">
                  <a:lumMod val="75000"/>
                </a:srgbClr>
              </a:solidFill>
              <a:prstDash val="solid"/>
              <a:miter lim="800000"/>
            </a:ln>
            <a:effectLst/>
          </p:spPr>
        </p:cxnSp>
        <p:cxnSp>
          <p:nvCxnSpPr>
            <p:cNvPr id="59" name="Düz Bağlayıcı 954">
              <a:extLst>
                <a:ext uri="{FF2B5EF4-FFF2-40B4-BE49-F238E27FC236}">
                  <a16:creationId xmlns:a16="http://schemas.microsoft.com/office/drawing/2014/main" id="{46DB3DC4-409A-4030-A9E7-B5EAFC8E1754}"/>
                </a:ext>
              </a:extLst>
            </p:cNvPr>
            <p:cNvCxnSpPr>
              <a:cxnSpLocks/>
              <a:endCxn id="50" idx="2"/>
            </p:cNvCxnSpPr>
            <p:nvPr/>
          </p:nvCxnSpPr>
          <p:spPr>
            <a:xfrm>
              <a:off x="2916279" y="4146024"/>
              <a:ext cx="98198" cy="123414"/>
            </a:xfrm>
            <a:prstGeom prst="line">
              <a:avLst/>
            </a:prstGeom>
            <a:noFill/>
            <a:ln w="25400" cap="flat" cmpd="sng" algn="ctr">
              <a:solidFill>
                <a:srgbClr val="70AD47">
                  <a:lumMod val="75000"/>
                </a:srgbClr>
              </a:solidFill>
              <a:prstDash val="solid"/>
              <a:miter lim="800000"/>
            </a:ln>
            <a:effectLst/>
          </p:spPr>
        </p:cxnSp>
        <p:cxnSp>
          <p:nvCxnSpPr>
            <p:cNvPr id="60" name="Düz Bağlayıcı 955">
              <a:extLst>
                <a:ext uri="{FF2B5EF4-FFF2-40B4-BE49-F238E27FC236}">
                  <a16:creationId xmlns:a16="http://schemas.microsoft.com/office/drawing/2014/main" id="{0849123C-021E-45E8-B69F-07E973E4AA51}"/>
                </a:ext>
              </a:extLst>
            </p:cNvPr>
            <p:cNvCxnSpPr>
              <a:cxnSpLocks/>
              <a:stCxn id="46" idx="6"/>
              <a:endCxn id="47" idx="2"/>
            </p:cNvCxnSpPr>
            <p:nvPr/>
          </p:nvCxnSpPr>
          <p:spPr>
            <a:xfrm flipV="1">
              <a:off x="2915601" y="3782057"/>
              <a:ext cx="98991" cy="537778"/>
            </a:xfrm>
            <a:prstGeom prst="line">
              <a:avLst/>
            </a:prstGeom>
            <a:noFill/>
            <a:ln w="25400" cap="flat" cmpd="sng" algn="ctr">
              <a:solidFill>
                <a:srgbClr val="70AD47">
                  <a:lumMod val="75000"/>
                </a:srgbClr>
              </a:solidFill>
              <a:prstDash val="solid"/>
              <a:miter lim="800000"/>
            </a:ln>
            <a:effectLst/>
          </p:spPr>
        </p:cxnSp>
        <p:cxnSp>
          <p:nvCxnSpPr>
            <p:cNvPr id="61" name="Düz Bağlayıcı 956">
              <a:extLst>
                <a:ext uri="{FF2B5EF4-FFF2-40B4-BE49-F238E27FC236}">
                  <a16:creationId xmlns:a16="http://schemas.microsoft.com/office/drawing/2014/main" id="{67280DE0-0D0F-4BC9-8C43-F918AE324045}"/>
                </a:ext>
              </a:extLst>
            </p:cNvPr>
            <p:cNvCxnSpPr>
              <a:cxnSpLocks/>
              <a:stCxn id="46" idx="6"/>
              <a:endCxn id="48" idx="2"/>
            </p:cNvCxnSpPr>
            <p:nvPr/>
          </p:nvCxnSpPr>
          <p:spPr>
            <a:xfrm flipV="1">
              <a:off x="2915601" y="3942330"/>
              <a:ext cx="98991" cy="377506"/>
            </a:xfrm>
            <a:prstGeom prst="line">
              <a:avLst/>
            </a:prstGeom>
            <a:noFill/>
            <a:ln w="25400" cap="flat" cmpd="sng" algn="ctr">
              <a:solidFill>
                <a:srgbClr val="70AD47">
                  <a:lumMod val="75000"/>
                </a:srgbClr>
              </a:solidFill>
              <a:prstDash val="solid"/>
              <a:miter lim="800000"/>
            </a:ln>
            <a:effectLst/>
          </p:spPr>
        </p:cxnSp>
        <p:cxnSp>
          <p:nvCxnSpPr>
            <p:cNvPr id="62" name="Düz Bağlayıcı 957">
              <a:extLst>
                <a:ext uri="{FF2B5EF4-FFF2-40B4-BE49-F238E27FC236}">
                  <a16:creationId xmlns:a16="http://schemas.microsoft.com/office/drawing/2014/main" id="{190E4C03-C5B5-46E5-96A6-B1840E05BB59}"/>
                </a:ext>
              </a:extLst>
            </p:cNvPr>
            <p:cNvCxnSpPr>
              <a:cxnSpLocks/>
              <a:stCxn id="46" idx="6"/>
              <a:endCxn id="50" idx="2"/>
            </p:cNvCxnSpPr>
            <p:nvPr/>
          </p:nvCxnSpPr>
          <p:spPr>
            <a:xfrm flipV="1">
              <a:off x="2915601" y="4269438"/>
              <a:ext cx="98876" cy="50398"/>
            </a:xfrm>
            <a:prstGeom prst="line">
              <a:avLst/>
            </a:prstGeom>
            <a:noFill/>
            <a:ln w="25400" cap="flat" cmpd="sng" algn="ctr">
              <a:solidFill>
                <a:srgbClr val="70AD47">
                  <a:lumMod val="75000"/>
                </a:srgbClr>
              </a:solidFill>
              <a:prstDash val="solid"/>
              <a:miter lim="800000"/>
            </a:ln>
            <a:effectLst/>
          </p:spPr>
        </p:cxnSp>
        <p:cxnSp>
          <p:nvCxnSpPr>
            <p:cNvPr id="63" name="Düz Bağlayıcı 958">
              <a:extLst>
                <a:ext uri="{FF2B5EF4-FFF2-40B4-BE49-F238E27FC236}">
                  <a16:creationId xmlns:a16="http://schemas.microsoft.com/office/drawing/2014/main" id="{1FF39AC0-8AB6-41F1-834C-5FCBEDD4BE3D}"/>
                </a:ext>
              </a:extLst>
            </p:cNvPr>
            <p:cNvCxnSpPr>
              <a:cxnSpLocks/>
              <a:endCxn id="47" idx="6"/>
            </p:cNvCxnSpPr>
            <p:nvPr/>
          </p:nvCxnSpPr>
          <p:spPr>
            <a:xfrm flipH="1" flipV="1">
              <a:off x="3132221" y="3782057"/>
              <a:ext cx="68181" cy="257588"/>
            </a:xfrm>
            <a:prstGeom prst="line">
              <a:avLst/>
            </a:prstGeom>
            <a:noFill/>
            <a:ln w="25400" cap="flat" cmpd="sng" algn="ctr">
              <a:solidFill>
                <a:srgbClr val="70AD47">
                  <a:lumMod val="75000"/>
                </a:srgbClr>
              </a:solidFill>
              <a:prstDash val="solid"/>
              <a:miter lim="800000"/>
            </a:ln>
            <a:effectLst/>
          </p:spPr>
        </p:cxnSp>
        <p:cxnSp>
          <p:nvCxnSpPr>
            <p:cNvPr id="64" name="Düz Bağlayıcı 959">
              <a:extLst>
                <a:ext uri="{FF2B5EF4-FFF2-40B4-BE49-F238E27FC236}">
                  <a16:creationId xmlns:a16="http://schemas.microsoft.com/office/drawing/2014/main" id="{9AF4389A-2A03-47B9-9075-E2F86821C269}"/>
                </a:ext>
              </a:extLst>
            </p:cNvPr>
            <p:cNvCxnSpPr>
              <a:cxnSpLocks/>
              <a:endCxn id="48" idx="6"/>
            </p:cNvCxnSpPr>
            <p:nvPr/>
          </p:nvCxnSpPr>
          <p:spPr>
            <a:xfrm flipH="1" flipV="1">
              <a:off x="3132221" y="3942330"/>
              <a:ext cx="68181" cy="97315"/>
            </a:xfrm>
            <a:prstGeom prst="line">
              <a:avLst/>
            </a:prstGeom>
            <a:noFill/>
            <a:ln w="25400" cap="flat" cmpd="sng" algn="ctr">
              <a:solidFill>
                <a:srgbClr val="70AD47">
                  <a:lumMod val="75000"/>
                </a:srgbClr>
              </a:solidFill>
              <a:prstDash val="solid"/>
              <a:miter lim="800000"/>
            </a:ln>
            <a:effectLst/>
          </p:spPr>
        </p:cxnSp>
        <p:cxnSp>
          <p:nvCxnSpPr>
            <p:cNvPr id="65" name="Düz Bağlayıcı 960">
              <a:extLst>
                <a:ext uri="{FF2B5EF4-FFF2-40B4-BE49-F238E27FC236}">
                  <a16:creationId xmlns:a16="http://schemas.microsoft.com/office/drawing/2014/main" id="{6AAD9425-DC7D-4126-9AF6-6485F983FFDF}"/>
                </a:ext>
              </a:extLst>
            </p:cNvPr>
            <p:cNvCxnSpPr>
              <a:cxnSpLocks/>
              <a:endCxn id="50" idx="6"/>
            </p:cNvCxnSpPr>
            <p:nvPr/>
          </p:nvCxnSpPr>
          <p:spPr>
            <a:xfrm flipH="1">
              <a:off x="3132105" y="4039645"/>
              <a:ext cx="68296" cy="229793"/>
            </a:xfrm>
            <a:prstGeom prst="line">
              <a:avLst/>
            </a:prstGeom>
            <a:noFill/>
            <a:ln w="25400" cap="flat" cmpd="sng" algn="ctr">
              <a:solidFill>
                <a:srgbClr val="70AD47">
                  <a:lumMod val="75000"/>
                </a:srgbClr>
              </a:solidFill>
              <a:prstDash val="solid"/>
              <a:miter lim="800000"/>
            </a:ln>
            <a:effectLst/>
          </p:spPr>
        </p:cxnSp>
        <p:sp>
          <p:nvSpPr>
            <p:cNvPr id="66" name="Metin kutusu 961">
              <a:extLst>
                <a:ext uri="{FF2B5EF4-FFF2-40B4-BE49-F238E27FC236}">
                  <a16:creationId xmlns:a16="http://schemas.microsoft.com/office/drawing/2014/main" id="{9A681B51-2CB8-41C4-9FD1-8A7A30CB6C93}"/>
                </a:ext>
              </a:extLst>
            </p:cNvPr>
            <p:cNvSpPr txBox="1"/>
            <p:nvPr/>
          </p:nvSpPr>
          <p:spPr>
            <a:xfrm>
              <a:off x="2668807" y="3895400"/>
              <a:ext cx="63777" cy="225163"/>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sp>
          <p:nvSpPr>
            <p:cNvPr id="67" name="Metin kutusu 933">
              <a:extLst>
                <a:ext uri="{FF2B5EF4-FFF2-40B4-BE49-F238E27FC236}">
                  <a16:creationId xmlns:a16="http://schemas.microsoft.com/office/drawing/2014/main" id="{53CF40BA-4C46-4E39-BD5B-2CF859974C25}"/>
                </a:ext>
              </a:extLst>
            </p:cNvPr>
            <p:cNvSpPr txBox="1"/>
            <p:nvPr/>
          </p:nvSpPr>
          <p:spPr>
            <a:xfrm>
              <a:off x="2492165" y="4579588"/>
              <a:ext cx="1168830" cy="206106"/>
            </a:xfrm>
            <a:prstGeom prst="rect">
              <a:avLst/>
            </a:prstGeom>
            <a:noFill/>
          </p:spPr>
          <p:txBody>
            <a:bodyPr wrap="square" rtlCol="0">
              <a:spAutoFit/>
            </a:bodyPr>
            <a:lstStyle/>
            <a:p>
              <a:pPr algn="ctr" defTabSz="685800">
                <a:defRPr/>
              </a:pPr>
              <a:r>
                <a:rPr lang="tr-TR" sz="1500" b="1" dirty="0">
                  <a:solidFill>
                    <a:prstClr val="black"/>
                  </a:solidFill>
                  <a:latin typeface="Calibri" panose="020F0502020204030204"/>
                  <a:cs typeface="Arial"/>
                  <a:sym typeface="Arial"/>
                </a:rPr>
                <a:t>Deep Learning Model</a:t>
              </a:r>
            </a:p>
          </p:txBody>
        </p:sp>
        <p:grpSp>
          <p:nvGrpSpPr>
            <p:cNvPr id="68" name="Grup 899">
              <a:extLst>
                <a:ext uri="{FF2B5EF4-FFF2-40B4-BE49-F238E27FC236}">
                  <a16:creationId xmlns:a16="http://schemas.microsoft.com/office/drawing/2014/main" id="{A36EBB02-3ADB-4751-A430-66BF89436FB7}"/>
                </a:ext>
              </a:extLst>
            </p:cNvPr>
            <p:cNvGrpSpPr/>
            <p:nvPr/>
          </p:nvGrpSpPr>
          <p:grpSpPr>
            <a:xfrm>
              <a:off x="2316044" y="3507133"/>
              <a:ext cx="332808" cy="1033160"/>
              <a:chOff x="29662141" y="10197952"/>
              <a:chExt cx="886492" cy="2752000"/>
            </a:xfrm>
          </p:grpSpPr>
          <p:sp>
            <p:nvSpPr>
              <p:cNvPr id="101" name="Yamuk 900">
                <a:extLst>
                  <a:ext uri="{FF2B5EF4-FFF2-40B4-BE49-F238E27FC236}">
                    <a16:creationId xmlns:a16="http://schemas.microsoft.com/office/drawing/2014/main" id="{BB3CE57E-409A-4CEC-AD2F-D037286C0E98}"/>
                  </a:ext>
                </a:extLst>
              </p:cNvPr>
              <p:cNvSpPr/>
              <p:nvPr/>
            </p:nvSpPr>
            <p:spPr>
              <a:xfrm rot="5400000">
                <a:off x="28729387" y="11130706"/>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102" name="Grup 901">
                <a:extLst>
                  <a:ext uri="{FF2B5EF4-FFF2-40B4-BE49-F238E27FC236}">
                    <a16:creationId xmlns:a16="http://schemas.microsoft.com/office/drawing/2014/main" id="{B31D1A1B-6D50-4CC7-BAAC-B9988678D215}"/>
                  </a:ext>
                </a:extLst>
              </p:cNvPr>
              <p:cNvGrpSpPr/>
              <p:nvPr/>
            </p:nvGrpSpPr>
            <p:grpSpPr>
              <a:xfrm>
                <a:off x="29706534" y="10469163"/>
                <a:ext cx="785601" cy="871858"/>
                <a:chOff x="29387769" y="10452776"/>
                <a:chExt cx="1722882" cy="1607891"/>
              </a:xfrm>
            </p:grpSpPr>
            <p:cxnSp>
              <p:nvCxnSpPr>
                <p:cNvPr id="118" name="Düz Bağlayıcı 917">
                  <a:extLst>
                    <a:ext uri="{FF2B5EF4-FFF2-40B4-BE49-F238E27FC236}">
                      <a16:creationId xmlns:a16="http://schemas.microsoft.com/office/drawing/2014/main" id="{1079F0CC-22C9-4B4A-90E6-81EECA33DEA0}"/>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19" name="Düz Bağlayıcı 918">
                  <a:extLst>
                    <a:ext uri="{FF2B5EF4-FFF2-40B4-BE49-F238E27FC236}">
                      <a16:creationId xmlns:a16="http://schemas.microsoft.com/office/drawing/2014/main" id="{437B766E-072D-46D4-AAB3-B3177AD72DED}"/>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20" name="İkizkenar Üçgen 919">
                  <a:extLst>
                    <a:ext uri="{FF2B5EF4-FFF2-40B4-BE49-F238E27FC236}">
                      <a16:creationId xmlns:a16="http://schemas.microsoft.com/office/drawing/2014/main" id="{96356F09-36D0-416A-A2F9-AB3C8E2F4F34}"/>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21" name="Akış Çizelgesi: Hazırlık 920">
                  <a:extLst>
                    <a:ext uri="{FF2B5EF4-FFF2-40B4-BE49-F238E27FC236}">
                      <a16:creationId xmlns:a16="http://schemas.microsoft.com/office/drawing/2014/main" id="{827413A5-8C0D-4938-AA6B-BF02F4086CC5}"/>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22" name="Oval 121">
                  <a:extLst>
                    <a:ext uri="{FF2B5EF4-FFF2-40B4-BE49-F238E27FC236}">
                      <a16:creationId xmlns:a16="http://schemas.microsoft.com/office/drawing/2014/main" id="{04F4EA52-F1E3-44D8-9B30-48D93D8687A5}"/>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3" name="Oval 122">
                  <a:extLst>
                    <a:ext uri="{FF2B5EF4-FFF2-40B4-BE49-F238E27FC236}">
                      <a16:creationId xmlns:a16="http://schemas.microsoft.com/office/drawing/2014/main" id="{62E91915-36B3-4897-9301-7F9559F103B4}"/>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4" name="Oval 123">
                  <a:extLst>
                    <a:ext uri="{FF2B5EF4-FFF2-40B4-BE49-F238E27FC236}">
                      <a16:creationId xmlns:a16="http://schemas.microsoft.com/office/drawing/2014/main" id="{1108C114-D559-42F4-928D-5746C7A53D59}"/>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5" name="Oval 124">
                  <a:extLst>
                    <a:ext uri="{FF2B5EF4-FFF2-40B4-BE49-F238E27FC236}">
                      <a16:creationId xmlns:a16="http://schemas.microsoft.com/office/drawing/2014/main" id="{24DB5E91-CB1F-46F8-9E5E-B8F1F83AEC74}"/>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6" name="Oval 125">
                  <a:extLst>
                    <a:ext uri="{FF2B5EF4-FFF2-40B4-BE49-F238E27FC236}">
                      <a16:creationId xmlns:a16="http://schemas.microsoft.com/office/drawing/2014/main" id="{CCF666DB-69EE-4342-A1A0-701155911422}"/>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7" name="Oval 126">
                  <a:extLst>
                    <a:ext uri="{FF2B5EF4-FFF2-40B4-BE49-F238E27FC236}">
                      <a16:creationId xmlns:a16="http://schemas.microsoft.com/office/drawing/2014/main" id="{4E6DED9B-5BF3-4D2E-AF26-CF6B73384EE5}"/>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8" name="Oval 127">
                  <a:extLst>
                    <a:ext uri="{FF2B5EF4-FFF2-40B4-BE49-F238E27FC236}">
                      <a16:creationId xmlns:a16="http://schemas.microsoft.com/office/drawing/2014/main" id="{BD68A6AD-8D87-4A3A-B2ED-37D71E0CEB22}"/>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9" name="Oval 128">
                  <a:extLst>
                    <a:ext uri="{FF2B5EF4-FFF2-40B4-BE49-F238E27FC236}">
                      <a16:creationId xmlns:a16="http://schemas.microsoft.com/office/drawing/2014/main" id="{310A667A-1EAD-4127-BFD6-F28E986CE28E}"/>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30" name="Oval 129">
                  <a:extLst>
                    <a:ext uri="{FF2B5EF4-FFF2-40B4-BE49-F238E27FC236}">
                      <a16:creationId xmlns:a16="http://schemas.microsoft.com/office/drawing/2014/main" id="{0022A867-517A-42D8-9E4B-F9D244B631E5}"/>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103" name="Grup 902">
                <a:extLst>
                  <a:ext uri="{FF2B5EF4-FFF2-40B4-BE49-F238E27FC236}">
                    <a16:creationId xmlns:a16="http://schemas.microsoft.com/office/drawing/2014/main" id="{11AC59CA-1946-48D2-B7DA-CB7911385F31}"/>
                  </a:ext>
                </a:extLst>
              </p:cNvPr>
              <p:cNvGrpSpPr/>
              <p:nvPr/>
            </p:nvGrpSpPr>
            <p:grpSpPr>
              <a:xfrm>
                <a:off x="29706534" y="11823703"/>
                <a:ext cx="785601" cy="871858"/>
                <a:chOff x="29387769" y="10452776"/>
                <a:chExt cx="1722882" cy="1607891"/>
              </a:xfrm>
            </p:grpSpPr>
            <p:cxnSp>
              <p:nvCxnSpPr>
                <p:cNvPr id="105" name="Düz Bağlayıcı 904">
                  <a:extLst>
                    <a:ext uri="{FF2B5EF4-FFF2-40B4-BE49-F238E27FC236}">
                      <a16:creationId xmlns:a16="http://schemas.microsoft.com/office/drawing/2014/main" id="{176F7539-E2DA-4711-9502-EEA0886DCD73}"/>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06" name="Düz Bağlayıcı 905">
                  <a:extLst>
                    <a:ext uri="{FF2B5EF4-FFF2-40B4-BE49-F238E27FC236}">
                      <a16:creationId xmlns:a16="http://schemas.microsoft.com/office/drawing/2014/main" id="{65B45448-E9AE-4C0B-8966-0102C4B6AB4F}"/>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07" name="İkizkenar Üçgen 906">
                  <a:extLst>
                    <a:ext uri="{FF2B5EF4-FFF2-40B4-BE49-F238E27FC236}">
                      <a16:creationId xmlns:a16="http://schemas.microsoft.com/office/drawing/2014/main" id="{255D0972-0C6F-4C4B-9F98-A945B3C542DD}"/>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08" name="Akış Çizelgesi: Hazırlık 907">
                  <a:extLst>
                    <a:ext uri="{FF2B5EF4-FFF2-40B4-BE49-F238E27FC236}">
                      <a16:creationId xmlns:a16="http://schemas.microsoft.com/office/drawing/2014/main" id="{769D22EB-A266-4C0E-971F-AC45470B6BE7}"/>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09" name="Oval 108">
                  <a:extLst>
                    <a:ext uri="{FF2B5EF4-FFF2-40B4-BE49-F238E27FC236}">
                      <a16:creationId xmlns:a16="http://schemas.microsoft.com/office/drawing/2014/main" id="{B658D0E7-ADF4-4DEC-B775-4A0C09DD3EF5}"/>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0" name="Oval 109">
                  <a:extLst>
                    <a:ext uri="{FF2B5EF4-FFF2-40B4-BE49-F238E27FC236}">
                      <a16:creationId xmlns:a16="http://schemas.microsoft.com/office/drawing/2014/main" id="{F6329FF1-629E-48CC-A24C-FA3FEAE83F5A}"/>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1" name="Oval 110">
                  <a:extLst>
                    <a:ext uri="{FF2B5EF4-FFF2-40B4-BE49-F238E27FC236}">
                      <a16:creationId xmlns:a16="http://schemas.microsoft.com/office/drawing/2014/main" id="{757EE55F-6126-4E58-A324-A75F0DE5EDC0}"/>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2" name="Oval 111">
                  <a:extLst>
                    <a:ext uri="{FF2B5EF4-FFF2-40B4-BE49-F238E27FC236}">
                      <a16:creationId xmlns:a16="http://schemas.microsoft.com/office/drawing/2014/main" id="{7566C680-2651-4F54-A4E6-9E298FCD09DE}"/>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3" name="Oval 112">
                  <a:extLst>
                    <a:ext uri="{FF2B5EF4-FFF2-40B4-BE49-F238E27FC236}">
                      <a16:creationId xmlns:a16="http://schemas.microsoft.com/office/drawing/2014/main" id="{6EFF87F8-51CA-4649-85CC-AA505CF401F4}"/>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4" name="Oval 113">
                  <a:extLst>
                    <a:ext uri="{FF2B5EF4-FFF2-40B4-BE49-F238E27FC236}">
                      <a16:creationId xmlns:a16="http://schemas.microsoft.com/office/drawing/2014/main" id="{CC779577-2366-4EF2-83AD-6D92905EFD8E}"/>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5" name="Oval 114">
                  <a:extLst>
                    <a:ext uri="{FF2B5EF4-FFF2-40B4-BE49-F238E27FC236}">
                      <a16:creationId xmlns:a16="http://schemas.microsoft.com/office/drawing/2014/main" id="{BE856408-A09D-4825-8991-0AB9031CFE20}"/>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6" name="Oval 115">
                  <a:extLst>
                    <a:ext uri="{FF2B5EF4-FFF2-40B4-BE49-F238E27FC236}">
                      <a16:creationId xmlns:a16="http://schemas.microsoft.com/office/drawing/2014/main" id="{B3F18FDA-62FB-4B1B-A559-CABA945B8E07}"/>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7" name="Oval 116">
                  <a:extLst>
                    <a:ext uri="{FF2B5EF4-FFF2-40B4-BE49-F238E27FC236}">
                      <a16:creationId xmlns:a16="http://schemas.microsoft.com/office/drawing/2014/main" id="{1986103F-EB2D-4F4E-8937-9E101D60164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104" name="Metin kutusu 903">
                <a:extLst>
                  <a:ext uri="{FF2B5EF4-FFF2-40B4-BE49-F238E27FC236}">
                    <a16:creationId xmlns:a16="http://schemas.microsoft.com/office/drawing/2014/main" id="{1C878DAB-7AD1-4B17-9917-5A2C2602FB1B}"/>
                  </a:ext>
                </a:extLst>
              </p:cNvPr>
              <p:cNvSpPr txBox="1"/>
              <p:nvPr/>
            </p:nvSpPr>
            <p:spPr>
              <a:xfrm rot="5400000" flipH="1">
                <a:off x="29752397" y="11242211"/>
                <a:ext cx="294433" cy="457455"/>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sp>
          <p:nvSpPr>
            <p:cNvPr id="69" name="Metin kutusu 961">
              <a:extLst>
                <a:ext uri="{FF2B5EF4-FFF2-40B4-BE49-F238E27FC236}">
                  <a16:creationId xmlns:a16="http://schemas.microsoft.com/office/drawing/2014/main" id="{86EEDB46-4D91-4836-AA40-8E72BBB4938B}"/>
                </a:ext>
              </a:extLst>
            </p:cNvPr>
            <p:cNvSpPr txBox="1"/>
            <p:nvPr/>
          </p:nvSpPr>
          <p:spPr>
            <a:xfrm>
              <a:off x="3245023" y="3895400"/>
              <a:ext cx="63777" cy="225163"/>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grpSp>
          <p:nvGrpSpPr>
            <p:cNvPr id="70" name="Group 69">
              <a:extLst>
                <a:ext uri="{FF2B5EF4-FFF2-40B4-BE49-F238E27FC236}">
                  <a16:creationId xmlns:a16="http://schemas.microsoft.com/office/drawing/2014/main" id="{18FAA5AD-2597-4CFE-A0F3-B7018B16F131}"/>
                </a:ext>
              </a:extLst>
            </p:cNvPr>
            <p:cNvGrpSpPr/>
            <p:nvPr/>
          </p:nvGrpSpPr>
          <p:grpSpPr>
            <a:xfrm>
              <a:off x="3444360" y="3534366"/>
              <a:ext cx="332808" cy="1033160"/>
              <a:chOff x="4279147" y="3542163"/>
              <a:chExt cx="332808" cy="1033160"/>
            </a:xfrm>
          </p:grpSpPr>
          <p:sp>
            <p:nvSpPr>
              <p:cNvPr id="71" name="Yamuk 900">
                <a:extLst>
                  <a:ext uri="{FF2B5EF4-FFF2-40B4-BE49-F238E27FC236}">
                    <a16:creationId xmlns:a16="http://schemas.microsoft.com/office/drawing/2014/main" id="{5688BA7E-1C8D-4667-B35A-D90B60A96C5F}"/>
                  </a:ext>
                </a:extLst>
              </p:cNvPr>
              <p:cNvSpPr/>
              <p:nvPr/>
            </p:nvSpPr>
            <p:spPr>
              <a:xfrm rot="16200000">
                <a:off x="3928971" y="3892339"/>
                <a:ext cx="1033160" cy="332808"/>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72" name="Grup 901">
                <a:extLst>
                  <a:ext uri="{FF2B5EF4-FFF2-40B4-BE49-F238E27FC236}">
                    <a16:creationId xmlns:a16="http://schemas.microsoft.com/office/drawing/2014/main" id="{C6A1BE25-9EBF-4FFA-9F9B-1DD6E2FB8A5D}"/>
                  </a:ext>
                </a:extLst>
              </p:cNvPr>
              <p:cNvGrpSpPr/>
              <p:nvPr/>
            </p:nvGrpSpPr>
            <p:grpSpPr>
              <a:xfrm>
                <a:off x="4295813" y="3643982"/>
                <a:ext cx="294931" cy="327314"/>
                <a:chOff x="29387769" y="10452776"/>
                <a:chExt cx="1722882" cy="1607891"/>
              </a:xfrm>
            </p:grpSpPr>
            <p:cxnSp>
              <p:nvCxnSpPr>
                <p:cNvPr id="88" name="Düz Bağlayıcı 917">
                  <a:extLst>
                    <a:ext uri="{FF2B5EF4-FFF2-40B4-BE49-F238E27FC236}">
                      <a16:creationId xmlns:a16="http://schemas.microsoft.com/office/drawing/2014/main" id="{98F6AD8F-0770-4FA5-90F5-CA5EE078B714}"/>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89" name="Düz Bağlayıcı 918">
                  <a:extLst>
                    <a:ext uri="{FF2B5EF4-FFF2-40B4-BE49-F238E27FC236}">
                      <a16:creationId xmlns:a16="http://schemas.microsoft.com/office/drawing/2014/main" id="{8DBCEE2E-B3AE-4F54-BC8C-4702D4A6E526}"/>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90" name="İkizkenar Üçgen 919">
                  <a:extLst>
                    <a:ext uri="{FF2B5EF4-FFF2-40B4-BE49-F238E27FC236}">
                      <a16:creationId xmlns:a16="http://schemas.microsoft.com/office/drawing/2014/main" id="{83E1EEA0-6257-4542-9EDE-3494F32BCFF1}"/>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91" name="Akış Çizelgesi: Hazırlık 920">
                  <a:extLst>
                    <a:ext uri="{FF2B5EF4-FFF2-40B4-BE49-F238E27FC236}">
                      <a16:creationId xmlns:a16="http://schemas.microsoft.com/office/drawing/2014/main" id="{2360F624-2D85-417D-9319-974A6C9BCCBF}"/>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92" name="Oval 91">
                  <a:extLst>
                    <a:ext uri="{FF2B5EF4-FFF2-40B4-BE49-F238E27FC236}">
                      <a16:creationId xmlns:a16="http://schemas.microsoft.com/office/drawing/2014/main" id="{F7731B42-2FA0-41E0-A0C0-E50F55134487}"/>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3" name="Oval 92">
                  <a:extLst>
                    <a:ext uri="{FF2B5EF4-FFF2-40B4-BE49-F238E27FC236}">
                      <a16:creationId xmlns:a16="http://schemas.microsoft.com/office/drawing/2014/main" id="{5F814A22-7E8E-4658-813F-F6BB72E75E7E}"/>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4" name="Oval 93">
                  <a:extLst>
                    <a:ext uri="{FF2B5EF4-FFF2-40B4-BE49-F238E27FC236}">
                      <a16:creationId xmlns:a16="http://schemas.microsoft.com/office/drawing/2014/main" id="{9156677E-8865-4D1C-8D71-C10129182143}"/>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5" name="Oval 94">
                  <a:extLst>
                    <a:ext uri="{FF2B5EF4-FFF2-40B4-BE49-F238E27FC236}">
                      <a16:creationId xmlns:a16="http://schemas.microsoft.com/office/drawing/2014/main" id="{A5F39291-42F3-4392-8151-7DA11C2E9C89}"/>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6" name="Oval 95">
                  <a:extLst>
                    <a:ext uri="{FF2B5EF4-FFF2-40B4-BE49-F238E27FC236}">
                      <a16:creationId xmlns:a16="http://schemas.microsoft.com/office/drawing/2014/main" id="{7EFB3732-0527-4399-9D1C-65D66EBDCF64}"/>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7" name="Oval 96">
                  <a:extLst>
                    <a:ext uri="{FF2B5EF4-FFF2-40B4-BE49-F238E27FC236}">
                      <a16:creationId xmlns:a16="http://schemas.microsoft.com/office/drawing/2014/main" id="{A718E529-747A-44DE-A0AC-7DCD06C7D7DC}"/>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8" name="Oval 97">
                  <a:extLst>
                    <a:ext uri="{FF2B5EF4-FFF2-40B4-BE49-F238E27FC236}">
                      <a16:creationId xmlns:a16="http://schemas.microsoft.com/office/drawing/2014/main" id="{905BD88E-979F-46A2-9BE4-FF06D391B0B3}"/>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9" name="Oval 98">
                  <a:extLst>
                    <a:ext uri="{FF2B5EF4-FFF2-40B4-BE49-F238E27FC236}">
                      <a16:creationId xmlns:a16="http://schemas.microsoft.com/office/drawing/2014/main" id="{1F9AF11A-3AD4-4203-8589-D326CE65C741}"/>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00" name="Oval 99">
                  <a:extLst>
                    <a:ext uri="{FF2B5EF4-FFF2-40B4-BE49-F238E27FC236}">
                      <a16:creationId xmlns:a16="http://schemas.microsoft.com/office/drawing/2014/main" id="{50D407AF-C82F-46C2-9C4A-5B988583BFFA}"/>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73" name="Grup 902">
                <a:extLst>
                  <a:ext uri="{FF2B5EF4-FFF2-40B4-BE49-F238E27FC236}">
                    <a16:creationId xmlns:a16="http://schemas.microsoft.com/office/drawing/2014/main" id="{B970547D-5696-42CA-83CB-7F7B0F799422}"/>
                  </a:ext>
                </a:extLst>
              </p:cNvPr>
              <p:cNvGrpSpPr/>
              <p:nvPr/>
            </p:nvGrpSpPr>
            <p:grpSpPr>
              <a:xfrm>
                <a:off x="4295813" y="4152505"/>
                <a:ext cx="294931" cy="327314"/>
                <a:chOff x="29387769" y="10452776"/>
                <a:chExt cx="1722882" cy="1607891"/>
              </a:xfrm>
            </p:grpSpPr>
            <p:cxnSp>
              <p:nvCxnSpPr>
                <p:cNvPr id="75" name="Düz Bağlayıcı 904">
                  <a:extLst>
                    <a:ext uri="{FF2B5EF4-FFF2-40B4-BE49-F238E27FC236}">
                      <a16:creationId xmlns:a16="http://schemas.microsoft.com/office/drawing/2014/main" id="{20560DEE-8EEA-4D0A-816C-DFD3F7474879}"/>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76" name="Düz Bağlayıcı 905">
                  <a:extLst>
                    <a:ext uri="{FF2B5EF4-FFF2-40B4-BE49-F238E27FC236}">
                      <a16:creationId xmlns:a16="http://schemas.microsoft.com/office/drawing/2014/main" id="{09AB8938-55E9-47A5-A14E-93206A936C36}"/>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77" name="İkizkenar Üçgen 906">
                  <a:extLst>
                    <a:ext uri="{FF2B5EF4-FFF2-40B4-BE49-F238E27FC236}">
                      <a16:creationId xmlns:a16="http://schemas.microsoft.com/office/drawing/2014/main" id="{A85CF655-71AE-43BC-8921-C6998B1CDAA7}"/>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8" name="Akış Çizelgesi: Hazırlık 907">
                  <a:extLst>
                    <a:ext uri="{FF2B5EF4-FFF2-40B4-BE49-F238E27FC236}">
                      <a16:creationId xmlns:a16="http://schemas.microsoft.com/office/drawing/2014/main" id="{3AFA1215-C3AD-4E78-A3A7-C008660C97D0}"/>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9" name="Oval 78">
                  <a:extLst>
                    <a:ext uri="{FF2B5EF4-FFF2-40B4-BE49-F238E27FC236}">
                      <a16:creationId xmlns:a16="http://schemas.microsoft.com/office/drawing/2014/main" id="{0B11425F-4BB2-4B10-846A-659EEDECAD18}"/>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0" name="Oval 79">
                  <a:extLst>
                    <a:ext uri="{FF2B5EF4-FFF2-40B4-BE49-F238E27FC236}">
                      <a16:creationId xmlns:a16="http://schemas.microsoft.com/office/drawing/2014/main" id="{C42F8B22-488A-4A9C-8D3F-9945A1A76141}"/>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1" name="Oval 80">
                  <a:extLst>
                    <a:ext uri="{FF2B5EF4-FFF2-40B4-BE49-F238E27FC236}">
                      <a16:creationId xmlns:a16="http://schemas.microsoft.com/office/drawing/2014/main" id="{00605904-8EF6-4D82-8319-686434521A67}"/>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2" name="Oval 81">
                  <a:extLst>
                    <a:ext uri="{FF2B5EF4-FFF2-40B4-BE49-F238E27FC236}">
                      <a16:creationId xmlns:a16="http://schemas.microsoft.com/office/drawing/2014/main" id="{6246269C-DCBF-464C-9934-6F4C09CC2ECB}"/>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3" name="Oval 82">
                  <a:extLst>
                    <a:ext uri="{FF2B5EF4-FFF2-40B4-BE49-F238E27FC236}">
                      <a16:creationId xmlns:a16="http://schemas.microsoft.com/office/drawing/2014/main" id="{C38BC831-5450-4AEC-9AE2-4D41B490AE8A}"/>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4" name="Oval 83">
                  <a:extLst>
                    <a:ext uri="{FF2B5EF4-FFF2-40B4-BE49-F238E27FC236}">
                      <a16:creationId xmlns:a16="http://schemas.microsoft.com/office/drawing/2014/main" id="{5E3B3EED-E42D-40EB-96E4-53E303F32D3B}"/>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5" name="Oval 84">
                  <a:extLst>
                    <a:ext uri="{FF2B5EF4-FFF2-40B4-BE49-F238E27FC236}">
                      <a16:creationId xmlns:a16="http://schemas.microsoft.com/office/drawing/2014/main" id="{F53D6EE6-8DD7-452C-AD3A-3A10589DC99A}"/>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6" name="Oval 85">
                  <a:extLst>
                    <a:ext uri="{FF2B5EF4-FFF2-40B4-BE49-F238E27FC236}">
                      <a16:creationId xmlns:a16="http://schemas.microsoft.com/office/drawing/2014/main" id="{5E19ACD8-1DB5-43DF-AEEA-0EF8498770B9}"/>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7" name="Oval 86">
                  <a:extLst>
                    <a:ext uri="{FF2B5EF4-FFF2-40B4-BE49-F238E27FC236}">
                      <a16:creationId xmlns:a16="http://schemas.microsoft.com/office/drawing/2014/main" id="{337AFECE-0722-4AB3-B2E5-F05ED38AE74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74" name="Metin kutusu 903">
                <a:extLst>
                  <a:ext uri="{FF2B5EF4-FFF2-40B4-BE49-F238E27FC236}">
                    <a16:creationId xmlns:a16="http://schemas.microsoft.com/office/drawing/2014/main" id="{505CEEF3-D143-4F8B-AEA7-B1A374A90CCE}"/>
                  </a:ext>
                </a:extLst>
              </p:cNvPr>
              <p:cNvSpPr txBox="1"/>
              <p:nvPr/>
            </p:nvSpPr>
            <p:spPr>
              <a:xfrm rot="5400000" flipH="1">
                <a:off x="4314871" y="3940694"/>
                <a:ext cx="110536" cy="171738"/>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grpSp>
      <p:sp>
        <p:nvSpPr>
          <p:cNvPr id="137" name="Google Shape;344;p33">
            <a:extLst>
              <a:ext uri="{FF2B5EF4-FFF2-40B4-BE49-F238E27FC236}">
                <a16:creationId xmlns:a16="http://schemas.microsoft.com/office/drawing/2014/main" id="{B77A66B2-8657-48D7-8828-9160129669A7}"/>
              </a:ext>
            </a:extLst>
          </p:cNvPr>
          <p:cNvSpPr txBox="1">
            <a:spLocks/>
          </p:cNvSpPr>
          <p:nvPr/>
        </p:nvSpPr>
        <p:spPr>
          <a:xfrm>
            <a:off x="801694" y="3909290"/>
            <a:ext cx="6371228" cy="194678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900" b="1" dirty="0">
              <a:latin typeface="Old Standard TT" panose="020B0604020202020204" charset="-94"/>
            </a:endParaRPr>
          </a:p>
        </p:txBody>
      </p:sp>
    </p:spTree>
    <p:extLst>
      <p:ext uri="{BB962C8B-B14F-4D97-AF65-F5344CB8AC3E}">
        <p14:creationId xmlns:p14="http://schemas.microsoft.com/office/powerpoint/2010/main" val="3545022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F68CD33-E2FB-DB7B-B964-08DE62404157}"/>
              </a:ext>
            </a:extLst>
          </p:cNvPr>
          <p:cNvSpPr txBox="1"/>
          <p:nvPr/>
        </p:nvSpPr>
        <p:spPr>
          <a:xfrm>
            <a:off x="7191117" y="472730"/>
            <a:ext cx="4889479"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a:t>
            </a:r>
            <a:r>
              <a:rPr lang="en-US" sz="2800" b="1" kern="0" dirty="0">
                <a:solidFill>
                  <a:schemeClr val="bg1"/>
                </a:solidFill>
                <a:latin typeface="Old Standard TT" panose="020B0604020202020204" charset="-94"/>
                <a:cs typeface="Arial"/>
                <a:sym typeface="Arial"/>
              </a:rPr>
              <a:t>he </a:t>
            </a:r>
            <a:r>
              <a:rPr lang="tr-TR" sz="2800" b="1" kern="0" dirty="0">
                <a:solidFill>
                  <a:schemeClr val="bg1"/>
                </a:solidFill>
                <a:latin typeface="Old Standard TT" panose="020B0604020202020204" charset="-94"/>
                <a:cs typeface="Arial"/>
                <a:sym typeface="Arial"/>
              </a:rPr>
              <a:t>Integration </a:t>
            </a:r>
            <a:r>
              <a:rPr lang="en-US" sz="2800" b="1" kern="0" dirty="0">
                <a:solidFill>
                  <a:schemeClr val="bg1"/>
                </a:solidFill>
                <a:latin typeface="Old Standard TT" panose="020B0604020202020204" charset="-94"/>
                <a:cs typeface="Arial"/>
                <a:sym typeface="Arial"/>
              </a:rPr>
              <a:t>of </a:t>
            </a:r>
            <a:r>
              <a:rPr lang="tr-TR" sz="2800" b="1" kern="0" dirty="0">
                <a:solidFill>
                  <a:schemeClr val="bg1"/>
                </a:solidFill>
                <a:latin typeface="Old Standard TT" panose="020B0604020202020204" charset="-94"/>
                <a:cs typeface="Arial"/>
                <a:sym typeface="Arial"/>
              </a:rPr>
              <a:t>Brain Graphs</a:t>
            </a: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13</a:t>
            </a:r>
          </a:p>
        </p:txBody>
      </p:sp>
      <p:cxnSp>
        <p:nvCxnSpPr>
          <p:cNvPr id="36" name="Straight Arrow Connector 35">
            <a:extLst>
              <a:ext uri="{FF2B5EF4-FFF2-40B4-BE49-F238E27FC236}">
                <a16:creationId xmlns:a16="http://schemas.microsoft.com/office/drawing/2014/main" id="{DDE67004-04C7-4158-A312-546992900BB4}"/>
              </a:ext>
            </a:extLst>
          </p:cNvPr>
          <p:cNvCxnSpPr>
            <a:cxnSpLocks/>
            <a:stCxn id="31" idx="3"/>
            <a:endCxn id="41" idx="1"/>
          </p:cNvCxnSpPr>
          <p:nvPr/>
        </p:nvCxnSpPr>
        <p:spPr>
          <a:xfrm>
            <a:off x="3490884" y="2015649"/>
            <a:ext cx="1561721" cy="405600"/>
          </a:xfrm>
          <a:prstGeom prst="straightConnector1">
            <a:avLst/>
          </a:prstGeom>
          <a:noFill/>
          <a:ln w="25400" cap="flat" cmpd="sng" algn="ctr">
            <a:solidFill>
              <a:sysClr val="windowText" lastClr="000000"/>
            </a:solidFill>
            <a:prstDash val="solid"/>
            <a:miter lim="800000"/>
            <a:tailEnd type="triangle"/>
          </a:ln>
          <a:effectLst/>
        </p:spPr>
      </p:cxnSp>
      <p:cxnSp>
        <p:nvCxnSpPr>
          <p:cNvPr id="37" name="Straight Arrow Connector 36">
            <a:extLst>
              <a:ext uri="{FF2B5EF4-FFF2-40B4-BE49-F238E27FC236}">
                <a16:creationId xmlns:a16="http://schemas.microsoft.com/office/drawing/2014/main" id="{13DD4E63-9176-47CB-B80C-C409AC6AE89F}"/>
              </a:ext>
            </a:extLst>
          </p:cNvPr>
          <p:cNvCxnSpPr>
            <a:cxnSpLocks/>
            <a:stCxn id="33" idx="3"/>
            <a:endCxn id="41" idx="1"/>
          </p:cNvCxnSpPr>
          <p:nvPr/>
        </p:nvCxnSpPr>
        <p:spPr>
          <a:xfrm flipV="1">
            <a:off x="3999086" y="2421249"/>
            <a:ext cx="1053519" cy="221680"/>
          </a:xfrm>
          <a:prstGeom prst="straightConnector1">
            <a:avLst/>
          </a:prstGeom>
          <a:noFill/>
          <a:ln w="25400" cap="flat" cmpd="sng" algn="ctr">
            <a:solidFill>
              <a:sysClr val="windowText" lastClr="000000"/>
            </a:solidFill>
            <a:prstDash val="solid"/>
            <a:miter lim="800000"/>
            <a:tailEnd type="triangle"/>
          </a:ln>
          <a:effectLst/>
        </p:spPr>
      </p:cxnSp>
      <p:sp>
        <p:nvSpPr>
          <p:cNvPr id="28" name="Metin kutusu 9">
            <a:extLst>
              <a:ext uri="{FF2B5EF4-FFF2-40B4-BE49-F238E27FC236}">
                <a16:creationId xmlns:a16="http://schemas.microsoft.com/office/drawing/2014/main" id="{ABAB3754-0C63-4F69-B898-620E1A4A434C}"/>
              </a:ext>
            </a:extLst>
          </p:cNvPr>
          <p:cNvSpPr txBox="1"/>
          <p:nvPr/>
        </p:nvSpPr>
        <p:spPr>
          <a:xfrm rot="1923968">
            <a:off x="1216985" y="2299281"/>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29" name="Picture 114 1 1 1 1 1">
            <a:extLst>
              <a:ext uri="{FF2B5EF4-FFF2-40B4-BE49-F238E27FC236}">
                <a16:creationId xmlns:a16="http://schemas.microsoft.com/office/drawing/2014/main" id="{141FF218-70D9-44C3-8FA7-B90A0603F4C2}"/>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816724" y="1729719"/>
            <a:ext cx="773475" cy="576433"/>
          </a:xfrm>
          <a:prstGeom prst="rect">
            <a:avLst/>
          </a:prstGeom>
          <a:ln>
            <a:noFill/>
          </a:ln>
        </p:spPr>
      </p:pic>
      <p:pic>
        <p:nvPicPr>
          <p:cNvPr id="30" name="Picture 114 1 1 2 1 1">
            <a:extLst>
              <a:ext uri="{FF2B5EF4-FFF2-40B4-BE49-F238E27FC236}">
                <a16:creationId xmlns:a16="http://schemas.microsoft.com/office/drawing/2014/main" id="{48A35395-393A-400F-A6F1-B42455EC4884}"/>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1562948" y="2352906"/>
            <a:ext cx="773475" cy="576433"/>
          </a:xfrm>
          <a:prstGeom prst="rect">
            <a:avLst/>
          </a:prstGeom>
          <a:ln>
            <a:noFill/>
          </a:ln>
        </p:spPr>
      </p:pic>
      <p:pic>
        <p:nvPicPr>
          <p:cNvPr id="31" name="Picture 30">
            <a:extLst>
              <a:ext uri="{FF2B5EF4-FFF2-40B4-BE49-F238E27FC236}">
                <a16:creationId xmlns:a16="http://schemas.microsoft.com/office/drawing/2014/main" id="{30D0A330-7311-4654-98B7-FD8096F7B163}"/>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764855" y="1601277"/>
            <a:ext cx="726028" cy="828745"/>
          </a:xfrm>
          <a:prstGeom prst="rect">
            <a:avLst/>
          </a:prstGeom>
        </p:spPr>
      </p:pic>
      <p:sp>
        <p:nvSpPr>
          <p:cNvPr id="32" name="Metin kutusu 9">
            <a:extLst>
              <a:ext uri="{FF2B5EF4-FFF2-40B4-BE49-F238E27FC236}">
                <a16:creationId xmlns:a16="http://schemas.microsoft.com/office/drawing/2014/main" id="{335BEA59-F57D-43C4-919A-2CDC4D35BEC2}"/>
              </a:ext>
            </a:extLst>
          </p:cNvPr>
          <p:cNvSpPr txBox="1"/>
          <p:nvPr/>
        </p:nvSpPr>
        <p:spPr>
          <a:xfrm rot="1923968">
            <a:off x="2993441" y="2253414"/>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33" name="Picture 32">
            <a:extLst>
              <a:ext uri="{FF2B5EF4-FFF2-40B4-BE49-F238E27FC236}">
                <a16:creationId xmlns:a16="http://schemas.microsoft.com/office/drawing/2014/main" id="{971D65C9-57E5-4C20-9FD4-990F19EF875D}"/>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273057" y="2228557"/>
            <a:ext cx="726028" cy="828745"/>
          </a:xfrm>
          <a:prstGeom prst="rect">
            <a:avLst/>
          </a:prstGeom>
        </p:spPr>
      </p:pic>
      <p:cxnSp>
        <p:nvCxnSpPr>
          <p:cNvPr id="34" name="Straight Arrow Connector 33">
            <a:extLst>
              <a:ext uri="{FF2B5EF4-FFF2-40B4-BE49-F238E27FC236}">
                <a16:creationId xmlns:a16="http://schemas.microsoft.com/office/drawing/2014/main" id="{3F35FEB0-FBDE-4B30-BFFA-5338DD94E4AA}"/>
              </a:ext>
            </a:extLst>
          </p:cNvPr>
          <p:cNvCxnSpPr>
            <a:cxnSpLocks/>
            <a:stCxn id="29" idx="3"/>
          </p:cNvCxnSpPr>
          <p:nvPr/>
        </p:nvCxnSpPr>
        <p:spPr>
          <a:xfrm>
            <a:off x="1590197" y="2017937"/>
            <a:ext cx="1157458" cy="19404"/>
          </a:xfrm>
          <a:prstGeom prst="straightConnector1">
            <a:avLst/>
          </a:prstGeom>
          <a:noFill/>
          <a:ln w="254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CF0050A8-7991-4694-A0D9-41EB29443B1C}"/>
              </a:ext>
            </a:extLst>
          </p:cNvPr>
          <p:cNvCxnSpPr>
            <a:cxnSpLocks/>
            <a:stCxn id="30" idx="3"/>
            <a:endCxn id="33" idx="1"/>
          </p:cNvCxnSpPr>
          <p:nvPr/>
        </p:nvCxnSpPr>
        <p:spPr>
          <a:xfrm>
            <a:off x="2336422" y="2641123"/>
            <a:ext cx="936639" cy="1805"/>
          </a:xfrm>
          <a:prstGeom prst="straightConnector1">
            <a:avLst/>
          </a:prstGeom>
          <a:noFill/>
          <a:ln w="25400" cap="flat" cmpd="sng" algn="ctr">
            <a:solidFill>
              <a:sysClr val="windowText" lastClr="000000"/>
            </a:solidFill>
            <a:prstDash val="solid"/>
            <a:miter lim="800000"/>
            <a:tailEnd type="triangle"/>
          </a:ln>
          <a:effectLst/>
        </p:spPr>
      </p:cxnSp>
      <p:sp>
        <p:nvSpPr>
          <p:cNvPr id="132" name="TextBox 131">
            <a:extLst>
              <a:ext uri="{FF2B5EF4-FFF2-40B4-BE49-F238E27FC236}">
                <a16:creationId xmlns:a16="http://schemas.microsoft.com/office/drawing/2014/main" id="{47702D48-01FF-4347-A514-BC2D8B5378E2}"/>
              </a:ext>
            </a:extLst>
          </p:cNvPr>
          <p:cNvSpPr txBox="1"/>
          <p:nvPr/>
        </p:nvSpPr>
        <p:spPr>
          <a:xfrm>
            <a:off x="1142247" y="2201508"/>
            <a:ext cx="735809"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1</a:t>
            </a:r>
          </a:p>
        </p:txBody>
      </p:sp>
      <p:sp>
        <p:nvSpPr>
          <p:cNvPr id="133" name="TextBox 132">
            <a:extLst>
              <a:ext uri="{FF2B5EF4-FFF2-40B4-BE49-F238E27FC236}">
                <a16:creationId xmlns:a16="http://schemas.microsoft.com/office/drawing/2014/main" id="{7163A2F2-AA7B-4510-925D-C03DE584A9A1}"/>
              </a:ext>
            </a:extLst>
          </p:cNvPr>
          <p:cNvSpPr txBox="1"/>
          <p:nvPr/>
        </p:nvSpPr>
        <p:spPr>
          <a:xfrm>
            <a:off x="1895388" y="2819975"/>
            <a:ext cx="782988"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M</a:t>
            </a:r>
          </a:p>
        </p:txBody>
      </p:sp>
      <p:sp>
        <p:nvSpPr>
          <p:cNvPr id="134" name="TextBox 133">
            <a:extLst>
              <a:ext uri="{FF2B5EF4-FFF2-40B4-BE49-F238E27FC236}">
                <a16:creationId xmlns:a16="http://schemas.microsoft.com/office/drawing/2014/main" id="{81BC15BA-1905-4D08-AD51-B4745B1C5D52}"/>
              </a:ext>
            </a:extLst>
          </p:cNvPr>
          <p:cNvSpPr txBox="1"/>
          <p:nvPr/>
        </p:nvSpPr>
        <p:spPr>
          <a:xfrm>
            <a:off x="2560401" y="2364595"/>
            <a:ext cx="729860"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1</a:t>
            </a:r>
          </a:p>
        </p:txBody>
      </p:sp>
      <p:sp>
        <p:nvSpPr>
          <p:cNvPr id="135" name="TextBox 134">
            <a:extLst>
              <a:ext uri="{FF2B5EF4-FFF2-40B4-BE49-F238E27FC236}">
                <a16:creationId xmlns:a16="http://schemas.microsoft.com/office/drawing/2014/main" id="{3B5C81E4-3658-4156-8FF3-2D249F8A9E57}"/>
              </a:ext>
            </a:extLst>
          </p:cNvPr>
          <p:cNvSpPr txBox="1"/>
          <p:nvPr/>
        </p:nvSpPr>
        <p:spPr>
          <a:xfrm>
            <a:off x="3047504" y="3009554"/>
            <a:ext cx="723255"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M</a:t>
            </a:r>
          </a:p>
        </p:txBody>
      </p:sp>
      <p:sp>
        <p:nvSpPr>
          <p:cNvPr id="148" name="Rectangle: Rounded Corners 147">
            <a:extLst>
              <a:ext uri="{FF2B5EF4-FFF2-40B4-BE49-F238E27FC236}">
                <a16:creationId xmlns:a16="http://schemas.microsoft.com/office/drawing/2014/main" id="{BAFD6BCB-9C28-4177-B523-D43FD27D3EC5}"/>
              </a:ext>
            </a:extLst>
          </p:cNvPr>
          <p:cNvSpPr/>
          <p:nvPr/>
        </p:nvSpPr>
        <p:spPr>
          <a:xfrm>
            <a:off x="742555" y="1440795"/>
            <a:ext cx="3302723" cy="2182371"/>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
        <p:nvSpPr>
          <p:cNvPr id="150" name="Metin kutusu 933">
            <a:extLst>
              <a:ext uri="{FF2B5EF4-FFF2-40B4-BE49-F238E27FC236}">
                <a16:creationId xmlns:a16="http://schemas.microsoft.com/office/drawing/2014/main" id="{44E1FFD8-BC57-4A6C-9F9D-27E0E2EE4D62}"/>
              </a:ext>
            </a:extLst>
          </p:cNvPr>
          <p:cNvSpPr txBox="1"/>
          <p:nvPr/>
        </p:nvSpPr>
        <p:spPr>
          <a:xfrm>
            <a:off x="2707974" y="3285287"/>
            <a:ext cx="1345440" cy="323166"/>
          </a:xfrm>
          <a:prstGeom prst="rect">
            <a:avLst/>
          </a:prstGeom>
          <a:noFill/>
        </p:spPr>
        <p:txBody>
          <a:bodyPr wrap="square" rtlCol="0">
            <a:spAutoFit/>
          </a:bodyPr>
          <a:lstStyle/>
          <a:p>
            <a:pPr algn="ctr" defTabSz="685800"/>
            <a:r>
              <a:rPr lang="tr-TR" sz="1500" b="1" dirty="0">
                <a:solidFill>
                  <a:prstClr val="black"/>
                </a:solidFill>
                <a:latin typeface="Calibri" panose="020F0502020204030204"/>
                <a:cs typeface="Arial"/>
                <a:sym typeface="Arial"/>
              </a:rPr>
              <a:t>Training Set</a:t>
            </a:r>
          </a:p>
        </p:txBody>
      </p:sp>
      <p:cxnSp>
        <p:nvCxnSpPr>
          <p:cNvPr id="38" name="Straight Arrow Connector 37">
            <a:extLst>
              <a:ext uri="{FF2B5EF4-FFF2-40B4-BE49-F238E27FC236}">
                <a16:creationId xmlns:a16="http://schemas.microsoft.com/office/drawing/2014/main" id="{7CADAEEE-C2E4-47C4-9F8E-859003013BE1}"/>
              </a:ext>
            </a:extLst>
          </p:cNvPr>
          <p:cNvCxnSpPr>
            <a:cxnSpLocks/>
            <a:stCxn id="41" idx="3"/>
            <a:endCxn id="131" idx="1"/>
          </p:cNvCxnSpPr>
          <p:nvPr/>
        </p:nvCxnSpPr>
        <p:spPr>
          <a:xfrm>
            <a:off x="8003556" y="2421249"/>
            <a:ext cx="698864" cy="3382"/>
          </a:xfrm>
          <a:prstGeom prst="straightConnector1">
            <a:avLst/>
          </a:prstGeom>
          <a:noFill/>
          <a:ln w="25400" cap="flat" cmpd="sng" algn="ctr">
            <a:solidFill>
              <a:sysClr val="windowText" lastClr="000000"/>
            </a:solidFill>
            <a:prstDash val="solid"/>
            <a:miter lim="800000"/>
            <a:tailEnd type="triangle"/>
          </a:ln>
          <a:effectLst/>
        </p:spPr>
      </p:cxnSp>
      <p:grpSp>
        <p:nvGrpSpPr>
          <p:cNvPr id="39" name="Group 38">
            <a:extLst>
              <a:ext uri="{FF2B5EF4-FFF2-40B4-BE49-F238E27FC236}">
                <a16:creationId xmlns:a16="http://schemas.microsoft.com/office/drawing/2014/main" id="{244EF1AA-45DA-4610-8269-CB1151D42AAA}"/>
              </a:ext>
            </a:extLst>
          </p:cNvPr>
          <p:cNvGrpSpPr/>
          <p:nvPr/>
        </p:nvGrpSpPr>
        <p:grpSpPr>
          <a:xfrm>
            <a:off x="5052604" y="1328046"/>
            <a:ext cx="2950952" cy="2186406"/>
            <a:chOff x="2146300" y="3440216"/>
            <a:chExt cx="1806575" cy="1394432"/>
          </a:xfrm>
        </p:grpSpPr>
        <p:sp>
          <p:nvSpPr>
            <p:cNvPr id="40" name="Dikdörtgen: Köşeleri Yuvarlatılmış 931">
              <a:extLst>
                <a:ext uri="{FF2B5EF4-FFF2-40B4-BE49-F238E27FC236}">
                  <a16:creationId xmlns:a16="http://schemas.microsoft.com/office/drawing/2014/main" id="{373D771C-65BA-4549-B964-989EB29409D5}"/>
                </a:ext>
              </a:extLst>
            </p:cNvPr>
            <p:cNvSpPr/>
            <p:nvPr/>
          </p:nvSpPr>
          <p:spPr>
            <a:xfrm>
              <a:off x="3014477" y="3625946"/>
              <a:ext cx="121469" cy="777784"/>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1" name="Dikdörtgen: Köşeleri Yuvarlatılmış 935">
              <a:extLst>
                <a:ext uri="{FF2B5EF4-FFF2-40B4-BE49-F238E27FC236}">
                  <a16:creationId xmlns:a16="http://schemas.microsoft.com/office/drawing/2014/main" id="{1201ACD2-E7CD-472A-956A-55DD91F5D5F2}"/>
                </a:ext>
              </a:extLst>
            </p:cNvPr>
            <p:cNvSpPr/>
            <p:nvPr/>
          </p:nvSpPr>
          <p:spPr>
            <a:xfrm>
              <a:off x="2146300" y="3440216"/>
              <a:ext cx="1806575" cy="1394432"/>
            </a:xfrm>
            <a:prstGeom prst="roundRect">
              <a:avLst/>
            </a:prstGeom>
            <a:solidFill>
              <a:srgbClr val="9DC3E6"/>
            </a:solidFill>
            <a:ln w="12700" cap="flat" cmpd="sng" algn="ctr">
              <a:solidFill>
                <a:srgbClr val="4472C4">
                  <a:shade val="50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2" name="Oval 41">
              <a:extLst>
                <a:ext uri="{FF2B5EF4-FFF2-40B4-BE49-F238E27FC236}">
                  <a16:creationId xmlns:a16="http://schemas.microsoft.com/office/drawing/2014/main" id="{F0C8617E-5C1D-4225-B757-2C8AC14BCB28}"/>
                </a:ext>
              </a:extLst>
            </p:cNvPr>
            <p:cNvSpPr/>
            <p:nvPr/>
          </p:nvSpPr>
          <p:spPr>
            <a:xfrm>
              <a:off x="2797973" y="3641826"/>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3" name="Oval 42">
              <a:extLst>
                <a:ext uri="{FF2B5EF4-FFF2-40B4-BE49-F238E27FC236}">
                  <a16:creationId xmlns:a16="http://schemas.microsoft.com/office/drawing/2014/main" id="{7FDBBC5D-C480-4677-AB99-D2C3F04E30F4}"/>
                </a:ext>
              </a:extLst>
            </p:cNvPr>
            <p:cNvSpPr/>
            <p:nvPr/>
          </p:nvSpPr>
          <p:spPr>
            <a:xfrm>
              <a:off x="2797973" y="3802099"/>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4" name="Metin kutusu 938">
              <a:extLst>
                <a:ext uri="{FF2B5EF4-FFF2-40B4-BE49-F238E27FC236}">
                  <a16:creationId xmlns:a16="http://schemas.microsoft.com/office/drawing/2014/main" id="{3ADF0716-3F2F-4F31-9768-77B5527ACAE3}"/>
                </a:ext>
              </a:extLst>
            </p:cNvPr>
            <p:cNvSpPr txBox="1"/>
            <p:nvPr/>
          </p:nvSpPr>
          <p:spPr>
            <a:xfrm rot="16200000">
              <a:off x="2823394" y="3950916"/>
              <a:ext cx="146016" cy="171738"/>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sp>
          <p:nvSpPr>
            <p:cNvPr id="45" name="Oval 44">
              <a:extLst>
                <a:ext uri="{FF2B5EF4-FFF2-40B4-BE49-F238E27FC236}">
                  <a16:creationId xmlns:a16="http://schemas.microsoft.com/office/drawing/2014/main" id="{5FE897B2-30A0-4F94-8EAC-F6596DDD2DFF}"/>
                </a:ext>
              </a:extLst>
            </p:cNvPr>
            <p:cNvSpPr/>
            <p:nvPr/>
          </p:nvSpPr>
          <p:spPr>
            <a:xfrm>
              <a:off x="2797973" y="4100749"/>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6" name="Oval 45">
              <a:extLst>
                <a:ext uri="{FF2B5EF4-FFF2-40B4-BE49-F238E27FC236}">
                  <a16:creationId xmlns:a16="http://schemas.microsoft.com/office/drawing/2014/main" id="{1206FC92-107E-4B67-9506-42C428F09FCB}"/>
                </a:ext>
              </a:extLst>
            </p:cNvPr>
            <p:cNvSpPr/>
            <p:nvPr/>
          </p:nvSpPr>
          <p:spPr>
            <a:xfrm>
              <a:off x="2797973" y="4261022"/>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7" name="Oval 46">
              <a:extLst>
                <a:ext uri="{FF2B5EF4-FFF2-40B4-BE49-F238E27FC236}">
                  <a16:creationId xmlns:a16="http://schemas.microsoft.com/office/drawing/2014/main" id="{8FC01CA2-D124-4B69-93C5-163357D08AA8}"/>
                </a:ext>
              </a:extLst>
            </p:cNvPr>
            <p:cNvSpPr/>
            <p:nvPr/>
          </p:nvSpPr>
          <p:spPr>
            <a:xfrm>
              <a:off x="3014593" y="3723243"/>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8" name="Oval 47">
              <a:extLst>
                <a:ext uri="{FF2B5EF4-FFF2-40B4-BE49-F238E27FC236}">
                  <a16:creationId xmlns:a16="http://schemas.microsoft.com/office/drawing/2014/main" id="{2103C107-4992-4C83-84D0-B5878347D02F}"/>
                </a:ext>
              </a:extLst>
            </p:cNvPr>
            <p:cNvSpPr/>
            <p:nvPr/>
          </p:nvSpPr>
          <p:spPr>
            <a:xfrm>
              <a:off x="3014593" y="3883516"/>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9" name="Metin kutusu 943">
              <a:extLst>
                <a:ext uri="{FF2B5EF4-FFF2-40B4-BE49-F238E27FC236}">
                  <a16:creationId xmlns:a16="http://schemas.microsoft.com/office/drawing/2014/main" id="{B0EDBAAD-9620-40A4-8948-B0696FF234E5}"/>
                </a:ext>
              </a:extLst>
            </p:cNvPr>
            <p:cNvSpPr txBox="1"/>
            <p:nvPr/>
          </p:nvSpPr>
          <p:spPr>
            <a:xfrm rot="16200000">
              <a:off x="2948447" y="4047274"/>
              <a:ext cx="146016" cy="171738"/>
            </a:xfrm>
            <a:prstGeom prst="rect">
              <a:avLst/>
            </a:prstGeom>
            <a:noFill/>
          </p:spPr>
          <p:txBody>
            <a:bodyPr wrap="square" rtlCol="0">
              <a:spAutoFit/>
            </a:bodyPr>
            <a:lstStyle/>
            <a:p>
              <a:pPr defTabSz="685800">
                <a:defRPr/>
              </a:pPr>
              <a:r>
                <a:rPr lang="tr-TR" sz="1223">
                  <a:solidFill>
                    <a:prstClr val="black"/>
                  </a:solidFill>
                  <a:latin typeface="Calibri" panose="020F0502020204030204"/>
                  <a:cs typeface="Arial"/>
                  <a:sym typeface="Arial"/>
                </a:rPr>
                <a:t>…</a:t>
              </a:r>
            </a:p>
          </p:txBody>
        </p:sp>
        <p:sp>
          <p:nvSpPr>
            <p:cNvPr id="50" name="Oval 49">
              <a:extLst>
                <a:ext uri="{FF2B5EF4-FFF2-40B4-BE49-F238E27FC236}">
                  <a16:creationId xmlns:a16="http://schemas.microsoft.com/office/drawing/2014/main" id="{DB7D822D-222D-4B7E-B358-2AB0BFC78F84}"/>
                </a:ext>
              </a:extLst>
            </p:cNvPr>
            <p:cNvSpPr/>
            <p:nvPr/>
          </p:nvSpPr>
          <p:spPr>
            <a:xfrm>
              <a:off x="3014477" y="4210624"/>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cxnSp>
          <p:nvCxnSpPr>
            <p:cNvPr id="51" name="Düz Bağlayıcı 946">
              <a:extLst>
                <a:ext uri="{FF2B5EF4-FFF2-40B4-BE49-F238E27FC236}">
                  <a16:creationId xmlns:a16="http://schemas.microsoft.com/office/drawing/2014/main" id="{43ED19D9-C25A-4245-A803-8EE8BF3F47A8}"/>
                </a:ext>
              </a:extLst>
            </p:cNvPr>
            <p:cNvCxnSpPr>
              <a:stCxn id="42" idx="6"/>
              <a:endCxn id="47" idx="2"/>
            </p:cNvCxnSpPr>
            <p:nvPr/>
          </p:nvCxnSpPr>
          <p:spPr>
            <a:xfrm>
              <a:off x="2915601" y="3700641"/>
              <a:ext cx="98991" cy="81417"/>
            </a:xfrm>
            <a:prstGeom prst="line">
              <a:avLst/>
            </a:prstGeom>
            <a:noFill/>
            <a:ln w="25400" cap="flat" cmpd="sng" algn="ctr">
              <a:solidFill>
                <a:srgbClr val="70AD47">
                  <a:lumMod val="75000"/>
                </a:srgbClr>
              </a:solidFill>
              <a:prstDash val="solid"/>
              <a:miter lim="800000"/>
            </a:ln>
            <a:effectLst/>
          </p:spPr>
        </p:cxnSp>
        <p:cxnSp>
          <p:nvCxnSpPr>
            <p:cNvPr id="52" name="Düz Bağlayıcı 947">
              <a:extLst>
                <a:ext uri="{FF2B5EF4-FFF2-40B4-BE49-F238E27FC236}">
                  <a16:creationId xmlns:a16="http://schemas.microsoft.com/office/drawing/2014/main" id="{EFEA20E8-E7C4-4AAB-AFD4-521E9DCADAB4}"/>
                </a:ext>
              </a:extLst>
            </p:cNvPr>
            <p:cNvCxnSpPr>
              <a:cxnSpLocks/>
              <a:stCxn id="42" idx="6"/>
              <a:endCxn id="48" idx="2"/>
            </p:cNvCxnSpPr>
            <p:nvPr/>
          </p:nvCxnSpPr>
          <p:spPr>
            <a:xfrm>
              <a:off x="2915601" y="3700641"/>
              <a:ext cx="98991" cy="241689"/>
            </a:xfrm>
            <a:prstGeom prst="line">
              <a:avLst/>
            </a:prstGeom>
            <a:noFill/>
            <a:ln w="25400" cap="flat" cmpd="sng" algn="ctr">
              <a:solidFill>
                <a:srgbClr val="70AD47">
                  <a:lumMod val="75000"/>
                </a:srgbClr>
              </a:solidFill>
              <a:prstDash val="solid"/>
              <a:miter lim="800000"/>
            </a:ln>
            <a:effectLst/>
          </p:spPr>
        </p:cxnSp>
        <p:cxnSp>
          <p:nvCxnSpPr>
            <p:cNvPr id="53" name="Düz Bağlayıcı 948">
              <a:extLst>
                <a:ext uri="{FF2B5EF4-FFF2-40B4-BE49-F238E27FC236}">
                  <a16:creationId xmlns:a16="http://schemas.microsoft.com/office/drawing/2014/main" id="{C7B816CE-41D9-4619-BC5A-88C3A7309B6A}"/>
                </a:ext>
              </a:extLst>
            </p:cNvPr>
            <p:cNvCxnSpPr>
              <a:cxnSpLocks/>
              <a:stCxn id="42" idx="6"/>
              <a:endCxn id="50" idx="2"/>
            </p:cNvCxnSpPr>
            <p:nvPr/>
          </p:nvCxnSpPr>
          <p:spPr>
            <a:xfrm>
              <a:off x="2915601" y="3700641"/>
              <a:ext cx="98876" cy="568797"/>
            </a:xfrm>
            <a:prstGeom prst="line">
              <a:avLst/>
            </a:prstGeom>
            <a:noFill/>
            <a:ln w="25400" cap="flat" cmpd="sng" algn="ctr">
              <a:solidFill>
                <a:srgbClr val="70AD47">
                  <a:lumMod val="75000"/>
                </a:srgbClr>
              </a:solidFill>
              <a:prstDash val="solid"/>
              <a:miter lim="800000"/>
            </a:ln>
            <a:effectLst/>
          </p:spPr>
        </p:cxnSp>
        <p:cxnSp>
          <p:nvCxnSpPr>
            <p:cNvPr id="54" name="Düz Bağlayıcı 949">
              <a:extLst>
                <a:ext uri="{FF2B5EF4-FFF2-40B4-BE49-F238E27FC236}">
                  <a16:creationId xmlns:a16="http://schemas.microsoft.com/office/drawing/2014/main" id="{6CA7D3F6-5C7A-4A14-9AFB-9DBFD931DA32}"/>
                </a:ext>
              </a:extLst>
            </p:cNvPr>
            <p:cNvCxnSpPr>
              <a:cxnSpLocks/>
              <a:stCxn id="43" idx="6"/>
              <a:endCxn id="47" idx="2"/>
            </p:cNvCxnSpPr>
            <p:nvPr/>
          </p:nvCxnSpPr>
          <p:spPr>
            <a:xfrm flipV="1">
              <a:off x="2915601" y="3782057"/>
              <a:ext cx="98991" cy="78856"/>
            </a:xfrm>
            <a:prstGeom prst="line">
              <a:avLst/>
            </a:prstGeom>
            <a:noFill/>
            <a:ln w="25400" cap="flat" cmpd="sng" algn="ctr">
              <a:solidFill>
                <a:srgbClr val="70AD47">
                  <a:lumMod val="75000"/>
                </a:srgbClr>
              </a:solidFill>
              <a:prstDash val="solid"/>
              <a:miter lim="800000"/>
            </a:ln>
            <a:effectLst/>
          </p:spPr>
        </p:cxnSp>
        <p:cxnSp>
          <p:nvCxnSpPr>
            <p:cNvPr id="55" name="Düz Bağlayıcı 950">
              <a:extLst>
                <a:ext uri="{FF2B5EF4-FFF2-40B4-BE49-F238E27FC236}">
                  <a16:creationId xmlns:a16="http://schemas.microsoft.com/office/drawing/2014/main" id="{95A96C0A-0C32-421D-8CBC-69C6B95D835E}"/>
                </a:ext>
              </a:extLst>
            </p:cNvPr>
            <p:cNvCxnSpPr>
              <a:cxnSpLocks/>
              <a:endCxn id="47" idx="2"/>
            </p:cNvCxnSpPr>
            <p:nvPr/>
          </p:nvCxnSpPr>
          <p:spPr>
            <a:xfrm flipV="1">
              <a:off x="2914808" y="3782057"/>
              <a:ext cx="99785" cy="366158"/>
            </a:xfrm>
            <a:prstGeom prst="line">
              <a:avLst/>
            </a:prstGeom>
            <a:noFill/>
            <a:ln w="25400" cap="flat" cmpd="sng" algn="ctr">
              <a:solidFill>
                <a:srgbClr val="70AD47">
                  <a:lumMod val="75000"/>
                </a:srgbClr>
              </a:solidFill>
              <a:prstDash val="solid"/>
              <a:miter lim="800000"/>
            </a:ln>
            <a:effectLst/>
          </p:spPr>
        </p:cxnSp>
        <p:cxnSp>
          <p:nvCxnSpPr>
            <p:cNvPr id="56" name="Düz Bağlayıcı 951">
              <a:extLst>
                <a:ext uri="{FF2B5EF4-FFF2-40B4-BE49-F238E27FC236}">
                  <a16:creationId xmlns:a16="http://schemas.microsoft.com/office/drawing/2014/main" id="{030D8470-7BF1-4DAE-9E0F-05F6BA0C4B61}"/>
                </a:ext>
              </a:extLst>
            </p:cNvPr>
            <p:cNvCxnSpPr>
              <a:cxnSpLocks/>
              <a:stCxn id="43" idx="6"/>
              <a:endCxn id="50" idx="2"/>
            </p:cNvCxnSpPr>
            <p:nvPr/>
          </p:nvCxnSpPr>
          <p:spPr>
            <a:xfrm>
              <a:off x="2915601" y="3860913"/>
              <a:ext cx="98876" cy="408525"/>
            </a:xfrm>
            <a:prstGeom prst="line">
              <a:avLst/>
            </a:prstGeom>
            <a:noFill/>
            <a:ln w="25400" cap="flat" cmpd="sng" algn="ctr">
              <a:solidFill>
                <a:srgbClr val="70AD47">
                  <a:lumMod val="75000"/>
                </a:srgbClr>
              </a:solidFill>
              <a:prstDash val="solid"/>
              <a:miter lim="800000"/>
            </a:ln>
            <a:effectLst/>
          </p:spPr>
        </p:cxnSp>
        <p:cxnSp>
          <p:nvCxnSpPr>
            <p:cNvPr id="57" name="Düz Bağlayıcı 952">
              <a:extLst>
                <a:ext uri="{FF2B5EF4-FFF2-40B4-BE49-F238E27FC236}">
                  <a16:creationId xmlns:a16="http://schemas.microsoft.com/office/drawing/2014/main" id="{ACB08557-CECD-46EC-AB75-A6AEC83FB756}"/>
                </a:ext>
              </a:extLst>
            </p:cNvPr>
            <p:cNvCxnSpPr>
              <a:cxnSpLocks/>
              <a:stCxn id="48" idx="2"/>
              <a:endCxn id="43" idx="6"/>
            </p:cNvCxnSpPr>
            <p:nvPr/>
          </p:nvCxnSpPr>
          <p:spPr>
            <a:xfrm flipH="1" flipV="1">
              <a:off x="2915601" y="3860913"/>
              <a:ext cx="98991" cy="81417"/>
            </a:xfrm>
            <a:prstGeom prst="line">
              <a:avLst/>
            </a:prstGeom>
            <a:noFill/>
            <a:ln w="25400" cap="flat" cmpd="sng" algn="ctr">
              <a:solidFill>
                <a:srgbClr val="70AD47">
                  <a:lumMod val="75000"/>
                </a:srgbClr>
              </a:solidFill>
              <a:prstDash val="solid"/>
              <a:miter lim="800000"/>
            </a:ln>
            <a:effectLst/>
          </p:spPr>
        </p:cxnSp>
        <p:cxnSp>
          <p:nvCxnSpPr>
            <p:cNvPr id="58" name="Düz Bağlayıcı 953">
              <a:extLst>
                <a:ext uri="{FF2B5EF4-FFF2-40B4-BE49-F238E27FC236}">
                  <a16:creationId xmlns:a16="http://schemas.microsoft.com/office/drawing/2014/main" id="{9060597B-FCA3-4B3A-A05D-7654CFB7AFC9}"/>
                </a:ext>
              </a:extLst>
            </p:cNvPr>
            <p:cNvCxnSpPr>
              <a:cxnSpLocks/>
              <a:endCxn id="48" idx="2"/>
            </p:cNvCxnSpPr>
            <p:nvPr/>
          </p:nvCxnSpPr>
          <p:spPr>
            <a:xfrm flipV="1">
              <a:off x="2915486" y="3942330"/>
              <a:ext cx="99107" cy="205885"/>
            </a:xfrm>
            <a:prstGeom prst="line">
              <a:avLst/>
            </a:prstGeom>
            <a:noFill/>
            <a:ln w="25400" cap="flat" cmpd="sng" algn="ctr">
              <a:solidFill>
                <a:srgbClr val="70AD47">
                  <a:lumMod val="75000"/>
                </a:srgbClr>
              </a:solidFill>
              <a:prstDash val="solid"/>
              <a:miter lim="800000"/>
            </a:ln>
            <a:effectLst/>
          </p:spPr>
        </p:cxnSp>
        <p:cxnSp>
          <p:nvCxnSpPr>
            <p:cNvPr id="59" name="Düz Bağlayıcı 954">
              <a:extLst>
                <a:ext uri="{FF2B5EF4-FFF2-40B4-BE49-F238E27FC236}">
                  <a16:creationId xmlns:a16="http://schemas.microsoft.com/office/drawing/2014/main" id="{46DB3DC4-409A-4030-A9E7-B5EAFC8E1754}"/>
                </a:ext>
              </a:extLst>
            </p:cNvPr>
            <p:cNvCxnSpPr>
              <a:cxnSpLocks/>
              <a:endCxn id="50" idx="2"/>
            </p:cNvCxnSpPr>
            <p:nvPr/>
          </p:nvCxnSpPr>
          <p:spPr>
            <a:xfrm>
              <a:off x="2916279" y="4146024"/>
              <a:ext cx="98198" cy="123414"/>
            </a:xfrm>
            <a:prstGeom prst="line">
              <a:avLst/>
            </a:prstGeom>
            <a:noFill/>
            <a:ln w="25400" cap="flat" cmpd="sng" algn="ctr">
              <a:solidFill>
                <a:srgbClr val="70AD47">
                  <a:lumMod val="75000"/>
                </a:srgbClr>
              </a:solidFill>
              <a:prstDash val="solid"/>
              <a:miter lim="800000"/>
            </a:ln>
            <a:effectLst/>
          </p:spPr>
        </p:cxnSp>
        <p:cxnSp>
          <p:nvCxnSpPr>
            <p:cNvPr id="60" name="Düz Bağlayıcı 955">
              <a:extLst>
                <a:ext uri="{FF2B5EF4-FFF2-40B4-BE49-F238E27FC236}">
                  <a16:creationId xmlns:a16="http://schemas.microsoft.com/office/drawing/2014/main" id="{0849123C-021E-45E8-B69F-07E973E4AA51}"/>
                </a:ext>
              </a:extLst>
            </p:cNvPr>
            <p:cNvCxnSpPr>
              <a:cxnSpLocks/>
              <a:stCxn id="46" idx="6"/>
              <a:endCxn id="47" idx="2"/>
            </p:cNvCxnSpPr>
            <p:nvPr/>
          </p:nvCxnSpPr>
          <p:spPr>
            <a:xfrm flipV="1">
              <a:off x="2915601" y="3782057"/>
              <a:ext cx="98991" cy="537778"/>
            </a:xfrm>
            <a:prstGeom prst="line">
              <a:avLst/>
            </a:prstGeom>
            <a:noFill/>
            <a:ln w="25400" cap="flat" cmpd="sng" algn="ctr">
              <a:solidFill>
                <a:srgbClr val="70AD47">
                  <a:lumMod val="75000"/>
                </a:srgbClr>
              </a:solidFill>
              <a:prstDash val="solid"/>
              <a:miter lim="800000"/>
            </a:ln>
            <a:effectLst/>
          </p:spPr>
        </p:cxnSp>
        <p:cxnSp>
          <p:nvCxnSpPr>
            <p:cNvPr id="61" name="Düz Bağlayıcı 956">
              <a:extLst>
                <a:ext uri="{FF2B5EF4-FFF2-40B4-BE49-F238E27FC236}">
                  <a16:creationId xmlns:a16="http://schemas.microsoft.com/office/drawing/2014/main" id="{67280DE0-0D0F-4BC9-8C43-F918AE324045}"/>
                </a:ext>
              </a:extLst>
            </p:cNvPr>
            <p:cNvCxnSpPr>
              <a:cxnSpLocks/>
              <a:stCxn id="46" idx="6"/>
              <a:endCxn id="48" idx="2"/>
            </p:cNvCxnSpPr>
            <p:nvPr/>
          </p:nvCxnSpPr>
          <p:spPr>
            <a:xfrm flipV="1">
              <a:off x="2915601" y="3942330"/>
              <a:ext cx="98991" cy="377506"/>
            </a:xfrm>
            <a:prstGeom prst="line">
              <a:avLst/>
            </a:prstGeom>
            <a:noFill/>
            <a:ln w="25400" cap="flat" cmpd="sng" algn="ctr">
              <a:solidFill>
                <a:srgbClr val="70AD47">
                  <a:lumMod val="75000"/>
                </a:srgbClr>
              </a:solidFill>
              <a:prstDash val="solid"/>
              <a:miter lim="800000"/>
            </a:ln>
            <a:effectLst/>
          </p:spPr>
        </p:cxnSp>
        <p:cxnSp>
          <p:nvCxnSpPr>
            <p:cNvPr id="62" name="Düz Bağlayıcı 957">
              <a:extLst>
                <a:ext uri="{FF2B5EF4-FFF2-40B4-BE49-F238E27FC236}">
                  <a16:creationId xmlns:a16="http://schemas.microsoft.com/office/drawing/2014/main" id="{190E4C03-C5B5-46E5-96A6-B1840E05BB59}"/>
                </a:ext>
              </a:extLst>
            </p:cNvPr>
            <p:cNvCxnSpPr>
              <a:cxnSpLocks/>
              <a:stCxn id="46" idx="6"/>
              <a:endCxn id="50" idx="2"/>
            </p:cNvCxnSpPr>
            <p:nvPr/>
          </p:nvCxnSpPr>
          <p:spPr>
            <a:xfrm flipV="1">
              <a:off x="2915601" y="4269438"/>
              <a:ext cx="98876" cy="50398"/>
            </a:xfrm>
            <a:prstGeom prst="line">
              <a:avLst/>
            </a:prstGeom>
            <a:noFill/>
            <a:ln w="25400" cap="flat" cmpd="sng" algn="ctr">
              <a:solidFill>
                <a:srgbClr val="70AD47">
                  <a:lumMod val="75000"/>
                </a:srgbClr>
              </a:solidFill>
              <a:prstDash val="solid"/>
              <a:miter lim="800000"/>
            </a:ln>
            <a:effectLst/>
          </p:spPr>
        </p:cxnSp>
        <p:cxnSp>
          <p:nvCxnSpPr>
            <p:cNvPr id="63" name="Düz Bağlayıcı 958">
              <a:extLst>
                <a:ext uri="{FF2B5EF4-FFF2-40B4-BE49-F238E27FC236}">
                  <a16:creationId xmlns:a16="http://schemas.microsoft.com/office/drawing/2014/main" id="{1FF39AC0-8AB6-41F1-834C-5FCBEDD4BE3D}"/>
                </a:ext>
              </a:extLst>
            </p:cNvPr>
            <p:cNvCxnSpPr>
              <a:cxnSpLocks/>
              <a:endCxn id="47" idx="6"/>
            </p:cNvCxnSpPr>
            <p:nvPr/>
          </p:nvCxnSpPr>
          <p:spPr>
            <a:xfrm flipH="1" flipV="1">
              <a:off x="3132221" y="3782057"/>
              <a:ext cx="68181" cy="257588"/>
            </a:xfrm>
            <a:prstGeom prst="line">
              <a:avLst/>
            </a:prstGeom>
            <a:noFill/>
            <a:ln w="25400" cap="flat" cmpd="sng" algn="ctr">
              <a:solidFill>
                <a:srgbClr val="70AD47">
                  <a:lumMod val="75000"/>
                </a:srgbClr>
              </a:solidFill>
              <a:prstDash val="solid"/>
              <a:miter lim="800000"/>
            </a:ln>
            <a:effectLst/>
          </p:spPr>
        </p:cxnSp>
        <p:cxnSp>
          <p:nvCxnSpPr>
            <p:cNvPr id="64" name="Düz Bağlayıcı 959">
              <a:extLst>
                <a:ext uri="{FF2B5EF4-FFF2-40B4-BE49-F238E27FC236}">
                  <a16:creationId xmlns:a16="http://schemas.microsoft.com/office/drawing/2014/main" id="{9AF4389A-2A03-47B9-9075-E2F86821C269}"/>
                </a:ext>
              </a:extLst>
            </p:cNvPr>
            <p:cNvCxnSpPr>
              <a:cxnSpLocks/>
              <a:endCxn id="48" idx="6"/>
            </p:cNvCxnSpPr>
            <p:nvPr/>
          </p:nvCxnSpPr>
          <p:spPr>
            <a:xfrm flipH="1" flipV="1">
              <a:off x="3132221" y="3942330"/>
              <a:ext cx="68181" cy="97315"/>
            </a:xfrm>
            <a:prstGeom prst="line">
              <a:avLst/>
            </a:prstGeom>
            <a:noFill/>
            <a:ln w="25400" cap="flat" cmpd="sng" algn="ctr">
              <a:solidFill>
                <a:srgbClr val="70AD47">
                  <a:lumMod val="75000"/>
                </a:srgbClr>
              </a:solidFill>
              <a:prstDash val="solid"/>
              <a:miter lim="800000"/>
            </a:ln>
            <a:effectLst/>
          </p:spPr>
        </p:cxnSp>
        <p:cxnSp>
          <p:nvCxnSpPr>
            <p:cNvPr id="65" name="Düz Bağlayıcı 960">
              <a:extLst>
                <a:ext uri="{FF2B5EF4-FFF2-40B4-BE49-F238E27FC236}">
                  <a16:creationId xmlns:a16="http://schemas.microsoft.com/office/drawing/2014/main" id="{6AAD9425-DC7D-4126-9AF6-6485F983FFDF}"/>
                </a:ext>
              </a:extLst>
            </p:cNvPr>
            <p:cNvCxnSpPr>
              <a:cxnSpLocks/>
              <a:endCxn id="50" idx="6"/>
            </p:cNvCxnSpPr>
            <p:nvPr/>
          </p:nvCxnSpPr>
          <p:spPr>
            <a:xfrm flipH="1">
              <a:off x="3132105" y="4039645"/>
              <a:ext cx="68296" cy="229793"/>
            </a:xfrm>
            <a:prstGeom prst="line">
              <a:avLst/>
            </a:prstGeom>
            <a:noFill/>
            <a:ln w="25400" cap="flat" cmpd="sng" algn="ctr">
              <a:solidFill>
                <a:srgbClr val="70AD47">
                  <a:lumMod val="75000"/>
                </a:srgbClr>
              </a:solidFill>
              <a:prstDash val="solid"/>
              <a:miter lim="800000"/>
            </a:ln>
            <a:effectLst/>
          </p:spPr>
        </p:cxnSp>
        <p:sp>
          <p:nvSpPr>
            <p:cNvPr id="66" name="Metin kutusu 961">
              <a:extLst>
                <a:ext uri="{FF2B5EF4-FFF2-40B4-BE49-F238E27FC236}">
                  <a16:creationId xmlns:a16="http://schemas.microsoft.com/office/drawing/2014/main" id="{9A681B51-2CB8-41C4-9FD1-8A7A30CB6C93}"/>
                </a:ext>
              </a:extLst>
            </p:cNvPr>
            <p:cNvSpPr txBox="1"/>
            <p:nvPr/>
          </p:nvSpPr>
          <p:spPr>
            <a:xfrm>
              <a:off x="2668807" y="3895400"/>
              <a:ext cx="63777" cy="225163"/>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sp>
          <p:nvSpPr>
            <p:cNvPr id="67" name="Metin kutusu 933">
              <a:extLst>
                <a:ext uri="{FF2B5EF4-FFF2-40B4-BE49-F238E27FC236}">
                  <a16:creationId xmlns:a16="http://schemas.microsoft.com/office/drawing/2014/main" id="{53CF40BA-4C46-4E39-BD5B-2CF859974C25}"/>
                </a:ext>
              </a:extLst>
            </p:cNvPr>
            <p:cNvSpPr txBox="1"/>
            <p:nvPr/>
          </p:nvSpPr>
          <p:spPr>
            <a:xfrm>
              <a:off x="2492165" y="4579588"/>
              <a:ext cx="1168830" cy="206106"/>
            </a:xfrm>
            <a:prstGeom prst="rect">
              <a:avLst/>
            </a:prstGeom>
            <a:noFill/>
          </p:spPr>
          <p:txBody>
            <a:bodyPr wrap="square" rtlCol="0">
              <a:spAutoFit/>
            </a:bodyPr>
            <a:lstStyle/>
            <a:p>
              <a:pPr algn="ctr" defTabSz="685800">
                <a:defRPr/>
              </a:pPr>
              <a:r>
                <a:rPr lang="tr-TR" sz="1500" b="1" dirty="0">
                  <a:solidFill>
                    <a:prstClr val="black"/>
                  </a:solidFill>
                  <a:latin typeface="Calibri" panose="020F0502020204030204"/>
                  <a:cs typeface="Arial"/>
                  <a:sym typeface="Arial"/>
                </a:rPr>
                <a:t>Deep Learning Model</a:t>
              </a:r>
            </a:p>
          </p:txBody>
        </p:sp>
        <p:grpSp>
          <p:nvGrpSpPr>
            <p:cNvPr id="68" name="Grup 899">
              <a:extLst>
                <a:ext uri="{FF2B5EF4-FFF2-40B4-BE49-F238E27FC236}">
                  <a16:creationId xmlns:a16="http://schemas.microsoft.com/office/drawing/2014/main" id="{A36EBB02-3ADB-4751-A430-66BF89436FB7}"/>
                </a:ext>
              </a:extLst>
            </p:cNvPr>
            <p:cNvGrpSpPr/>
            <p:nvPr/>
          </p:nvGrpSpPr>
          <p:grpSpPr>
            <a:xfrm>
              <a:off x="2316044" y="3507133"/>
              <a:ext cx="332808" cy="1033160"/>
              <a:chOff x="29662141" y="10197952"/>
              <a:chExt cx="886492" cy="2752000"/>
            </a:xfrm>
          </p:grpSpPr>
          <p:sp>
            <p:nvSpPr>
              <p:cNvPr id="101" name="Yamuk 900">
                <a:extLst>
                  <a:ext uri="{FF2B5EF4-FFF2-40B4-BE49-F238E27FC236}">
                    <a16:creationId xmlns:a16="http://schemas.microsoft.com/office/drawing/2014/main" id="{BB3CE57E-409A-4CEC-AD2F-D037286C0E98}"/>
                  </a:ext>
                </a:extLst>
              </p:cNvPr>
              <p:cNvSpPr/>
              <p:nvPr/>
            </p:nvSpPr>
            <p:spPr>
              <a:xfrm rot="5400000">
                <a:off x="28729387" y="11130706"/>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102" name="Grup 901">
                <a:extLst>
                  <a:ext uri="{FF2B5EF4-FFF2-40B4-BE49-F238E27FC236}">
                    <a16:creationId xmlns:a16="http://schemas.microsoft.com/office/drawing/2014/main" id="{B31D1A1B-6D50-4CC7-BAAC-B9988678D215}"/>
                  </a:ext>
                </a:extLst>
              </p:cNvPr>
              <p:cNvGrpSpPr/>
              <p:nvPr/>
            </p:nvGrpSpPr>
            <p:grpSpPr>
              <a:xfrm>
                <a:off x="29706534" y="10469163"/>
                <a:ext cx="785601" cy="871858"/>
                <a:chOff x="29387769" y="10452776"/>
                <a:chExt cx="1722882" cy="1607891"/>
              </a:xfrm>
            </p:grpSpPr>
            <p:cxnSp>
              <p:nvCxnSpPr>
                <p:cNvPr id="118" name="Düz Bağlayıcı 917">
                  <a:extLst>
                    <a:ext uri="{FF2B5EF4-FFF2-40B4-BE49-F238E27FC236}">
                      <a16:creationId xmlns:a16="http://schemas.microsoft.com/office/drawing/2014/main" id="{1079F0CC-22C9-4B4A-90E6-81EECA33DEA0}"/>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19" name="Düz Bağlayıcı 918">
                  <a:extLst>
                    <a:ext uri="{FF2B5EF4-FFF2-40B4-BE49-F238E27FC236}">
                      <a16:creationId xmlns:a16="http://schemas.microsoft.com/office/drawing/2014/main" id="{437B766E-072D-46D4-AAB3-B3177AD72DED}"/>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20" name="İkizkenar Üçgen 919">
                  <a:extLst>
                    <a:ext uri="{FF2B5EF4-FFF2-40B4-BE49-F238E27FC236}">
                      <a16:creationId xmlns:a16="http://schemas.microsoft.com/office/drawing/2014/main" id="{96356F09-36D0-416A-A2F9-AB3C8E2F4F34}"/>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21" name="Akış Çizelgesi: Hazırlık 920">
                  <a:extLst>
                    <a:ext uri="{FF2B5EF4-FFF2-40B4-BE49-F238E27FC236}">
                      <a16:creationId xmlns:a16="http://schemas.microsoft.com/office/drawing/2014/main" id="{827413A5-8C0D-4938-AA6B-BF02F4086CC5}"/>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22" name="Oval 121">
                  <a:extLst>
                    <a:ext uri="{FF2B5EF4-FFF2-40B4-BE49-F238E27FC236}">
                      <a16:creationId xmlns:a16="http://schemas.microsoft.com/office/drawing/2014/main" id="{04F4EA52-F1E3-44D8-9B30-48D93D8687A5}"/>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3" name="Oval 122">
                  <a:extLst>
                    <a:ext uri="{FF2B5EF4-FFF2-40B4-BE49-F238E27FC236}">
                      <a16:creationId xmlns:a16="http://schemas.microsoft.com/office/drawing/2014/main" id="{62E91915-36B3-4897-9301-7F9559F103B4}"/>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4" name="Oval 123">
                  <a:extLst>
                    <a:ext uri="{FF2B5EF4-FFF2-40B4-BE49-F238E27FC236}">
                      <a16:creationId xmlns:a16="http://schemas.microsoft.com/office/drawing/2014/main" id="{1108C114-D559-42F4-928D-5746C7A53D59}"/>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5" name="Oval 124">
                  <a:extLst>
                    <a:ext uri="{FF2B5EF4-FFF2-40B4-BE49-F238E27FC236}">
                      <a16:creationId xmlns:a16="http://schemas.microsoft.com/office/drawing/2014/main" id="{24DB5E91-CB1F-46F8-9E5E-B8F1F83AEC74}"/>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6" name="Oval 125">
                  <a:extLst>
                    <a:ext uri="{FF2B5EF4-FFF2-40B4-BE49-F238E27FC236}">
                      <a16:creationId xmlns:a16="http://schemas.microsoft.com/office/drawing/2014/main" id="{CCF666DB-69EE-4342-A1A0-701155911422}"/>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7" name="Oval 126">
                  <a:extLst>
                    <a:ext uri="{FF2B5EF4-FFF2-40B4-BE49-F238E27FC236}">
                      <a16:creationId xmlns:a16="http://schemas.microsoft.com/office/drawing/2014/main" id="{4E6DED9B-5BF3-4D2E-AF26-CF6B73384EE5}"/>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8" name="Oval 127">
                  <a:extLst>
                    <a:ext uri="{FF2B5EF4-FFF2-40B4-BE49-F238E27FC236}">
                      <a16:creationId xmlns:a16="http://schemas.microsoft.com/office/drawing/2014/main" id="{BD68A6AD-8D87-4A3A-B2ED-37D71E0CEB22}"/>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9" name="Oval 128">
                  <a:extLst>
                    <a:ext uri="{FF2B5EF4-FFF2-40B4-BE49-F238E27FC236}">
                      <a16:creationId xmlns:a16="http://schemas.microsoft.com/office/drawing/2014/main" id="{310A667A-1EAD-4127-BFD6-F28E986CE28E}"/>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30" name="Oval 129">
                  <a:extLst>
                    <a:ext uri="{FF2B5EF4-FFF2-40B4-BE49-F238E27FC236}">
                      <a16:creationId xmlns:a16="http://schemas.microsoft.com/office/drawing/2014/main" id="{0022A867-517A-42D8-9E4B-F9D244B631E5}"/>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103" name="Grup 902">
                <a:extLst>
                  <a:ext uri="{FF2B5EF4-FFF2-40B4-BE49-F238E27FC236}">
                    <a16:creationId xmlns:a16="http://schemas.microsoft.com/office/drawing/2014/main" id="{11AC59CA-1946-48D2-B7DA-CB7911385F31}"/>
                  </a:ext>
                </a:extLst>
              </p:cNvPr>
              <p:cNvGrpSpPr/>
              <p:nvPr/>
            </p:nvGrpSpPr>
            <p:grpSpPr>
              <a:xfrm>
                <a:off x="29706534" y="11823703"/>
                <a:ext cx="785601" cy="871858"/>
                <a:chOff x="29387769" y="10452776"/>
                <a:chExt cx="1722882" cy="1607891"/>
              </a:xfrm>
            </p:grpSpPr>
            <p:cxnSp>
              <p:nvCxnSpPr>
                <p:cNvPr id="105" name="Düz Bağlayıcı 904">
                  <a:extLst>
                    <a:ext uri="{FF2B5EF4-FFF2-40B4-BE49-F238E27FC236}">
                      <a16:creationId xmlns:a16="http://schemas.microsoft.com/office/drawing/2014/main" id="{176F7539-E2DA-4711-9502-EEA0886DCD73}"/>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06" name="Düz Bağlayıcı 905">
                  <a:extLst>
                    <a:ext uri="{FF2B5EF4-FFF2-40B4-BE49-F238E27FC236}">
                      <a16:creationId xmlns:a16="http://schemas.microsoft.com/office/drawing/2014/main" id="{65B45448-E9AE-4C0B-8966-0102C4B6AB4F}"/>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07" name="İkizkenar Üçgen 906">
                  <a:extLst>
                    <a:ext uri="{FF2B5EF4-FFF2-40B4-BE49-F238E27FC236}">
                      <a16:creationId xmlns:a16="http://schemas.microsoft.com/office/drawing/2014/main" id="{255D0972-0C6F-4C4B-9F98-A945B3C542DD}"/>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08" name="Akış Çizelgesi: Hazırlık 907">
                  <a:extLst>
                    <a:ext uri="{FF2B5EF4-FFF2-40B4-BE49-F238E27FC236}">
                      <a16:creationId xmlns:a16="http://schemas.microsoft.com/office/drawing/2014/main" id="{769D22EB-A266-4C0E-971F-AC45470B6BE7}"/>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09" name="Oval 108">
                  <a:extLst>
                    <a:ext uri="{FF2B5EF4-FFF2-40B4-BE49-F238E27FC236}">
                      <a16:creationId xmlns:a16="http://schemas.microsoft.com/office/drawing/2014/main" id="{B658D0E7-ADF4-4DEC-B775-4A0C09DD3EF5}"/>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0" name="Oval 109">
                  <a:extLst>
                    <a:ext uri="{FF2B5EF4-FFF2-40B4-BE49-F238E27FC236}">
                      <a16:creationId xmlns:a16="http://schemas.microsoft.com/office/drawing/2014/main" id="{F6329FF1-629E-48CC-A24C-FA3FEAE83F5A}"/>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1" name="Oval 110">
                  <a:extLst>
                    <a:ext uri="{FF2B5EF4-FFF2-40B4-BE49-F238E27FC236}">
                      <a16:creationId xmlns:a16="http://schemas.microsoft.com/office/drawing/2014/main" id="{757EE55F-6126-4E58-A324-A75F0DE5EDC0}"/>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2" name="Oval 111">
                  <a:extLst>
                    <a:ext uri="{FF2B5EF4-FFF2-40B4-BE49-F238E27FC236}">
                      <a16:creationId xmlns:a16="http://schemas.microsoft.com/office/drawing/2014/main" id="{7566C680-2651-4F54-A4E6-9E298FCD09DE}"/>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3" name="Oval 112">
                  <a:extLst>
                    <a:ext uri="{FF2B5EF4-FFF2-40B4-BE49-F238E27FC236}">
                      <a16:creationId xmlns:a16="http://schemas.microsoft.com/office/drawing/2014/main" id="{6EFF87F8-51CA-4649-85CC-AA505CF401F4}"/>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4" name="Oval 113">
                  <a:extLst>
                    <a:ext uri="{FF2B5EF4-FFF2-40B4-BE49-F238E27FC236}">
                      <a16:creationId xmlns:a16="http://schemas.microsoft.com/office/drawing/2014/main" id="{CC779577-2366-4EF2-83AD-6D92905EFD8E}"/>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5" name="Oval 114">
                  <a:extLst>
                    <a:ext uri="{FF2B5EF4-FFF2-40B4-BE49-F238E27FC236}">
                      <a16:creationId xmlns:a16="http://schemas.microsoft.com/office/drawing/2014/main" id="{BE856408-A09D-4825-8991-0AB9031CFE20}"/>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6" name="Oval 115">
                  <a:extLst>
                    <a:ext uri="{FF2B5EF4-FFF2-40B4-BE49-F238E27FC236}">
                      <a16:creationId xmlns:a16="http://schemas.microsoft.com/office/drawing/2014/main" id="{B3F18FDA-62FB-4B1B-A559-CABA945B8E07}"/>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7" name="Oval 116">
                  <a:extLst>
                    <a:ext uri="{FF2B5EF4-FFF2-40B4-BE49-F238E27FC236}">
                      <a16:creationId xmlns:a16="http://schemas.microsoft.com/office/drawing/2014/main" id="{1986103F-EB2D-4F4E-8937-9E101D60164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104" name="Metin kutusu 903">
                <a:extLst>
                  <a:ext uri="{FF2B5EF4-FFF2-40B4-BE49-F238E27FC236}">
                    <a16:creationId xmlns:a16="http://schemas.microsoft.com/office/drawing/2014/main" id="{1C878DAB-7AD1-4B17-9917-5A2C2602FB1B}"/>
                  </a:ext>
                </a:extLst>
              </p:cNvPr>
              <p:cNvSpPr txBox="1"/>
              <p:nvPr/>
            </p:nvSpPr>
            <p:spPr>
              <a:xfrm rot="5400000" flipH="1">
                <a:off x="29752397" y="11242211"/>
                <a:ext cx="294433" cy="457455"/>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sp>
          <p:nvSpPr>
            <p:cNvPr id="69" name="Metin kutusu 961">
              <a:extLst>
                <a:ext uri="{FF2B5EF4-FFF2-40B4-BE49-F238E27FC236}">
                  <a16:creationId xmlns:a16="http://schemas.microsoft.com/office/drawing/2014/main" id="{86EEDB46-4D91-4836-AA40-8E72BBB4938B}"/>
                </a:ext>
              </a:extLst>
            </p:cNvPr>
            <p:cNvSpPr txBox="1"/>
            <p:nvPr/>
          </p:nvSpPr>
          <p:spPr>
            <a:xfrm>
              <a:off x="3245023" y="3895400"/>
              <a:ext cx="63777" cy="225163"/>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grpSp>
          <p:nvGrpSpPr>
            <p:cNvPr id="70" name="Group 69">
              <a:extLst>
                <a:ext uri="{FF2B5EF4-FFF2-40B4-BE49-F238E27FC236}">
                  <a16:creationId xmlns:a16="http://schemas.microsoft.com/office/drawing/2014/main" id="{18FAA5AD-2597-4CFE-A0F3-B7018B16F131}"/>
                </a:ext>
              </a:extLst>
            </p:cNvPr>
            <p:cNvGrpSpPr/>
            <p:nvPr/>
          </p:nvGrpSpPr>
          <p:grpSpPr>
            <a:xfrm>
              <a:off x="3444360" y="3534366"/>
              <a:ext cx="332808" cy="1033160"/>
              <a:chOff x="4279147" y="3542163"/>
              <a:chExt cx="332808" cy="1033160"/>
            </a:xfrm>
          </p:grpSpPr>
          <p:sp>
            <p:nvSpPr>
              <p:cNvPr id="71" name="Yamuk 900">
                <a:extLst>
                  <a:ext uri="{FF2B5EF4-FFF2-40B4-BE49-F238E27FC236}">
                    <a16:creationId xmlns:a16="http://schemas.microsoft.com/office/drawing/2014/main" id="{5688BA7E-1C8D-4667-B35A-D90B60A96C5F}"/>
                  </a:ext>
                </a:extLst>
              </p:cNvPr>
              <p:cNvSpPr/>
              <p:nvPr/>
            </p:nvSpPr>
            <p:spPr>
              <a:xfrm rot="16200000">
                <a:off x="3928971" y="3892339"/>
                <a:ext cx="1033160" cy="332808"/>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72" name="Grup 901">
                <a:extLst>
                  <a:ext uri="{FF2B5EF4-FFF2-40B4-BE49-F238E27FC236}">
                    <a16:creationId xmlns:a16="http://schemas.microsoft.com/office/drawing/2014/main" id="{C6A1BE25-9EBF-4FFA-9F9B-1DD6E2FB8A5D}"/>
                  </a:ext>
                </a:extLst>
              </p:cNvPr>
              <p:cNvGrpSpPr/>
              <p:nvPr/>
            </p:nvGrpSpPr>
            <p:grpSpPr>
              <a:xfrm>
                <a:off x="4295813" y="3643982"/>
                <a:ext cx="294931" cy="327314"/>
                <a:chOff x="29387769" y="10452776"/>
                <a:chExt cx="1722882" cy="1607891"/>
              </a:xfrm>
            </p:grpSpPr>
            <p:cxnSp>
              <p:nvCxnSpPr>
                <p:cNvPr id="88" name="Düz Bağlayıcı 917">
                  <a:extLst>
                    <a:ext uri="{FF2B5EF4-FFF2-40B4-BE49-F238E27FC236}">
                      <a16:creationId xmlns:a16="http://schemas.microsoft.com/office/drawing/2014/main" id="{98F6AD8F-0770-4FA5-90F5-CA5EE078B714}"/>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89" name="Düz Bağlayıcı 918">
                  <a:extLst>
                    <a:ext uri="{FF2B5EF4-FFF2-40B4-BE49-F238E27FC236}">
                      <a16:creationId xmlns:a16="http://schemas.microsoft.com/office/drawing/2014/main" id="{8DBCEE2E-B3AE-4F54-BC8C-4702D4A6E526}"/>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90" name="İkizkenar Üçgen 919">
                  <a:extLst>
                    <a:ext uri="{FF2B5EF4-FFF2-40B4-BE49-F238E27FC236}">
                      <a16:creationId xmlns:a16="http://schemas.microsoft.com/office/drawing/2014/main" id="{83E1EEA0-6257-4542-9EDE-3494F32BCFF1}"/>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91" name="Akış Çizelgesi: Hazırlık 920">
                  <a:extLst>
                    <a:ext uri="{FF2B5EF4-FFF2-40B4-BE49-F238E27FC236}">
                      <a16:creationId xmlns:a16="http://schemas.microsoft.com/office/drawing/2014/main" id="{2360F624-2D85-417D-9319-974A6C9BCCBF}"/>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92" name="Oval 91">
                  <a:extLst>
                    <a:ext uri="{FF2B5EF4-FFF2-40B4-BE49-F238E27FC236}">
                      <a16:creationId xmlns:a16="http://schemas.microsoft.com/office/drawing/2014/main" id="{F7731B42-2FA0-41E0-A0C0-E50F55134487}"/>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3" name="Oval 92">
                  <a:extLst>
                    <a:ext uri="{FF2B5EF4-FFF2-40B4-BE49-F238E27FC236}">
                      <a16:creationId xmlns:a16="http://schemas.microsoft.com/office/drawing/2014/main" id="{5F814A22-7E8E-4658-813F-F6BB72E75E7E}"/>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4" name="Oval 93">
                  <a:extLst>
                    <a:ext uri="{FF2B5EF4-FFF2-40B4-BE49-F238E27FC236}">
                      <a16:creationId xmlns:a16="http://schemas.microsoft.com/office/drawing/2014/main" id="{9156677E-8865-4D1C-8D71-C10129182143}"/>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5" name="Oval 94">
                  <a:extLst>
                    <a:ext uri="{FF2B5EF4-FFF2-40B4-BE49-F238E27FC236}">
                      <a16:creationId xmlns:a16="http://schemas.microsoft.com/office/drawing/2014/main" id="{A5F39291-42F3-4392-8151-7DA11C2E9C89}"/>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6" name="Oval 95">
                  <a:extLst>
                    <a:ext uri="{FF2B5EF4-FFF2-40B4-BE49-F238E27FC236}">
                      <a16:creationId xmlns:a16="http://schemas.microsoft.com/office/drawing/2014/main" id="{7EFB3732-0527-4399-9D1C-65D66EBDCF64}"/>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7" name="Oval 96">
                  <a:extLst>
                    <a:ext uri="{FF2B5EF4-FFF2-40B4-BE49-F238E27FC236}">
                      <a16:creationId xmlns:a16="http://schemas.microsoft.com/office/drawing/2014/main" id="{A718E529-747A-44DE-A0AC-7DCD06C7D7DC}"/>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8" name="Oval 97">
                  <a:extLst>
                    <a:ext uri="{FF2B5EF4-FFF2-40B4-BE49-F238E27FC236}">
                      <a16:creationId xmlns:a16="http://schemas.microsoft.com/office/drawing/2014/main" id="{905BD88E-979F-46A2-9BE4-FF06D391B0B3}"/>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9" name="Oval 98">
                  <a:extLst>
                    <a:ext uri="{FF2B5EF4-FFF2-40B4-BE49-F238E27FC236}">
                      <a16:creationId xmlns:a16="http://schemas.microsoft.com/office/drawing/2014/main" id="{1F9AF11A-3AD4-4203-8589-D326CE65C741}"/>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00" name="Oval 99">
                  <a:extLst>
                    <a:ext uri="{FF2B5EF4-FFF2-40B4-BE49-F238E27FC236}">
                      <a16:creationId xmlns:a16="http://schemas.microsoft.com/office/drawing/2014/main" id="{50D407AF-C82F-46C2-9C4A-5B988583BFFA}"/>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73" name="Grup 902">
                <a:extLst>
                  <a:ext uri="{FF2B5EF4-FFF2-40B4-BE49-F238E27FC236}">
                    <a16:creationId xmlns:a16="http://schemas.microsoft.com/office/drawing/2014/main" id="{B970547D-5696-42CA-83CB-7F7B0F799422}"/>
                  </a:ext>
                </a:extLst>
              </p:cNvPr>
              <p:cNvGrpSpPr/>
              <p:nvPr/>
            </p:nvGrpSpPr>
            <p:grpSpPr>
              <a:xfrm>
                <a:off x="4295813" y="4152505"/>
                <a:ext cx="294931" cy="327314"/>
                <a:chOff x="29387769" y="10452776"/>
                <a:chExt cx="1722882" cy="1607891"/>
              </a:xfrm>
            </p:grpSpPr>
            <p:cxnSp>
              <p:nvCxnSpPr>
                <p:cNvPr id="75" name="Düz Bağlayıcı 904">
                  <a:extLst>
                    <a:ext uri="{FF2B5EF4-FFF2-40B4-BE49-F238E27FC236}">
                      <a16:creationId xmlns:a16="http://schemas.microsoft.com/office/drawing/2014/main" id="{20560DEE-8EEA-4D0A-816C-DFD3F7474879}"/>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76" name="Düz Bağlayıcı 905">
                  <a:extLst>
                    <a:ext uri="{FF2B5EF4-FFF2-40B4-BE49-F238E27FC236}">
                      <a16:creationId xmlns:a16="http://schemas.microsoft.com/office/drawing/2014/main" id="{09AB8938-55E9-47A5-A14E-93206A936C36}"/>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77" name="İkizkenar Üçgen 906">
                  <a:extLst>
                    <a:ext uri="{FF2B5EF4-FFF2-40B4-BE49-F238E27FC236}">
                      <a16:creationId xmlns:a16="http://schemas.microsoft.com/office/drawing/2014/main" id="{A85CF655-71AE-43BC-8921-C6998B1CDAA7}"/>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8" name="Akış Çizelgesi: Hazırlık 907">
                  <a:extLst>
                    <a:ext uri="{FF2B5EF4-FFF2-40B4-BE49-F238E27FC236}">
                      <a16:creationId xmlns:a16="http://schemas.microsoft.com/office/drawing/2014/main" id="{3AFA1215-C3AD-4E78-A3A7-C008660C97D0}"/>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9" name="Oval 78">
                  <a:extLst>
                    <a:ext uri="{FF2B5EF4-FFF2-40B4-BE49-F238E27FC236}">
                      <a16:creationId xmlns:a16="http://schemas.microsoft.com/office/drawing/2014/main" id="{0B11425F-4BB2-4B10-846A-659EEDECAD18}"/>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0" name="Oval 79">
                  <a:extLst>
                    <a:ext uri="{FF2B5EF4-FFF2-40B4-BE49-F238E27FC236}">
                      <a16:creationId xmlns:a16="http://schemas.microsoft.com/office/drawing/2014/main" id="{C42F8B22-488A-4A9C-8D3F-9945A1A76141}"/>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1" name="Oval 80">
                  <a:extLst>
                    <a:ext uri="{FF2B5EF4-FFF2-40B4-BE49-F238E27FC236}">
                      <a16:creationId xmlns:a16="http://schemas.microsoft.com/office/drawing/2014/main" id="{00605904-8EF6-4D82-8319-686434521A67}"/>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2" name="Oval 81">
                  <a:extLst>
                    <a:ext uri="{FF2B5EF4-FFF2-40B4-BE49-F238E27FC236}">
                      <a16:creationId xmlns:a16="http://schemas.microsoft.com/office/drawing/2014/main" id="{6246269C-DCBF-464C-9934-6F4C09CC2ECB}"/>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3" name="Oval 82">
                  <a:extLst>
                    <a:ext uri="{FF2B5EF4-FFF2-40B4-BE49-F238E27FC236}">
                      <a16:creationId xmlns:a16="http://schemas.microsoft.com/office/drawing/2014/main" id="{C38BC831-5450-4AEC-9AE2-4D41B490AE8A}"/>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4" name="Oval 83">
                  <a:extLst>
                    <a:ext uri="{FF2B5EF4-FFF2-40B4-BE49-F238E27FC236}">
                      <a16:creationId xmlns:a16="http://schemas.microsoft.com/office/drawing/2014/main" id="{5E3B3EED-E42D-40EB-96E4-53E303F32D3B}"/>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5" name="Oval 84">
                  <a:extLst>
                    <a:ext uri="{FF2B5EF4-FFF2-40B4-BE49-F238E27FC236}">
                      <a16:creationId xmlns:a16="http://schemas.microsoft.com/office/drawing/2014/main" id="{F53D6EE6-8DD7-452C-AD3A-3A10589DC99A}"/>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6" name="Oval 85">
                  <a:extLst>
                    <a:ext uri="{FF2B5EF4-FFF2-40B4-BE49-F238E27FC236}">
                      <a16:creationId xmlns:a16="http://schemas.microsoft.com/office/drawing/2014/main" id="{5E19ACD8-1DB5-43DF-AEEA-0EF8498770B9}"/>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7" name="Oval 86">
                  <a:extLst>
                    <a:ext uri="{FF2B5EF4-FFF2-40B4-BE49-F238E27FC236}">
                      <a16:creationId xmlns:a16="http://schemas.microsoft.com/office/drawing/2014/main" id="{337AFECE-0722-4AB3-B2E5-F05ED38AE74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74" name="Metin kutusu 903">
                <a:extLst>
                  <a:ext uri="{FF2B5EF4-FFF2-40B4-BE49-F238E27FC236}">
                    <a16:creationId xmlns:a16="http://schemas.microsoft.com/office/drawing/2014/main" id="{505CEEF3-D143-4F8B-AEA7-B1A374A90CCE}"/>
                  </a:ext>
                </a:extLst>
              </p:cNvPr>
              <p:cNvSpPr txBox="1"/>
              <p:nvPr/>
            </p:nvSpPr>
            <p:spPr>
              <a:xfrm rot="5400000" flipH="1">
                <a:off x="4314871" y="3940694"/>
                <a:ext cx="110536" cy="171738"/>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grpSp>
      <p:pic>
        <p:nvPicPr>
          <p:cNvPr id="131" name="Picture 130">
            <a:extLst>
              <a:ext uri="{FF2B5EF4-FFF2-40B4-BE49-F238E27FC236}">
                <a16:creationId xmlns:a16="http://schemas.microsoft.com/office/drawing/2014/main" id="{20516878-6FE1-4240-AAA9-E0C436908577}"/>
              </a:ext>
            </a:extLst>
          </p:cNvPr>
          <p:cNvPicPr>
            <a:picLocks noChangeAspect="1"/>
          </p:cNvPicPr>
          <p:nvPr/>
        </p:nvPicPr>
        <p:blipFill>
          <a:blip r:embed="rId6"/>
          <a:stretch>
            <a:fillRect/>
          </a:stretch>
        </p:blipFill>
        <p:spPr>
          <a:xfrm>
            <a:off x="8702421" y="1800211"/>
            <a:ext cx="1203971" cy="1248841"/>
          </a:xfrm>
          <a:prstGeom prst="rect">
            <a:avLst/>
          </a:prstGeom>
        </p:spPr>
      </p:pic>
      <p:sp>
        <p:nvSpPr>
          <p:cNvPr id="157" name="Metin kutusu 933">
            <a:extLst>
              <a:ext uri="{FF2B5EF4-FFF2-40B4-BE49-F238E27FC236}">
                <a16:creationId xmlns:a16="http://schemas.microsoft.com/office/drawing/2014/main" id="{E75CCC74-C4DA-4898-80E7-44E0F2013906}"/>
              </a:ext>
            </a:extLst>
          </p:cNvPr>
          <p:cNvSpPr txBox="1"/>
          <p:nvPr/>
        </p:nvSpPr>
        <p:spPr>
          <a:xfrm>
            <a:off x="8671830" y="3045671"/>
            <a:ext cx="1234241" cy="323165"/>
          </a:xfrm>
          <a:prstGeom prst="rect">
            <a:avLst/>
          </a:prstGeom>
          <a:noFill/>
        </p:spPr>
        <p:txBody>
          <a:bodyPr wrap="square" rtlCol="0">
            <a:spAutoFit/>
          </a:bodyPr>
          <a:lstStyle/>
          <a:p>
            <a:pPr algn="ctr" defTabSz="685800"/>
            <a:r>
              <a:rPr lang="tr-TR" sz="1500" b="1" dirty="0">
                <a:solidFill>
                  <a:prstClr val="black"/>
                </a:solidFill>
                <a:latin typeface="Calibri" panose="020F0502020204030204"/>
                <a:cs typeface="Arial"/>
                <a:sym typeface="Arial"/>
              </a:rPr>
              <a:t>Final CBT</a:t>
            </a:r>
          </a:p>
        </p:txBody>
      </p:sp>
      <p:sp>
        <p:nvSpPr>
          <p:cNvPr id="137" name="Google Shape;344;p33">
            <a:extLst>
              <a:ext uri="{FF2B5EF4-FFF2-40B4-BE49-F238E27FC236}">
                <a16:creationId xmlns:a16="http://schemas.microsoft.com/office/drawing/2014/main" id="{B77A66B2-8657-48D7-8828-9160129669A7}"/>
              </a:ext>
            </a:extLst>
          </p:cNvPr>
          <p:cNvSpPr txBox="1">
            <a:spLocks/>
          </p:cNvSpPr>
          <p:nvPr/>
        </p:nvSpPr>
        <p:spPr>
          <a:xfrm>
            <a:off x="801694" y="3909290"/>
            <a:ext cx="4208173" cy="194678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900" b="1" dirty="0">
              <a:latin typeface="Old Standard TT" panose="020B0604020202020204" charset="-94"/>
            </a:endParaRPr>
          </a:p>
        </p:txBody>
      </p:sp>
    </p:spTree>
    <p:extLst>
      <p:ext uri="{BB962C8B-B14F-4D97-AF65-F5344CB8AC3E}">
        <p14:creationId xmlns:p14="http://schemas.microsoft.com/office/powerpoint/2010/main" val="146764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F68CD33-E2FB-DB7B-B964-08DE62404157}"/>
              </a:ext>
            </a:extLst>
          </p:cNvPr>
          <p:cNvSpPr txBox="1"/>
          <p:nvPr/>
        </p:nvSpPr>
        <p:spPr>
          <a:xfrm>
            <a:off x="7191117" y="472730"/>
            <a:ext cx="4889479"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a:t>
            </a:r>
            <a:r>
              <a:rPr lang="en-US" sz="2800" b="1" kern="0" dirty="0">
                <a:solidFill>
                  <a:schemeClr val="bg1"/>
                </a:solidFill>
                <a:latin typeface="Old Standard TT" panose="020B0604020202020204" charset="-94"/>
                <a:cs typeface="Arial"/>
                <a:sym typeface="Arial"/>
              </a:rPr>
              <a:t>he </a:t>
            </a:r>
            <a:r>
              <a:rPr lang="tr-TR" sz="2800" b="1" kern="0" dirty="0">
                <a:solidFill>
                  <a:schemeClr val="bg1"/>
                </a:solidFill>
                <a:latin typeface="Old Standard TT" panose="020B0604020202020204" charset="-94"/>
                <a:cs typeface="Arial"/>
                <a:sym typeface="Arial"/>
              </a:rPr>
              <a:t>Integration </a:t>
            </a:r>
            <a:r>
              <a:rPr lang="en-US" sz="2800" b="1" kern="0" dirty="0">
                <a:solidFill>
                  <a:schemeClr val="bg1"/>
                </a:solidFill>
                <a:latin typeface="Old Standard TT" panose="020B0604020202020204" charset="-94"/>
                <a:cs typeface="Arial"/>
                <a:sym typeface="Arial"/>
              </a:rPr>
              <a:t>of </a:t>
            </a:r>
            <a:r>
              <a:rPr lang="tr-TR" sz="2800" b="1" kern="0" dirty="0">
                <a:solidFill>
                  <a:schemeClr val="bg1"/>
                </a:solidFill>
                <a:latin typeface="Old Standard TT" panose="020B0604020202020204" charset="-94"/>
                <a:cs typeface="Arial"/>
                <a:sym typeface="Arial"/>
              </a:rPr>
              <a:t>Brain Graphs</a:t>
            </a: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14</a:t>
            </a:r>
          </a:p>
        </p:txBody>
      </p:sp>
      <p:cxnSp>
        <p:nvCxnSpPr>
          <p:cNvPr id="36" name="Straight Arrow Connector 35">
            <a:extLst>
              <a:ext uri="{FF2B5EF4-FFF2-40B4-BE49-F238E27FC236}">
                <a16:creationId xmlns:a16="http://schemas.microsoft.com/office/drawing/2014/main" id="{DDE67004-04C7-4158-A312-546992900BB4}"/>
              </a:ext>
            </a:extLst>
          </p:cNvPr>
          <p:cNvCxnSpPr>
            <a:cxnSpLocks/>
            <a:stCxn id="31" idx="3"/>
            <a:endCxn id="41" idx="1"/>
          </p:cNvCxnSpPr>
          <p:nvPr/>
        </p:nvCxnSpPr>
        <p:spPr>
          <a:xfrm>
            <a:off x="3490884" y="2015649"/>
            <a:ext cx="1561721" cy="405600"/>
          </a:xfrm>
          <a:prstGeom prst="straightConnector1">
            <a:avLst/>
          </a:prstGeom>
          <a:noFill/>
          <a:ln w="25400" cap="flat" cmpd="sng" algn="ctr">
            <a:solidFill>
              <a:sysClr val="windowText" lastClr="000000"/>
            </a:solidFill>
            <a:prstDash val="solid"/>
            <a:miter lim="800000"/>
            <a:tailEnd type="triangle"/>
          </a:ln>
          <a:effectLst/>
        </p:spPr>
      </p:cxnSp>
      <p:cxnSp>
        <p:nvCxnSpPr>
          <p:cNvPr id="37" name="Straight Arrow Connector 36">
            <a:extLst>
              <a:ext uri="{FF2B5EF4-FFF2-40B4-BE49-F238E27FC236}">
                <a16:creationId xmlns:a16="http://schemas.microsoft.com/office/drawing/2014/main" id="{13DD4E63-9176-47CB-B80C-C409AC6AE89F}"/>
              </a:ext>
            </a:extLst>
          </p:cNvPr>
          <p:cNvCxnSpPr>
            <a:cxnSpLocks/>
            <a:stCxn id="33" idx="3"/>
            <a:endCxn id="41" idx="1"/>
          </p:cNvCxnSpPr>
          <p:nvPr/>
        </p:nvCxnSpPr>
        <p:spPr>
          <a:xfrm flipV="1">
            <a:off x="3999086" y="2421249"/>
            <a:ext cx="1053519" cy="221680"/>
          </a:xfrm>
          <a:prstGeom prst="straightConnector1">
            <a:avLst/>
          </a:prstGeom>
          <a:noFill/>
          <a:ln w="25400" cap="flat" cmpd="sng" algn="ctr">
            <a:solidFill>
              <a:sysClr val="windowText" lastClr="000000"/>
            </a:solidFill>
            <a:prstDash val="solid"/>
            <a:miter lim="800000"/>
            <a:tailEnd type="triangle"/>
          </a:ln>
          <a:effectLst/>
        </p:spPr>
      </p:cxnSp>
      <p:sp>
        <p:nvSpPr>
          <p:cNvPr id="28" name="Metin kutusu 9">
            <a:extLst>
              <a:ext uri="{FF2B5EF4-FFF2-40B4-BE49-F238E27FC236}">
                <a16:creationId xmlns:a16="http://schemas.microsoft.com/office/drawing/2014/main" id="{ABAB3754-0C63-4F69-B898-620E1A4A434C}"/>
              </a:ext>
            </a:extLst>
          </p:cNvPr>
          <p:cNvSpPr txBox="1"/>
          <p:nvPr/>
        </p:nvSpPr>
        <p:spPr>
          <a:xfrm rot="1923968">
            <a:off x="1216985" y="2299281"/>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29" name="Picture 114 1 1 1 1 1">
            <a:extLst>
              <a:ext uri="{FF2B5EF4-FFF2-40B4-BE49-F238E27FC236}">
                <a16:creationId xmlns:a16="http://schemas.microsoft.com/office/drawing/2014/main" id="{141FF218-70D9-44C3-8FA7-B90A0603F4C2}"/>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816724" y="1729719"/>
            <a:ext cx="773475" cy="576433"/>
          </a:xfrm>
          <a:prstGeom prst="rect">
            <a:avLst/>
          </a:prstGeom>
          <a:ln>
            <a:noFill/>
          </a:ln>
        </p:spPr>
      </p:pic>
      <p:pic>
        <p:nvPicPr>
          <p:cNvPr id="30" name="Picture 114 1 1 2 1 1">
            <a:extLst>
              <a:ext uri="{FF2B5EF4-FFF2-40B4-BE49-F238E27FC236}">
                <a16:creationId xmlns:a16="http://schemas.microsoft.com/office/drawing/2014/main" id="{48A35395-393A-400F-A6F1-B42455EC4884}"/>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1562948" y="2352906"/>
            <a:ext cx="773475" cy="576433"/>
          </a:xfrm>
          <a:prstGeom prst="rect">
            <a:avLst/>
          </a:prstGeom>
          <a:ln>
            <a:noFill/>
          </a:ln>
        </p:spPr>
      </p:pic>
      <p:pic>
        <p:nvPicPr>
          <p:cNvPr id="31" name="Picture 30">
            <a:extLst>
              <a:ext uri="{FF2B5EF4-FFF2-40B4-BE49-F238E27FC236}">
                <a16:creationId xmlns:a16="http://schemas.microsoft.com/office/drawing/2014/main" id="{30D0A330-7311-4654-98B7-FD8096F7B163}"/>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764855" y="1601277"/>
            <a:ext cx="726028" cy="828745"/>
          </a:xfrm>
          <a:prstGeom prst="rect">
            <a:avLst/>
          </a:prstGeom>
        </p:spPr>
      </p:pic>
      <p:sp>
        <p:nvSpPr>
          <p:cNvPr id="32" name="Metin kutusu 9">
            <a:extLst>
              <a:ext uri="{FF2B5EF4-FFF2-40B4-BE49-F238E27FC236}">
                <a16:creationId xmlns:a16="http://schemas.microsoft.com/office/drawing/2014/main" id="{335BEA59-F57D-43C4-919A-2CDC4D35BEC2}"/>
              </a:ext>
            </a:extLst>
          </p:cNvPr>
          <p:cNvSpPr txBox="1"/>
          <p:nvPr/>
        </p:nvSpPr>
        <p:spPr>
          <a:xfrm rot="1923968">
            <a:off x="2993441" y="2253414"/>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33" name="Picture 32">
            <a:extLst>
              <a:ext uri="{FF2B5EF4-FFF2-40B4-BE49-F238E27FC236}">
                <a16:creationId xmlns:a16="http://schemas.microsoft.com/office/drawing/2014/main" id="{971D65C9-57E5-4C20-9FD4-990F19EF875D}"/>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273057" y="2228557"/>
            <a:ext cx="726028" cy="828745"/>
          </a:xfrm>
          <a:prstGeom prst="rect">
            <a:avLst/>
          </a:prstGeom>
        </p:spPr>
      </p:pic>
      <p:cxnSp>
        <p:nvCxnSpPr>
          <p:cNvPr id="34" name="Straight Arrow Connector 33">
            <a:extLst>
              <a:ext uri="{FF2B5EF4-FFF2-40B4-BE49-F238E27FC236}">
                <a16:creationId xmlns:a16="http://schemas.microsoft.com/office/drawing/2014/main" id="{3F35FEB0-FBDE-4B30-BFFA-5338DD94E4AA}"/>
              </a:ext>
            </a:extLst>
          </p:cNvPr>
          <p:cNvCxnSpPr>
            <a:cxnSpLocks/>
            <a:stCxn id="29" idx="3"/>
          </p:cNvCxnSpPr>
          <p:nvPr/>
        </p:nvCxnSpPr>
        <p:spPr>
          <a:xfrm>
            <a:off x="1590197" y="2017937"/>
            <a:ext cx="1157458" cy="19404"/>
          </a:xfrm>
          <a:prstGeom prst="straightConnector1">
            <a:avLst/>
          </a:prstGeom>
          <a:noFill/>
          <a:ln w="25400" cap="flat" cmpd="sng" algn="ctr">
            <a:solidFill>
              <a:sysClr val="windowText" lastClr="000000"/>
            </a:solidFill>
            <a:prstDash val="solid"/>
            <a:miter lim="800000"/>
            <a:tailEnd type="triangle"/>
          </a:ln>
          <a:effectLst/>
        </p:spPr>
      </p:cxnSp>
      <p:cxnSp>
        <p:nvCxnSpPr>
          <p:cNvPr id="35" name="Straight Arrow Connector 34">
            <a:extLst>
              <a:ext uri="{FF2B5EF4-FFF2-40B4-BE49-F238E27FC236}">
                <a16:creationId xmlns:a16="http://schemas.microsoft.com/office/drawing/2014/main" id="{CF0050A8-7991-4694-A0D9-41EB29443B1C}"/>
              </a:ext>
            </a:extLst>
          </p:cNvPr>
          <p:cNvCxnSpPr>
            <a:cxnSpLocks/>
            <a:stCxn id="30" idx="3"/>
            <a:endCxn id="33" idx="1"/>
          </p:cNvCxnSpPr>
          <p:nvPr/>
        </p:nvCxnSpPr>
        <p:spPr>
          <a:xfrm>
            <a:off x="2336422" y="2641123"/>
            <a:ext cx="936639" cy="1805"/>
          </a:xfrm>
          <a:prstGeom prst="straightConnector1">
            <a:avLst/>
          </a:prstGeom>
          <a:noFill/>
          <a:ln w="25400" cap="flat" cmpd="sng" algn="ctr">
            <a:solidFill>
              <a:sysClr val="windowText" lastClr="000000"/>
            </a:solidFill>
            <a:prstDash val="solid"/>
            <a:miter lim="800000"/>
            <a:tailEnd type="triangle"/>
          </a:ln>
          <a:effectLst/>
        </p:spPr>
      </p:cxnSp>
      <p:sp>
        <p:nvSpPr>
          <p:cNvPr id="132" name="TextBox 131">
            <a:extLst>
              <a:ext uri="{FF2B5EF4-FFF2-40B4-BE49-F238E27FC236}">
                <a16:creationId xmlns:a16="http://schemas.microsoft.com/office/drawing/2014/main" id="{47702D48-01FF-4347-A514-BC2D8B5378E2}"/>
              </a:ext>
            </a:extLst>
          </p:cNvPr>
          <p:cNvSpPr txBox="1"/>
          <p:nvPr/>
        </p:nvSpPr>
        <p:spPr>
          <a:xfrm>
            <a:off x="1142247" y="2201508"/>
            <a:ext cx="735809"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1</a:t>
            </a:r>
          </a:p>
        </p:txBody>
      </p:sp>
      <p:sp>
        <p:nvSpPr>
          <p:cNvPr id="133" name="TextBox 132">
            <a:extLst>
              <a:ext uri="{FF2B5EF4-FFF2-40B4-BE49-F238E27FC236}">
                <a16:creationId xmlns:a16="http://schemas.microsoft.com/office/drawing/2014/main" id="{7163A2F2-AA7B-4510-925D-C03DE584A9A1}"/>
              </a:ext>
            </a:extLst>
          </p:cNvPr>
          <p:cNvSpPr txBox="1"/>
          <p:nvPr/>
        </p:nvSpPr>
        <p:spPr>
          <a:xfrm>
            <a:off x="1895388" y="2819975"/>
            <a:ext cx="782988"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M</a:t>
            </a:r>
          </a:p>
        </p:txBody>
      </p:sp>
      <p:sp>
        <p:nvSpPr>
          <p:cNvPr id="134" name="TextBox 133">
            <a:extLst>
              <a:ext uri="{FF2B5EF4-FFF2-40B4-BE49-F238E27FC236}">
                <a16:creationId xmlns:a16="http://schemas.microsoft.com/office/drawing/2014/main" id="{81BC15BA-1905-4D08-AD51-B4745B1C5D52}"/>
              </a:ext>
            </a:extLst>
          </p:cNvPr>
          <p:cNvSpPr txBox="1"/>
          <p:nvPr/>
        </p:nvSpPr>
        <p:spPr>
          <a:xfrm>
            <a:off x="2560401" y="2364595"/>
            <a:ext cx="729860"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1</a:t>
            </a:r>
          </a:p>
        </p:txBody>
      </p:sp>
      <p:sp>
        <p:nvSpPr>
          <p:cNvPr id="135" name="TextBox 134">
            <a:extLst>
              <a:ext uri="{FF2B5EF4-FFF2-40B4-BE49-F238E27FC236}">
                <a16:creationId xmlns:a16="http://schemas.microsoft.com/office/drawing/2014/main" id="{3B5C81E4-3658-4156-8FF3-2D249F8A9E57}"/>
              </a:ext>
            </a:extLst>
          </p:cNvPr>
          <p:cNvSpPr txBox="1"/>
          <p:nvPr/>
        </p:nvSpPr>
        <p:spPr>
          <a:xfrm>
            <a:off x="3047504" y="3009554"/>
            <a:ext cx="723255"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M</a:t>
            </a:r>
          </a:p>
        </p:txBody>
      </p:sp>
      <p:sp>
        <p:nvSpPr>
          <p:cNvPr id="148" name="Rectangle: Rounded Corners 147">
            <a:extLst>
              <a:ext uri="{FF2B5EF4-FFF2-40B4-BE49-F238E27FC236}">
                <a16:creationId xmlns:a16="http://schemas.microsoft.com/office/drawing/2014/main" id="{BAFD6BCB-9C28-4177-B523-D43FD27D3EC5}"/>
              </a:ext>
            </a:extLst>
          </p:cNvPr>
          <p:cNvSpPr/>
          <p:nvPr/>
        </p:nvSpPr>
        <p:spPr>
          <a:xfrm>
            <a:off x="742555" y="1440795"/>
            <a:ext cx="3302723" cy="2182371"/>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
        <p:nvSpPr>
          <p:cNvPr id="150" name="Metin kutusu 933">
            <a:extLst>
              <a:ext uri="{FF2B5EF4-FFF2-40B4-BE49-F238E27FC236}">
                <a16:creationId xmlns:a16="http://schemas.microsoft.com/office/drawing/2014/main" id="{44E1FFD8-BC57-4A6C-9F9D-27E0E2EE4D62}"/>
              </a:ext>
            </a:extLst>
          </p:cNvPr>
          <p:cNvSpPr txBox="1"/>
          <p:nvPr/>
        </p:nvSpPr>
        <p:spPr>
          <a:xfrm>
            <a:off x="2707974" y="3285287"/>
            <a:ext cx="1345440" cy="323166"/>
          </a:xfrm>
          <a:prstGeom prst="rect">
            <a:avLst/>
          </a:prstGeom>
          <a:noFill/>
        </p:spPr>
        <p:txBody>
          <a:bodyPr wrap="square" rtlCol="0">
            <a:spAutoFit/>
          </a:bodyPr>
          <a:lstStyle/>
          <a:p>
            <a:pPr algn="ctr" defTabSz="685800"/>
            <a:r>
              <a:rPr lang="tr-TR" sz="1500" b="1" dirty="0">
                <a:solidFill>
                  <a:prstClr val="black"/>
                </a:solidFill>
                <a:latin typeface="Calibri" panose="020F0502020204030204"/>
                <a:cs typeface="Arial"/>
                <a:sym typeface="Arial"/>
              </a:rPr>
              <a:t>Training Set</a:t>
            </a:r>
          </a:p>
        </p:txBody>
      </p:sp>
      <p:cxnSp>
        <p:nvCxnSpPr>
          <p:cNvPr id="38" name="Straight Arrow Connector 37">
            <a:extLst>
              <a:ext uri="{FF2B5EF4-FFF2-40B4-BE49-F238E27FC236}">
                <a16:creationId xmlns:a16="http://schemas.microsoft.com/office/drawing/2014/main" id="{7CADAEEE-C2E4-47C4-9F8E-859003013BE1}"/>
              </a:ext>
            </a:extLst>
          </p:cNvPr>
          <p:cNvCxnSpPr>
            <a:cxnSpLocks/>
            <a:stCxn id="41" idx="3"/>
            <a:endCxn id="131" idx="1"/>
          </p:cNvCxnSpPr>
          <p:nvPr/>
        </p:nvCxnSpPr>
        <p:spPr>
          <a:xfrm>
            <a:off x="8003556" y="2421249"/>
            <a:ext cx="698864" cy="3382"/>
          </a:xfrm>
          <a:prstGeom prst="straightConnector1">
            <a:avLst/>
          </a:prstGeom>
          <a:noFill/>
          <a:ln w="25400" cap="flat" cmpd="sng" algn="ctr">
            <a:solidFill>
              <a:sysClr val="windowText" lastClr="000000"/>
            </a:solidFill>
            <a:prstDash val="solid"/>
            <a:miter lim="800000"/>
            <a:tailEnd type="triangle"/>
          </a:ln>
          <a:effectLst/>
        </p:spPr>
      </p:cxnSp>
      <p:grpSp>
        <p:nvGrpSpPr>
          <p:cNvPr id="39" name="Group 38">
            <a:extLst>
              <a:ext uri="{FF2B5EF4-FFF2-40B4-BE49-F238E27FC236}">
                <a16:creationId xmlns:a16="http://schemas.microsoft.com/office/drawing/2014/main" id="{244EF1AA-45DA-4610-8269-CB1151D42AAA}"/>
              </a:ext>
            </a:extLst>
          </p:cNvPr>
          <p:cNvGrpSpPr/>
          <p:nvPr/>
        </p:nvGrpSpPr>
        <p:grpSpPr>
          <a:xfrm>
            <a:off x="5052604" y="1328046"/>
            <a:ext cx="2950952" cy="2186406"/>
            <a:chOff x="2146300" y="3440216"/>
            <a:chExt cx="1806575" cy="1394432"/>
          </a:xfrm>
        </p:grpSpPr>
        <p:sp>
          <p:nvSpPr>
            <p:cNvPr id="40" name="Dikdörtgen: Köşeleri Yuvarlatılmış 931">
              <a:extLst>
                <a:ext uri="{FF2B5EF4-FFF2-40B4-BE49-F238E27FC236}">
                  <a16:creationId xmlns:a16="http://schemas.microsoft.com/office/drawing/2014/main" id="{373D771C-65BA-4549-B964-989EB29409D5}"/>
                </a:ext>
              </a:extLst>
            </p:cNvPr>
            <p:cNvSpPr/>
            <p:nvPr/>
          </p:nvSpPr>
          <p:spPr>
            <a:xfrm>
              <a:off x="3014477" y="3625946"/>
              <a:ext cx="121469" cy="777784"/>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1" name="Dikdörtgen: Köşeleri Yuvarlatılmış 935">
              <a:extLst>
                <a:ext uri="{FF2B5EF4-FFF2-40B4-BE49-F238E27FC236}">
                  <a16:creationId xmlns:a16="http://schemas.microsoft.com/office/drawing/2014/main" id="{1201ACD2-E7CD-472A-956A-55DD91F5D5F2}"/>
                </a:ext>
              </a:extLst>
            </p:cNvPr>
            <p:cNvSpPr/>
            <p:nvPr/>
          </p:nvSpPr>
          <p:spPr>
            <a:xfrm>
              <a:off x="2146300" y="3440216"/>
              <a:ext cx="1806575" cy="1394432"/>
            </a:xfrm>
            <a:prstGeom prst="roundRect">
              <a:avLst/>
            </a:prstGeom>
            <a:solidFill>
              <a:srgbClr val="9DC3E6"/>
            </a:solidFill>
            <a:ln w="12700" cap="flat" cmpd="sng" algn="ctr">
              <a:solidFill>
                <a:srgbClr val="4472C4">
                  <a:shade val="50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2" name="Oval 41">
              <a:extLst>
                <a:ext uri="{FF2B5EF4-FFF2-40B4-BE49-F238E27FC236}">
                  <a16:creationId xmlns:a16="http://schemas.microsoft.com/office/drawing/2014/main" id="{F0C8617E-5C1D-4225-B757-2C8AC14BCB28}"/>
                </a:ext>
              </a:extLst>
            </p:cNvPr>
            <p:cNvSpPr/>
            <p:nvPr/>
          </p:nvSpPr>
          <p:spPr>
            <a:xfrm>
              <a:off x="2797973" y="3641826"/>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3" name="Oval 42">
              <a:extLst>
                <a:ext uri="{FF2B5EF4-FFF2-40B4-BE49-F238E27FC236}">
                  <a16:creationId xmlns:a16="http://schemas.microsoft.com/office/drawing/2014/main" id="{7FDBBC5D-C480-4677-AB99-D2C3F04E30F4}"/>
                </a:ext>
              </a:extLst>
            </p:cNvPr>
            <p:cNvSpPr/>
            <p:nvPr/>
          </p:nvSpPr>
          <p:spPr>
            <a:xfrm>
              <a:off x="2797973" y="3802099"/>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4" name="Metin kutusu 938">
              <a:extLst>
                <a:ext uri="{FF2B5EF4-FFF2-40B4-BE49-F238E27FC236}">
                  <a16:creationId xmlns:a16="http://schemas.microsoft.com/office/drawing/2014/main" id="{3ADF0716-3F2F-4F31-9768-77B5527ACAE3}"/>
                </a:ext>
              </a:extLst>
            </p:cNvPr>
            <p:cNvSpPr txBox="1"/>
            <p:nvPr/>
          </p:nvSpPr>
          <p:spPr>
            <a:xfrm rot="16200000">
              <a:off x="2823394" y="3950916"/>
              <a:ext cx="146016" cy="171738"/>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sp>
          <p:nvSpPr>
            <p:cNvPr id="45" name="Oval 44">
              <a:extLst>
                <a:ext uri="{FF2B5EF4-FFF2-40B4-BE49-F238E27FC236}">
                  <a16:creationId xmlns:a16="http://schemas.microsoft.com/office/drawing/2014/main" id="{5FE897B2-30A0-4F94-8EAC-F6596DDD2DFF}"/>
                </a:ext>
              </a:extLst>
            </p:cNvPr>
            <p:cNvSpPr/>
            <p:nvPr/>
          </p:nvSpPr>
          <p:spPr>
            <a:xfrm>
              <a:off x="2797973" y="4100749"/>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6" name="Oval 45">
              <a:extLst>
                <a:ext uri="{FF2B5EF4-FFF2-40B4-BE49-F238E27FC236}">
                  <a16:creationId xmlns:a16="http://schemas.microsoft.com/office/drawing/2014/main" id="{1206FC92-107E-4B67-9506-42C428F09FCB}"/>
                </a:ext>
              </a:extLst>
            </p:cNvPr>
            <p:cNvSpPr/>
            <p:nvPr/>
          </p:nvSpPr>
          <p:spPr>
            <a:xfrm>
              <a:off x="2797973" y="4261022"/>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7" name="Oval 46">
              <a:extLst>
                <a:ext uri="{FF2B5EF4-FFF2-40B4-BE49-F238E27FC236}">
                  <a16:creationId xmlns:a16="http://schemas.microsoft.com/office/drawing/2014/main" id="{8FC01CA2-D124-4B69-93C5-163357D08AA8}"/>
                </a:ext>
              </a:extLst>
            </p:cNvPr>
            <p:cNvSpPr/>
            <p:nvPr/>
          </p:nvSpPr>
          <p:spPr>
            <a:xfrm>
              <a:off x="3014593" y="3723243"/>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8" name="Oval 47">
              <a:extLst>
                <a:ext uri="{FF2B5EF4-FFF2-40B4-BE49-F238E27FC236}">
                  <a16:creationId xmlns:a16="http://schemas.microsoft.com/office/drawing/2014/main" id="{2103C107-4992-4C83-84D0-B5878347D02F}"/>
                </a:ext>
              </a:extLst>
            </p:cNvPr>
            <p:cNvSpPr/>
            <p:nvPr/>
          </p:nvSpPr>
          <p:spPr>
            <a:xfrm>
              <a:off x="3014593" y="3883516"/>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49" name="Metin kutusu 943">
              <a:extLst>
                <a:ext uri="{FF2B5EF4-FFF2-40B4-BE49-F238E27FC236}">
                  <a16:creationId xmlns:a16="http://schemas.microsoft.com/office/drawing/2014/main" id="{B0EDBAAD-9620-40A4-8948-B0696FF234E5}"/>
                </a:ext>
              </a:extLst>
            </p:cNvPr>
            <p:cNvSpPr txBox="1"/>
            <p:nvPr/>
          </p:nvSpPr>
          <p:spPr>
            <a:xfrm rot="16200000">
              <a:off x="2948447" y="4047274"/>
              <a:ext cx="146016" cy="171738"/>
            </a:xfrm>
            <a:prstGeom prst="rect">
              <a:avLst/>
            </a:prstGeom>
            <a:noFill/>
          </p:spPr>
          <p:txBody>
            <a:bodyPr wrap="square" rtlCol="0">
              <a:spAutoFit/>
            </a:bodyPr>
            <a:lstStyle/>
            <a:p>
              <a:pPr defTabSz="685800">
                <a:defRPr/>
              </a:pPr>
              <a:r>
                <a:rPr lang="tr-TR" sz="1223">
                  <a:solidFill>
                    <a:prstClr val="black"/>
                  </a:solidFill>
                  <a:latin typeface="Calibri" panose="020F0502020204030204"/>
                  <a:cs typeface="Arial"/>
                  <a:sym typeface="Arial"/>
                </a:rPr>
                <a:t>…</a:t>
              </a:r>
            </a:p>
          </p:txBody>
        </p:sp>
        <p:sp>
          <p:nvSpPr>
            <p:cNvPr id="50" name="Oval 49">
              <a:extLst>
                <a:ext uri="{FF2B5EF4-FFF2-40B4-BE49-F238E27FC236}">
                  <a16:creationId xmlns:a16="http://schemas.microsoft.com/office/drawing/2014/main" id="{DB7D822D-222D-4B7E-B358-2AB0BFC78F84}"/>
                </a:ext>
              </a:extLst>
            </p:cNvPr>
            <p:cNvSpPr/>
            <p:nvPr/>
          </p:nvSpPr>
          <p:spPr>
            <a:xfrm>
              <a:off x="3014477" y="4210624"/>
              <a:ext cx="117628" cy="1176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cxnSp>
          <p:nvCxnSpPr>
            <p:cNvPr id="51" name="Düz Bağlayıcı 946">
              <a:extLst>
                <a:ext uri="{FF2B5EF4-FFF2-40B4-BE49-F238E27FC236}">
                  <a16:creationId xmlns:a16="http://schemas.microsoft.com/office/drawing/2014/main" id="{43ED19D9-C25A-4245-A803-8EE8BF3F47A8}"/>
                </a:ext>
              </a:extLst>
            </p:cNvPr>
            <p:cNvCxnSpPr>
              <a:stCxn id="42" idx="6"/>
              <a:endCxn id="47" idx="2"/>
            </p:cNvCxnSpPr>
            <p:nvPr/>
          </p:nvCxnSpPr>
          <p:spPr>
            <a:xfrm>
              <a:off x="2915601" y="3700641"/>
              <a:ext cx="98991" cy="81417"/>
            </a:xfrm>
            <a:prstGeom prst="line">
              <a:avLst/>
            </a:prstGeom>
            <a:noFill/>
            <a:ln w="25400" cap="flat" cmpd="sng" algn="ctr">
              <a:solidFill>
                <a:srgbClr val="70AD47">
                  <a:lumMod val="75000"/>
                </a:srgbClr>
              </a:solidFill>
              <a:prstDash val="solid"/>
              <a:miter lim="800000"/>
            </a:ln>
            <a:effectLst/>
          </p:spPr>
        </p:cxnSp>
        <p:cxnSp>
          <p:nvCxnSpPr>
            <p:cNvPr id="52" name="Düz Bağlayıcı 947">
              <a:extLst>
                <a:ext uri="{FF2B5EF4-FFF2-40B4-BE49-F238E27FC236}">
                  <a16:creationId xmlns:a16="http://schemas.microsoft.com/office/drawing/2014/main" id="{EFEA20E8-E7C4-4AAB-AFD4-521E9DCADAB4}"/>
                </a:ext>
              </a:extLst>
            </p:cNvPr>
            <p:cNvCxnSpPr>
              <a:cxnSpLocks/>
              <a:stCxn id="42" idx="6"/>
              <a:endCxn id="48" idx="2"/>
            </p:cNvCxnSpPr>
            <p:nvPr/>
          </p:nvCxnSpPr>
          <p:spPr>
            <a:xfrm>
              <a:off x="2915601" y="3700641"/>
              <a:ext cx="98991" cy="241689"/>
            </a:xfrm>
            <a:prstGeom prst="line">
              <a:avLst/>
            </a:prstGeom>
            <a:noFill/>
            <a:ln w="25400" cap="flat" cmpd="sng" algn="ctr">
              <a:solidFill>
                <a:srgbClr val="70AD47">
                  <a:lumMod val="75000"/>
                </a:srgbClr>
              </a:solidFill>
              <a:prstDash val="solid"/>
              <a:miter lim="800000"/>
            </a:ln>
            <a:effectLst/>
          </p:spPr>
        </p:cxnSp>
        <p:cxnSp>
          <p:nvCxnSpPr>
            <p:cNvPr id="53" name="Düz Bağlayıcı 948">
              <a:extLst>
                <a:ext uri="{FF2B5EF4-FFF2-40B4-BE49-F238E27FC236}">
                  <a16:creationId xmlns:a16="http://schemas.microsoft.com/office/drawing/2014/main" id="{C7B816CE-41D9-4619-BC5A-88C3A7309B6A}"/>
                </a:ext>
              </a:extLst>
            </p:cNvPr>
            <p:cNvCxnSpPr>
              <a:cxnSpLocks/>
              <a:stCxn id="42" idx="6"/>
              <a:endCxn id="50" idx="2"/>
            </p:cNvCxnSpPr>
            <p:nvPr/>
          </p:nvCxnSpPr>
          <p:spPr>
            <a:xfrm>
              <a:off x="2915601" y="3700641"/>
              <a:ext cx="98876" cy="568797"/>
            </a:xfrm>
            <a:prstGeom prst="line">
              <a:avLst/>
            </a:prstGeom>
            <a:noFill/>
            <a:ln w="25400" cap="flat" cmpd="sng" algn="ctr">
              <a:solidFill>
                <a:srgbClr val="70AD47">
                  <a:lumMod val="75000"/>
                </a:srgbClr>
              </a:solidFill>
              <a:prstDash val="solid"/>
              <a:miter lim="800000"/>
            </a:ln>
            <a:effectLst/>
          </p:spPr>
        </p:cxnSp>
        <p:cxnSp>
          <p:nvCxnSpPr>
            <p:cNvPr id="54" name="Düz Bağlayıcı 949">
              <a:extLst>
                <a:ext uri="{FF2B5EF4-FFF2-40B4-BE49-F238E27FC236}">
                  <a16:creationId xmlns:a16="http://schemas.microsoft.com/office/drawing/2014/main" id="{6CA7D3F6-5C7A-4A14-9AFB-9DBFD931DA32}"/>
                </a:ext>
              </a:extLst>
            </p:cNvPr>
            <p:cNvCxnSpPr>
              <a:cxnSpLocks/>
              <a:stCxn id="43" idx="6"/>
              <a:endCxn id="47" idx="2"/>
            </p:cNvCxnSpPr>
            <p:nvPr/>
          </p:nvCxnSpPr>
          <p:spPr>
            <a:xfrm flipV="1">
              <a:off x="2915601" y="3782057"/>
              <a:ext cx="98991" cy="78856"/>
            </a:xfrm>
            <a:prstGeom prst="line">
              <a:avLst/>
            </a:prstGeom>
            <a:noFill/>
            <a:ln w="25400" cap="flat" cmpd="sng" algn="ctr">
              <a:solidFill>
                <a:srgbClr val="70AD47">
                  <a:lumMod val="75000"/>
                </a:srgbClr>
              </a:solidFill>
              <a:prstDash val="solid"/>
              <a:miter lim="800000"/>
            </a:ln>
            <a:effectLst/>
          </p:spPr>
        </p:cxnSp>
        <p:cxnSp>
          <p:nvCxnSpPr>
            <p:cNvPr id="55" name="Düz Bağlayıcı 950">
              <a:extLst>
                <a:ext uri="{FF2B5EF4-FFF2-40B4-BE49-F238E27FC236}">
                  <a16:creationId xmlns:a16="http://schemas.microsoft.com/office/drawing/2014/main" id="{95A96C0A-0C32-421D-8CBC-69C6B95D835E}"/>
                </a:ext>
              </a:extLst>
            </p:cNvPr>
            <p:cNvCxnSpPr>
              <a:cxnSpLocks/>
              <a:endCxn id="47" idx="2"/>
            </p:cNvCxnSpPr>
            <p:nvPr/>
          </p:nvCxnSpPr>
          <p:spPr>
            <a:xfrm flipV="1">
              <a:off x="2914808" y="3782057"/>
              <a:ext cx="99785" cy="366158"/>
            </a:xfrm>
            <a:prstGeom prst="line">
              <a:avLst/>
            </a:prstGeom>
            <a:noFill/>
            <a:ln w="25400" cap="flat" cmpd="sng" algn="ctr">
              <a:solidFill>
                <a:srgbClr val="70AD47">
                  <a:lumMod val="75000"/>
                </a:srgbClr>
              </a:solidFill>
              <a:prstDash val="solid"/>
              <a:miter lim="800000"/>
            </a:ln>
            <a:effectLst/>
          </p:spPr>
        </p:cxnSp>
        <p:cxnSp>
          <p:nvCxnSpPr>
            <p:cNvPr id="56" name="Düz Bağlayıcı 951">
              <a:extLst>
                <a:ext uri="{FF2B5EF4-FFF2-40B4-BE49-F238E27FC236}">
                  <a16:creationId xmlns:a16="http://schemas.microsoft.com/office/drawing/2014/main" id="{030D8470-7BF1-4DAE-9E0F-05F6BA0C4B61}"/>
                </a:ext>
              </a:extLst>
            </p:cNvPr>
            <p:cNvCxnSpPr>
              <a:cxnSpLocks/>
              <a:stCxn id="43" idx="6"/>
              <a:endCxn id="50" idx="2"/>
            </p:cNvCxnSpPr>
            <p:nvPr/>
          </p:nvCxnSpPr>
          <p:spPr>
            <a:xfrm>
              <a:off x="2915601" y="3860913"/>
              <a:ext cx="98876" cy="408525"/>
            </a:xfrm>
            <a:prstGeom prst="line">
              <a:avLst/>
            </a:prstGeom>
            <a:noFill/>
            <a:ln w="25400" cap="flat" cmpd="sng" algn="ctr">
              <a:solidFill>
                <a:srgbClr val="70AD47">
                  <a:lumMod val="75000"/>
                </a:srgbClr>
              </a:solidFill>
              <a:prstDash val="solid"/>
              <a:miter lim="800000"/>
            </a:ln>
            <a:effectLst/>
          </p:spPr>
        </p:cxnSp>
        <p:cxnSp>
          <p:nvCxnSpPr>
            <p:cNvPr id="57" name="Düz Bağlayıcı 952">
              <a:extLst>
                <a:ext uri="{FF2B5EF4-FFF2-40B4-BE49-F238E27FC236}">
                  <a16:creationId xmlns:a16="http://schemas.microsoft.com/office/drawing/2014/main" id="{ACB08557-CECD-46EC-AB75-A6AEC83FB756}"/>
                </a:ext>
              </a:extLst>
            </p:cNvPr>
            <p:cNvCxnSpPr>
              <a:cxnSpLocks/>
              <a:stCxn id="48" idx="2"/>
              <a:endCxn id="43" idx="6"/>
            </p:cNvCxnSpPr>
            <p:nvPr/>
          </p:nvCxnSpPr>
          <p:spPr>
            <a:xfrm flipH="1" flipV="1">
              <a:off x="2915601" y="3860913"/>
              <a:ext cx="98991" cy="81417"/>
            </a:xfrm>
            <a:prstGeom prst="line">
              <a:avLst/>
            </a:prstGeom>
            <a:noFill/>
            <a:ln w="25400" cap="flat" cmpd="sng" algn="ctr">
              <a:solidFill>
                <a:srgbClr val="70AD47">
                  <a:lumMod val="75000"/>
                </a:srgbClr>
              </a:solidFill>
              <a:prstDash val="solid"/>
              <a:miter lim="800000"/>
            </a:ln>
            <a:effectLst/>
          </p:spPr>
        </p:cxnSp>
        <p:cxnSp>
          <p:nvCxnSpPr>
            <p:cNvPr id="58" name="Düz Bağlayıcı 953">
              <a:extLst>
                <a:ext uri="{FF2B5EF4-FFF2-40B4-BE49-F238E27FC236}">
                  <a16:creationId xmlns:a16="http://schemas.microsoft.com/office/drawing/2014/main" id="{9060597B-FCA3-4B3A-A05D-7654CFB7AFC9}"/>
                </a:ext>
              </a:extLst>
            </p:cNvPr>
            <p:cNvCxnSpPr>
              <a:cxnSpLocks/>
              <a:endCxn id="48" idx="2"/>
            </p:cNvCxnSpPr>
            <p:nvPr/>
          </p:nvCxnSpPr>
          <p:spPr>
            <a:xfrm flipV="1">
              <a:off x="2915486" y="3942330"/>
              <a:ext cx="99107" cy="205885"/>
            </a:xfrm>
            <a:prstGeom prst="line">
              <a:avLst/>
            </a:prstGeom>
            <a:noFill/>
            <a:ln w="25400" cap="flat" cmpd="sng" algn="ctr">
              <a:solidFill>
                <a:srgbClr val="70AD47">
                  <a:lumMod val="75000"/>
                </a:srgbClr>
              </a:solidFill>
              <a:prstDash val="solid"/>
              <a:miter lim="800000"/>
            </a:ln>
            <a:effectLst/>
          </p:spPr>
        </p:cxnSp>
        <p:cxnSp>
          <p:nvCxnSpPr>
            <p:cNvPr id="59" name="Düz Bağlayıcı 954">
              <a:extLst>
                <a:ext uri="{FF2B5EF4-FFF2-40B4-BE49-F238E27FC236}">
                  <a16:creationId xmlns:a16="http://schemas.microsoft.com/office/drawing/2014/main" id="{46DB3DC4-409A-4030-A9E7-B5EAFC8E1754}"/>
                </a:ext>
              </a:extLst>
            </p:cNvPr>
            <p:cNvCxnSpPr>
              <a:cxnSpLocks/>
              <a:endCxn id="50" idx="2"/>
            </p:cNvCxnSpPr>
            <p:nvPr/>
          </p:nvCxnSpPr>
          <p:spPr>
            <a:xfrm>
              <a:off x="2916279" y="4146024"/>
              <a:ext cx="98198" cy="123414"/>
            </a:xfrm>
            <a:prstGeom prst="line">
              <a:avLst/>
            </a:prstGeom>
            <a:noFill/>
            <a:ln w="25400" cap="flat" cmpd="sng" algn="ctr">
              <a:solidFill>
                <a:srgbClr val="70AD47">
                  <a:lumMod val="75000"/>
                </a:srgbClr>
              </a:solidFill>
              <a:prstDash val="solid"/>
              <a:miter lim="800000"/>
            </a:ln>
            <a:effectLst/>
          </p:spPr>
        </p:cxnSp>
        <p:cxnSp>
          <p:nvCxnSpPr>
            <p:cNvPr id="60" name="Düz Bağlayıcı 955">
              <a:extLst>
                <a:ext uri="{FF2B5EF4-FFF2-40B4-BE49-F238E27FC236}">
                  <a16:creationId xmlns:a16="http://schemas.microsoft.com/office/drawing/2014/main" id="{0849123C-021E-45E8-B69F-07E973E4AA51}"/>
                </a:ext>
              </a:extLst>
            </p:cNvPr>
            <p:cNvCxnSpPr>
              <a:cxnSpLocks/>
              <a:stCxn id="46" idx="6"/>
              <a:endCxn id="47" idx="2"/>
            </p:cNvCxnSpPr>
            <p:nvPr/>
          </p:nvCxnSpPr>
          <p:spPr>
            <a:xfrm flipV="1">
              <a:off x="2915601" y="3782057"/>
              <a:ext cx="98991" cy="537778"/>
            </a:xfrm>
            <a:prstGeom prst="line">
              <a:avLst/>
            </a:prstGeom>
            <a:noFill/>
            <a:ln w="25400" cap="flat" cmpd="sng" algn="ctr">
              <a:solidFill>
                <a:srgbClr val="70AD47">
                  <a:lumMod val="75000"/>
                </a:srgbClr>
              </a:solidFill>
              <a:prstDash val="solid"/>
              <a:miter lim="800000"/>
            </a:ln>
            <a:effectLst/>
          </p:spPr>
        </p:cxnSp>
        <p:cxnSp>
          <p:nvCxnSpPr>
            <p:cNvPr id="61" name="Düz Bağlayıcı 956">
              <a:extLst>
                <a:ext uri="{FF2B5EF4-FFF2-40B4-BE49-F238E27FC236}">
                  <a16:creationId xmlns:a16="http://schemas.microsoft.com/office/drawing/2014/main" id="{67280DE0-0D0F-4BC9-8C43-F918AE324045}"/>
                </a:ext>
              </a:extLst>
            </p:cNvPr>
            <p:cNvCxnSpPr>
              <a:cxnSpLocks/>
              <a:stCxn id="46" idx="6"/>
              <a:endCxn id="48" idx="2"/>
            </p:cNvCxnSpPr>
            <p:nvPr/>
          </p:nvCxnSpPr>
          <p:spPr>
            <a:xfrm flipV="1">
              <a:off x="2915601" y="3942330"/>
              <a:ext cx="98991" cy="377506"/>
            </a:xfrm>
            <a:prstGeom prst="line">
              <a:avLst/>
            </a:prstGeom>
            <a:noFill/>
            <a:ln w="25400" cap="flat" cmpd="sng" algn="ctr">
              <a:solidFill>
                <a:srgbClr val="70AD47">
                  <a:lumMod val="75000"/>
                </a:srgbClr>
              </a:solidFill>
              <a:prstDash val="solid"/>
              <a:miter lim="800000"/>
            </a:ln>
            <a:effectLst/>
          </p:spPr>
        </p:cxnSp>
        <p:cxnSp>
          <p:nvCxnSpPr>
            <p:cNvPr id="62" name="Düz Bağlayıcı 957">
              <a:extLst>
                <a:ext uri="{FF2B5EF4-FFF2-40B4-BE49-F238E27FC236}">
                  <a16:creationId xmlns:a16="http://schemas.microsoft.com/office/drawing/2014/main" id="{190E4C03-C5B5-46E5-96A6-B1840E05BB59}"/>
                </a:ext>
              </a:extLst>
            </p:cNvPr>
            <p:cNvCxnSpPr>
              <a:cxnSpLocks/>
              <a:stCxn id="46" idx="6"/>
              <a:endCxn id="50" idx="2"/>
            </p:cNvCxnSpPr>
            <p:nvPr/>
          </p:nvCxnSpPr>
          <p:spPr>
            <a:xfrm flipV="1">
              <a:off x="2915601" y="4269438"/>
              <a:ext cx="98876" cy="50398"/>
            </a:xfrm>
            <a:prstGeom prst="line">
              <a:avLst/>
            </a:prstGeom>
            <a:noFill/>
            <a:ln w="25400" cap="flat" cmpd="sng" algn="ctr">
              <a:solidFill>
                <a:srgbClr val="70AD47">
                  <a:lumMod val="75000"/>
                </a:srgbClr>
              </a:solidFill>
              <a:prstDash val="solid"/>
              <a:miter lim="800000"/>
            </a:ln>
            <a:effectLst/>
          </p:spPr>
        </p:cxnSp>
        <p:cxnSp>
          <p:nvCxnSpPr>
            <p:cNvPr id="63" name="Düz Bağlayıcı 958">
              <a:extLst>
                <a:ext uri="{FF2B5EF4-FFF2-40B4-BE49-F238E27FC236}">
                  <a16:creationId xmlns:a16="http://schemas.microsoft.com/office/drawing/2014/main" id="{1FF39AC0-8AB6-41F1-834C-5FCBEDD4BE3D}"/>
                </a:ext>
              </a:extLst>
            </p:cNvPr>
            <p:cNvCxnSpPr>
              <a:cxnSpLocks/>
              <a:endCxn id="47" idx="6"/>
            </p:cNvCxnSpPr>
            <p:nvPr/>
          </p:nvCxnSpPr>
          <p:spPr>
            <a:xfrm flipH="1" flipV="1">
              <a:off x="3132221" y="3782057"/>
              <a:ext cx="68181" cy="257588"/>
            </a:xfrm>
            <a:prstGeom prst="line">
              <a:avLst/>
            </a:prstGeom>
            <a:noFill/>
            <a:ln w="25400" cap="flat" cmpd="sng" algn="ctr">
              <a:solidFill>
                <a:srgbClr val="70AD47">
                  <a:lumMod val="75000"/>
                </a:srgbClr>
              </a:solidFill>
              <a:prstDash val="solid"/>
              <a:miter lim="800000"/>
            </a:ln>
            <a:effectLst/>
          </p:spPr>
        </p:cxnSp>
        <p:cxnSp>
          <p:nvCxnSpPr>
            <p:cNvPr id="64" name="Düz Bağlayıcı 959">
              <a:extLst>
                <a:ext uri="{FF2B5EF4-FFF2-40B4-BE49-F238E27FC236}">
                  <a16:creationId xmlns:a16="http://schemas.microsoft.com/office/drawing/2014/main" id="{9AF4389A-2A03-47B9-9075-E2F86821C269}"/>
                </a:ext>
              </a:extLst>
            </p:cNvPr>
            <p:cNvCxnSpPr>
              <a:cxnSpLocks/>
              <a:endCxn id="48" idx="6"/>
            </p:cNvCxnSpPr>
            <p:nvPr/>
          </p:nvCxnSpPr>
          <p:spPr>
            <a:xfrm flipH="1" flipV="1">
              <a:off x="3132221" y="3942330"/>
              <a:ext cx="68181" cy="97315"/>
            </a:xfrm>
            <a:prstGeom prst="line">
              <a:avLst/>
            </a:prstGeom>
            <a:noFill/>
            <a:ln w="25400" cap="flat" cmpd="sng" algn="ctr">
              <a:solidFill>
                <a:srgbClr val="70AD47">
                  <a:lumMod val="75000"/>
                </a:srgbClr>
              </a:solidFill>
              <a:prstDash val="solid"/>
              <a:miter lim="800000"/>
            </a:ln>
            <a:effectLst/>
          </p:spPr>
        </p:cxnSp>
        <p:cxnSp>
          <p:nvCxnSpPr>
            <p:cNvPr id="65" name="Düz Bağlayıcı 960">
              <a:extLst>
                <a:ext uri="{FF2B5EF4-FFF2-40B4-BE49-F238E27FC236}">
                  <a16:creationId xmlns:a16="http://schemas.microsoft.com/office/drawing/2014/main" id="{6AAD9425-DC7D-4126-9AF6-6485F983FFDF}"/>
                </a:ext>
              </a:extLst>
            </p:cNvPr>
            <p:cNvCxnSpPr>
              <a:cxnSpLocks/>
              <a:endCxn id="50" idx="6"/>
            </p:cNvCxnSpPr>
            <p:nvPr/>
          </p:nvCxnSpPr>
          <p:spPr>
            <a:xfrm flipH="1">
              <a:off x="3132105" y="4039645"/>
              <a:ext cx="68296" cy="229793"/>
            </a:xfrm>
            <a:prstGeom prst="line">
              <a:avLst/>
            </a:prstGeom>
            <a:noFill/>
            <a:ln w="25400" cap="flat" cmpd="sng" algn="ctr">
              <a:solidFill>
                <a:srgbClr val="70AD47">
                  <a:lumMod val="75000"/>
                </a:srgbClr>
              </a:solidFill>
              <a:prstDash val="solid"/>
              <a:miter lim="800000"/>
            </a:ln>
            <a:effectLst/>
          </p:spPr>
        </p:cxnSp>
        <p:sp>
          <p:nvSpPr>
            <p:cNvPr id="66" name="Metin kutusu 961">
              <a:extLst>
                <a:ext uri="{FF2B5EF4-FFF2-40B4-BE49-F238E27FC236}">
                  <a16:creationId xmlns:a16="http://schemas.microsoft.com/office/drawing/2014/main" id="{9A681B51-2CB8-41C4-9FD1-8A7A30CB6C93}"/>
                </a:ext>
              </a:extLst>
            </p:cNvPr>
            <p:cNvSpPr txBox="1"/>
            <p:nvPr/>
          </p:nvSpPr>
          <p:spPr>
            <a:xfrm>
              <a:off x="2668807" y="3895400"/>
              <a:ext cx="63777" cy="225163"/>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sp>
          <p:nvSpPr>
            <p:cNvPr id="67" name="Metin kutusu 933">
              <a:extLst>
                <a:ext uri="{FF2B5EF4-FFF2-40B4-BE49-F238E27FC236}">
                  <a16:creationId xmlns:a16="http://schemas.microsoft.com/office/drawing/2014/main" id="{53CF40BA-4C46-4E39-BD5B-2CF859974C25}"/>
                </a:ext>
              </a:extLst>
            </p:cNvPr>
            <p:cNvSpPr txBox="1"/>
            <p:nvPr/>
          </p:nvSpPr>
          <p:spPr>
            <a:xfrm>
              <a:off x="2492165" y="4579588"/>
              <a:ext cx="1168830" cy="206106"/>
            </a:xfrm>
            <a:prstGeom prst="rect">
              <a:avLst/>
            </a:prstGeom>
            <a:noFill/>
          </p:spPr>
          <p:txBody>
            <a:bodyPr wrap="square" rtlCol="0">
              <a:spAutoFit/>
            </a:bodyPr>
            <a:lstStyle/>
            <a:p>
              <a:pPr algn="ctr" defTabSz="685800">
                <a:defRPr/>
              </a:pPr>
              <a:r>
                <a:rPr lang="tr-TR" sz="1500" b="1" dirty="0">
                  <a:solidFill>
                    <a:prstClr val="black"/>
                  </a:solidFill>
                  <a:latin typeface="Calibri" panose="020F0502020204030204"/>
                  <a:cs typeface="Arial"/>
                  <a:sym typeface="Arial"/>
                </a:rPr>
                <a:t>Deep Learning Model</a:t>
              </a:r>
            </a:p>
          </p:txBody>
        </p:sp>
        <p:grpSp>
          <p:nvGrpSpPr>
            <p:cNvPr id="68" name="Grup 899">
              <a:extLst>
                <a:ext uri="{FF2B5EF4-FFF2-40B4-BE49-F238E27FC236}">
                  <a16:creationId xmlns:a16="http://schemas.microsoft.com/office/drawing/2014/main" id="{A36EBB02-3ADB-4751-A430-66BF89436FB7}"/>
                </a:ext>
              </a:extLst>
            </p:cNvPr>
            <p:cNvGrpSpPr/>
            <p:nvPr/>
          </p:nvGrpSpPr>
          <p:grpSpPr>
            <a:xfrm>
              <a:off x="2316044" y="3507133"/>
              <a:ext cx="332808" cy="1033160"/>
              <a:chOff x="29662141" y="10197952"/>
              <a:chExt cx="886492" cy="2752000"/>
            </a:xfrm>
          </p:grpSpPr>
          <p:sp>
            <p:nvSpPr>
              <p:cNvPr id="101" name="Yamuk 900">
                <a:extLst>
                  <a:ext uri="{FF2B5EF4-FFF2-40B4-BE49-F238E27FC236}">
                    <a16:creationId xmlns:a16="http://schemas.microsoft.com/office/drawing/2014/main" id="{BB3CE57E-409A-4CEC-AD2F-D037286C0E98}"/>
                  </a:ext>
                </a:extLst>
              </p:cNvPr>
              <p:cNvSpPr/>
              <p:nvPr/>
            </p:nvSpPr>
            <p:spPr>
              <a:xfrm rot="5400000">
                <a:off x="28729387" y="11130706"/>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102" name="Grup 901">
                <a:extLst>
                  <a:ext uri="{FF2B5EF4-FFF2-40B4-BE49-F238E27FC236}">
                    <a16:creationId xmlns:a16="http://schemas.microsoft.com/office/drawing/2014/main" id="{B31D1A1B-6D50-4CC7-BAAC-B9988678D215}"/>
                  </a:ext>
                </a:extLst>
              </p:cNvPr>
              <p:cNvGrpSpPr/>
              <p:nvPr/>
            </p:nvGrpSpPr>
            <p:grpSpPr>
              <a:xfrm>
                <a:off x="29706534" y="10469163"/>
                <a:ext cx="785601" cy="871858"/>
                <a:chOff x="29387769" y="10452776"/>
                <a:chExt cx="1722882" cy="1607891"/>
              </a:xfrm>
            </p:grpSpPr>
            <p:cxnSp>
              <p:nvCxnSpPr>
                <p:cNvPr id="118" name="Düz Bağlayıcı 917">
                  <a:extLst>
                    <a:ext uri="{FF2B5EF4-FFF2-40B4-BE49-F238E27FC236}">
                      <a16:creationId xmlns:a16="http://schemas.microsoft.com/office/drawing/2014/main" id="{1079F0CC-22C9-4B4A-90E6-81EECA33DEA0}"/>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19" name="Düz Bağlayıcı 918">
                  <a:extLst>
                    <a:ext uri="{FF2B5EF4-FFF2-40B4-BE49-F238E27FC236}">
                      <a16:creationId xmlns:a16="http://schemas.microsoft.com/office/drawing/2014/main" id="{437B766E-072D-46D4-AAB3-B3177AD72DED}"/>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20" name="İkizkenar Üçgen 919">
                  <a:extLst>
                    <a:ext uri="{FF2B5EF4-FFF2-40B4-BE49-F238E27FC236}">
                      <a16:creationId xmlns:a16="http://schemas.microsoft.com/office/drawing/2014/main" id="{96356F09-36D0-416A-A2F9-AB3C8E2F4F34}"/>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21" name="Akış Çizelgesi: Hazırlık 920">
                  <a:extLst>
                    <a:ext uri="{FF2B5EF4-FFF2-40B4-BE49-F238E27FC236}">
                      <a16:creationId xmlns:a16="http://schemas.microsoft.com/office/drawing/2014/main" id="{827413A5-8C0D-4938-AA6B-BF02F4086CC5}"/>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22" name="Oval 121">
                  <a:extLst>
                    <a:ext uri="{FF2B5EF4-FFF2-40B4-BE49-F238E27FC236}">
                      <a16:creationId xmlns:a16="http://schemas.microsoft.com/office/drawing/2014/main" id="{04F4EA52-F1E3-44D8-9B30-48D93D8687A5}"/>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3" name="Oval 122">
                  <a:extLst>
                    <a:ext uri="{FF2B5EF4-FFF2-40B4-BE49-F238E27FC236}">
                      <a16:creationId xmlns:a16="http://schemas.microsoft.com/office/drawing/2014/main" id="{62E91915-36B3-4897-9301-7F9559F103B4}"/>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4" name="Oval 123">
                  <a:extLst>
                    <a:ext uri="{FF2B5EF4-FFF2-40B4-BE49-F238E27FC236}">
                      <a16:creationId xmlns:a16="http://schemas.microsoft.com/office/drawing/2014/main" id="{1108C114-D559-42F4-928D-5746C7A53D59}"/>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5" name="Oval 124">
                  <a:extLst>
                    <a:ext uri="{FF2B5EF4-FFF2-40B4-BE49-F238E27FC236}">
                      <a16:creationId xmlns:a16="http://schemas.microsoft.com/office/drawing/2014/main" id="{24DB5E91-CB1F-46F8-9E5E-B8F1F83AEC74}"/>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6" name="Oval 125">
                  <a:extLst>
                    <a:ext uri="{FF2B5EF4-FFF2-40B4-BE49-F238E27FC236}">
                      <a16:creationId xmlns:a16="http://schemas.microsoft.com/office/drawing/2014/main" id="{CCF666DB-69EE-4342-A1A0-701155911422}"/>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7" name="Oval 126">
                  <a:extLst>
                    <a:ext uri="{FF2B5EF4-FFF2-40B4-BE49-F238E27FC236}">
                      <a16:creationId xmlns:a16="http://schemas.microsoft.com/office/drawing/2014/main" id="{4E6DED9B-5BF3-4D2E-AF26-CF6B73384EE5}"/>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8" name="Oval 127">
                  <a:extLst>
                    <a:ext uri="{FF2B5EF4-FFF2-40B4-BE49-F238E27FC236}">
                      <a16:creationId xmlns:a16="http://schemas.microsoft.com/office/drawing/2014/main" id="{BD68A6AD-8D87-4A3A-B2ED-37D71E0CEB22}"/>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29" name="Oval 128">
                  <a:extLst>
                    <a:ext uri="{FF2B5EF4-FFF2-40B4-BE49-F238E27FC236}">
                      <a16:creationId xmlns:a16="http://schemas.microsoft.com/office/drawing/2014/main" id="{310A667A-1EAD-4127-BFD6-F28E986CE28E}"/>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30" name="Oval 129">
                  <a:extLst>
                    <a:ext uri="{FF2B5EF4-FFF2-40B4-BE49-F238E27FC236}">
                      <a16:creationId xmlns:a16="http://schemas.microsoft.com/office/drawing/2014/main" id="{0022A867-517A-42D8-9E4B-F9D244B631E5}"/>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103" name="Grup 902">
                <a:extLst>
                  <a:ext uri="{FF2B5EF4-FFF2-40B4-BE49-F238E27FC236}">
                    <a16:creationId xmlns:a16="http://schemas.microsoft.com/office/drawing/2014/main" id="{11AC59CA-1946-48D2-B7DA-CB7911385F31}"/>
                  </a:ext>
                </a:extLst>
              </p:cNvPr>
              <p:cNvGrpSpPr/>
              <p:nvPr/>
            </p:nvGrpSpPr>
            <p:grpSpPr>
              <a:xfrm>
                <a:off x="29706534" y="11823703"/>
                <a:ext cx="785601" cy="871858"/>
                <a:chOff x="29387769" y="10452776"/>
                <a:chExt cx="1722882" cy="1607891"/>
              </a:xfrm>
            </p:grpSpPr>
            <p:cxnSp>
              <p:nvCxnSpPr>
                <p:cNvPr id="105" name="Düz Bağlayıcı 904">
                  <a:extLst>
                    <a:ext uri="{FF2B5EF4-FFF2-40B4-BE49-F238E27FC236}">
                      <a16:creationId xmlns:a16="http://schemas.microsoft.com/office/drawing/2014/main" id="{176F7539-E2DA-4711-9502-EEA0886DCD73}"/>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06" name="Düz Bağlayıcı 905">
                  <a:extLst>
                    <a:ext uri="{FF2B5EF4-FFF2-40B4-BE49-F238E27FC236}">
                      <a16:creationId xmlns:a16="http://schemas.microsoft.com/office/drawing/2014/main" id="{65B45448-E9AE-4C0B-8966-0102C4B6AB4F}"/>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07" name="İkizkenar Üçgen 906">
                  <a:extLst>
                    <a:ext uri="{FF2B5EF4-FFF2-40B4-BE49-F238E27FC236}">
                      <a16:creationId xmlns:a16="http://schemas.microsoft.com/office/drawing/2014/main" id="{255D0972-0C6F-4C4B-9F98-A945B3C542DD}"/>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08" name="Akış Çizelgesi: Hazırlık 907">
                  <a:extLst>
                    <a:ext uri="{FF2B5EF4-FFF2-40B4-BE49-F238E27FC236}">
                      <a16:creationId xmlns:a16="http://schemas.microsoft.com/office/drawing/2014/main" id="{769D22EB-A266-4C0E-971F-AC45470B6BE7}"/>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09" name="Oval 108">
                  <a:extLst>
                    <a:ext uri="{FF2B5EF4-FFF2-40B4-BE49-F238E27FC236}">
                      <a16:creationId xmlns:a16="http://schemas.microsoft.com/office/drawing/2014/main" id="{B658D0E7-ADF4-4DEC-B775-4A0C09DD3EF5}"/>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0" name="Oval 109">
                  <a:extLst>
                    <a:ext uri="{FF2B5EF4-FFF2-40B4-BE49-F238E27FC236}">
                      <a16:creationId xmlns:a16="http://schemas.microsoft.com/office/drawing/2014/main" id="{F6329FF1-629E-48CC-A24C-FA3FEAE83F5A}"/>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1" name="Oval 110">
                  <a:extLst>
                    <a:ext uri="{FF2B5EF4-FFF2-40B4-BE49-F238E27FC236}">
                      <a16:creationId xmlns:a16="http://schemas.microsoft.com/office/drawing/2014/main" id="{757EE55F-6126-4E58-A324-A75F0DE5EDC0}"/>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2" name="Oval 111">
                  <a:extLst>
                    <a:ext uri="{FF2B5EF4-FFF2-40B4-BE49-F238E27FC236}">
                      <a16:creationId xmlns:a16="http://schemas.microsoft.com/office/drawing/2014/main" id="{7566C680-2651-4F54-A4E6-9E298FCD09DE}"/>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3" name="Oval 112">
                  <a:extLst>
                    <a:ext uri="{FF2B5EF4-FFF2-40B4-BE49-F238E27FC236}">
                      <a16:creationId xmlns:a16="http://schemas.microsoft.com/office/drawing/2014/main" id="{6EFF87F8-51CA-4649-85CC-AA505CF401F4}"/>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4" name="Oval 113">
                  <a:extLst>
                    <a:ext uri="{FF2B5EF4-FFF2-40B4-BE49-F238E27FC236}">
                      <a16:creationId xmlns:a16="http://schemas.microsoft.com/office/drawing/2014/main" id="{CC779577-2366-4EF2-83AD-6D92905EFD8E}"/>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5" name="Oval 114">
                  <a:extLst>
                    <a:ext uri="{FF2B5EF4-FFF2-40B4-BE49-F238E27FC236}">
                      <a16:creationId xmlns:a16="http://schemas.microsoft.com/office/drawing/2014/main" id="{BE856408-A09D-4825-8991-0AB9031CFE20}"/>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6" name="Oval 115">
                  <a:extLst>
                    <a:ext uri="{FF2B5EF4-FFF2-40B4-BE49-F238E27FC236}">
                      <a16:creationId xmlns:a16="http://schemas.microsoft.com/office/drawing/2014/main" id="{B3F18FDA-62FB-4B1B-A559-CABA945B8E07}"/>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7" name="Oval 116">
                  <a:extLst>
                    <a:ext uri="{FF2B5EF4-FFF2-40B4-BE49-F238E27FC236}">
                      <a16:creationId xmlns:a16="http://schemas.microsoft.com/office/drawing/2014/main" id="{1986103F-EB2D-4F4E-8937-9E101D60164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104" name="Metin kutusu 903">
                <a:extLst>
                  <a:ext uri="{FF2B5EF4-FFF2-40B4-BE49-F238E27FC236}">
                    <a16:creationId xmlns:a16="http://schemas.microsoft.com/office/drawing/2014/main" id="{1C878DAB-7AD1-4B17-9917-5A2C2602FB1B}"/>
                  </a:ext>
                </a:extLst>
              </p:cNvPr>
              <p:cNvSpPr txBox="1"/>
              <p:nvPr/>
            </p:nvSpPr>
            <p:spPr>
              <a:xfrm rot="5400000" flipH="1">
                <a:off x="29752397" y="11242211"/>
                <a:ext cx="294433" cy="457455"/>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sp>
          <p:nvSpPr>
            <p:cNvPr id="69" name="Metin kutusu 961">
              <a:extLst>
                <a:ext uri="{FF2B5EF4-FFF2-40B4-BE49-F238E27FC236}">
                  <a16:creationId xmlns:a16="http://schemas.microsoft.com/office/drawing/2014/main" id="{86EEDB46-4D91-4836-AA40-8E72BBB4938B}"/>
                </a:ext>
              </a:extLst>
            </p:cNvPr>
            <p:cNvSpPr txBox="1"/>
            <p:nvPr/>
          </p:nvSpPr>
          <p:spPr>
            <a:xfrm>
              <a:off x="3245023" y="3895400"/>
              <a:ext cx="63777" cy="225163"/>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grpSp>
          <p:nvGrpSpPr>
            <p:cNvPr id="70" name="Group 69">
              <a:extLst>
                <a:ext uri="{FF2B5EF4-FFF2-40B4-BE49-F238E27FC236}">
                  <a16:creationId xmlns:a16="http://schemas.microsoft.com/office/drawing/2014/main" id="{18FAA5AD-2597-4CFE-A0F3-B7018B16F131}"/>
                </a:ext>
              </a:extLst>
            </p:cNvPr>
            <p:cNvGrpSpPr/>
            <p:nvPr/>
          </p:nvGrpSpPr>
          <p:grpSpPr>
            <a:xfrm>
              <a:off x="3444360" y="3534366"/>
              <a:ext cx="332808" cy="1033160"/>
              <a:chOff x="4279147" y="3542163"/>
              <a:chExt cx="332808" cy="1033160"/>
            </a:xfrm>
          </p:grpSpPr>
          <p:sp>
            <p:nvSpPr>
              <p:cNvPr id="71" name="Yamuk 900">
                <a:extLst>
                  <a:ext uri="{FF2B5EF4-FFF2-40B4-BE49-F238E27FC236}">
                    <a16:creationId xmlns:a16="http://schemas.microsoft.com/office/drawing/2014/main" id="{5688BA7E-1C8D-4667-B35A-D90B60A96C5F}"/>
                  </a:ext>
                </a:extLst>
              </p:cNvPr>
              <p:cNvSpPr/>
              <p:nvPr/>
            </p:nvSpPr>
            <p:spPr>
              <a:xfrm rot="16200000">
                <a:off x="3928971" y="3892339"/>
                <a:ext cx="1033160" cy="332808"/>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72" name="Grup 901">
                <a:extLst>
                  <a:ext uri="{FF2B5EF4-FFF2-40B4-BE49-F238E27FC236}">
                    <a16:creationId xmlns:a16="http://schemas.microsoft.com/office/drawing/2014/main" id="{C6A1BE25-9EBF-4FFA-9F9B-1DD6E2FB8A5D}"/>
                  </a:ext>
                </a:extLst>
              </p:cNvPr>
              <p:cNvGrpSpPr/>
              <p:nvPr/>
            </p:nvGrpSpPr>
            <p:grpSpPr>
              <a:xfrm>
                <a:off x="4295813" y="3643982"/>
                <a:ext cx="294931" cy="327314"/>
                <a:chOff x="29387769" y="10452776"/>
                <a:chExt cx="1722882" cy="1607891"/>
              </a:xfrm>
            </p:grpSpPr>
            <p:cxnSp>
              <p:nvCxnSpPr>
                <p:cNvPr id="88" name="Düz Bağlayıcı 917">
                  <a:extLst>
                    <a:ext uri="{FF2B5EF4-FFF2-40B4-BE49-F238E27FC236}">
                      <a16:creationId xmlns:a16="http://schemas.microsoft.com/office/drawing/2014/main" id="{98F6AD8F-0770-4FA5-90F5-CA5EE078B714}"/>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89" name="Düz Bağlayıcı 918">
                  <a:extLst>
                    <a:ext uri="{FF2B5EF4-FFF2-40B4-BE49-F238E27FC236}">
                      <a16:creationId xmlns:a16="http://schemas.microsoft.com/office/drawing/2014/main" id="{8DBCEE2E-B3AE-4F54-BC8C-4702D4A6E526}"/>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90" name="İkizkenar Üçgen 919">
                  <a:extLst>
                    <a:ext uri="{FF2B5EF4-FFF2-40B4-BE49-F238E27FC236}">
                      <a16:creationId xmlns:a16="http://schemas.microsoft.com/office/drawing/2014/main" id="{83E1EEA0-6257-4542-9EDE-3494F32BCFF1}"/>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91" name="Akış Çizelgesi: Hazırlık 920">
                  <a:extLst>
                    <a:ext uri="{FF2B5EF4-FFF2-40B4-BE49-F238E27FC236}">
                      <a16:creationId xmlns:a16="http://schemas.microsoft.com/office/drawing/2014/main" id="{2360F624-2D85-417D-9319-974A6C9BCCBF}"/>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92" name="Oval 91">
                  <a:extLst>
                    <a:ext uri="{FF2B5EF4-FFF2-40B4-BE49-F238E27FC236}">
                      <a16:creationId xmlns:a16="http://schemas.microsoft.com/office/drawing/2014/main" id="{F7731B42-2FA0-41E0-A0C0-E50F55134487}"/>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3" name="Oval 92">
                  <a:extLst>
                    <a:ext uri="{FF2B5EF4-FFF2-40B4-BE49-F238E27FC236}">
                      <a16:creationId xmlns:a16="http://schemas.microsoft.com/office/drawing/2014/main" id="{5F814A22-7E8E-4658-813F-F6BB72E75E7E}"/>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4" name="Oval 93">
                  <a:extLst>
                    <a:ext uri="{FF2B5EF4-FFF2-40B4-BE49-F238E27FC236}">
                      <a16:creationId xmlns:a16="http://schemas.microsoft.com/office/drawing/2014/main" id="{9156677E-8865-4D1C-8D71-C10129182143}"/>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5" name="Oval 94">
                  <a:extLst>
                    <a:ext uri="{FF2B5EF4-FFF2-40B4-BE49-F238E27FC236}">
                      <a16:creationId xmlns:a16="http://schemas.microsoft.com/office/drawing/2014/main" id="{A5F39291-42F3-4392-8151-7DA11C2E9C89}"/>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6" name="Oval 95">
                  <a:extLst>
                    <a:ext uri="{FF2B5EF4-FFF2-40B4-BE49-F238E27FC236}">
                      <a16:creationId xmlns:a16="http://schemas.microsoft.com/office/drawing/2014/main" id="{7EFB3732-0527-4399-9D1C-65D66EBDCF64}"/>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7" name="Oval 96">
                  <a:extLst>
                    <a:ext uri="{FF2B5EF4-FFF2-40B4-BE49-F238E27FC236}">
                      <a16:creationId xmlns:a16="http://schemas.microsoft.com/office/drawing/2014/main" id="{A718E529-747A-44DE-A0AC-7DCD06C7D7DC}"/>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8" name="Oval 97">
                  <a:extLst>
                    <a:ext uri="{FF2B5EF4-FFF2-40B4-BE49-F238E27FC236}">
                      <a16:creationId xmlns:a16="http://schemas.microsoft.com/office/drawing/2014/main" id="{905BD88E-979F-46A2-9BE4-FF06D391B0B3}"/>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99" name="Oval 98">
                  <a:extLst>
                    <a:ext uri="{FF2B5EF4-FFF2-40B4-BE49-F238E27FC236}">
                      <a16:creationId xmlns:a16="http://schemas.microsoft.com/office/drawing/2014/main" id="{1F9AF11A-3AD4-4203-8589-D326CE65C741}"/>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00" name="Oval 99">
                  <a:extLst>
                    <a:ext uri="{FF2B5EF4-FFF2-40B4-BE49-F238E27FC236}">
                      <a16:creationId xmlns:a16="http://schemas.microsoft.com/office/drawing/2014/main" id="{50D407AF-C82F-46C2-9C4A-5B988583BFFA}"/>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73" name="Grup 902">
                <a:extLst>
                  <a:ext uri="{FF2B5EF4-FFF2-40B4-BE49-F238E27FC236}">
                    <a16:creationId xmlns:a16="http://schemas.microsoft.com/office/drawing/2014/main" id="{B970547D-5696-42CA-83CB-7F7B0F799422}"/>
                  </a:ext>
                </a:extLst>
              </p:cNvPr>
              <p:cNvGrpSpPr/>
              <p:nvPr/>
            </p:nvGrpSpPr>
            <p:grpSpPr>
              <a:xfrm>
                <a:off x="4295813" y="4152505"/>
                <a:ext cx="294931" cy="327314"/>
                <a:chOff x="29387769" y="10452776"/>
                <a:chExt cx="1722882" cy="1607891"/>
              </a:xfrm>
            </p:grpSpPr>
            <p:cxnSp>
              <p:nvCxnSpPr>
                <p:cNvPr id="75" name="Düz Bağlayıcı 904">
                  <a:extLst>
                    <a:ext uri="{FF2B5EF4-FFF2-40B4-BE49-F238E27FC236}">
                      <a16:creationId xmlns:a16="http://schemas.microsoft.com/office/drawing/2014/main" id="{20560DEE-8EEA-4D0A-816C-DFD3F7474879}"/>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76" name="Düz Bağlayıcı 905">
                  <a:extLst>
                    <a:ext uri="{FF2B5EF4-FFF2-40B4-BE49-F238E27FC236}">
                      <a16:creationId xmlns:a16="http://schemas.microsoft.com/office/drawing/2014/main" id="{09AB8938-55E9-47A5-A14E-93206A936C36}"/>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77" name="İkizkenar Üçgen 906">
                  <a:extLst>
                    <a:ext uri="{FF2B5EF4-FFF2-40B4-BE49-F238E27FC236}">
                      <a16:creationId xmlns:a16="http://schemas.microsoft.com/office/drawing/2014/main" id="{A85CF655-71AE-43BC-8921-C6998B1CDAA7}"/>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8" name="Akış Çizelgesi: Hazırlık 907">
                  <a:extLst>
                    <a:ext uri="{FF2B5EF4-FFF2-40B4-BE49-F238E27FC236}">
                      <a16:creationId xmlns:a16="http://schemas.microsoft.com/office/drawing/2014/main" id="{3AFA1215-C3AD-4E78-A3A7-C008660C97D0}"/>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9" name="Oval 78">
                  <a:extLst>
                    <a:ext uri="{FF2B5EF4-FFF2-40B4-BE49-F238E27FC236}">
                      <a16:creationId xmlns:a16="http://schemas.microsoft.com/office/drawing/2014/main" id="{0B11425F-4BB2-4B10-846A-659EEDECAD18}"/>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0" name="Oval 79">
                  <a:extLst>
                    <a:ext uri="{FF2B5EF4-FFF2-40B4-BE49-F238E27FC236}">
                      <a16:creationId xmlns:a16="http://schemas.microsoft.com/office/drawing/2014/main" id="{C42F8B22-488A-4A9C-8D3F-9945A1A76141}"/>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1" name="Oval 80">
                  <a:extLst>
                    <a:ext uri="{FF2B5EF4-FFF2-40B4-BE49-F238E27FC236}">
                      <a16:creationId xmlns:a16="http://schemas.microsoft.com/office/drawing/2014/main" id="{00605904-8EF6-4D82-8319-686434521A67}"/>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2" name="Oval 81">
                  <a:extLst>
                    <a:ext uri="{FF2B5EF4-FFF2-40B4-BE49-F238E27FC236}">
                      <a16:creationId xmlns:a16="http://schemas.microsoft.com/office/drawing/2014/main" id="{6246269C-DCBF-464C-9934-6F4C09CC2ECB}"/>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3" name="Oval 82">
                  <a:extLst>
                    <a:ext uri="{FF2B5EF4-FFF2-40B4-BE49-F238E27FC236}">
                      <a16:creationId xmlns:a16="http://schemas.microsoft.com/office/drawing/2014/main" id="{C38BC831-5450-4AEC-9AE2-4D41B490AE8A}"/>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4" name="Oval 83">
                  <a:extLst>
                    <a:ext uri="{FF2B5EF4-FFF2-40B4-BE49-F238E27FC236}">
                      <a16:creationId xmlns:a16="http://schemas.microsoft.com/office/drawing/2014/main" id="{5E3B3EED-E42D-40EB-96E4-53E303F32D3B}"/>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5" name="Oval 84">
                  <a:extLst>
                    <a:ext uri="{FF2B5EF4-FFF2-40B4-BE49-F238E27FC236}">
                      <a16:creationId xmlns:a16="http://schemas.microsoft.com/office/drawing/2014/main" id="{F53D6EE6-8DD7-452C-AD3A-3A10589DC99A}"/>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6" name="Oval 85">
                  <a:extLst>
                    <a:ext uri="{FF2B5EF4-FFF2-40B4-BE49-F238E27FC236}">
                      <a16:creationId xmlns:a16="http://schemas.microsoft.com/office/drawing/2014/main" id="{5E19ACD8-1DB5-43DF-AEEA-0EF8498770B9}"/>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87" name="Oval 86">
                  <a:extLst>
                    <a:ext uri="{FF2B5EF4-FFF2-40B4-BE49-F238E27FC236}">
                      <a16:creationId xmlns:a16="http://schemas.microsoft.com/office/drawing/2014/main" id="{337AFECE-0722-4AB3-B2E5-F05ED38AE74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74" name="Metin kutusu 903">
                <a:extLst>
                  <a:ext uri="{FF2B5EF4-FFF2-40B4-BE49-F238E27FC236}">
                    <a16:creationId xmlns:a16="http://schemas.microsoft.com/office/drawing/2014/main" id="{505CEEF3-D143-4F8B-AEA7-B1A374A90CCE}"/>
                  </a:ext>
                </a:extLst>
              </p:cNvPr>
              <p:cNvSpPr txBox="1"/>
              <p:nvPr/>
            </p:nvSpPr>
            <p:spPr>
              <a:xfrm rot="5400000" flipH="1">
                <a:off x="4314871" y="3940694"/>
                <a:ext cx="110536" cy="171738"/>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grpSp>
      <p:pic>
        <p:nvPicPr>
          <p:cNvPr id="131" name="Picture 130">
            <a:extLst>
              <a:ext uri="{FF2B5EF4-FFF2-40B4-BE49-F238E27FC236}">
                <a16:creationId xmlns:a16="http://schemas.microsoft.com/office/drawing/2014/main" id="{20516878-6FE1-4240-AAA9-E0C436908577}"/>
              </a:ext>
            </a:extLst>
          </p:cNvPr>
          <p:cNvPicPr>
            <a:picLocks noChangeAspect="1"/>
          </p:cNvPicPr>
          <p:nvPr/>
        </p:nvPicPr>
        <p:blipFill>
          <a:blip r:embed="rId6"/>
          <a:stretch>
            <a:fillRect/>
          </a:stretch>
        </p:blipFill>
        <p:spPr>
          <a:xfrm>
            <a:off x="8702421" y="1800211"/>
            <a:ext cx="1203971" cy="1248841"/>
          </a:xfrm>
          <a:prstGeom prst="rect">
            <a:avLst/>
          </a:prstGeom>
        </p:spPr>
      </p:pic>
      <p:grpSp>
        <p:nvGrpSpPr>
          <p:cNvPr id="152" name="Group 151">
            <a:extLst>
              <a:ext uri="{FF2B5EF4-FFF2-40B4-BE49-F238E27FC236}">
                <a16:creationId xmlns:a16="http://schemas.microsoft.com/office/drawing/2014/main" id="{91D50F51-656D-4241-8A8E-34119DFCA7A0}"/>
              </a:ext>
            </a:extLst>
          </p:cNvPr>
          <p:cNvGrpSpPr/>
          <p:nvPr/>
        </p:nvGrpSpPr>
        <p:grpSpPr>
          <a:xfrm>
            <a:off x="10213075" y="3369039"/>
            <a:ext cx="1364145" cy="545513"/>
            <a:chOff x="6813550" y="2873013"/>
            <a:chExt cx="1084203" cy="441687"/>
          </a:xfrm>
        </p:grpSpPr>
        <p:sp>
          <p:nvSpPr>
            <p:cNvPr id="153" name="Oval 152">
              <a:extLst>
                <a:ext uri="{FF2B5EF4-FFF2-40B4-BE49-F238E27FC236}">
                  <a16:creationId xmlns:a16="http://schemas.microsoft.com/office/drawing/2014/main" id="{3E5898B7-78A9-4BC8-A9D6-0556B5665659}"/>
                </a:ext>
              </a:extLst>
            </p:cNvPr>
            <p:cNvSpPr/>
            <p:nvPr/>
          </p:nvSpPr>
          <p:spPr>
            <a:xfrm>
              <a:off x="6813550" y="2873013"/>
              <a:ext cx="1035050" cy="441687"/>
            </a:xfrm>
            <a:prstGeom prst="ellipse">
              <a:avLst/>
            </a:prstGeom>
            <a:noFill/>
            <a:ln w="127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
          <p:nvSpPr>
            <p:cNvPr id="154" name="Metin kutusu 933">
              <a:extLst>
                <a:ext uri="{FF2B5EF4-FFF2-40B4-BE49-F238E27FC236}">
                  <a16:creationId xmlns:a16="http://schemas.microsoft.com/office/drawing/2014/main" id="{C4E1EBE3-0A2F-4115-A195-FB92FF7FB41C}"/>
                </a:ext>
              </a:extLst>
            </p:cNvPr>
            <p:cNvSpPr txBox="1"/>
            <p:nvPr/>
          </p:nvSpPr>
          <p:spPr>
            <a:xfrm>
              <a:off x="6813550" y="2975087"/>
              <a:ext cx="1084203" cy="261658"/>
            </a:xfrm>
            <a:prstGeom prst="rect">
              <a:avLst/>
            </a:prstGeom>
            <a:noFill/>
          </p:spPr>
          <p:txBody>
            <a:bodyPr wrap="square" rtlCol="0">
              <a:spAutoFit/>
            </a:bodyPr>
            <a:lstStyle/>
            <a:p>
              <a:pPr algn="ctr" defTabSz="685800">
                <a:defRPr/>
              </a:pPr>
              <a:r>
                <a:rPr lang="tr-TR" sz="1500" b="1" dirty="0">
                  <a:solidFill>
                    <a:prstClr val="black"/>
                  </a:solidFill>
                  <a:latin typeface="Calibri" panose="020F0502020204030204"/>
                  <a:cs typeface="Arial"/>
                  <a:sym typeface="Arial"/>
                </a:rPr>
                <a:t>Loss Function</a:t>
              </a:r>
            </a:p>
          </p:txBody>
        </p:sp>
      </p:grpSp>
      <p:cxnSp>
        <p:nvCxnSpPr>
          <p:cNvPr id="155" name="Connector: Elbow 154">
            <a:extLst>
              <a:ext uri="{FF2B5EF4-FFF2-40B4-BE49-F238E27FC236}">
                <a16:creationId xmlns:a16="http://schemas.microsoft.com/office/drawing/2014/main" id="{EF7A20DD-A2BD-464A-80A2-D894D401CDEF}"/>
              </a:ext>
            </a:extLst>
          </p:cNvPr>
          <p:cNvCxnSpPr>
            <a:cxnSpLocks/>
            <a:stCxn id="131" idx="3"/>
            <a:endCxn id="153" idx="0"/>
          </p:cNvCxnSpPr>
          <p:nvPr/>
        </p:nvCxnSpPr>
        <p:spPr>
          <a:xfrm>
            <a:off x="9906391" y="2424632"/>
            <a:ext cx="957834" cy="944407"/>
          </a:xfrm>
          <a:prstGeom prst="bentConnector2">
            <a:avLst/>
          </a:prstGeom>
          <a:noFill/>
          <a:ln w="25400" cap="flat" cmpd="sng" algn="ctr">
            <a:solidFill>
              <a:sysClr val="windowText" lastClr="000000"/>
            </a:solidFill>
            <a:prstDash val="solid"/>
            <a:miter lim="800000"/>
            <a:tailEnd type="triangle"/>
          </a:ln>
          <a:effectLst/>
        </p:spPr>
      </p:cxnSp>
      <p:cxnSp>
        <p:nvCxnSpPr>
          <p:cNvPr id="156" name="Connector: Elbow 155">
            <a:extLst>
              <a:ext uri="{FF2B5EF4-FFF2-40B4-BE49-F238E27FC236}">
                <a16:creationId xmlns:a16="http://schemas.microsoft.com/office/drawing/2014/main" id="{625BE17F-2E4C-4A0F-999B-4B4BAF90CFB8}"/>
              </a:ext>
            </a:extLst>
          </p:cNvPr>
          <p:cNvCxnSpPr>
            <a:cxnSpLocks/>
            <a:stCxn id="175" idx="3"/>
            <a:endCxn id="153" idx="4"/>
          </p:cNvCxnSpPr>
          <p:nvPr/>
        </p:nvCxnSpPr>
        <p:spPr>
          <a:xfrm flipV="1">
            <a:off x="8564047" y="3914552"/>
            <a:ext cx="2300178" cy="1006651"/>
          </a:xfrm>
          <a:prstGeom prst="bentConnector2">
            <a:avLst/>
          </a:prstGeom>
          <a:noFill/>
          <a:ln w="25400" cap="flat" cmpd="sng" algn="ctr">
            <a:solidFill>
              <a:sysClr val="windowText" lastClr="000000"/>
            </a:solidFill>
            <a:prstDash val="solid"/>
            <a:miter lim="800000"/>
            <a:tailEnd type="triangle"/>
          </a:ln>
          <a:effectLst/>
        </p:spPr>
      </p:cxnSp>
      <p:sp>
        <p:nvSpPr>
          <p:cNvPr id="157" name="Metin kutusu 933">
            <a:extLst>
              <a:ext uri="{FF2B5EF4-FFF2-40B4-BE49-F238E27FC236}">
                <a16:creationId xmlns:a16="http://schemas.microsoft.com/office/drawing/2014/main" id="{E75CCC74-C4DA-4898-80E7-44E0F2013906}"/>
              </a:ext>
            </a:extLst>
          </p:cNvPr>
          <p:cNvSpPr txBox="1"/>
          <p:nvPr/>
        </p:nvSpPr>
        <p:spPr>
          <a:xfrm>
            <a:off x="8671830" y="3045671"/>
            <a:ext cx="1234241" cy="323165"/>
          </a:xfrm>
          <a:prstGeom prst="rect">
            <a:avLst/>
          </a:prstGeom>
          <a:noFill/>
        </p:spPr>
        <p:txBody>
          <a:bodyPr wrap="square" rtlCol="0">
            <a:spAutoFit/>
          </a:bodyPr>
          <a:lstStyle/>
          <a:p>
            <a:pPr algn="ctr" defTabSz="685800"/>
            <a:r>
              <a:rPr lang="tr-TR" sz="1500" b="1" dirty="0">
                <a:solidFill>
                  <a:prstClr val="black"/>
                </a:solidFill>
                <a:latin typeface="Calibri" panose="020F0502020204030204"/>
                <a:cs typeface="Arial"/>
                <a:sym typeface="Arial"/>
              </a:rPr>
              <a:t>Final CBT</a:t>
            </a:r>
          </a:p>
        </p:txBody>
      </p:sp>
      <p:cxnSp>
        <p:nvCxnSpPr>
          <p:cNvPr id="158" name="Connector: Elbow 157">
            <a:extLst>
              <a:ext uri="{FF2B5EF4-FFF2-40B4-BE49-F238E27FC236}">
                <a16:creationId xmlns:a16="http://schemas.microsoft.com/office/drawing/2014/main" id="{4E64213B-C6DE-4595-AF62-20995B1FE0AE}"/>
              </a:ext>
            </a:extLst>
          </p:cNvPr>
          <p:cNvCxnSpPr>
            <a:cxnSpLocks/>
          </p:cNvCxnSpPr>
          <p:nvPr/>
        </p:nvCxnSpPr>
        <p:spPr>
          <a:xfrm rot="10800000">
            <a:off x="8011280" y="1616469"/>
            <a:ext cx="3020821" cy="1761632"/>
          </a:xfrm>
          <a:prstGeom prst="bentConnector3">
            <a:avLst>
              <a:gd name="adj1" fmla="val -153"/>
            </a:avLst>
          </a:prstGeom>
          <a:ln w="25400">
            <a:solidFill>
              <a:srgbClr val="009900"/>
            </a:solidFill>
            <a:tailEnd type="triangle"/>
          </a:ln>
        </p:spPr>
        <p:style>
          <a:lnRef idx="1">
            <a:schemeClr val="accent1"/>
          </a:lnRef>
          <a:fillRef idx="0">
            <a:schemeClr val="accent1"/>
          </a:fillRef>
          <a:effectRef idx="0">
            <a:schemeClr val="accent1"/>
          </a:effectRef>
          <a:fontRef idx="minor">
            <a:schemeClr val="tx1"/>
          </a:fontRef>
        </p:style>
      </p:cxnSp>
      <p:sp>
        <p:nvSpPr>
          <p:cNvPr id="159" name="Metin kutusu 933">
            <a:extLst>
              <a:ext uri="{FF2B5EF4-FFF2-40B4-BE49-F238E27FC236}">
                <a16:creationId xmlns:a16="http://schemas.microsoft.com/office/drawing/2014/main" id="{3CE01A40-0205-4C27-8FDA-0B41F053EAC9}"/>
              </a:ext>
            </a:extLst>
          </p:cNvPr>
          <p:cNvSpPr txBox="1"/>
          <p:nvPr/>
        </p:nvSpPr>
        <p:spPr>
          <a:xfrm>
            <a:off x="9509324" y="1293305"/>
            <a:ext cx="1567600" cy="323165"/>
          </a:xfrm>
          <a:prstGeom prst="rect">
            <a:avLst/>
          </a:prstGeom>
          <a:noFill/>
        </p:spPr>
        <p:txBody>
          <a:bodyPr wrap="square" rtlCol="0">
            <a:spAutoFit/>
          </a:bodyPr>
          <a:lstStyle/>
          <a:p>
            <a:pPr algn="ctr" defTabSz="685800"/>
            <a:r>
              <a:rPr lang="tr-TR" sz="1500" b="1" dirty="0">
                <a:solidFill>
                  <a:srgbClr val="009900"/>
                </a:solidFill>
                <a:latin typeface="Calibri" panose="020F0502020204030204"/>
                <a:cs typeface="Arial"/>
                <a:sym typeface="Arial"/>
              </a:rPr>
              <a:t>Backpropagation</a:t>
            </a:r>
          </a:p>
        </p:txBody>
      </p:sp>
      <p:sp>
        <p:nvSpPr>
          <p:cNvPr id="160" name="Google Shape;344;p33">
            <a:extLst>
              <a:ext uri="{FF2B5EF4-FFF2-40B4-BE49-F238E27FC236}">
                <a16:creationId xmlns:a16="http://schemas.microsoft.com/office/drawing/2014/main" id="{350BEC9D-8D95-4357-AD55-B5D9BCF493DF}"/>
              </a:ext>
            </a:extLst>
          </p:cNvPr>
          <p:cNvSpPr txBox="1">
            <a:spLocks/>
          </p:cNvSpPr>
          <p:nvPr/>
        </p:nvSpPr>
        <p:spPr>
          <a:xfrm>
            <a:off x="801694" y="3909290"/>
            <a:ext cx="4208173" cy="194678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1900" b="1" dirty="0">
                <a:latin typeface="Old Standard TT" panose="020B0604020202020204" charset="-94"/>
              </a:rPr>
              <a:t>GNN minimizes the difference between its CBT with a validation set in an unsupervised manner</a:t>
            </a:r>
            <a:endParaRPr lang="en-US" sz="1900" b="1" dirty="0">
              <a:latin typeface="Old Standard TT" panose="020B0604020202020204" charset="-94"/>
            </a:endParaRPr>
          </a:p>
        </p:txBody>
      </p:sp>
      <p:sp>
        <p:nvSpPr>
          <p:cNvPr id="163" name="Metin kutusu 9">
            <a:extLst>
              <a:ext uri="{FF2B5EF4-FFF2-40B4-BE49-F238E27FC236}">
                <a16:creationId xmlns:a16="http://schemas.microsoft.com/office/drawing/2014/main" id="{94B4CAF0-4595-42B0-B0A7-78B58C31461E}"/>
              </a:ext>
            </a:extLst>
          </p:cNvPr>
          <p:cNvSpPr txBox="1"/>
          <p:nvPr/>
        </p:nvSpPr>
        <p:spPr>
          <a:xfrm rot="1923968">
            <a:off x="5735715" y="4757288"/>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164" name="Picture 114 1 1 1 1 1">
            <a:extLst>
              <a:ext uri="{FF2B5EF4-FFF2-40B4-BE49-F238E27FC236}">
                <a16:creationId xmlns:a16="http://schemas.microsoft.com/office/drawing/2014/main" id="{E11ADDA8-8647-4101-BDAE-BB8AAF14E242}"/>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5335494" y="4118941"/>
            <a:ext cx="773475" cy="576433"/>
          </a:xfrm>
          <a:prstGeom prst="rect">
            <a:avLst/>
          </a:prstGeom>
          <a:ln>
            <a:noFill/>
          </a:ln>
        </p:spPr>
      </p:pic>
      <p:pic>
        <p:nvPicPr>
          <p:cNvPr id="165" name="Picture 114 1 1 2 1 1">
            <a:extLst>
              <a:ext uri="{FF2B5EF4-FFF2-40B4-BE49-F238E27FC236}">
                <a16:creationId xmlns:a16="http://schemas.microsoft.com/office/drawing/2014/main" id="{B5F7B034-0B2F-423A-BE25-366A71098E27}"/>
              </a:ext>
            </a:extLst>
          </p:cNvPr>
          <p:cNvPicPr>
            <a:picLocks noChangeAspect="1"/>
          </p:cNvPicPr>
          <p:nvPr/>
        </p:nvPicPr>
        <p:blipFill>
          <a:blip r:embed="rId3"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6081718" y="4742128"/>
            <a:ext cx="773475" cy="576433"/>
          </a:xfrm>
          <a:prstGeom prst="rect">
            <a:avLst/>
          </a:prstGeom>
          <a:ln>
            <a:noFill/>
          </a:ln>
        </p:spPr>
      </p:pic>
      <p:pic>
        <p:nvPicPr>
          <p:cNvPr id="166" name="Picture 165">
            <a:extLst>
              <a:ext uri="{FF2B5EF4-FFF2-40B4-BE49-F238E27FC236}">
                <a16:creationId xmlns:a16="http://schemas.microsoft.com/office/drawing/2014/main" id="{172418B6-458D-4A54-A803-D64CF9BB7774}"/>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283625" y="3990499"/>
            <a:ext cx="726028" cy="828745"/>
          </a:xfrm>
          <a:prstGeom prst="rect">
            <a:avLst/>
          </a:prstGeom>
        </p:spPr>
      </p:pic>
      <p:sp>
        <p:nvSpPr>
          <p:cNvPr id="167" name="Metin kutusu 9">
            <a:extLst>
              <a:ext uri="{FF2B5EF4-FFF2-40B4-BE49-F238E27FC236}">
                <a16:creationId xmlns:a16="http://schemas.microsoft.com/office/drawing/2014/main" id="{6E4F17C2-9FB5-4DD9-8774-C77198D0060D}"/>
              </a:ext>
            </a:extLst>
          </p:cNvPr>
          <p:cNvSpPr txBox="1"/>
          <p:nvPr/>
        </p:nvSpPr>
        <p:spPr>
          <a:xfrm rot="1923968">
            <a:off x="7512211" y="4642636"/>
            <a:ext cx="499088"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pic>
        <p:nvPicPr>
          <p:cNvPr id="168" name="Picture 167">
            <a:extLst>
              <a:ext uri="{FF2B5EF4-FFF2-40B4-BE49-F238E27FC236}">
                <a16:creationId xmlns:a16="http://schemas.microsoft.com/office/drawing/2014/main" id="{AB05E27A-8E7F-40BA-950B-6731161BC45D}"/>
              </a:ext>
            </a:extLst>
          </p:cNvPr>
          <p:cNvPicPr>
            <a:picLocks noChangeAspect="1"/>
          </p:cNvPicPr>
          <p:nvPr/>
        </p:nvPicPr>
        <p:blipFill>
          <a:blip r:embed="rId4" cstate="screen">
            <a:duotone>
              <a:prstClr val="black"/>
              <a:srgbClr val="5B9BD5">
                <a:lumMod val="75000"/>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6498"/>
                    </a14:imgEffect>
                    <a14:imgEffect>
                      <a14:saturation sat="5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791827" y="4617779"/>
            <a:ext cx="726028" cy="828745"/>
          </a:xfrm>
          <a:prstGeom prst="rect">
            <a:avLst/>
          </a:prstGeom>
        </p:spPr>
      </p:pic>
      <p:cxnSp>
        <p:nvCxnSpPr>
          <p:cNvPr id="169" name="Straight Arrow Connector 168">
            <a:extLst>
              <a:ext uri="{FF2B5EF4-FFF2-40B4-BE49-F238E27FC236}">
                <a16:creationId xmlns:a16="http://schemas.microsoft.com/office/drawing/2014/main" id="{2001276A-C4C9-4546-8F64-D738C49ACA2C}"/>
              </a:ext>
            </a:extLst>
          </p:cNvPr>
          <p:cNvCxnSpPr>
            <a:cxnSpLocks/>
            <a:stCxn id="164" idx="3"/>
          </p:cNvCxnSpPr>
          <p:nvPr/>
        </p:nvCxnSpPr>
        <p:spPr>
          <a:xfrm>
            <a:off x="6108967" y="4407159"/>
            <a:ext cx="1157458" cy="19404"/>
          </a:xfrm>
          <a:prstGeom prst="straightConnector1">
            <a:avLst/>
          </a:prstGeom>
          <a:noFill/>
          <a:ln w="25400" cap="flat" cmpd="sng" algn="ctr">
            <a:solidFill>
              <a:sysClr val="windowText" lastClr="000000"/>
            </a:solidFill>
            <a:prstDash val="solid"/>
            <a:miter lim="800000"/>
            <a:tailEnd type="triangle"/>
          </a:ln>
          <a:effectLst/>
        </p:spPr>
      </p:cxnSp>
      <p:cxnSp>
        <p:nvCxnSpPr>
          <p:cNvPr id="170" name="Straight Arrow Connector 169">
            <a:extLst>
              <a:ext uri="{FF2B5EF4-FFF2-40B4-BE49-F238E27FC236}">
                <a16:creationId xmlns:a16="http://schemas.microsoft.com/office/drawing/2014/main" id="{CFFD1DA0-5E99-4CFE-B07F-2430C5E14BF0}"/>
              </a:ext>
            </a:extLst>
          </p:cNvPr>
          <p:cNvCxnSpPr>
            <a:cxnSpLocks/>
            <a:stCxn id="165" idx="3"/>
            <a:endCxn id="168" idx="1"/>
          </p:cNvCxnSpPr>
          <p:nvPr/>
        </p:nvCxnSpPr>
        <p:spPr>
          <a:xfrm>
            <a:off x="6855192" y="5030345"/>
            <a:ext cx="936639" cy="1805"/>
          </a:xfrm>
          <a:prstGeom prst="straightConnector1">
            <a:avLst/>
          </a:prstGeom>
          <a:noFill/>
          <a:ln w="25400" cap="flat" cmpd="sng" algn="ctr">
            <a:solidFill>
              <a:sysClr val="windowText" lastClr="000000"/>
            </a:solidFill>
            <a:prstDash val="solid"/>
            <a:miter lim="800000"/>
            <a:tailEnd type="triangle"/>
          </a:ln>
          <a:effectLst/>
        </p:spPr>
      </p:cxnSp>
      <p:sp>
        <p:nvSpPr>
          <p:cNvPr id="171" name="TextBox 170">
            <a:extLst>
              <a:ext uri="{FF2B5EF4-FFF2-40B4-BE49-F238E27FC236}">
                <a16:creationId xmlns:a16="http://schemas.microsoft.com/office/drawing/2014/main" id="{53B9E3B6-AC96-4FBC-B3C1-02F8FCE0F71A}"/>
              </a:ext>
            </a:extLst>
          </p:cNvPr>
          <p:cNvSpPr txBox="1"/>
          <p:nvPr/>
        </p:nvSpPr>
        <p:spPr>
          <a:xfrm>
            <a:off x="5661017" y="4590730"/>
            <a:ext cx="735809"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1</a:t>
            </a:r>
          </a:p>
        </p:txBody>
      </p:sp>
      <p:sp>
        <p:nvSpPr>
          <p:cNvPr id="172" name="TextBox 171">
            <a:extLst>
              <a:ext uri="{FF2B5EF4-FFF2-40B4-BE49-F238E27FC236}">
                <a16:creationId xmlns:a16="http://schemas.microsoft.com/office/drawing/2014/main" id="{B378A799-25FB-4496-B5E8-32501F56C9AE}"/>
              </a:ext>
            </a:extLst>
          </p:cNvPr>
          <p:cNvSpPr txBox="1"/>
          <p:nvPr/>
        </p:nvSpPr>
        <p:spPr>
          <a:xfrm>
            <a:off x="6414158" y="5209197"/>
            <a:ext cx="782988"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Subject M</a:t>
            </a:r>
          </a:p>
        </p:txBody>
      </p:sp>
      <p:sp>
        <p:nvSpPr>
          <p:cNvPr id="173" name="TextBox 172">
            <a:extLst>
              <a:ext uri="{FF2B5EF4-FFF2-40B4-BE49-F238E27FC236}">
                <a16:creationId xmlns:a16="http://schemas.microsoft.com/office/drawing/2014/main" id="{84E95CE9-0B2B-4446-B14B-CBA31FC6FF8E}"/>
              </a:ext>
            </a:extLst>
          </p:cNvPr>
          <p:cNvSpPr txBox="1"/>
          <p:nvPr/>
        </p:nvSpPr>
        <p:spPr>
          <a:xfrm>
            <a:off x="7079171" y="4753817"/>
            <a:ext cx="729860"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1</a:t>
            </a:r>
          </a:p>
        </p:txBody>
      </p:sp>
      <p:sp>
        <p:nvSpPr>
          <p:cNvPr id="174" name="TextBox 173">
            <a:extLst>
              <a:ext uri="{FF2B5EF4-FFF2-40B4-BE49-F238E27FC236}">
                <a16:creationId xmlns:a16="http://schemas.microsoft.com/office/drawing/2014/main" id="{E37F39DC-BDDA-427B-9FC0-EDD92A74A9C7}"/>
              </a:ext>
            </a:extLst>
          </p:cNvPr>
          <p:cNvSpPr txBox="1"/>
          <p:nvPr/>
        </p:nvSpPr>
        <p:spPr>
          <a:xfrm>
            <a:off x="7566274" y="5398776"/>
            <a:ext cx="723255"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M</a:t>
            </a:r>
          </a:p>
        </p:txBody>
      </p:sp>
      <p:sp>
        <p:nvSpPr>
          <p:cNvPr id="175" name="Rectangle: Rounded Corners 174">
            <a:extLst>
              <a:ext uri="{FF2B5EF4-FFF2-40B4-BE49-F238E27FC236}">
                <a16:creationId xmlns:a16="http://schemas.microsoft.com/office/drawing/2014/main" id="{51DBA8EE-4329-40F0-8E35-1F57DCDB9BC0}"/>
              </a:ext>
            </a:extLst>
          </p:cNvPr>
          <p:cNvSpPr/>
          <p:nvPr/>
        </p:nvSpPr>
        <p:spPr>
          <a:xfrm>
            <a:off x="5261325" y="3830017"/>
            <a:ext cx="3302723" cy="2182371"/>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
        <p:nvSpPr>
          <p:cNvPr id="176" name="Metin kutusu 933">
            <a:extLst>
              <a:ext uri="{FF2B5EF4-FFF2-40B4-BE49-F238E27FC236}">
                <a16:creationId xmlns:a16="http://schemas.microsoft.com/office/drawing/2014/main" id="{A1CBBE03-B6BC-4ADE-9527-E35DEF350613}"/>
              </a:ext>
            </a:extLst>
          </p:cNvPr>
          <p:cNvSpPr txBox="1"/>
          <p:nvPr/>
        </p:nvSpPr>
        <p:spPr>
          <a:xfrm>
            <a:off x="7214545" y="5686104"/>
            <a:ext cx="1345440" cy="323165"/>
          </a:xfrm>
          <a:prstGeom prst="rect">
            <a:avLst/>
          </a:prstGeom>
          <a:noFill/>
        </p:spPr>
        <p:txBody>
          <a:bodyPr wrap="square" rtlCol="0">
            <a:spAutoFit/>
          </a:bodyPr>
          <a:lstStyle/>
          <a:p>
            <a:pPr algn="ctr" defTabSz="685800"/>
            <a:r>
              <a:rPr lang="tr-TR" sz="1500" b="1" dirty="0">
                <a:solidFill>
                  <a:prstClr val="black"/>
                </a:solidFill>
                <a:latin typeface="Calibri" panose="020F0502020204030204"/>
                <a:cs typeface="Arial"/>
                <a:sym typeface="Arial"/>
              </a:rPr>
              <a:t>Training Set</a:t>
            </a:r>
          </a:p>
        </p:txBody>
      </p:sp>
    </p:spTree>
    <p:extLst>
      <p:ext uri="{BB962C8B-B14F-4D97-AF65-F5344CB8AC3E}">
        <p14:creationId xmlns:p14="http://schemas.microsoft.com/office/powerpoint/2010/main" val="52034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43852736-822D-41A1-B87B-8BCFD24797B6}"/>
              </a:ext>
            </a:extLst>
          </p:cNvPr>
          <p:cNvSpPr txBox="1"/>
          <p:nvPr/>
        </p:nvSpPr>
        <p:spPr>
          <a:xfrm>
            <a:off x="7260847" y="472730"/>
            <a:ext cx="4750018"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a:t>
            </a:r>
            <a:r>
              <a:rPr lang="en-US" sz="2800" b="1" kern="0" dirty="0">
                <a:solidFill>
                  <a:schemeClr val="bg1"/>
                </a:solidFill>
                <a:latin typeface="Old Standard TT" panose="020B0604020202020204" charset="-94"/>
                <a:cs typeface="Arial"/>
                <a:sym typeface="Arial"/>
              </a:rPr>
              <a:t>he </a:t>
            </a:r>
            <a:r>
              <a:rPr lang="tr-TR" sz="2800" b="1" kern="0" dirty="0">
                <a:solidFill>
                  <a:schemeClr val="bg1"/>
                </a:solidFill>
                <a:latin typeface="Old Standard TT" panose="020B0604020202020204" charset="-94"/>
                <a:cs typeface="Arial"/>
                <a:sym typeface="Arial"/>
              </a:rPr>
              <a:t>Prediction </a:t>
            </a:r>
            <a:r>
              <a:rPr lang="en-US" sz="2800" b="1" kern="0" dirty="0">
                <a:solidFill>
                  <a:schemeClr val="bg1"/>
                </a:solidFill>
                <a:latin typeface="Old Standard TT" panose="020B0604020202020204" charset="-94"/>
                <a:cs typeface="Arial"/>
                <a:sym typeface="Arial"/>
              </a:rPr>
              <a:t>of </a:t>
            </a:r>
            <a:r>
              <a:rPr lang="tr-TR" sz="2800" b="1" kern="0" dirty="0">
                <a:solidFill>
                  <a:schemeClr val="bg1"/>
                </a:solidFill>
                <a:latin typeface="Old Standard TT" panose="020B0604020202020204" charset="-94"/>
                <a:cs typeface="Arial"/>
                <a:sym typeface="Arial"/>
              </a:rPr>
              <a:t>Brain Graphs</a:t>
            </a:r>
          </a:p>
        </p:txBody>
      </p:sp>
      <p:sp>
        <p:nvSpPr>
          <p:cNvPr id="744" name="Google Shape;344;p33">
            <a:extLst>
              <a:ext uri="{FF2B5EF4-FFF2-40B4-BE49-F238E27FC236}">
                <a16:creationId xmlns:a16="http://schemas.microsoft.com/office/drawing/2014/main" id="{56F29539-9B8C-4B58-9B63-143432E551F3}"/>
              </a:ext>
            </a:extLst>
          </p:cNvPr>
          <p:cNvSpPr txBox="1">
            <a:spLocks/>
          </p:cNvSpPr>
          <p:nvPr/>
        </p:nvSpPr>
        <p:spPr>
          <a:xfrm>
            <a:off x="2835847" y="3786149"/>
            <a:ext cx="6916639" cy="19060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algn="l"/>
            <a:r>
              <a:rPr lang="en-US" sz="1900" dirty="0">
                <a:solidFill>
                  <a:srgbClr val="FF0000"/>
                </a:solidFill>
              </a:rPr>
              <a:t>Synthesizing brain graphs </a:t>
            </a:r>
            <a:r>
              <a:rPr lang="en-US" sz="1900" dirty="0"/>
              <a:t>from specific samples in </a:t>
            </a:r>
            <a:r>
              <a:rPr lang="tr-TR" sz="1900" dirty="0"/>
              <a:t>a</a:t>
            </a:r>
            <a:r>
              <a:rPr lang="en-US" sz="1900" dirty="0"/>
              <a:t> </a:t>
            </a:r>
            <a:r>
              <a:rPr lang="tr-TR" sz="1900" dirty="0"/>
              <a:t>dataset</a:t>
            </a:r>
            <a:endParaRPr lang="en-US" sz="1900" dirty="0"/>
          </a:p>
        </p:txBody>
      </p:sp>
      <p:sp>
        <p:nvSpPr>
          <p:cNvPr id="745" name="Metin kutusu 3">
            <a:extLst>
              <a:ext uri="{FF2B5EF4-FFF2-40B4-BE49-F238E27FC236}">
                <a16:creationId xmlns:a16="http://schemas.microsoft.com/office/drawing/2014/main" id="{F0D8CDCE-9158-4B2B-9DD1-6A54302B6A3C}"/>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15</a:t>
            </a:r>
          </a:p>
        </p:txBody>
      </p:sp>
      <p:sp>
        <p:nvSpPr>
          <p:cNvPr id="107" name="Dikdörtgen: Köşeleri Yuvarlatılmış 931">
            <a:extLst>
              <a:ext uri="{FF2B5EF4-FFF2-40B4-BE49-F238E27FC236}">
                <a16:creationId xmlns:a16="http://schemas.microsoft.com/office/drawing/2014/main" id="{912ABCE6-58A0-4FF1-A84A-291ED060D3B4}"/>
              </a:ext>
            </a:extLst>
          </p:cNvPr>
          <p:cNvSpPr/>
          <p:nvPr/>
        </p:nvSpPr>
        <p:spPr>
          <a:xfrm>
            <a:off x="6364635" y="1542211"/>
            <a:ext cx="171961" cy="940891"/>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08" name="Dikdörtgen: Köşeleri Yuvarlatılmış 935">
            <a:extLst>
              <a:ext uri="{FF2B5EF4-FFF2-40B4-BE49-F238E27FC236}">
                <a16:creationId xmlns:a16="http://schemas.microsoft.com/office/drawing/2014/main" id="{07070753-6879-4176-9E63-698BB02CC7A5}"/>
              </a:ext>
            </a:extLst>
          </p:cNvPr>
          <p:cNvSpPr/>
          <p:nvPr/>
        </p:nvSpPr>
        <p:spPr>
          <a:xfrm>
            <a:off x="5135575" y="1317533"/>
            <a:ext cx="2557530" cy="1686855"/>
          </a:xfrm>
          <a:prstGeom prst="roundRect">
            <a:avLst/>
          </a:prstGeom>
          <a:solidFill>
            <a:srgbClr val="FFC000">
              <a:lumMod val="20000"/>
              <a:lumOff val="80000"/>
            </a:srgbClr>
          </a:solidFill>
          <a:ln w="25400" cap="flat" cmpd="sng" algn="ctr">
            <a:solidFill>
              <a:schemeClr val="tx1"/>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09" name="Oval 108">
            <a:extLst>
              <a:ext uri="{FF2B5EF4-FFF2-40B4-BE49-F238E27FC236}">
                <a16:creationId xmlns:a16="http://schemas.microsoft.com/office/drawing/2014/main" id="{3A22F91E-FA3B-4E17-9C76-2DBB0E828F92}"/>
              </a:ext>
            </a:extLst>
          </p:cNvPr>
          <p:cNvSpPr/>
          <p:nvPr/>
        </p:nvSpPr>
        <p:spPr>
          <a:xfrm>
            <a:off x="6058134" y="1561421"/>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0" name="Oval 109">
            <a:extLst>
              <a:ext uri="{FF2B5EF4-FFF2-40B4-BE49-F238E27FC236}">
                <a16:creationId xmlns:a16="http://schemas.microsoft.com/office/drawing/2014/main" id="{54AFD505-A3CC-4486-AF4D-F6599651F4D2}"/>
              </a:ext>
            </a:extLst>
          </p:cNvPr>
          <p:cNvSpPr/>
          <p:nvPr/>
        </p:nvSpPr>
        <p:spPr>
          <a:xfrm>
            <a:off x="6058134" y="1755304"/>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1" name="Metin kutusu 938">
            <a:extLst>
              <a:ext uri="{FF2B5EF4-FFF2-40B4-BE49-F238E27FC236}">
                <a16:creationId xmlns:a16="http://schemas.microsoft.com/office/drawing/2014/main" id="{B015EA35-D7A4-47D4-A617-6927BB2452EA}"/>
              </a:ext>
            </a:extLst>
          </p:cNvPr>
          <p:cNvSpPr txBox="1"/>
          <p:nvPr/>
        </p:nvSpPr>
        <p:spPr>
          <a:xfrm rot="16200000">
            <a:off x="6136178" y="1915352"/>
            <a:ext cx="176637" cy="280526"/>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sp>
        <p:nvSpPr>
          <p:cNvPr id="112" name="Oval 111">
            <a:extLst>
              <a:ext uri="{FF2B5EF4-FFF2-40B4-BE49-F238E27FC236}">
                <a16:creationId xmlns:a16="http://schemas.microsoft.com/office/drawing/2014/main" id="{43340A9B-00A6-4723-AC54-23E58A557B10}"/>
              </a:ext>
            </a:extLst>
          </p:cNvPr>
          <p:cNvSpPr/>
          <p:nvPr/>
        </p:nvSpPr>
        <p:spPr>
          <a:xfrm>
            <a:off x="6058134" y="2116583"/>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3" name="Oval 112">
            <a:extLst>
              <a:ext uri="{FF2B5EF4-FFF2-40B4-BE49-F238E27FC236}">
                <a16:creationId xmlns:a16="http://schemas.microsoft.com/office/drawing/2014/main" id="{BE1F62EF-C27D-4A43-8D59-035CE24A037C}"/>
              </a:ext>
            </a:extLst>
          </p:cNvPr>
          <p:cNvSpPr/>
          <p:nvPr/>
        </p:nvSpPr>
        <p:spPr>
          <a:xfrm>
            <a:off x="6058134" y="2310466"/>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4" name="Oval 113">
            <a:extLst>
              <a:ext uri="{FF2B5EF4-FFF2-40B4-BE49-F238E27FC236}">
                <a16:creationId xmlns:a16="http://schemas.microsoft.com/office/drawing/2014/main" id="{11F77C1C-766E-46C7-A9CC-6192AF786E66}"/>
              </a:ext>
            </a:extLst>
          </p:cNvPr>
          <p:cNvSpPr/>
          <p:nvPr/>
        </p:nvSpPr>
        <p:spPr>
          <a:xfrm>
            <a:off x="6364799" y="1659912"/>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5" name="Oval 114">
            <a:extLst>
              <a:ext uri="{FF2B5EF4-FFF2-40B4-BE49-F238E27FC236}">
                <a16:creationId xmlns:a16="http://schemas.microsoft.com/office/drawing/2014/main" id="{F04D8171-9DD7-480D-8BF9-F4BC5737BC25}"/>
              </a:ext>
            </a:extLst>
          </p:cNvPr>
          <p:cNvSpPr/>
          <p:nvPr/>
        </p:nvSpPr>
        <p:spPr>
          <a:xfrm>
            <a:off x="6364799" y="1853795"/>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16" name="Metin kutusu 943">
            <a:extLst>
              <a:ext uri="{FF2B5EF4-FFF2-40B4-BE49-F238E27FC236}">
                <a16:creationId xmlns:a16="http://schemas.microsoft.com/office/drawing/2014/main" id="{2B1BB5A4-10C2-41C3-9A89-DE909487E22E}"/>
              </a:ext>
            </a:extLst>
          </p:cNvPr>
          <p:cNvSpPr txBox="1"/>
          <p:nvPr/>
        </p:nvSpPr>
        <p:spPr>
          <a:xfrm rot="16200000">
            <a:off x="6286195" y="2015507"/>
            <a:ext cx="176637" cy="280526"/>
          </a:xfrm>
          <a:prstGeom prst="rect">
            <a:avLst/>
          </a:prstGeom>
          <a:noFill/>
        </p:spPr>
        <p:txBody>
          <a:bodyPr wrap="square" rtlCol="0">
            <a:spAutoFit/>
          </a:bodyPr>
          <a:lstStyle/>
          <a:p>
            <a:pPr defTabSz="685800">
              <a:defRPr/>
            </a:pPr>
            <a:r>
              <a:rPr lang="tr-TR" sz="1223">
                <a:solidFill>
                  <a:prstClr val="black"/>
                </a:solidFill>
                <a:latin typeface="Calibri" panose="020F0502020204030204"/>
                <a:cs typeface="Arial"/>
                <a:sym typeface="Arial"/>
              </a:rPr>
              <a:t>…</a:t>
            </a:r>
          </a:p>
        </p:txBody>
      </p:sp>
      <p:sp>
        <p:nvSpPr>
          <p:cNvPr id="117" name="Oval 116">
            <a:extLst>
              <a:ext uri="{FF2B5EF4-FFF2-40B4-BE49-F238E27FC236}">
                <a16:creationId xmlns:a16="http://schemas.microsoft.com/office/drawing/2014/main" id="{4816B30A-4E47-405F-B0D6-3E705701D085}"/>
              </a:ext>
            </a:extLst>
          </p:cNvPr>
          <p:cNvSpPr/>
          <p:nvPr/>
        </p:nvSpPr>
        <p:spPr>
          <a:xfrm>
            <a:off x="6364634" y="2249500"/>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cxnSp>
        <p:nvCxnSpPr>
          <p:cNvPr id="118" name="Düz Bağlayıcı 946">
            <a:extLst>
              <a:ext uri="{FF2B5EF4-FFF2-40B4-BE49-F238E27FC236}">
                <a16:creationId xmlns:a16="http://schemas.microsoft.com/office/drawing/2014/main" id="{6ED28885-571D-4990-8A70-6B8816923469}"/>
              </a:ext>
            </a:extLst>
          </p:cNvPr>
          <p:cNvCxnSpPr>
            <a:stCxn id="109" idx="6"/>
            <a:endCxn id="114" idx="2"/>
          </p:cNvCxnSpPr>
          <p:nvPr/>
        </p:nvCxnSpPr>
        <p:spPr>
          <a:xfrm>
            <a:off x="6224658" y="1632570"/>
            <a:ext cx="140140" cy="98491"/>
          </a:xfrm>
          <a:prstGeom prst="line">
            <a:avLst/>
          </a:prstGeom>
          <a:noFill/>
          <a:ln w="25400" cap="flat" cmpd="sng" algn="ctr">
            <a:solidFill>
              <a:srgbClr val="70AD47">
                <a:lumMod val="75000"/>
              </a:srgbClr>
            </a:solidFill>
            <a:prstDash val="solid"/>
            <a:miter lim="800000"/>
          </a:ln>
          <a:effectLst/>
        </p:spPr>
      </p:cxnSp>
      <p:cxnSp>
        <p:nvCxnSpPr>
          <p:cNvPr id="119" name="Düz Bağlayıcı 947">
            <a:extLst>
              <a:ext uri="{FF2B5EF4-FFF2-40B4-BE49-F238E27FC236}">
                <a16:creationId xmlns:a16="http://schemas.microsoft.com/office/drawing/2014/main" id="{313C0F57-B8E2-4C29-872A-7FBCA303405B}"/>
              </a:ext>
            </a:extLst>
          </p:cNvPr>
          <p:cNvCxnSpPr>
            <a:cxnSpLocks/>
            <a:stCxn id="109" idx="6"/>
            <a:endCxn id="115" idx="2"/>
          </p:cNvCxnSpPr>
          <p:nvPr/>
        </p:nvCxnSpPr>
        <p:spPr>
          <a:xfrm>
            <a:off x="6224658" y="1632570"/>
            <a:ext cx="140140" cy="292373"/>
          </a:xfrm>
          <a:prstGeom prst="line">
            <a:avLst/>
          </a:prstGeom>
          <a:noFill/>
          <a:ln w="25400" cap="flat" cmpd="sng" algn="ctr">
            <a:solidFill>
              <a:srgbClr val="70AD47">
                <a:lumMod val="75000"/>
              </a:srgbClr>
            </a:solidFill>
            <a:prstDash val="solid"/>
            <a:miter lim="800000"/>
          </a:ln>
          <a:effectLst/>
        </p:spPr>
      </p:cxnSp>
      <p:cxnSp>
        <p:nvCxnSpPr>
          <p:cNvPr id="120" name="Düz Bağlayıcı 948">
            <a:extLst>
              <a:ext uri="{FF2B5EF4-FFF2-40B4-BE49-F238E27FC236}">
                <a16:creationId xmlns:a16="http://schemas.microsoft.com/office/drawing/2014/main" id="{F3016DF6-13EA-40F2-905A-1C413DEA97F7}"/>
              </a:ext>
            </a:extLst>
          </p:cNvPr>
          <p:cNvCxnSpPr>
            <a:cxnSpLocks/>
            <a:stCxn id="109" idx="6"/>
            <a:endCxn id="117" idx="2"/>
          </p:cNvCxnSpPr>
          <p:nvPr/>
        </p:nvCxnSpPr>
        <p:spPr>
          <a:xfrm>
            <a:off x="6224659" y="1632569"/>
            <a:ext cx="139977" cy="688078"/>
          </a:xfrm>
          <a:prstGeom prst="line">
            <a:avLst/>
          </a:prstGeom>
          <a:noFill/>
          <a:ln w="25400" cap="flat" cmpd="sng" algn="ctr">
            <a:solidFill>
              <a:srgbClr val="70AD47">
                <a:lumMod val="75000"/>
              </a:srgbClr>
            </a:solidFill>
            <a:prstDash val="solid"/>
            <a:miter lim="800000"/>
          </a:ln>
          <a:effectLst/>
        </p:spPr>
      </p:cxnSp>
      <p:cxnSp>
        <p:nvCxnSpPr>
          <p:cNvPr id="121" name="Düz Bağlayıcı 949">
            <a:extLst>
              <a:ext uri="{FF2B5EF4-FFF2-40B4-BE49-F238E27FC236}">
                <a16:creationId xmlns:a16="http://schemas.microsoft.com/office/drawing/2014/main" id="{0B17E0A0-EC29-4507-9C13-5266A8D45760}"/>
              </a:ext>
            </a:extLst>
          </p:cNvPr>
          <p:cNvCxnSpPr>
            <a:cxnSpLocks/>
            <a:stCxn id="110" idx="6"/>
            <a:endCxn id="114" idx="2"/>
          </p:cNvCxnSpPr>
          <p:nvPr/>
        </p:nvCxnSpPr>
        <p:spPr>
          <a:xfrm flipV="1">
            <a:off x="6224658" y="1731059"/>
            <a:ext cx="140140" cy="95393"/>
          </a:xfrm>
          <a:prstGeom prst="line">
            <a:avLst/>
          </a:prstGeom>
          <a:noFill/>
          <a:ln w="25400" cap="flat" cmpd="sng" algn="ctr">
            <a:solidFill>
              <a:srgbClr val="70AD47">
                <a:lumMod val="75000"/>
              </a:srgbClr>
            </a:solidFill>
            <a:prstDash val="solid"/>
            <a:miter lim="800000"/>
          </a:ln>
          <a:effectLst/>
        </p:spPr>
      </p:cxnSp>
      <p:cxnSp>
        <p:nvCxnSpPr>
          <p:cNvPr id="122" name="Düz Bağlayıcı 950">
            <a:extLst>
              <a:ext uri="{FF2B5EF4-FFF2-40B4-BE49-F238E27FC236}">
                <a16:creationId xmlns:a16="http://schemas.microsoft.com/office/drawing/2014/main" id="{A9B16910-1C45-493E-9EBA-74F8E40DB7A4}"/>
              </a:ext>
            </a:extLst>
          </p:cNvPr>
          <p:cNvCxnSpPr>
            <a:cxnSpLocks/>
            <a:endCxn id="114" idx="2"/>
          </p:cNvCxnSpPr>
          <p:nvPr/>
        </p:nvCxnSpPr>
        <p:spPr>
          <a:xfrm flipV="1">
            <a:off x="6223536" y="1731058"/>
            <a:ext cx="141263" cy="442944"/>
          </a:xfrm>
          <a:prstGeom prst="line">
            <a:avLst/>
          </a:prstGeom>
          <a:noFill/>
          <a:ln w="25400" cap="flat" cmpd="sng" algn="ctr">
            <a:solidFill>
              <a:srgbClr val="70AD47">
                <a:lumMod val="75000"/>
              </a:srgbClr>
            </a:solidFill>
            <a:prstDash val="solid"/>
            <a:miter lim="800000"/>
          </a:ln>
          <a:effectLst/>
        </p:spPr>
      </p:cxnSp>
      <p:cxnSp>
        <p:nvCxnSpPr>
          <p:cNvPr id="123" name="Düz Bağlayıcı 951">
            <a:extLst>
              <a:ext uri="{FF2B5EF4-FFF2-40B4-BE49-F238E27FC236}">
                <a16:creationId xmlns:a16="http://schemas.microsoft.com/office/drawing/2014/main" id="{3F9D8D4F-79AB-4AD4-A392-3D3675C8BA2D}"/>
              </a:ext>
            </a:extLst>
          </p:cNvPr>
          <p:cNvCxnSpPr>
            <a:cxnSpLocks/>
            <a:stCxn id="110" idx="6"/>
            <a:endCxn id="117" idx="2"/>
          </p:cNvCxnSpPr>
          <p:nvPr/>
        </p:nvCxnSpPr>
        <p:spPr>
          <a:xfrm>
            <a:off x="6224659" y="1826451"/>
            <a:ext cx="139977" cy="494196"/>
          </a:xfrm>
          <a:prstGeom prst="line">
            <a:avLst/>
          </a:prstGeom>
          <a:noFill/>
          <a:ln w="25400" cap="flat" cmpd="sng" algn="ctr">
            <a:solidFill>
              <a:srgbClr val="70AD47">
                <a:lumMod val="75000"/>
              </a:srgbClr>
            </a:solidFill>
            <a:prstDash val="solid"/>
            <a:miter lim="800000"/>
          </a:ln>
          <a:effectLst/>
        </p:spPr>
      </p:cxnSp>
      <p:cxnSp>
        <p:nvCxnSpPr>
          <p:cNvPr id="124" name="Düz Bağlayıcı 952">
            <a:extLst>
              <a:ext uri="{FF2B5EF4-FFF2-40B4-BE49-F238E27FC236}">
                <a16:creationId xmlns:a16="http://schemas.microsoft.com/office/drawing/2014/main" id="{584392D8-162A-4BA0-905A-4ABDFBFC849E}"/>
              </a:ext>
            </a:extLst>
          </p:cNvPr>
          <p:cNvCxnSpPr>
            <a:cxnSpLocks/>
            <a:stCxn id="115" idx="2"/>
            <a:endCxn id="110" idx="6"/>
          </p:cNvCxnSpPr>
          <p:nvPr/>
        </p:nvCxnSpPr>
        <p:spPr>
          <a:xfrm flipH="1" flipV="1">
            <a:off x="6224658" y="1826452"/>
            <a:ext cx="140140" cy="98491"/>
          </a:xfrm>
          <a:prstGeom prst="line">
            <a:avLst/>
          </a:prstGeom>
          <a:noFill/>
          <a:ln w="25400" cap="flat" cmpd="sng" algn="ctr">
            <a:solidFill>
              <a:srgbClr val="70AD47">
                <a:lumMod val="75000"/>
              </a:srgbClr>
            </a:solidFill>
            <a:prstDash val="solid"/>
            <a:miter lim="800000"/>
          </a:ln>
          <a:effectLst/>
        </p:spPr>
      </p:cxnSp>
      <p:cxnSp>
        <p:nvCxnSpPr>
          <p:cNvPr id="125" name="Düz Bağlayıcı 953">
            <a:extLst>
              <a:ext uri="{FF2B5EF4-FFF2-40B4-BE49-F238E27FC236}">
                <a16:creationId xmlns:a16="http://schemas.microsoft.com/office/drawing/2014/main" id="{4F0D1506-7FC9-4EA1-8B79-BD7E204E9B05}"/>
              </a:ext>
            </a:extLst>
          </p:cNvPr>
          <p:cNvCxnSpPr>
            <a:cxnSpLocks/>
            <a:endCxn id="115" idx="2"/>
          </p:cNvCxnSpPr>
          <p:nvPr/>
        </p:nvCxnSpPr>
        <p:spPr>
          <a:xfrm flipV="1">
            <a:off x="6224495" y="1924943"/>
            <a:ext cx="140304" cy="249061"/>
          </a:xfrm>
          <a:prstGeom prst="line">
            <a:avLst/>
          </a:prstGeom>
          <a:noFill/>
          <a:ln w="25400" cap="flat" cmpd="sng" algn="ctr">
            <a:solidFill>
              <a:srgbClr val="70AD47">
                <a:lumMod val="75000"/>
              </a:srgbClr>
            </a:solidFill>
            <a:prstDash val="solid"/>
            <a:miter lim="800000"/>
          </a:ln>
          <a:effectLst/>
        </p:spPr>
      </p:cxnSp>
      <p:cxnSp>
        <p:nvCxnSpPr>
          <p:cNvPr id="126" name="Düz Bağlayıcı 954">
            <a:extLst>
              <a:ext uri="{FF2B5EF4-FFF2-40B4-BE49-F238E27FC236}">
                <a16:creationId xmlns:a16="http://schemas.microsoft.com/office/drawing/2014/main" id="{0B94370A-F1D6-48A9-800B-9FA35DDC797D}"/>
              </a:ext>
            </a:extLst>
          </p:cNvPr>
          <p:cNvCxnSpPr>
            <a:cxnSpLocks/>
            <a:endCxn id="117" idx="2"/>
          </p:cNvCxnSpPr>
          <p:nvPr/>
        </p:nvCxnSpPr>
        <p:spPr>
          <a:xfrm>
            <a:off x="6225619" y="2171353"/>
            <a:ext cx="139017" cy="149295"/>
          </a:xfrm>
          <a:prstGeom prst="line">
            <a:avLst/>
          </a:prstGeom>
          <a:noFill/>
          <a:ln w="25400" cap="flat" cmpd="sng" algn="ctr">
            <a:solidFill>
              <a:srgbClr val="70AD47">
                <a:lumMod val="75000"/>
              </a:srgbClr>
            </a:solidFill>
            <a:prstDash val="solid"/>
            <a:miter lim="800000"/>
          </a:ln>
          <a:effectLst/>
        </p:spPr>
      </p:cxnSp>
      <p:cxnSp>
        <p:nvCxnSpPr>
          <p:cNvPr id="127" name="Düz Bağlayıcı 955">
            <a:extLst>
              <a:ext uri="{FF2B5EF4-FFF2-40B4-BE49-F238E27FC236}">
                <a16:creationId xmlns:a16="http://schemas.microsoft.com/office/drawing/2014/main" id="{4707572F-3793-4FDD-ADB1-61AF38D7B991}"/>
              </a:ext>
            </a:extLst>
          </p:cNvPr>
          <p:cNvCxnSpPr>
            <a:cxnSpLocks/>
            <a:stCxn id="113" idx="6"/>
            <a:endCxn id="114" idx="2"/>
          </p:cNvCxnSpPr>
          <p:nvPr/>
        </p:nvCxnSpPr>
        <p:spPr>
          <a:xfrm flipV="1">
            <a:off x="6224658" y="1731058"/>
            <a:ext cx="140140" cy="650554"/>
          </a:xfrm>
          <a:prstGeom prst="line">
            <a:avLst/>
          </a:prstGeom>
          <a:noFill/>
          <a:ln w="25400" cap="flat" cmpd="sng" algn="ctr">
            <a:solidFill>
              <a:srgbClr val="70AD47">
                <a:lumMod val="75000"/>
              </a:srgbClr>
            </a:solidFill>
            <a:prstDash val="solid"/>
            <a:miter lim="800000"/>
          </a:ln>
          <a:effectLst/>
        </p:spPr>
      </p:cxnSp>
      <p:cxnSp>
        <p:nvCxnSpPr>
          <p:cNvPr id="128" name="Düz Bağlayıcı 956">
            <a:extLst>
              <a:ext uri="{FF2B5EF4-FFF2-40B4-BE49-F238E27FC236}">
                <a16:creationId xmlns:a16="http://schemas.microsoft.com/office/drawing/2014/main" id="{F8AB8CBB-76D5-423C-98BE-10DEC6EA3062}"/>
              </a:ext>
            </a:extLst>
          </p:cNvPr>
          <p:cNvCxnSpPr>
            <a:cxnSpLocks/>
            <a:stCxn id="113" idx="6"/>
            <a:endCxn id="115" idx="2"/>
          </p:cNvCxnSpPr>
          <p:nvPr/>
        </p:nvCxnSpPr>
        <p:spPr>
          <a:xfrm flipV="1">
            <a:off x="6224658" y="1924943"/>
            <a:ext cx="140140" cy="456671"/>
          </a:xfrm>
          <a:prstGeom prst="line">
            <a:avLst/>
          </a:prstGeom>
          <a:noFill/>
          <a:ln w="25400" cap="flat" cmpd="sng" algn="ctr">
            <a:solidFill>
              <a:srgbClr val="70AD47">
                <a:lumMod val="75000"/>
              </a:srgbClr>
            </a:solidFill>
            <a:prstDash val="solid"/>
            <a:miter lim="800000"/>
          </a:ln>
          <a:effectLst/>
        </p:spPr>
      </p:cxnSp>
      <p:cxnSp>
        <p:nvCxnSpPr>
          <p:cNvPr id="129" name="Düz Bağlayıcı 957">
            <a:extLst>
              <a:ext uri="{FF2B5EF4-FFF2-40B4-BE49-F238E27FC236}">
                <a16:creationId xmlns:a16="http://schemas.microsoft.com/office/drawing/2014/main" id="{298CB025-EDB2-4452-B97C-F66429796A86}"/>
              </a:ext>
            </a:extLst>
          </p:cNvPr>
          <p:cNvCxnSpPr>
            <a:cxnSpLocks/>
            <a:stCxn id="113" idx="6"/>
            <a:endCxn id="117" idx="2"/>
          </p:cNvCxnSpPr>
          <p:nvPr/>
        </p:nvCxnSpPr>
        <p:spPr>
          <a:xfrm flipV="1">
            <a:off x="6224659" y="2320648"/>
            <a:ext cx="139977" cy="60967"/>
          </a:xfrm>
          <a:prstGeom prst="line">
            <a:avLst/>
          </a:prstGeom>
          <a:noFill/>
          <a:ln w="25400" cap="flat" cmpd="sng" algn="ctr">
            <a:solidFill>
              <a:srgbClr val="70AD47">
                <a:lumMod val="75000"/>
              </a:srgbClr>
            </a:solidFill>
            <a:prstDash val="solid"/>
            <a:miter lim="800000"/>
          </a:ln>
          <a:effectLst/>
        </p:spPr>
      </p:cxnSp>
      <p:cxnSp>
        <p:nvCxnSpPr>
          <p:cNvPr id="130" name="Düz Bağlayıcı 958">
            <a:extLst>
              <a:ext uri="{FF2B5EF4-FFF2-40B4-BE49-F238E27FC236}">
                <a16:creationId xmlns:a16="http://schemas.microsoft.com/office/drawing/2014/main" id="{BD8F5D82-16CA-43B6-ADA4-2F0708F08F92}"/>
              </a:ext>
            </a:extLst>
          </p:cNvPr>
          <p:cNvCxnSpPr>
            <a:cxnSpLocks/>
            <a:endCxn id="114" idx="6"/>
          </p:cNvCxnSpPr>
          <p:nvPr/>
        </p:nvCxnSpPr>
        <p:spPr>
          <a:xfrm flipH="1" flipV="1">
            <a:off x="6531322" y="1731058"/>
            <a:ext cx="96522" cy="311606"/>
          </a:xfrm>
          <a:prstGeom prst="line">
            <a:avLst/>
          </a:prstGeom>
          <a:noFill/>
          <a:ln w="25400" cap="flat" cmpd="sng" algn="ctr">
            <a:solidFill>
              <a:srgbClr val="70AD47">
                <a:lumMod val="75000"/>
              </a:srgbClr>
            </a:solidFill>
            <a:prstDash val="solid"/>
            <a:miter lim="800000"/>
          </a:ln>
          <a:effectLst/>
        </p:spPr>
      </p:cxnSp>
      <p:cxnSp>
        <p:nvCxnSpPr>
          <p:cNvPr id="131" name="Düz Bağlayıcı 959">
            <a:extLst>
              <a:ext uri="{FF2B5EF4-FFF2-40B4-BE49-F238E27FC236}">
                <a16:creationId xmlns:a16="http://schemas.microsoft.com/office/drawing/2014/main" id="{82D2703D-67CE-47E9-8711-708E93CE29FF}"/>
              </a:ext>
            </a:extLst>
          </p:cNvPr>
          <p:cNvCxnSpPr>
            <a:cxnSpLocks/>
            <a:endCxn id="115" idx="6"/>
          </p:cNvCxnSpPr>
          <p:nvPr/>
        </p:nvCxnSpPr>
        <p:spPr>
          <a:xfrm flipH="1" flipV="1">
            <a:off x="6531322" y="1924943"/>
            <a:ext cx="96522" cy="117723"/>
          </a:xfrm>
          <a:prstGeom prst="line">
            <a:avLst/>
          </a:prstGeom>
          <a:noFill/>
          <a:ln w="25400" cap="flat" cmpd="sng" algn="ctr">
            <a:solidFill>
              <a:srgbClr val="70AD47">
                <a:lumMod val="75000"/>
              </a:srgbClr>
            </a:solidFill>
            <a:prstDash val="solid"/>
            <a:miter lim="800000"/>
          </a:ln>
          <a:effectLst/>
        </p:spPr>
      </p:cxnSp>
      <p:cxnSp>
        <p:nvCxnSpPr>
          <p:cNvPr id="132" name="Düz Bağlayıcı 960">
            <a:extLst>
              <a:ext uri="{FF2B5EF4-FFF2-40B4-BE49-F238E27FC236}">
                <a16:creationId xmlns:a16="http://schemas.microsoft.com/office/drawing/2014/main" id="{4158E8C6-ED8D-43F4-8D47-8232088D3034}"/>
              </a:ext>
            </a:extLst>
          </p:cNvPr>
          <p:cNvCxnSpPr>
            <a:cxnSpLocks/>
            <a:endCxn id="117" idx="6"/>
          </p:cNvCxnSpPr>
          <p:nvPr/>
        </p:nvCxnSpPr>
        <p:spPr>
          <a:xfrm flipH="1">
            <a:off x="6531159" y="2042664"/>
            <a:ext cx="96685" cy="277982"/>
          </a:xfrm>
          <a:prstGeom prst="line">
            <a:avLst/>
          </a:prstGeom>
          <a:noFill/>
          <a:ln w="25400" cap="flat" cmpd="sng" algn="ctr">
            <a:solidFill>
              <a:srgbClr val="70AD47">
                <a:lumMod val="75000"/>
              </a:srgbClr>
            </a:solidFill>
            <a:prstDash val="solid"/>
            <a:miter lim="800000"/>
          </a:ln>
          <a:effectLst/>
        </p:spPr>
      </p:cxnSp>
      <p:sp>
        <p:nvSpPr>
          <p:cNvPr id="133" name="Metin kutusu 961">
            <a:extLst>
              <a:ext uri="{FF2B5EF4-FFF2-40B4-BE49-F238E27FC236}">
                <a16:creationId xmlns:a16="http://schemas.microsoft.com/office/drawing/2014/main" id="{A919F43F-828A-4515-9E20-0843CAC565A9}"/>
              </a:ext>
            </a:extLst>
          </p:cNvPr>
          <p:cNvSpPr txBox="1"/>
          <p:nvPr/>
        </p:nvSpPr>
        <p:spPr>
          <a:xfrm>
            <a:off x="5865888" y="1850690"/>
            <a:ext cx="90288" cy="353045"/>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sp>
        <p:nvSpPr>
          <p:cNvPr id="134" name="Metin kutusu 933">
            <a:extLst>
              <a:ext uri="{FF2B5EF4-FFF2-40B4-BE49-F238E27FC236}">
                <a16:creationId xmlns:a16="http://schemas.microsoft.com/office/drawing/2014/main" id="{CAD821DE-7E66-49FA-A0E0-931672BE966D}"/>
              </a:ext>
            </a:extLst>
          </p:cNvPr>
          <p:cNvSpPr txBox="1"/>
          <p:nvPr/>
        </p:nvSpPr>
        <p:spPr>
          <a:xfrm>
            <a:off x="5611321" y="2652683"/>
            <a:ext cx="1735518" cy="323165"/>
          </a:xfrm>
          <a:prstGeom prst="rect">
            <a:avLst/>
          </a:prstGeom>
          <a:noFill/>
        </p:spPr>
        <p:txBody>
          <a:bodyPr wrap="square" rtlCol="0">
            <a:spAutoFit/>
          </a:bodyPr>
          <a:lstStyle/>
          <a:p>
            <a:pPr algn="ctr" defTabSz="685800">
              <a:defRPr/>
            </a:pPr>
            <a:r>
              <a:rPr lang="tr-TR" sz="1500" b="1" dirty="0">
                <a:solidFill>
                  <a:prstClr val="black"/>
                </a:solidFill>
                <a:latin typeface="Calibri" panose="020F0502020204030204"/>
                <a:cs typeface="Arial"/>
                <a:sym typeface="Arial"/>
              </a:rPr>
              <a:t>GAN-Based Model</a:t>
            </a:r>
          </a:p>
        </p:txBody>
      </p:sp>
      <p:grpSp>
        <p:nvGrpSpPr>
          <p:cNvPr id="135" name="Grup 899">
            <a:extLst>
              <a:ext uri="{FF2B5EF4-FFF2-40B4-BE49-F238E27FC236}">
                <a16:creationId xmlns:a16="http://schemas.microsoft.com/office/drawing/2014/main" id="{93C1AA3D-AD6B-46BF-93D6-A4E9CA9F08AD}"/>
              </a:ext>
            </a:extLst>
          </p:cNvPr>
          <p:cNvGrpSpPr/>
          <p:nvPr/>
        </p:nvGrpSpPr>
        <p:grpSpPr>
          <a:xfrm>
            <a:off x="5328339" y="1398481"/>
            <a:ext cx="518676" cy="1249821"/>
            <a:chOff x="29572715" y="10197951"/>
            <a:chExt cx="975918" cy="2752000"/>
          </a:xfrm>
        </p:grpSpPr>
        <p:sp>
          <p:nvSpPr>
            <p:cNvPr id="136" name="Yamuk 900">
              <a:extLst>
                <a:ext uri="{FF2B5EF4-FFF2-40B4-BE49-F238E27FC236}">
                  <a16:creationId xmlns:a16="http://schemas.microsoft.com/office/drawing/2014/main" id="{0F1F4DE0-3FE6-42BF-84D9-B8CE6800C053}"/>
                </a:ext>
              </a:extLst>
            </p:cNvPr>
            <p:cNvSpPr/>
            <p:nvPr/>
          </p:nvSpPr>
          <p:spPr>
            <a:xfrm rot="5400000">
              <a:off x="28729387" y="11130705"/>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137" name="Grup 901">
              <a:extLst>
                <a:ext uri="{FF2B5EF4-FFF2-40B4-BE49-F238E27FC236}">
                  <a16:creationId xmlns:a16="http://schemas.microsoft.com/office/drawing/2014/main" id="{5A26D0B0-E8F8-42C5-AEA7-D69B1B8D1493}"/>
                </a:ext>
              </a:extLst>
            </p:cNvPr>
            <p:cNvGrpSpPr/>
            <p:nvPr/>
          </p:nvGrpSpPr>
          <p:grpSpPr>
            <a:xfrm>
              <a:off x="29706534" y="10469163"/>
              <a:ext cx="785601" cy="871858"/>
              <a:chOff x="29387769" y="10452776"/>
              <a:chExt cx="1722882" cy="1607891"/>
            </a:xfrm>
          </p:grpSpPr>
          <p:cxnSp>
            <p:nvCxnSpPr>
              <p:cNvPr id="153" name="Düz Bağlayıcı 917">
                <a:extLst>
                  <a:ext uri="{FF2B5EF4-FFF2-40B4-BE49-F238E27FC236}">
                    <a16:creationId xmlns:a16="http://schemas.microsoft.com/office/drawing/2014/main" id="{B8B28766-F07B-49B7-9DB1-0437DB20FEEB}"/>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54" name="Düz Bağlayıcı 918">
                <a:extLst>
                  <a:ext uri="{FF2B5EF4-FFF2-40B4-BE49-F238E27FC236}">
                    <a16:creationId xmlns:a16="http://schemas.microsoft.com/office/drawing/2014/main" id="{9124A716-0AB7-44EF-B190-6F6DF9E06B26}"/>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55" name="İkizkenar Üçgen 919">
                <a:extLst>
                  <a:ext uri="{FF2B5EF4-FFF2-40B4-BE49-F238E27FC236}">
                    <a16:creationId xmlns:a16="http://schemas.microsoft.com/office/drawing/2014/main" id="{8D9ABA36-60A9-453F-B737-8D04F9CD44D4}"/>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56" name="Akış Çizelgesi: Hazırlık 920">
                <a:extLst>
                  <a:ext uri="{FF2B5EF4-FFF2-40B4-BE49-F238E27FC236}">
                    <a16:creationId xmlns:a16="http://schemas.microsoft.com/office/drawing/2014/main" id="{AA44BCDC-D5FA-42AB-8C24-2E7C4E2089FA}"/>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57" name="Oval 156">
                <a:extLst>
                  <a:ext uri="{FF2B5EF4-FFF2-40B4-BE49-F238E27FC236}">
                    <a16:creationId xmlns:a16="http://schemas.microsoft.com/office/drawing/2014/main" id="{8D43795C-55B7-4477-B84E-D627326DD495}"/>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58" name="Oval 157">
                <a:extLst>
                  <a:ext uri="{FF2B5EF4-FFF2-40B4-BE49-F238E27FC236}">
                    <a16:creationId xmlns:a16="http://schemas.microsoft.com/office/drawing/2014/main" id="{E5281F15-B3AB-4C27-A37E-F1AC98DF2862}"/>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59" name="Oval 158">
                <a:extLst>
                  <a:ext uri="{FF2B5EF4-FFF2-40B4-BE49-F238E27FC236}">
                    <a16:creationId xmlns:a16="http://schemas.microsoft.com/office/drawing/2014/main" id="{8FCECB17-CF4A-4BD1-91FA-D9529FE3F2B2}"/>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60" name="Oval 159">
                <a:extLst>
                  <a:ext uri="{FF2B5EF4-FFF2-40B4-BE49-F238E27FC236}">
                    <a16:creationId xmlns:a16="http://schemas.microsoft.com/office/drawing/2014/main" id="{D8EA58BE-584D-44CD-9033-002336223DAF}"/>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61" name="Oval 160">
                <a:extLst>
                  <a:ext uri="{FF2B5EF4-FFF2-40B4-BE49-F238E27FC236}">
                    <a16:creationId xmlns:a16="http://schemas.microsoft.com/office/drawing/2014/main" id="{E7DF2880-64C5-46AD-929C-72EF7D6E63A5}"/>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62" name="Oval 161">
                <a:extLst>
                  <a:ext uri="{FF2B5EF4-FFF2-40B4-BE49-F238E27FC236}">
                    <a16:creationId xmlns:a16="http://schemas.microsoft.com/office/drawing/2014/main" id="{83E9C429-6727-49AC-8782-4A111DC8B318}"/>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63" name="Oval 162">
                <a:extLst>
                  <a:ext uri="{FF2B5EF4-FFF2-40B4-BE49-F238E27FC236}">
                    <a16:creationId xmlns:a16="http://schemas.microsoft.com/office/drawing/2014/main" id="{CE98F9E2-85B3-4704-8812-BF69DFE8B0AC}"/>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64" name="Oval 163">
                <a:extLst>
                  <a:ext uri="{FF2B5EF4-FFF2-40B4-BE49-F238E27FC236}">
                    <a16:creationId xmlns:a16="http://schemas.microsoft.com/office/drawing/2014/main" id="{D01DC283-3E1F-428B-8243-D627FB8430D5}"/>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65" name="Oval 164">
                <a:extLst>
                  <a:ext uri="{FF2B5EF4-FFF2-40B4-BE49-F238E27FC236}">
                    <a16:creationId xmlns:a16="http://schemas.microsoft.com/office/drawing/2014/main" id="{2C48ACFA-7853-4143-BEAD-3F48FF112C74}"/>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138" name="Grup 902">
              <a:extLst>
                <a:ext uri="{FF2B5EF4-FFF2-40B4-BE49-F238E27FC236}">
                  <a16:creationId xmlns:a16="http://schemas.microsoft.com/office/drawing/2014/main" id="{4B41F93C-95F4-46BE-A124-4AD619F3D809}"/>
                </a:ext>
              </a:extLst>
            </p:cNvPr>
            <p:cNvGrpSpPr/>
            <p:nvPr/>
          </p:nvGrpSpPr>
          <p:grpSpPr>
            <a:xfrm>
              <a:off x="29706534" y="11823703"/>
              <a:ext cx="785601" cy="871858"/>
              <a:chOff x="29387769" y="10452776"/>
              <a:chExt cx="1722882" cy="1607891"/>
            </a:xfrm>
          </p:grpSpPr>
          <p:cxnSp>
            <p:nvCxnSpPr>
              <p:cNvPr id="140" name="Düz Bağlayıcı 904">
                <a:extLst>
                  <a:ext uri="{FF2B5EF4-FFF2-40B4-BE49-F238E27FC236}">
                    <a16:creationId xmlns:a16="http://schemas.microsoft.com/office/drawing/2014/main" id="{5192C46B-D2EA-445F-8D96-5C5BFBA9DFD0}"/>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41" name="Düz Bağlayıcı 905">
                <a:extLst>
                  <a:ext uri="{FF2B5EF4-FFF2-40B4-BE49-F238E27FC236}">
                    <a16:creationId xmlns:a16="http://schemas.microsoft.com/office/drawing/2014/main" id="{492863D0-DFBA-42A9-A648-5028B195FB71}"/>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42" name="İkizkenar Üçgen 906">
                <a:extLst>
                  <a:ext uri="{FF2B5EF4-FFF2-40B4-BE49-F238E27FC236}">
                    <a16:creationId xmlns:a16="http://schemas.microsoft.com/office/drawing/2014/main" id="{54883D0E-E21D-45A2-BF2B-4616597E6617}"/>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43" name="Akış Çizelgesi: Hazırlık 907">
                <a:extLst>
                  <a:ext uri="{FF2B5EF4-FFF2-40B4-BE49-F238E27FC236}">
                    <a16:creationId xmlns:a16="http://schemas.microsoft.com/office/drawing/2014/main" id="{F7BFA5B1-BA0A-491D-97A9-31EADE0B5496}"/>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44" name="Oval 143">
                <a:extLst>
                  <a:ext uri="{FF2B5EF4-FFF2-40B4-BE49-F238E27FC236}">
                    <a16:creationId xmlns:a16="http://schemas.microsoft.com/office/drawing/2014/main" id="{7E6B1ADD-C672-4CF7-A6DD-11F301178125}"/>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45" name="Oval 144">
                <a:extLst>
                  <a:ext uri="{FF2B5EF4-FFF2-40B4-BE49-F238E27FC236}">
                    <a16:creationId xmlns:a16="http://schemas.microsoft.com/office/drawing/2014/main" id="{D7ED61B9-C52D-42D3-9CD8-585C477972D2}"/>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46" name="Oval 145">
                <a:extLst>
                  <a:ext uri="{FF2B5EF4-FFF2-40B4-BE49-F238E27FC236}">
                    <a16:creationId xmlns:a16="http://schemas.microsoft.com/office/drawing/2014/main" id="{00D33873-27D0-44AC-8F99-5CB9D11BBA17}"/>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47" name="Oval 146">
                <a:extLst>
                  <a:ext uri="{FF2B5EF4-FFF2-40B4-BE49-F238E27FC236}">
                    <a16:creationId xmlns:a16="http://schemas.microsoft.com/office/drawing/2014/main" id="{43B5A86B-83D9-4DCF-9304-72A640376872}"/>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48" name="Oval 147">
                <a:extLst>
                  <a:ext uri="{FF2B5EF4-FFF2-40B4-BE49-F238E27FC236}">
                    <a16:creationId xmlns:a16="http://schemas.microsoft.com/office/drawing/2014/main" id="{7A194634-AFA3-4CCD-94A1-E79F9B65351C}"/>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49" name="Oval 148">
                <a:extLst>
                  <a:ext uri="{FF2B5EF4-FFF2-40B4-BE49-F238E27FC236}">
                    <a16:creationId xmlns:a16="http://schemas.microsoft.com/office/drawing/2014/main" id="{B187D310-7D4C-497F-8DCE-E25CE25D5A72}"/>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50" name="Oval 149">
                <a:extLst>
                  <a:ext uri="{FF2B5EF4-FFF2-40B4-BE49-F238E27FC236}">
                    <a16:creationId xmlns:a16="http://schemas.microsoft.com/office/drawing/2014/main" id="{E20790E9-B1F7-48FD-9483-4E40FEB3BB7D}"/>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51" name="Oval 150">
                <a:extLst>
                  <a:ext uri="{FF2B5EF4-FFF2-40B4-BE49-F238E27FC236}">
                    <a16:creationId xmlns:a16="http://schemas.microsoft.com/office/drawing/2014/main" id="{9015F8B9-B370-4E35-A5CD-8545FC2E14BC}"/>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52" name="Oval 151">
                <a:extLst>
                  <a:ext uri="{FF2B5EF4-FFF2-40B4-BE49-F238E27FC236}">
                    <a16:creationId xmlns:a16="http://schemas.microsoft.com/office/drawing/2014/main" id="{FE9CC670-811A-431A-8AB3-75B9E2BE6DFD}"/>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139" name="Metin kutusu 903">
              <a:extLst>
                <a:ext uri="{FF2B5EF4-FFF2-40B4-BE49-F238E27FC236}">
                  <a16:creationId xmlns:a16="http://schemas.microsoft.com/office/drawing/2014/main" id="{912A062D-8139-40E4-B410-915B22B1ED16}"/>
                </a:ext>
              </a:extLst>
            </p:cNvPr>
            <p:cNvSpPr txBox="1"/>
            <p:nvPr/>
          </p:nvSpPr>
          <p:spPr>
            <a:xfrm rot="5400000" flipH="1">
              <a:off x="29689412" y="11221597"/>
              <a:ext cx="294431" cy="527826"/>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sp>
        <p:nvSpPr>
          <p:cNvPr id="166" name="Metin kutusu 961">
            <a:extLst>
              <a:ext uri="{FF2B5EF4-FFF2-40B4-BE49-F238E27FC236}">
                <a16:creationId xmlns:a16="http://schemas.microsoft.com/office/drawing/2014/main" id="{60BE5641-7E41-452C-9E15-7F56E13917FB}"/>
              </a:ext>
            </a:extLst>
          </p:cNvPr>
          <p:cNvSpPr txBox="1"/>
          <p:nvPr/>
        </p:nvSpPr>
        <p:spPr>
          <a:xfrm>
            <a:off x="6666060" y="1859636"/>
            <a:ext cx="90288" cy="353045"/>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grpSp>
        <p:nvGrpSpPr>
          <p:cNvPr id="167" name="Group 166">
            <a:extLst>
              <a:ext uri="{FF2B5EF4-FFF2-40B4-BE49-F238E27FC236}">
                <a16:creationId xmlns:a16="http://schemas.microsoft.com/office/drawing/2014/main" id="{92963A5A-19A2-434B-A12F-6AEBA19A4753}"/>
              </a:ext>
            </a:extLst>
          </p:cNvPr>
          <p:cNvGrpSpPr/>
          <p:nvPr/>
        </p:nvGrpSpPr>
        <p:grpSpPr>
          <a:xfrm>
            <a:off x="6929514" y="1431426"/>
            <a:ext cx="514846" cy="1249821"/>
            <a:chOff x="4248281" y="3542163"/>
            <a:chExt cx="363674" cy="1033160"/>
          </a:xfrm>
        </p:grpSpPr>
        <p:sp>
          <p:nvSpPr>
            <p:cNvPr id="168" name="Yamuk 900">
              <a:extLst>
                <a:ext uri="{FF2B5EF4-FFF2-40B4-BE49-F238E27FC236}">
                  <a16:creationId xmlns:a16="http://schemas.microsoft.com/office/drawing/2014/main" id="{B269F099-73FD-449E-8D69-F5F5549F4786}"/>
                </a:ext>
              </a:extLst>
            </p:cNvPr>
            <p:cNvSpPr/>
            <p:nvPr/>
          </p:nvSpPr>
          <p:spPr>
            <a:xfrm rot="16200000">
              <a:off x="3928971" y="3892339"/>
              <a:ext cx="1033160" cy="332808"/>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169" name="Grup 901">
              <a:extLst>
                <a:ext uri="{FF2B5EF4-FFF2-40B4-BE49-F238E27FC236}">
                  <a16:creationId xmlns:a16="http://schemas.microsoft.com/office/drawing/2014/main" id="{0848A266-BAA1-4770-90A1-263FE107BF69}"/>
                </a:ext>
              </a:extLst>
            </p:cNvPr>
            <p:cNvGrpSpPr/>
            <p:nvPr/>
          </p:nvGrpSpPr>
          <p:grpSpPr>
            <a:xfrm>
              <a:off x="4295813" y="3643982"/>
              <a:ext cx="294931" cy="327314"/>
              <a:chOff x="29387769" y="10452776"/>
              <a:chExt cx="1722882" cy="1607891"/>
            </a:xfrm>
          </p:grpSpPr>
          <p:cxnSp>
            <p:nvCxnSpPr>
              <p:cNvPr id="185" name="Düz Bağlayıcı 917">
                <a:extLst>
                  <a:ext uri="{FF2B5EF4-FFF2-40B4-BE49-F238E27FC236}">
                    <a16:creationId xmlns:a16="http://schemas.microsoft.com/office/drawing/2014/main" id="{3F70931D-553E-419F-AD39-C1674D11F36C}"/>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86" name="Düz Bağlayıcı 918">
                <a:extLst>
                  <a:ext uri="{FF2B5EF4-FFF2-40B4-BE49-F238E27FC236}">
                    <a16:creationId xmlns:a16="http://schemas.microsoft.com/office/drawing/2014/main" id="{31FC1398-40A0-4712-B03C-3D917E746F9F}"/>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87" name="İkizkenar Üçgen 919">
                <a:extLst>
                  <a:ext uri="{FF2B5EF4-FFF2-40B4-BE49-F238E27FC236}">
                    <a16:creationId xmlns:a16="http://schemas.microsoft.com/office/drawing/2014/main" id="{86038CDE-C7C9-42F2-95F1-6F1E77B0CCF6}"/>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88" name="Akış Çizelgesi: Hazırlık 920">
                <a:extLst>
                  <a:ext uri="{FF2B5EF4-FFF2-40B4-BE49-F238E27FC236}">
                    <a16:creationId xmlns:a16="http://schemas.microsoft.com/office/drawing/2014/main" id="{119A5B11-7DD7-478B-ADF4-32452925B33F}"/>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89" name="Oval 188">
                <a:extLst>
                  <a:ext uri="{FF2B5EF4-FFF2-40B4-BE49-F238E27FC236}">
                    <a16:creationId xmlns:a16="http://schemas.microsoft.com/office/drawing/2014/main" id="{24E80CB8-2218-4F40-AB69-B5A9B957430B}"/>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90" name="Oval 189">
                <a:extLst>
                  <a:ext uri="{FF2B5EF4-FFF2-40B4-BE49-F238E27FC236}">
                    <a16:creationId xmlns:a16="http://schemas.microsoft.com/office/drawing/2014/main" id="{E9FD6F73-F434-45BE-994D-5FDE950B9AC6}"/>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91" name="Oval 190">
                <a:extLst>
                  <a:ext uri="{FF2B5EF4-FFF2-40B4-BE49-F238E27FC236}">
                    <a16:creationId xmlns:a16="http://schemas.microsoft.com/office/drawing/2014/main" id="{E936FABC-0F24-4AB4-9147-C0476EDAD834}"/>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92" name="Oval 191">
                <a:extLst>
                  <a:ext uri="{FF2B5EF4-FFF2-40B4-BE49-F238E27FC236}">
                    <a16:creationId xmlns:a16="http://schemas.microsoft.com/office/drawing/2014/main" id="{B9B4A395-04DE-425B-9B3A-A0D0ED6A8146}"/>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93" name="Oval 192">
                <a:extLst>
                  <a:ext uri="{FF2B5EF4-FFF2-40B4-BE49-F238E27FC236}">
                    <a16:creationId xmlns:a16="http://schemas.microsoft.com/office/drawing/2014/main" id="{22B3388B-60EA-47D4-BD6A-C5791B727CF8}"/>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94" name="Oval 193">
                <a:extLst>
                  <a:ext uri="{FF2B5EF4-FFF2-40B4-BE49-F238E27FC236}">
                    <a16:creationId xmlns:a16="http://schemas.microsoft.com/office/drawing/2014/main" id="{1241DCA1-BCEA-4131-A057-0AB70ECE591F}"/>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95" name="Oval 194">
                <a:extLst>
                  <a:ext uri="{FF2B5EF4-FFF2-40B4-BE49-F238E27FC236}">
                    <a16:creationId xmlns:a16="http://schemas.microsoft.com/office/drawing/2014/main" id="{C21D59D5-7B3F-418C-B59D-AAA506CD13E8}"/>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96" name="Oval 195">
                <a:extLst>
                  <a:ext uri="{FF2B5EF4-FFF2-40B4-BE49-F238E27FC236}">
                    <a16:creationId xmlns:a16="http://schemas.microsoft.com/office/drawing/2014/main" id="{3A9BE83A-505B-4E94-A6F5-4EA6A21E75C7}"/>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97" name="Oval 196">
                <a:extLst>
                  <a:ext uri="{FF2B5EF4-FFF2-40B4-BE49-F238E27FC236}">
                    <a16:creationId xmlns:a16="http://schemas.microsoft.com/office/drawing/2014/main" id="{BCE6A42A-EC6A-4F07-AA01-CAF686CE5A9B}"/>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170" name="Grup 902">
              <a:extLst>
                <a:ext uri="{FF2B5EF4-FFF2-40B4-BE49-F238E27FC236}">
                  <a16:creationId xmlns:a16="http://schemas.microsoft.com/office/drawing/2014/main" id="{578ED1D6-7591-4669-904E-30D70746B726}"/>
                </a:ext>
              </a:extLst>
            </p:cNvPr>
            <p:cNvGrpSpPr/>
            <p:nvPr/>
          </p:nvGrpSpPr>
          <p:grpSpPr>
            <a:xfrm>
              <a:off x="4295813" y="4152505"/>
              <a:ext cx="294931" cy="327314"/>
              <a:chOff x="29387769" y="10452776"/>
              <a:chExt cx="1722882" cy="1607891"/>
            </a:xfrm>
          </p:grpSpPr>
          <p:cxnSp>
            <p:nvCxnSpPr>
              <p:cNvPr id="172" name="Düz Bağlayıcı 904">
                <a:extLst>
                  <a:ext uri="{FF2B5EF4-FFF2-40B4-BE49-F238E27FC236}">
                    <a16:creationId xmlns:a16="http://schemas.microsoft.com/office/drawing/2014/main" id="{867BEAF2-C0D8-4805-8205-8E78C3D9EFB2}"/>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173" name="Düz Bağlayıcı 905">
                <a:extLst>
                  <a:ext uri="{FF2B5EF4-FFF2-40B4-BE49-F238E27FC236}">
                    <a16:creationId xmlns:a16="http://schemas.microsoft.com/office/drawing/2014/main" id="{62D5562F-11D8-4E86-A515-B83F3AFE1787}"/>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174" name="İkizkenar Üçgen 906">
                <a:extLst>
                  <a:ext uri="{FF2B5EF4-FFF2-40B4-BE49-F238E27FC236}">
                    <a16:creationId xmlns:a16="http://schemas.microsoft.com/office/drawing/2014/main" id="{2A0A78C8-25F0-48BC-B24B-4C6D41CF6EDE}"/>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75" name="Akış Çizelgesi: Hazırlık 907">
                <a:extLst>
                  <a:ext uri="{FF2B5EF4-FFF2-40B4-BE49-F238E27FC236}">
                    <a16:creationId xmlns:a16="http://schemas.microsoft.com/office/drawing/2014/main" id="{491C0ADB-0CBC-4F75-BCB9-1A1BC00D507A}"/>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176" name="Oval 175">
                <a:extLst>
                  <a:ext uri="{FF2B5EF4-FFF2-40B4-BE49-F238E27FC236}">
                    <a16:creationId xmlns:a16="http://schemas.microsoft.com/office/drawing/2014/main" id="{680A17FE-0DE1-49C7-BFF1-76261D2D4979}"/>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77" name="Oval 176">
                <a:extLst>
                  <a:ext uri="{FF2B5EF4-FFF2-40B4-BE49-F238E27FC236}">
                    <a16:creationId xmlns:a16="http://schemas.microsoft.com/office/drawing/2014/main" id="{B9E83960-FDAC-472A-91D7-A16A1D267495}"/>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78" name="Oval 177">
                <a:extLst>
                  <a:ext uri="{FF2B5EF4-FFF2-40B4-BE49-F238E27FC236}">
                    <a16:creationId xmlns:a16="http://schemas.microsoft.com/office/drawing/2014/main" id="{A5D75A1D-FA2B-42AD-9D11-5AF912703B4C}"/>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79" name="Oval 178">
                <a:extLst>
                  <a:ext uri="{FF2B5EF4-FFF2-40B4-BE49-F238E27FC236}">
                    <a16:creationId xmlns:a16="http://schemas.microsoft.com/office/drawing/2014/main" id="{BC8536FE-9106-43E8-BE3A-8989B91BE1C8}"/>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80" name="Oval 179">
                <a:extLst>
                  <a:ext uri="{FF2B5EF4-FFF2-40B4-BE49-F238E27FC236}">
                    <a16:creationId xmlns:a16="http://schemas.microsoft.com/office/drawing/2014/main" id="{ED4B315D-920B-4593-9AA5-18226532853F}"/>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81" name="Oval 180">
                <a:extLst>
                  <a:ext uri="{FF2B5EF4-FFF2-40B4-BE49-F238E27FC236}">
                    <a16:creationId xmlns:a16="http://schemas.microsoft.com/office/drawing/2014/main" id="{458E4544-7080-4BC2-A7DD-B3DC606929F0}"/>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82" name="Oval 181">
                <a:extLst>
                  <a:ext uri="{FF2B5EF4-FFF2-40B4-BE49-F238E27FC236}">
                    <a16:creationId xmlns:a16="http://schemas.microsoft.com/office/drawing/2014/main" id="{DF75C888-1513-4275-9A18-B62BA585FF18}"/>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83" name="Oval 182">
                <a:extLst>
                  <a:ext uri="{FF2B5EF4-FFF2-40B4-BE49-F238E27FC236}">
                    <a16:creationId xmlns:a16="http://schemas.microsoft.com/office/drawing/2014/main" id="{DEAB8C00-40C3-42D3-92D5-026ED298243C}"/>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184" name="Oval 183">
                <a:extLst>
                  <a:ext uri="{FF2B5EF4-FFF2-40B4-BE49-F238E27FC236}">
                    <a16:creationId xmlns:a16="http://schemas.microsoft.com/office/drawing/2014/main" id="{9ABEB3B5-9DCE-46AB-9E3C-028650F433CF}"/>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171" name="Metin kutusu 903">
              <a:extLst>
                <a:ext uri="{FF2B5EF4-FFF2-40B4-BE49-F238E27FC236}">
                  <a16:creationId xmlns:a16="http://schemas.microsoft.com/office/drawing/2014/main" id="{B61F1003-ACCA-49C3-8F5E-48FB87CD1DAE}"/>
                </a:ext>
              </a:extLst>
            </p:cNvPr>
            <p:cNvSpPr txBox="1"/>
            <p:nvPr/>
          </p:nvSpPr>
          <p:spPr>
            <a:xfrm rot="5400000" flipH="1">
              <a:off x="4292091" y="3919174"/>
              <a:ext cx="110536" cy="198156"/>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sp>
        <p:nvSpPr>
          <p:cNvPr id="198" name="Metin kutusu 9">
            <a:extLst>
              <a:ext uri="{FF2B5EF4-FFF2-40B4-BE49-F238E27FC236}">
                <a16:creationId xmlns:a16="http://schemas.microsoft.com/office/drawing/2014/main" id="{85AB7D19-1455-4934-A2A2-7C5F10728056}"/>
              </a:ext>
            </a:extLst>
          </p:cNvPr>
          <p:cNvSpPr txBox="1"/>
          <p:nvPr/>
        </p:nvSpPr>
        <p:spPr>
          <a:xfrm rot="1923968">
            <a:off x="3829870" y="1925838"/>
            <a:ext cx="359009"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cxnSp>
        <p:nvCxnSpPr>
          <p:cNvPr id="199" name="Straight Arrow Connector 198">
            <a:extLst>
              <a:ext uri="{FF2B5EF4-FFF2-40B4-BE49-F238E27FC236}">
                <a16:creationId xmlns:a16="http://schemas.microsoft.com/office/drawing/2014/main" id="{7648616E-74E1-473E-BFDE-9A7F94D14315}"/>
              </a:ext>
            </a:extLst>
          </p:cNvPr>
          <p:cNvCxnSpPr>
            <a:cxnSpLocks/>
            <a:endCxn id="108" idx="1"/>
          </p:cNvCxnSpPr>
          <p:nvPr/>
        </p:nvCxnSpPr>
        <p:spPr>
          <a:xfrm>
            <a:off x="4109785" y="1720552"/>
            <a:ext cx="1025791" cy="440409"/>
          </a:xfrm>
          <a:prstGeom prst="straightConnector1">
            <a:avLst/>
          </a:prstGeom>
          <a:noFill/>
          <a:ln w="25400" cap="flat" cmpd="sng" algn="ctr">
            <a:solidFill>
              <a:sysClr val="windowText" lastClr="000000"/>
            </a:solidFill>
            <a:prstDash val="solid"/>
            <a:miter lim="800000"/>
            <a:tailEnd type="triangle"/>
          </a:ln>
          <a:effectLst/>
        </p:spPr>
      </p:cxnSp>
      <p:cxnSp>
        <p:nvCxnSpPr>
          <p:cNvPr id="200" name="Straight Arrow Connector 199">
            <a:extLst>
              <a:ext uri="{FF2B5EF4-FFF2-40B4-BE49-F238E27FC236}">
                <a16:creationId xmlns:a16="http://schemas.microsoft.com/office/drawing/2014/main" id="{FEF95352-4CAF-4CB4-B7B1-720C0856E681}"/>
              </a:ext>
            </a:extLst>
          </p:cNvPr>
          <p:cNvCxnSpPr>
            <a:cxnSpLocks/>
            <a:stCxn id="201" idx="3"/>
            <a:endCxn id="108" idx="1"/>
          </p:cNvCxnSpPr>
          <p:nvPr/>
        </p:nvCxnSpPr>
        <p:spPr>
          <a:xfrm flipV="1">
            <a:off x="4473819" y="2160961"/>
            <a:ext cx="661756" cy="73475"/>
          </a:xfrm>
          <a:prstGeom prst="straightConnector1">
            <a:avLst/>
          </a:prstGeom>
          <a:noFill/>
          <a:ln w="25400" cap="flat" cmpd="sng" algn="ctr">
            <a:solidFill>
              <a:sysClr val="windowText" lastClr="000000"/>
            </a:solidFill>
            <a:prstDash val="solid"/>
            <a:miter lim="800000"/>
            <a:tailEnd type="triangle"/>
          </a:ln>
          <a:effectLst/>
        </p:spPr>
      </p:cxnSp>
      <p:pic>
        <p:nvPicPr>
          <p:cNvPr id="201" name="Picture 200">
            <a:extLst>
              <a:ext uri="{FF2B5EF4-FFF2-40B4-BE49-F238E27FC236}">
                <a16:creationId xmlns:a16="http://schemas.microsoft.com/office/drawing/2014/main" id="{C66DC54C-91FF-4092-8AA6-19D1D0387F54}"/>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0771" y="1939741"/>
            <a:ext cx="793048" cy="589388"/>
          </a:xfrm>
          <a:prstGeom prst="rect">
            <a:avLst/>
          </a:prstGeom>
          <a:ln>
            <a:noFill/>
          </a:ln>
        </p:spPr>
      </p:pic>
      <p:sp>
        <p:nvSpPr>
          <p:cNvPr id="202" name="Metin kutusu 9">
            <a:extLst>
              <a:ext uri="{FF2B5EF4-FFF2-40B4-BE49-F238E27FC236}">
                <a16:creationId xmlns:a16="http://schemas.microsoft.com/office/drawing/2014/main" id="{9E818E5D-BB97-4650-8F8B-9B02F801A218}"/>
              </a:ext>
            </a:extLst>
          </p:cNvPr>
          <p:cNvSpPr txBox="1"/>
          <p:nvPr/>
        </p:nvSpPr>
        <p:spPr>
          <a:xfrm rot="1923968">
            <a:off x="3470727" y="2016278"/>
            <a:ext cx="359009"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sp>
        <p:nvSpPr>
          <p:cNvPr id="203" name="Rectangle: Rounded Corners 202">
            <a:extLst>
              <a:ext uri="{FF2B5EF4-FFF2-40B4-BE49-F238E27FC236}">
                <a16:creationId xmlns:a16="http://schemas.microsoft.com/office/drawing/2014/main" id="{7085B7D4-3020-4CE2-BBC5-A158324D9CE4}"/>
              </a:ext>
            </a:extLst>
          </p:cNvPr>
          <p:cNvSpPr/>
          <p:nvPr/>
        </p:nvSpPr>
        <p:spPr>
          <a:xfrm>
            <a:off x="2957848" y="1317532"/>
            <a:ext cx="1728366" cy="1637749"/>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pic>
        <p:nvPicPr>
          <p:cNvPr id="204" name="Picture 203">
            <a:extLst>
              <a:ext uri="{FF2B5EF4-FFF2-40B4-BE49-F238E27FC236}">
                <a16:creationId xmlns:a16="http://schemas.microsoft.com/office/drawing/2014/main" id="{3CAAEB02-E3C3-4D88-82D9-E03072C81B8E}"/>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4753" y="1459775"/>
            <a:ext cx="793048" cy="589388"/>
          </a:xfrm>
          <a:prstGeom prst="rect">
            <a:avLst/>
          </a:prstGeom>
          <a:ln>
            <a:noFill/>
          </a:ln>
        </p:spPr>
      </p:pic>
      <p:sp>
        <p:nvSpPr>
          <p:cNvPr id="205" name="TextBox 204">
            <a:extLst>
              <a:ext uri="{FF2B5EF4-FFF2-40B4-BE49-F238E27FC236}">
                <a16:creationId xmlns:a16="http://schemas.microsoft.com/office/drawing/2014/main" id="{B1ED8B9B-BBA9-4DF3-8E83-7F1BC58124D8}"/>
              </a:ext>
            </a:extLst>
          </p:cNvPr>
          <p:cNvSpPr txBox="1"/>
          <p:nvPr/>
        </p:nvSpPr>
        <p:spPr>
          <a:xfrm>
            <a:off x="3359352" y="2428411"/>
            <a:ext cx="640918"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M</a:t>
            </a:r>
          </a:p>
        </p:txBody>
      </p:sp>
      <p:sp>
        <p:nvSpPr>
          <p:cNvPr id="206" name="TextBox 205">
            <a:extLst>
              <a:ext uri="{FF2B5EF4-FFF2-40B4-BE49-F238E27FC236}">
                <a16:creationId xmlns:a16="http://schemas.microsoft.com/office/drawing/2014/main" id="{B4BBE8EB-F44F-4ED9-AE4D-FE6B80059137}"/>
              </a:ext>
            </a:extLst>
          </p:cNvPr>
          <p:cNvSpPr txBox="1"/>
          <p:nvPr/>
        </p:nvSpPr>
        <p:spPr>
          <a:xfrm>
            <a:off x="3088618" y="1919029"/>
            <a:ext cx="622084"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1</a:t>
            </a:r>
          </a:p>
        </p:txBody>
      </p:sp>
      <p:sp>
        <p:nvSpPr>
          <p:cNvPr id="207" name="Rectangle: Rounded Corners 206">
            <a:extLst>
              <a:ext uri="{FF2B5EF4-FFF2-40B4-BE49-F238E27FC236}">
                <a16:creationId xmlns:a16="http://schemas.microsoft.com/office/drawing/2014/main" id="{3D67FA00-6174-4965-9693-0B62250F2C20}"/>
              </a:ext>
            </a:extLst>
          </p:cNvPr>
          <p:cNvSpPr/>
          <p:nvPr/>
        </p:nvSpPr>
        <p:spPr>
          <a:xfrm>
            <a:off x="2765215" y="1176279"/>
            <a:ext cx="6916640" cy="2322703"/>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
        <p:nvSpPr>
          <p:cNvPr id="208" name="Metin kutusu 933">
            <a:extLst>
              <a:ext uri="{FF2B5EF4-FFF2-40B4-BE49-F238E27FC236}">
                <a16:creationId xmlns:a16="http://schemas.microsoft.com/office/drawing/2014/main" id="{054C8FF0-8C92-4CEA-9EBD-34F4B15E0E89}"/>
              </a:ext>
            </a:extLst>
          </p:cNvPr>
          <p:cNvSpPr txBox="1"/>
          <p:nvPr/>
        </p:nvSpPr>
        <p:spPr>
          <a:xfrm>
            <a:off x="7689104" y="3110292"/>
            <a:ext cx="2001729" cy="400110"/>
          </a:xfrm>
          <a:prstGeom prst="rect">
            <a:avLst/>
          </a:prstGeom>
          <a:noFill/>
        </p:spPr>
        <p:txBody>
          <a:bodyPr wrap="square" rtlCol="0">
            <a:spAutoFit/>
          </a:bodyPr>
          <a:lstStyle/>
          <a:p>
            <a:pPr algn="ctr" defTabSz="685800"/>
            <a:r>
              <a:rPr lang="tr-TR" sz="2000" b="1" dirty="0">
                <a:solidFill>
                  <a:prstClr val="black"/>
                </a:solidFill>
                <a:latin typeface="Calibri" panose="020F0502020204030204"/>
                <a:cs typeface="Arial"/>
                <a:sym typeface="Arial"/>
              </a:rPr>
              <a:t>Training Phase</a:t>
            </a:r>
          </a:p>
        </p:txBody>
      </p:sp>
    </p:spTree>
    <p:extLst>
      <p:ext uri="{BB962C8B-B14F-4D97-AF65-F5344CB8AC3E}">
        <p14:creationId xmlns:p14="http://schemas.microsoft.com/office/powerpoint/2010/main" val="394200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43852736-822D-41A1-B87B-8BCFD24797B6}"/>
              </a:ext>
            </a:extLst>
          </p:cNvPr>
          <p:cNvSpPr txBox="1"/>
          <p:nvPr/>
        </p:nvSpPr>
        <p:spPr>
          <a:xfrm>
            <a:off x="7260847" y="472730"/>
            <a:ext cx="4750018"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a:t>
            </a:r>
            <a:r>
              <a:rPr lang="en-US" sz="2800" b="1" kern="0" dirty="0">
                <a:solidFill>
                  <a:schemeClr val="bg1"/>
                </a:solidFill>
                <a:latin typeface="Old Standard TT" panose="020B0604020202020204" charset="-94"/>
                <a:cs typeface="Arial"/>
                <a:sym typeface="Arial"/>
              </a:rPr>
              <a:t>he </a:t>
            </a:r>
            <a:r>
              <a:rPr lang="tr-TR" sz="2800" b="1" kern="0" dirty="0">
                <a:solidFill>
                  <a:schemeClr val="bg1"/>
                </a:solidFill>
                <a:latin typeface="Old Standard TT" panose="020B0604020202020204" charset="-94"/>
                <a:cs typeface="Arial"/>
                <a:sym typeface="Arial"/>
              </a:rPr>
              <a:t>Prediction </a:t>
            </a:r>
            <a:r>
              <a:rPr lang="en-US" sz="2800" b="1" kern="0" dirty="0">
                <a:solidFill>
                  <a:schemeClr val="bg1"/>
                </a:solidFill>
                <a:latin typeface="Old Standard TT" panose="020B0604020202020204" charset="-94"/>
                <a:cs typeface="Arial"/>
                <a:sym typeface="Arial"/>
              </a:rPr>
              <a:t>of </a:t>
            </a:r>
            <a:r>
              <a:rPr lang="tr-TR" sz="2800" b="1" kern="0" dirty="0">
                <a:solidFill>
                  <a:schemeClr val="bg1"/>
                </a:solidFill>
                <a:latin typeface="Old Standard TT" panose="020B0604020202020204" charset="-94"/>
                <a:cs typeface="Arial"/>
                <a:sym typeface="Arial"/>
              </a:rPr>
              <a:t>Brain Graphs</a:t>
            </a:r>
          </a:p>
        </p:txBody>
      </p:sp>
      <p:sp>
        <p:nvSpPr>
          <p:cNvPr id="224" name="Dikdörtgen: Köşeleri Yuvarlatılmış 931">
            <a:extLst>
              <a:ext uri="{FF2B5EF4-FFF2-40B4-BE49-F238E27FC236}">
                <a16:creationId xmlns:a16="http://schemas.microsoft.com/office/drawing/2014/main" id="{0F78800C-002B-439F-A2B1-EF2CEEF68DB3}"/>
              </a:ext>
            </a:extLst>
          </p:cNvPr>
          <p:cNvSpPr/>
          <p:nvPr/>
        </p:nvSpPr>
        <p:spPr>
          <a:xfrm>
            <a:off x="6364635" y="1542211"/>
            <a:ext cx="171961" cy="940891"/>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25" name="Dikdörtgen: Köşeleri Yuvarlatılmış 935">
            <a:extLst>
              <a:ext uri="{FF2B5EF4-FFF2-40B4-BE49-F238E27FC236}">
                <a16:creationId xmlns:a16="http://schemas.microsoft.com/office/drawing/2014/main" id="{AA5CB4D1-83E8-4DEA-84BE-F583E2EA1FF6}"/>
              </a:ext>
            </a:extLst>
          </p:cNvPr>
          <p:cNvSpPr/>
          <p:nvPr/>
        </p:nvSpPr>
        <p:spPr>
          <a:xfrm>
            <a:off x="5135575" y="1317533"/>
            <a:ext cx="2557530" cy="1686855"/>
          </a:xfrm>
          <a:prstGeom prst="roundRect">
            <a:avLst/>
          </a:prstGeom>
          <a:solidFill>
            <a:srgbClr val="FFC000">
              <a:lumMod val="20000"/>
              <a:lumOff val="80000"/>
            </a:srgbClr>
          </a:solidFill>
          <a:ln w="25400" cap="flat" cmpd="sng" algn="ctr">
            <a:solidFill>
              <a:schemeClr val="tx1"/>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26" name="Oval 225">
            <a:extLst>
              <a:ext uri="{FF2B5EF4-FFF2-40B4-BE49-F238E27FC236}">
                <a16:creationId xmlns:a16="http://schemas.microsoft.com/office/drawing/2014/main" id="{106209C0-6B5A-4A45-97EC-C371DF7E6738}"/>
              </a:ext>
            </a:extLst>
          </p:cNvPr>
          <p:cNvSpPr/>
          <p:nvPr/>
        </p:nvSpPr>
        <p:spPr>
          <a:xfrm>
            <a:off x="6058134" y="1561421"/>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27" name="Oval 226">
            <a:extLst>
              <a:ext uri="{FF2B5EF4-FFF2-40B4-BE49-F238E27FC236}">
                <a16:creationId xmlns:a16="http://schemas.microsoft.com/office/drawing/2014/main" id="{0C674D8C-E89D-45CC-A16E-DFA9227B59E5}"/>
              </a:ext>
            </a:extLst>
          </p:cNvPr>
          <p:cNvSpPr/>
          <p:nvPr/>
        </p:nvSpPr>
        <p:spPr>
          <a:xfrm>
            <a:off x="6058134" y="1755304"/>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28" name="Metin kutusu 938">
            <a:extLst>
              <a:ext uri="{FF2B5EF4-FFF2-40B4-BE49-F238E27FC236}">
                <a16:creationId xmlns:a16="http://schemas.microsoft.com/office/drawing/2014/main" id="{23BD2B2B-E80D-4DA2-9D97-D358D5223EF9}"/>
              </a:ext>
            </a:extLst>
          </p:cNvPr>
          <p:cNvSpPr txBox="1"/>
          <p:nvPr/>
        </p:nvSpPr>
        <p:spPr>
          <a:xfrm rot="16200000">
            <a:off x="6136178" y="1915352"/>
            <a:ext cx="176637" cy="280526"/>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sp>
        <p:nvSpPr>
          <p:cNvPr id="229" name="Oval 228">
            <a:extLst>
              <a:ext uri="{FF2B5EF4-FFF2-40B4-BE49-F238E27FC236}">
                <a16:creationId xmlns:a16="http://schemas.microsoft.com/office/drawing/2014/main" id="{5362F42D-DD36-453C-9BDF-1FB03893A585}"/>
              </a:ext>
            </a:extLst>
          </p:cNvPr>
          <p:cNvSpPr/>
          <p:nvPr/>
        </p:nvSpPr>
        <p:spPr>
          <a:xfrm>
            <a:off x="6058134" y="2116583"/>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30" name="Oval 229">
            <a:extLst>
              <a:ext uri="{FF2B5EF4-FFF2-40B4-BE49-F238E27FC236}">
                <a16:creationId xmlns:a16="http://schemas.microsoft.com/office/drawing/2014/main" id="{423AB339-2611-4EA3-9209-04A6DD9F29F1}"/>
              </a:ext>
            </a:extLst>
          </p:cNvPr>
          <p:cNvSpPr/>
          <p:nvPr/>
        </p:nvSpPr>
        <p:spPr>
          <a:xfrm>
            <a:off x="6058134" y="2310466"/>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31" name="Oval 230">
            <a:extLst>
              <a:ext uri="{FF2B5EF4-FFF2-40B4-BE49-F238E27FC236}">
                <a16:creationId xmlns:a16="http://schemas.microsoft.com/office/drawing/2014/main" id="{F156587B-4E15-406B-8268-DA2D00BA5843}"/>
              </a:ext>
            </a:extLst>
          </p:cNvPr>
          <p:cNvSpPr/>
          <p:nvPr/>
        </p:nvSpPr>
        <p:spPr>
          <a:xfrm>
            <a:off x="6364799" y="1659912"/>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32" name="Oval 231">
            <a:extLst>
              <a:ext uri="{FF2B5EF4-FFF2-40B4-BE49-F238E27FC236}">
                <a16:creationId xmlns:a16="http://schemas.microsoft.com/office/drawing/2014/main" id="{77B25A9E-7EB9-43A5-BB6A-C202990B06B0}"/>
              </a:ext>
            </a:extLst>
          </p:cNvPr>
          <p:cNvSpPr/>
          <p:nvPr/>
        </p:nvSpPr>
        <p:spPr>
          <a:xfrm>
            <a:off x="6364799" y="1853795"/>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33" name="Metin kutusu 943">
            <a:extLst>
              <a:ext uri="{FF2B5EF4-FFF2-40B4-BE49-F238E27FC236}">
                <a16:creationId xmlns:a16="http://schemas.microsoft.com/office/drawing/2014/main" id="{75BD7BD8-3D1A-4669-BFB4-9A436E4B8315}"/>
              </a:ext>
            </a:extLst>
          </p:cNvPr>
          <p:cNvSpPr txBox="1"/>
          <p:nvPr/>
        </p:nvSpPr>
        <p:spPr>
          <a:xfrm rot="16200000">
            <a:off x="6286195" y="2015507"/>
            <a:ext cx="176637" cy="280526"/>
          </a:xfrm>
          <a:prstGeom prst="rect">
            <a:avLst/>
          </a:prstGeom>
          <a:noFill/>
        </p:spPr>
        <p:txBody>
          <a:bodyPr wrap="square" rtlCol="0">
            <a:spAutoFit/>
          </a:bodyPr>
          <a:lstStyle/>
          <a:p>
            <a:pPr defTabSz="685800">
              <a:defRPr/>
            </a:pPr>
            <a:r>
              <a:rPr lang="tr-TR" sz="1223">
                <a:solidFill>
                  <a:prstClr val="black"/>
                </a:solidFill>
                <a:latin typeface="Calibri" panose="020F0502020204030204"/>
                <a:cs typeface="Arial"/>
                <a:sym typeface="Arial"/>
              </a:rPr>
              <a:t>…</a:t>
            </a:r>
          </a:p>
        </p:txBody>
      </p:sp>
      <p:sp>
        <p:nvSpPr>
          <p:cNvPr id="234" name="Oval 233">
            <a:extLst>
              <a:ext uri="{FF2B5EF4-FFF2-40B4-BE49-F238E27FC236}">
                <a16:creationId xmlns:a16="http://schemas.microsoft.com/office/drawing/2014/main" id="{5EAB5937-0DA4-4F5C-B0A2-ED55BFBD117C}"/>
              </a:ext>
            </a:extLst>
          </p:cNvPr>
          <p:cNvSpPr/>
          <p:nvPr/>
        </p:nvSpPr>
        <p:spPr>
          <a:xfrm>
            <a:off x="6364634" y="2249500"/>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cxnSp>
        <p:nvCxnSpPr>
          <p:cNvPr id="235" name="Düz Bağlayıcı 946">
            <a:extLst>
              <a:ext uri="{FF2B5EF4-FFF2-40B4-BE49-F238E27FC236}">
                <a16:creationId xmlns:a16="http://schemas.microsoft.com/office/drawing/2014/main" id="{F5952118-01DD-46AE-AD6C-69FEC37F1D42}"/>
              </a:ext>
            </a:extLst>
          </p:cNvPr>
          <p:cNvCxnSpPr>
            <a:stCxn id="226" idx="6"/>
            <a:endCxn id="231" idx="2"/>
          </p:cNvCxnSpPr>
          <p:nvPr/>
        </p:nvCxnSpPr>
        <p:spPr>
          <a:xfrm>
            <a:off x="6224658" y="1632570"/>
            <a:ext cx="140140" cy="98491"/>
          </a:xfrm>
          <a:prstGeom prst="line">
            <a:avLst/>
          </a:prstGeom>
          <a:noFill/>
          <a:ln w="25400" cap="flat" cmpd="sng" algn="ctr">
            <a:solidFill>
              <a:srgbClr val="70AD47">
                <a:lumMod val="75000"/>
              </a:srgbClr>
            </a:solidFill>
            <a:prstDash val="solid"/>
            <a:miter lim="800000"/>
          </a:ln>
          <a:effectLst/>
        </p:spPr>
      </p:cxnSp>
      <p:cxnSp>
        <p:nvCxnSpPr>
          <p:cNvPr id="236" name="Düz Bağlayıcı 947">
            <a:extLst>
              <a:ext uri="{FF2B5EF4-FFF2-40B4-BE49-F238E27FC236}">
                <a16:creationId xmlns:a16="http://schemas.microsoft.com/office/drawing/2014/main" id="{C6D621DC-AAAC-4B14-9815-C5DD0B58B595}"/>
              </a:ext>
            </a:extLst>
          </p:cNvPr>
          <p:cNvCxnSpPr>
            <a:cxnSpLocks/>
            <a:stCxn id="226" idx="6"/>
            <a:endCxn id="232" idx="2"/>
          </p:cNvCxnSpPr>
          <p:nvPr/>
        </p:nvCxnSpPr>
        <p:spPr>
          <a:xfrm>
            <a:off x="6224658" y="1632570"/>
            <a:ext cx="140140" cy="292373"/>
          </a:xfrm>
          <a:prstGeom prst="line">
            <a:avLst/>
          </a:prstGeom>
          <a:noFill/>
          <a:ln w="25400" cap="flat" cmpd="sng" algn="ctr">
            <a:solidFill>
              <a:srgbClr val="70AD47">
                <a:lumMod val="75000"/>
              </a:srgbClr>
            </a:solidFill>
            <a:prstDash val="solid"/>
            <a:miter lim="800000"/>
          </a:ln>
          <a:effectLst/>
        </p:spPr>
      </p:cxnSp>
      <p:cxnSp>
        <p:nvCxnSpPr>
          <p:cNvPr id="237" name="Düz Bağlayıcı 948">
            <a:extLst>
              <a:ext uri="{FF2B5EF4-FFF2-40B4-BE49-F238E27FC236}">
                <a16:creationId xmlns:a16="http://schemas.microsoft.com/office/drawing/2014/main" id="{35DF9F08-C802-4E8F-B94B-676B70D2A7AE}"/>
              </a:ext>
            </a:extLst>
          </p:cNvPr>
          <p:cNvCxnSpPr>
            <a:cxnSpLocks/>
            <a:stCxn id="226" idx="6"/>
            <a:endCxn id="234" idx="2"/>
          </p:cNvCxnSpPr>
          <p:nvPr/>
        </p:nvCxnSpPr>
        <p:spPr>
          <a:xfrm>
            <a:off x="6224659" y="1632569"/>
            <a:ext cx="139977" cy="688078"/>
          </a:xfrm>
          <a:prstGeom prst="line">
            <a:avLst/>
          </a:prstGeom>
          <a:noFill/>
          <a:ln w="25400" cap="flat" cmpd="sng" algn="ctr">
            <a:solidFill>
              <a:srgbClr val="70AD47">
                <a:lumMod val="75000"/>
              </a:srgbClr>
            </a:solidFill>
            <a:prstDash val="solid"/>
            <a:miter lim="800000"/>
          </a:ln>
          <a:effectLst/>
        </p:spPr>
      </p:cxnSp>
      <p:cxnSp>
        <p:nvCxnSpPr>
          <p:cNvPr id="238" name="Düz Bağlayıcı 949">
            <a:extLst>
              <a:ext uri="{FF2B5EF4-FFF2-40B4-BE49-F238E27FC236}">
                <a16:creationId xmlns:a16="http://schemas.microsoft.com/office/drawing/2014/main" id="{18292526-1E29-4C1C-9345-7969891BB260}"/>
              </a:ext>
            </a:extLst>
          </p:cNvPr>
          <p:cNvCxnSpPr>
            <a:cxnSpLocks/>
            <a:stCxn id="227" idx="6"/>
            <a:endCxn id="231" idx="2"/>
          </p:cNvCxnSpPr>
          <p:nvPr/>
        </p:nvCxnSpPr>
        <p:spPr>
          <a:xfrm flipV="1">
            <a:off x="6224658" y="1731059"/>
            <a:ext cx="140140" cy="95393"/>
          </a:xfrm>
          <a:prstGeom prst="line">
            <a:avLst/>
          </a:prstGeom>
          <a:noFill/>
          <a:ln w="25400" cap="flat" cmpd="sng" algn="ctr">
            <a:solidFill>
              <a:srgbClr val="70AD47">
                <a:lumMod val="75000"/>
              </a:srgbClr>
            </a:solidFill>
            <a:prstDash val="solid"/>
            <a:miter lim="800000"/>
          </a:ln>
          <a:effectLst/>
        </p:spPr>
      </p:cxnSp>
      <p:cxnSp>
        <p:nvCxnSpPr>
          <p:cNvPr id="239" name="Düz Bağlayıcı 950">
            <a:extLst>
              <a:ext uri="{FF2B5EF4-FFF2-40B4-BE49-F238E27FC236}">
                <a16:creationId xmlns:a16="http://schemas.microsoft.com/office/drawing/2014/main" id="{99DE1D5F-7D95-4178-9BE8-B29285CBE94A}"/>
              </a:ext>
            </a:extLst>
          </p:cNvPr>
          <p:cNvCxnSpPr>
            <a:cxnSpLocks/>
            <a:endCxn id="231" idx="2"/>
          </p:cNvCxnSpPr>
          <p:nvPr/>
        </p:nvCxnSpPr>
        <p:spPr>
          <a:xfrm flipV="1">
            <a:off x="6223536" y="1731058"/>
            <a:ext cx="141263" cy="442944"/>
          </a:xfrm>
          <a:prstGeom prst="line">
            <a:avLst/>
          </a:prstGeom>
          <a:noFill/>
          <a:ln w="25400" cap="flat" cmpd="sng" algn="ctr">
            <a:solidFill>
              <a:srgbClr val="70AD47">
                <a:lumMod val="75000"/>
              </a:srgbClr>
            </a:solidFill>
            <a:prstDash val="solid"/>
            <a:miter lim="800000"/>
          </a:ln>
          <a:effectLst/>
        </p:spPr>
      </p:cxnSp>
      <p:cxnSp>
        <p:nvCxnSpPr>
          <p:cNvPr id="240" name="Düz Bağlayıcı 951">
            <a:extLst>
              <a:ext uri="{FF2B5EF4-FFF2-40B4-BE49-F238E27FC236}">
                <a16:creationId xmlns:a16="http://schemas.microsoft.com/office/drawing/2014/main" id="{320EE75F-F7C8-4597-A832-0A6C071800C1}"/>
              </a:ext>
            </a:extLst>
          </p:cNvPr>
          <p:cNvCxnSpPr>
            <a:cxnSpLocks/>
            <a:stCxn id="227" idx="6"/>
            <a:endCxn id="234" idx="2"/>
          </p:cNvCxnSpPr>
          <p:nvPr/>
        </p:nvCxnSpPr>
        <p:spPr>
          <a:xfrm>
            <a:off x="6224659" y="1826451"/>
            <a:ext cx="139977" cy="494196"/>
          </a:xfrm>
          <a:prstGeom prst="line">
            <a:avLst/>
          </a:prstGeom>
          <a:noFill/>
          <a:ln w="25400" cap="flat" cmpd="sng" algn="ctr">
            <a:solidFill>
              <a:srgbClr val="70AD47">
                <a:lumMod val="75000"/>
              </a:srgbClr>
            </a:solidFill>
            <a:prstDash val="solid"/>
            <a:miter lim="800000"/>
          </a:ln>
          <a:effectLst/>
        </p:spPr>
      </p:cxnSp>
      <p:cxnSp>
        <p:nvCxnSpPr>
          <p:cNvPr id="241" name="Düz Bağlayıcı 952">
            <a:extLst>
              <a:ext uri="{FF2B5EF4-FFF2-40B4-BE49-F238E27FC236}">
                <a16:creationId xmlns:a16="http://schemas.microsoft.com/office/drawing/2014/main" id="{52F40E55-4292-4415-825B-E11763F8F76E}"/>
              </a:ext>
            </a:extLst>
          </p:cNvPr>
          <p:cNvCxnSpPr>
            <a:cxnSpLocks/>
            <a:stCxn id="232" idx="2"/>
            <a:endCxn id="227" idx="6"/>
          </p:cNvCxnSpPr>
          <p:nvPr/>
        </p:nvCxnSpPr>
        <p:spPr>
          <a:xfrm flipH="1" flipV="1">
            <a:off x="6224658" y="1826452"/>
            <a:ext cx="140140" cy="98491"/>
          </a:xfrm>
          <a:prstGeom prst="line">
            <a:avLst/>
          </a:prstGeom>
          <a:noFill/>
          <a:ln w="25400" cap="flat" cmpd="sng" algn="ctr">
            <a:solidFill>
              <a:srgbClr val="70AD47">
                <a:lumMod val="75000"/>
              </a:srgbClr>
            </a:solidFill>
            <a:prstDash val="solid"/>
            <a:miter lim="800000"/>
          </a:ln>
          <a:effectLst/>
        </p:spPr>
      </p:cxnSp>
      <p:cxnSp>
        <p:nvCxnSpPr>
          <p:cNvPr id="242" name="Düz Bağlayıcı 953">
            <a:extLst>
              <a:ext uri="{FF2B5EF4-FFF2-40B4-BE49-F238E27FC236}">
                <a16:creationId xmlns:a16="http://schemas.microsoft.com/office/drawing/2014/main" id="{85893F71-521C-492B-935E-C85F4D3DB634}"/>
              </a:ext>
            </a:extLst>
          </p:cNvPr>
          <p:cNvCxnSpPr>
            <a:cxnSpLocks/>
            <a:endCxn id="232" idx="2"/>
          </p:cNvCxnSpPr>
          <p:nvPr/>
        </p:nvCxnSpPr>
        <p:spPr>
          <a:xfrm flipV="1">
            <a:off x="6224495" y="1924943"/>
            <a:ext cx="140304" cy="249061"/>
          </a:xfrm>
          <a:prstGeom prst="line">
            <a:avLst/>
          </a:prstGeom>
          <a:noFill/>
          <a:ln w="25400" cap="flat" cmpd="sng" algn="ctr">
            <a:solidFill>
              <a:srgbClr val="70AD47">
                <a:lumMod val="75000"/>
              </a:srgbClr>
            </a:solidFill>
            <a:prstDash val="solid"/>
            <a:miter lim="800000"/>
          </a:ln>
          <a:effectLst/>
        </p:spPr>
      </p:cxnSp>
      <p:cxnSp>
        <p:nvCxnSpPr>
          <p:cNvPr id="243" name="Düz Bağlayıcı 954">
            <a:extLst>
              <a:ext uri="{FF2B5EF4-FFF2-40B4-BE49-F238E27FC236}">
                <a16:creationId xmlns:a16="http://schemas.microsoft.com/office/drawing/2014/main" id="{08F4701E-9611-409B-BD61-292658076B3B}"/>
              </a:ext>
            </a:extLst>
          </p:cNvPr>
          <p:cNvCxnSpPr>
            <a:cxnSpLocks/>
            <a:endCxn id="234" idx="2"/>
          </p:cNvCxnSpPr>
          <p:nvPr/>
        </p:nvCxnSpPr>
        <p:spPr>
          <a:xfrm>
            <a:off x="6225619" y="2171353"/>
            <a:ext cx="139017" cy="149295"/>
          </a:xfrm>
          <a:prstGeom prst="line">
            <a:avLst/>
          </a:prstGeom>
          <a:noFill/>
          <a:ln w="25400" cap="flat" cmpd="sng" algn="ctr">
            <a:solidFill>
              <a:srgbClr val="70AD47">
                <a:lumMod val="75000"/>
              </a:srgbClr>
            </a:solidFill>
            <a:prstDash val="solid"/>
            <a:miter lim="800000"/>
          </a:ln>
          <a:effectLst/>
        </p:spPr>
      </p:cxnSp>
      <p:cxnSp>
        <p:nvCxnSpPr>
          <p:cNvPr id="244" name="Düz Bağlayıcı 955">
            <a:extLst>
              <a:ext uri="{FF2B5EF4-FFF2-40B4-BE49-F238E27FC236}">
                <a16:creationId xmlns:a16="http://schemas.microsoft.com/office/drawing/2014/main" id="{74098948-2E10-4E5D-820E-EDE125166D41}"/>
              </a:ext>
            </a:extLst>
          </p:cNvPr>
          <p:cNvCxnSpPr>
            <a:cxnSpLocks/>
            <a:stCxn id="230" idx="6"/>
            <a:endCxn id="231" idx="2"/>
          </p:cNvCxnSpPr>
          <p:nvPr/>
        </p:nvCxnSpPr>
        <p:spPr>
          <a:xfrm flipV="1">
            <a:off x="6224658" y="1731058"/>
            <a:ext cx="140140" cy="650554"/>
          </a:xfrm>
          <a:prstGeom prst="line">
            <a:avLst/>
          </a:prstGeom>
          <a:noFill/>
          <a:ln w="25400" cap="flat" cmpd="sng" algn="ctr">
            <a:solidFill>
              <a:srgbClr val="70AD47">
                <a:lumMod val="75000"/>
              </a:srgbClr>
            </a:solidFill>
            <a:prstDash val="solid"/>
            <a:miter lim="800000"/>
          </a:ln>
          <a:effectLst/>
        </p:spPr>
      </p:cxnSp>
      <p:cxnSp>
        <p:nvCxnSpPr>
          <p:cNvPr id="245" name="Düz Bağlayıcı 956">
            <a:extLst>
              <a:ext uri="{FF2B5EF4-FFF2-40B4-BE49-F238E27FC236}">
                <a16:creationId xmlns:a16="http://schemas.microsoft.com/office/drawing/2014/main" id="{1A1EDDB5-1C3E-46AC-B963-85C0B5F997A7}"/>
              </a:ext>
            </a:extLst>
          </p:cNvPr>
          <p:cNvCxnSpPr>
            <a:cxnSpLocks/>
            <a:stCxn id="230" idx="6"/>
            <a:endCxn id="232" idx="2"/>
          </p:cNvCxnSpPr>
          <p:nvPr/>
        </p:nvCxnSpPr>
        <p:spPr>
          <a:xfrm flipV="1">
            <a:off x="6224658" y="1924943"/>
            <a:ext cx="140140" cy="456671"/>
          </a:xfrm>
          <a:prstGeom prst="line">
            <a:avLst/>
          </a:prstGeom>
          <a:noFill/>
          <a:ln w="25400" cap="flat" cmpd="sng" algn="ctr">
            <a:solidFill>
              <a:srgbClr val="70AD47">
                <a:lumMod val="75000"/>
              </a:srgbClr>
            </a:solidFill>
            <a:prstDash val="solid"/>
            <a:miter lim="800000"/>
          </a:ln>
          <a:effectLst/>
        </p:spPr>
      </p:cxnSp>
      <p:cxnSp>
        <p:nvCxnSpPr>
          <p:cNvPr id="246" name="Düz Bağlayıcı 957">
            <a:extLst>
              <a:ext uri="{FF2B5EF4-FFF2-40B4-BE49-F238E27FC236}">
                <a16:creationId xmlns:a16="http://schemas.microsoft.com/office/drawing/2014/main" id="{695883C2-3938-47EF-B138-232FC534C619}"/>
              </a:ext>
            </a:extLst>
          </p:cNvPr>
          <p:cNvCxnSpPr>
            <a:cxnSpLocks/>
            <a:stCxn id="230" idx="6"/>
            <a:endCxn id="234" idx="2"/>
          </p:cNvCxnSpPr>
          <p:nvPr/>
        </p:nvCxnSpPr>
        <p:spPr>
          <a:xfrm flipV="1">
            <a:off x="6224659" y="2320648"/>
            <a:ext cx="139977" cy="60967"/>
          </a:xfrm>
          <a:prstGeom prst="line">
            <a:avLst/>
          </a:prstGeom>
          <a:noFill/>
          <a:ln w="25400" cap="flat" cmpd="sng" algn="ctr">
            <a:solidFill>
              <a:srgbClr val="70AD47">
                <a:lumMod val="75000"/>
              </a:srgbClr>
            </a:solidFill>
            <a:prstDash val="solid"/>
            <a:miter lim="800000"/>
          </a:ln>
          <a:effectLst/>
        </p:spPr>
      </p:cxnSp>
      <p:cxnSp>
        <p:nvCxnSpPr>
          <p:cNvPr id="247" name="Düz Bağlayıcı 958">
            <a:extLst>
              <a:ext uri="{FF2B5EF4-FFF2-40B4-BE49-F238E27FC236}">
                <a16:creationId xmlns:a16="http://schemas.microsoft.com/office/drawing/2014/main" id="{60D0AD45-2525-43C6-BB89-89535571FFC2}"/>
              </a:ext>
            </a:extLst>
          </p:cNvPr>
          <p:cNvCxnSpPr>
            <a:cxnSpLocks/>
            <a:endCxn id="231" idx="6"/>
          </p:cNvCxnSpPr>
          <p:nvPr/>
        </p:nvCxnSpPr>
        <p:spPr>
          <a:xfrm flipH="1" flipV="1">
            <a:off x="6531322" y="1731058"/>
            <a:ext cx="96522" cy="311606"/>
          </a:xfrm>
          <a:prstGeom prst="line">
            <a:avLst/>
          </a:prstGeom>
          <a:noFill/>
          <a:ln w="25400" cap="flat" cmpd="sng" algn="ctr">
            <a:solidFill>
              <a:srgbClr val="70AD47">
                <a:lumMod val="75000"/>
              </a:srgbClr>
            </a:solidFill>
            <a:prstDash val="solid"/>
            <a:miter lim="800000"/>
          </a:ln>
          <a:effectLst/>
        </p:spPr>
      </p:cxnSp>
      <p:cxnSp>
        <p:nvCxnSpPr>
          <p:cNvPr id="248" name="Düz Bağlayıcı 959">
            <a:extLst>
              <a:ext uri="{FF2B5EF4-FFF2-40B4-BE49-F238E27FC236}">
                <a16:creationId xmlns:a16="http://schemas.microsoft.com/office/drawing/2014/main" id="{B8FC4EEE-4B3F-4115-9A1B-5DC62466F332}"/>
              </a:ext>
            </a:extLst>
          </p:cNvPr>
          <p:cNvCxnSpPr>
            <a:cxnSpLocks/>
            <a:endCxn id="232" idx="6"/>
          </p:cNvCxnSpPr>
          <p:nvPr/>
        </p:nvCxnSpPr>
        <p:spPr>
          <a:xfrm flipH="1" flipV="1">
            <a:off x="6531322" y="1924943"/>
            <a:ext cx="96522" cy="117723"/>
          </a:xfrm>
          <a:prstGeom prst="line">
            <a:avLst/>
          </a:prstGeom>
          <a:noFill/>
          <a:ln w="25400" cap="flat" cmpd="sng" algn="ctr">
            <a:solidFill>
              <a:srgbClr val="70AD47">
                <a:lumMod val="75000"/>
              </a:srgbClr>
            </a:solidFill>
            <a:prstDash val="solid"/>
            <a:miter lim="800000"/>
          </a:ln>
          <a:effectLst/>
        </p:spPr>
      </p:cxnSp>
      <p:cxnSp>
        <p:nvCxnSpPr>
          <p:cNvPr id="249" name="Düz Bağlayıcı 960">
            <a:extLst>
              <a:ext uri="{FF2B5EF4-FFF2-40B4-BE49-F238E27FC236}">
                <a16:creationId xmlns:a16="http://schemas.microsoft.com/office/drawing/2014/main" id="{5FCA64C1-F8D7-475F-87DD-B0E7CF60F86C}"/>
              </a:ext>
            </a:extLst>
          </p:cNvPr>
          <p:cNvCxnSpPr>
            <a:cxnSpLocks/>
            <a:endCxn id="234" idx="6"/>
          </p:cNvCxnSpPr>
          <p:nvPr/>
        </p:nvCxnSpPr>
        <p:spPr>
          <a:xfrm flipH="1">
            <a:off x="6531159" y="2042664"/>
            <a:ext cx="96685" cy="277982"/>
          </a:xfrm>
          <a:prstGeom prst="line">
            <a:avLst/>
          </a:prstGeom>
          <a:noFill/>
          <a:ln w="25400" cap="flat" cmpd="sng" algn="ctr">
            <a:solidFill>
              <a:srgbClr val="70AD47">
                <a:lumMod val="75000"/>
              </a:srgbClr>
            </a:solidFill>
            <a:prstDash val="solid"/>
            <a:miter lim="800000"/>
          </a:ln>
          <a:effectLst/>
        </p:spPr>
      </p:cxnSp>
      <p:sp>
        <p:nvSpPr>
          <p:cNvPr id="250" name="Metin kutusu 961">
            <a:extLst>
              <a:ext uri="{FF2B5EF4-FFF2-40B4-BE49-F238E27FC236}">
                <a16:creationId xmlns:a16="http://schemas.microsoft.com/office/drawing/2014/main" id="{9BA59D15-34CD-45EF-A0B3-F632156DDD57}"/>
              </a:ext>
            </a:extLst>
          </p:cNvPr>
          <p:cNvSpPr txBox="1"/>
          <p:nvPr/>
        </p:nvSpPr>
        <p:spPr>
          <a:xfrm>
            <a:off x="5865888" y="1850690"/>
            <a:ext cx="90288" cy="353045"/>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sp>
        <p:nvSpPr>
          <p:cNvPr id="251" name="Metin kutusu 933">
            <a:extLst>
              <a:ext uri="{FF2B5EF4-FFF2-40B4-BE49-F238E27FC236}">
                <a16:creationId xmlns:a16="http://schemas.microsoft.com/office/drawing/2014/main" id="{77CA9D6E-649F-41C6-910C-8B21B3F1C4CE}"/>
              </a:ext>
            </a:extLst>
          </p:cNvPr>
          <p:cNvSpPr txBox="1"/>
          <p:nvPr/>
        </p:nvSpPr>
        <p:spPr>
          <a:xfrm>
            <a:off x="5611321" y="2652683"/>
            <a:ext cx="1735518" cy="323165"/>
          </a:xfrm>
          <a:prstGeom prst="rect">
            <a:avLst/>
          </a:prstGeom>
          <a:noFill/>
        </p:spPr>
        <p:txBody>
          <a:bodyPr wrap="square" rtlCol="0">
            <a:spAutoFit/>
          </a:bodyPr>
          <a:lstStyle/>
          <a:p>
            <a:pPr algn="ctr" defTabSz="685800">
              <a:defRPr/>
            </a:pPr>
            <a:r>
              <a:rPr lang="tr-TR" sz="1500" b="1" dirty="0">
                <a:solidFill>
                  <a:prstClr val="black"/>
                </a:solidFill>
                <a:latin typeface="Calibri" panose="020F0502020204030204"/>
                <a:cs typeface="Arial"/>
                <a:sym typeface="Arial"/>
              </a:rPr>
              <a:t>GAN-Based Model</a:t>
            </a:r>
          </a:p>
        </p:txBody>
      </p:sp>
      <p:grpSp>
        <p:nvGrpSpPr>
          <p:cNvPr id="252" name="Grup 899">
            <a:extLst>
              <a:ext uri="{FF2B5EF4-FFF2-40B4-BE49-F238E27FC236}">
                <a16:creationId xmlns:a16="http://schemas.microsoft.com/office/drawing/2014/main" id="{2E6D6600-9163-4FB2-8153-7A3371D23C3E}"/>
              </a:ext>
            </a:extLst>
          </p:cNvPr>
          <p:cNvGrpSpPr/>
          <p:nvPr/>
        </p:nvGrpSpPr>
        <p:grpSpPr>
          <a:xfrm>
            <a:off x="5328339" y="1398481"/>
            <a:ext cx="518676" cy="1249821"/>
            <a:chOff x="29572715" y="10197951"/>
            <a:chExt cx="975918" cy="2752000"/>
          </a:xfrm>
        </p:grpSpPr>
        <p:sp>
          <p:nvSpPr>
            <p:cNvPr id="285" name="Yamuk 900">
              <a:extLst>
                <a:ext uri="{FF2B5EF4-FFF2-40B4-BE49-F238E27FC236}">
                  <a16:creationId xmlns:a16="http://schemas.microsoft.com/office/drawing/2014/main" id="{BDCFB10C-96CF-4466-A245-B32F709CBF6A}"/>
                </a:ext>
              </a:extLst>
            </p:cNvPr>
            <p:cNvSpPr/>
            <p:nvPr/>
          </p:nvSpPr>
          <p:spPr>
            <a:xfrm rot="5400000">
              <a:off x="28729387" y="11130705"/>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286" name="Grup 901">
              <a:extLst>
                <a:ext uri="{FF2B5EF4-FFF2-40B4-BE49-F238E27FC236}">
                  <a16:creationId xmlns:a16="http://schemas.microsoft.com/office/drawing/2014/main" id="{5F84A62C-8ADE-4470-A2F9-3E1C0AD057AB}"/>
                </a:ext>
              </a:extLst>
            </p:cNvPr>
            <p:cNvGrpSpPr/>
            <p:nvPr/>
          </p:nvGrpSpPr>
          <p:grpSpPr>
            <a:xfrm>
              <a:off x="29706534" y="10469163"/>
              <a:ext cx="785601" cy="871858"/>
              <a:chOff x="29387769" y="10452776"/>
              <a:chExt cx="1722882" cy="1607891"/>
            </a:xfrm>
          </p:grpSpPr>
          <p:cxnSp>
            <p:nvCxnSpPr>
              <p:cNvPr id="302" name="Düz Bağlayıcı 917">
                <a:extLst>
                  <a:ext uri="{FF2B5EF4-FFF2-40B4-BE49-F238E27FC236}">
                    <a16:creationId xmlns:a16="http://schemas.microsoft.com/office/drawing/2014/main" id="{B7D08DF9-E35C-4E78-8944-39AA71DC4292}"/>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303" name="Düz Bağlayıcı 918">
                <a:extLst>
                  <a:ext uri="{FF2B5EF4-FFF2-40B4-BE49-F238E27FC236}">
                    <a16:creationId xmlns:a16="http://schemas.microsoft.com/office/drawing/2014/main" id="{9792BB08-A3FB-45DE-AC8F-32901B353368}"/>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304" name="İkizkenar Üçgen 919">
                <a:extLst>
                  <a:ext uri="{FF2B5EF4-FFF2-40B4-BE49-F238E27FC236}">
                    <a16:creationId xmlns:a16="http://schemas.microsoft.com/office/drawing/2014/main" id="{DFAF6D2C-2605-42B2-9069-6033B4027635}"/>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305" name="Akış Çizelgesi: Hazırlık 920">
                <a:extLst>
                  <a:ext uri="{FF2B5EF4-FFF2-40B4-BE49-F238E27FC236}">
                    <a16:creationId xmlns:a16="http://schemas.microsoft.com/office/drawing/2014/main" id="{B43B35F6-6AB3-442A-BD95-6A37115E9CE2}"/>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306" name="Oval 305">
                <a:extLst>
                  <a:ext uri="{FF2B5EF4-FFF2-40B4-BE49-F238E27FC236}">
                    <a16:creationId xmlns:a16="http://schemas.microsoft.com/office/drawing/2014/main" id="{B2949C8E-5CD4-489A-A1CC-D4EB9A9F73ED}"/>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07" name="Oval 306">
                <a:extLst>
                  <a:ext uri="{FF2B5EF4-FFF2-40B4-BE49-F238E27FC236}">
                    <a16:creationId xmlns:a16="http://schemas.microsoft.com/office/drawing/2014/main" id="{0F0D72E9-2816-496A-A441-75AA78AE504C}"/>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08" name="Oval 307">
                <a:extLst>
                  <a:ext uri="{FF2B5EF4-FFF2-40B4-BE49-F238E27FC236}">
                    <a16:creationId xmlns:a16="http://schemas.microsoft.com/office/drawing/2014/main" id="{16284528-8537-44E5-B781-17A4602031A4}"/>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09" name="Oval 308">
                <a:extLst>
                  <a:ext uri="{FF2B5EF4-FFF2-40B4-BE49-F238E27FC236}">
                    <a16:creationId xmlns:a16="http://schemas.microsoft.com/office/drawing/2014/main" id="{3CA51CEB-1E72-4B24-8616-1CCD3BD09685}"/>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10" name="Oval 309">
                <a:extLst>
                  <a:ext uri="{FF2B5EF4-FFF2-40B4-BE49-F238E27FC236}">
                    <a16:creationId xmlns:a16="http://schemas.microsoft.com/office/drawing/2014/main" id="{2CDAA147-EE5C-457A-819F-8FB4D71A6F26}"/>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11" name="Oval 310">
                <a:extLst>
                  <a:ext uri="{FF2B5EF4-FFF2-40B4-BE49-F238E27FC236}">
                    <a16:creationId xmlns:a16="http://schemas.microsoft.com/office/drawing/2014/main" id="{7272098F-B9F3-49B6-824C-1239111B0989}"/>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12" name="Oval 311">
                <a:extLst>
                  <a:ext uri="{FF2B5EF4-FFF2-40B4-BE49-F238E27FC236}">
                    <a16:creationId xmlns:a16="http://schemas.microsoft.com/office/drawing/2014/main" id="{E61C5E08-87C9-44A2-94A4-60AE6FE16CE2}"/>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13" name="Oval 312">
                <a:extLst>
                  <a:ext uri="{FF2B5EF4-FFF2-40B4-BE49-F238E27FC236}">
                    <a16:creationId xmlns:a16="http://schemas.microsoft.com/office/drawing/2014/main" id="{A7B32C29-DE33-4E27-8139-3502816F039F}"/>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14" name="Oval 313">
                <a:extLst>
                  <a:ext uri="{FF2B5EF4-FFF2-40B4-BE49-F238E27FC236}">
                    <a16:creationId xmlns:a16="http://schemas.microsoft.com/office/drawing/2014/main" id="{37FC442B-478A-4031-9369-CEE68C753AD3}"/>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287" name="Grup 902">
              <a:extLst>
                <a:ext uri="{FF2B5EF4-FFF2-40B4-BE49-F238E27FC236}">
                  <a16:creationId xmlns:a16="http://schemas.microsoft.com/office/drawing/2014/main" id="{F4D41600-1F78-48C0-A59E-4C7893D08386}"/>
                </a:ext>
              </a:extLst>
            </p:cNvPr>
            <p:cNvGrpSpPr/>
            <p:nvPr/>
          </p:nvGrpSpPr>
          <p:grpSpPr>
            <a:xfrm>
              <a:off x="29706534" y="11823703"/>
              <a:ext cx="785601" cy="871858"/>
              <a:chOff x="29387769" y="10452776"/>
              <a:chExt cx="1722882" cy="1607891"/>
            </a:xfrm>
          </p:grpSpPr>
          <p:cxnSp>
            <p:nvCxnSpPr>
              <p:cNvPr id="289" name="Düz Bağlayıcı 904">
                <a:extLst>
                  <a:ext uri="{FF2B5EF4-FFF2-40B4-BE49-F238E27FC236}">
                    <a16:creationId xmlns:a16="http://schemas.microsoft.com/office/drawing/2014/main" id="{7114FA4B-A7CF-404F-BB95-3D7D3A5A8995}"/>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290" name="Düz Bağlayıcı 905">
                <a:extLst>
                  <a:ext uri="{FF2B5EF4-FFF2-40B4-BE49-F238E27FC236}">
                    <a16:creationId xmlns:a16="http://schemas.microsoft.com/office/drawing/2014/main" id="{E6B5649F-526A-4D82-9BE1-594051113B1C}"/>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291" name="İkizkenar Üçgen 906">
                <a:extLst>
                  <a:ext uri="{FF2B5EF4-FFF2-40B4-BE49-F238E27FC236}">
                    <a16:creationId xmlns:a16="http://schemas.microsoft.com/office/drawing/2014/main" id="{C5614C2A-832B-4AB2-87CC-9F86A8C154C0}"/>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292" name="Akış Çizelgesi: Hazırlık 907">
                <a:extLst>
                  <a:ext uri="{FF2B5EF4-FFF2-40B4-BE49-F238E27FC236}">
                    <a16:creationId xmlns:a16="http://schemas.microsoft.com/office/drawing/2014/main" id="{3F1B8E3F-3DE8-4BB6-959D-834AF98EE25B}"/>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293" name="Oval 292">
                <a:extLst>
                  <a:ext uri="{FF2B5EF4-FFF2-40B4-BE49-F238E27FC236}">
                    <a16:creationId xmlns:a16="http://schemas.microsoft.com/office/drawing/2014/main" id="{3D09C0D6-73D7-4728-B5A3-8C6CA009FD08}"/>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94" name="Oval 293">
                <a:extLst>
                  <a:ext uri="{FF2B5EF4-FFF2-40B4-BE49-F238E27FC236}">
                    <a16:creationId xmlns:a16="http://schemas.microsoft.com/office/drawing/2014/main" id="{E1352727-24EA-4536-A3F6-50F9761149AB}"/>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95" name="Oval 294">
                <a:extLst>
                  <a:ext uri="{FF2B5EF4-FFF2-40B4-BE49-F238E27FC236}">
                    <a16:creationId xmlns:a16="http://schemas.microsoft.com/office/drawing/2014/main" id="{1F9460CD-9E35-4EBE-B55D-5687E4BF77EE}"/>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96" name="Oval 295">
                <a:extLst>
                  <a:ext uri="{FF2B5EF4-FFF2-40B4-BE49-F238E27FC236}">
                    <a16:creationId xmlns:a16="http://schemas.microsoft.com/office/drawing/2014/main" id="{FF67338C-F6B7-491E-8F02-A7ED6B8F36F2}"/>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97" name="Oval 296">
                <a:extLst>
                  <a:ext uri="{FF2B5EF4-FFF2-40B4-BE49-F238E27FC236}">
                    <a16:creationId xmlns:a16="http://schemas.microsoft.com/office/drawing/2014/main" id="{4D9951A8-52F8-4525-89CE-B1F96E627A3A}"/>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98" name="Oval 297">
                <a:extLst>
                  <a:ext uri="{FF2B5EF4-FFF2-40B4-BE49-F238E27FC236}">
                    <a16:creationId xmlns:a16="http://schemas.microsoft.com/office/drawing/2014/main" id="{9AE2E196-BA8F-401F-BE70-39A5D31BEC63}"/>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99" name="Oval 298">
                <a:extLst>
                  <a:ext uri="{FF2B5EF4-FFF2-40B4-BE49-F238E27FC236}">
                    <a16:creationId xmlns:a16="http://schemas.microsoft.com/office/drawing/2014/main" id="{E2F28FAA-6A72-435C-974D-91A9A43B7CCC}"/>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00" name="Oval 299">
                <a:extLst>
                  <a:ext uri="{FF2B5EF4-FFF2-40B4-BE49-F238E27FC236}">
                    <a16:creationId xmlns:a16="http://schemas.microsoft.com/office/drawing/2014/main" id="{44CFAF41-EA08-405A-8D6D-FCA4992CCADF}"/>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301" name="Oval 300">
                <a:extLst>
                  <a:ext uri="{FF2B5EF4-FFF2-40B4-BE49-F238E27FC236}">
                    <a16:creationId xmlns:a16="http://schemas.microsoft.com/office/drawing/2014/main" id="{39ED5D80-36B2-4FB6-9EF1-95D1412CADD9}"/>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288" name="Metin kutusu 903">
              <a:extLst>
                <a:ext uri="{FF2B5EF4-FFF2-40B4-BE49-F238E27FC236}">
                  <a16:creationId xmlns:a16="http://schemas.microsoft.com/office/drawing/2014/main" id="{59C81463-2E6F-4523-B260-A6143FE844B2}"/>
                </a:ext>
              </a:extLst>
            </p:cNvPr>
            <p:cNvSpPr txBox="1"/>
            <p:nvPr/>
          </p:nvSpPr>
          <p:spPr>
            <a:xfrm rot="5400000" flipH="1">
              <a:off x="29689412" y="11221597"/>
              <a:ext cx="294431" cy="527826"/>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sp>
        <p:nvSpPr>
          <p:cNvPr id="253" name="Metin kutusu 961">
            <a:extLst>
              <a:ext uri="{FF2B5EF4-FFF2-40B4-BE49-F238E27FC236}">
                <a16:creationId xmlns:a16="http://schemas.microsoft.com/office/drawing/2014/main" id="{041E44C4-41B5-45FB-9065-D7F6B6B56A05}"/>
              </a:ext>
            </a:extLst>
          </p:cNvPr>
          <p:cNvSpPr txBox="1"/>
          <p:nvPr/>
        </p:nvSpPr>
        <p:spPr>
          <a:xfrm>
            <a:off x="6666060" y="1859636"/>
            <a:ext cx="90288" cy="353045"/>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grpSp>
        <p:nvGrpSpPr>
          <p:cNvPr id="254" name="Group 253">
            <a:extLst>
              <a:ext uri="{FF2B5EF4-FFF2-40B4-BE49-F238E27FC236}">
                <a16:creationId xmlns:a16="http://schemas.microsoft.com/office/drawing/2014/main" id="{280F7AEA-C546-44E3-B088-D7A1D73D1D85}"/>
              </a:ext>
            </a:extLst>
          </p:cNvPr>
          <p:cNvGrpSpPr/>
          <p:nvPr/>
        </p:nvGrpSpPr>
        <p:grpSpPr>
          <a:xfrm>
            <a:off x="6929514" y="1431426"/>
            <a:ext cx="514846" cy="1249821"/>
            <a:chOff x="4248281" y="3542163"/>
            <a:chExt cx="363674" cy="1033160"/>
          </a:xfrm>
        </p:grpSpPr>
        <p:sp>
          <p:nvSpPr>
            <p:cNvPr id="255" name="Yamuk 900">
              <a:extLst>
                <a:ext uri="{FF2B5EF4-FFF2-40B4-BE49-F238E27FC236}">
                  <a16:creationId xmlns:a16="http://schemas.microsoft.com/office/drawing/2014/main" id="{8ED1DD52-5F19-4A21-A95E-B418EE00D278}"/>
                </a:ext>
              </a:extLst>
            </p:cNvPr>
            <p:cNvSpPr/>
            <p:nvPr/>
          </p:nvSpPr>
          <p:spPr>
            <a:xfrm rot="16200000">
              <a:off x="3928971" y="3892339"/>
              <a:ext cx="1033160" cy="332808"/>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256" name="Grup 901">
              <a:extLst>
                <a:ext uri="{FF2B5EF4-FFF2-40B4-BE49-F238E27FC236}">
                  <a16:creationId xmlns:a16="http://schemas.microsoft.com/office/drawing/2014/main" id="{256D96CE-C1E5-42F9-9774-321C5A37E6DE}"/>
                </a:ext>
              </a:extLst>
            </p:cNvPr>
            <p:cNvGrpSpPr/>
            <p:nvPr/>
          </p:nvGrpSpPr>
          <p:grpSpPr>
            <a:xfrm>
              <a:off x="4295813" y="3643982"/>
              <a:ext cx="294931" cy="327314"/>
              <a:chOff x="29387769" y="10452776"/>
              <a:chExt cx="1722882" cy="1607891"/>
            </a:xfrm>
          </p:grpSpPr>
          <p:cxnSp>
            <p:nvCxnSpPr>
              <p:cNvPr id="272" name="Düz Bağlayıcı 917">
                <a:extLst>
                  <a:ext uri="{FF2B5EF4-FFF2-40B4-BE49-F238E27FC236}">
                    <a16:creationId xmlns:a16="http://schemas.microsoft.com/office/drawing/2014/main" id="{A2DAFAEF-1F20-4A13-A9A9-FEE094D03F65}"/>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273" name="Düz Bağlayıcı 918">
                <a:extLst>
                  <a:ext uri="{FF2B5EF4-FFF2-40B4-BE49-F238E27FC236}">
                    <a16:creationId xmlns:a16="http://schemas.microsoft.com/office/drawing/2014/main" id="{D517B336-1ECD-45EC-92C0-D9428C2BC832}"/>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274" name="İkizkenar Üçgen 919">
                <a:extLst>
                  <a:ext uri="{FF2B5EF4-FFF2-40B4-BE49-F238E27FC236}">
                    <a16:creationId xmlns:a16="http://schemas.microsoft.com/office/drawing/2014/main" id="{14C1F932-B4F8-4DF3-A1A6-D411D8E4D8C4}"/>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275" name="Akış Çizelgesi: Hazırlık 920">
                <a:extLst>
                  <a:ext uri="{FF2B5EF4-FFF2-40B4-BE49-F238E27FC236}">
                    <a16:creationId xmlns:a16="http://schemas.microsoft.com/office/drawing/2014/main" id="{2A28A4C6-D6A3-48F5-8225-F29A78B14F15}"/>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276" name="Oval 275">
                <a:extLst>
                  <a:ext uri="{FF2B5EF4-FFF2-40B4-BE49-F238E27FC236}">
                    <a16:creationId xmlns:a16="http://schemas.microsoft.com/office/drawing/2014/main" id="{723AFD93-AF49-427C-B4E7-5A7BADBF1104}"/>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77" name="Oval 276">
                <a:extLst>
                  <a:ext uri="{FF2B5EF4-FFF2-40B4-BE49-F238E27FC236}">
                    <a16:creationId xmlns:a16="http://schemas.microsoft.com/office/drawing/2014/main" id="{4BED885D-359C-4EF8-9337-9E724D4E4FEB}"/>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78" name="Oval 277">
                <a:extLst>
                  <a:ext uri="{FF2B5EF4-FFF2-40B4-BE49-F238E27FC236}">
                    <a16:creationId xmlns:a16="http://schemas.microsoft.com/office/drawing/2014/main" id="{69D7B2B7-4387-4F49-8433-69C52FB12DE1}"/>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79" name="Oval 278">
                <a:extLst>
                  <a:ext uri="{FF2B5EF4-FFF2-40B4-BE49-F238E27FC236}">
                    <a16:creationId xmlns:a16="http://schemas.microsoft.com/office/drawing/2014/main" id="{D900C4DF-5A4D-4E50-9DA4-C3BAE67801CD}"/>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80" name="Oval 279">
                <a:extLst>
                  <a:ext uri="{FF2B5EF4-FFF2-40B4-BE49-F238E27FC236}">
                    <a16:creationId xmlns:a16="http://schemas.microsoft.com/office/drawing/2014/main" id="{4326E649-F5B7-4B7C-B2E3-25B817B690A8}"/>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81" name="Oval 280">
                <a:extLst>
                  <a:ext uri="{FF2B5EF4-FFF2-40B4-BE49-F238E27FC236}">
                    <a16:creationId xmlns:a16="http://schemas.microsoft.com/office/drawing/2014/main" id="{3FC6C899-E346-482A-A024-271D4C27968E}"/>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82" name="Oval 281">
                <a:extLst>
                  <a:ext uri="{FF2B5EF4-FFF2-40B4-BE49-F238E27FC236}">
                    <a16:creationId xmlns:a16="http://schemas.microsoft.com/office/drawing/2014/main" id="{CCD55D09-AD93-4D45-B8D8-3E21304EBEB8}"/>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83" name="Oval 282">
                <a:extLst>
                  <a:ext uri="{FF2B5EF4-FFF2-40B4-BE49-F238E27FC236}">
                    <a16:creationId xmlns:a16="http://schemas.microsoft.com/office/drawing/2014/main" id="{3598A5AE-E543-4B2A-A9E1-4F6E8CEFB9F4}"/>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84" name="Oval 283">
                <a:extLst>
                  <a:ext uri="{FF2B5EF4-FFF2-40B4-BE49-F238E27FC236}">
                    <a16:creationId xmlns:a16="http://schemas.microsoft.com/office/drawing/2014/main" id="{7A976C89-7C56-45D6-9FF1-00969EAE092D}"/>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257" name="Grup 902">
              <a:extLst>
                <a:ext uri="{FF2B5EF4-FFF2-40B4-BE49-F238E27FC236}">
                  <a16:creationId xmlns:a16="http://schemas.microsoft.com/office/drawing/2014/main" id="{7C49CD8F-8F6F-4D7C-BF95-47D3B2A9A921}"/>
                </a:ext>
              </a:extLst>
            </p:cNvPr>
            <p:cNvGrpSpPr/>
            <p:nvPr/>
          </p:nvGrpSpPr>
          <p:grpSpPr>
            <a:xfrm>
              <a:off x="4295813" y="4152505"/>
              <a:ext cx="294931" cy="327314"/>
              <a:chOff x="29387769" y="10452776"/>
              <a:chExt cx="1722882" cy="1607891"/>
            </a:xfrm>
          </p:grpSpPr>
          <p:cxnSp>
            <p:nvCxnSpPr>
              <p:cNvPr id="259" name="Düz Bağlayıcı 904">
                <a:extLst>
                  <a:ext uri="{FF2B5EF4-FFF2-40B4-BE49-F238E27FC236}">
                    <a16:creationId xmlns:a16="http://schemas.microsoft.com/office/drawing/2014/main" id="{A39F8F64-0033-477E-9A52-8ABF3D34B2F8}"/>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260" name="Düz Bağlayıcı 905">
                <a:extLst>
                  <a:ext uri="{FF2B5EF4-FFF2-40B4-BE49-F238E27FC236}">
                    <a16:creationId xmlns:a16="http://schemas.microsoft.com/office/drawing/2014/main" id="{4E554EDD-BD89-4B03-8C56-A73491407C67}"/>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261" name="İkizkenar Üçgen 906">
                <a:extLst>
                  <a:ext uri="{FF2B5EF4-FFF2-40B4-BE49-F238E27FC236}">
                    <a16:creationId xmlns:a16="http://schemas.microsoft.com/office/drawing/2014/main" id="{BE33F92B-8BF6-4C63-8C0B-4D88247DCFD4}"/>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262" name="Akış Çizelgesi: Hazırlık 907">
                <a:extLst>
                  <a:ext uri="{FF2B5EF4-FFF2-40B4-BE49-F238E27FC236}">
                    <a16:creationId xmlns:a16="http://schemas.microsoft.com/office/drawing/2014/main" id="{2664849A-1408-426D-92D6-F5F65CEA16B8}"/>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263" name="Oval 262">
                <a:extLst>
                  <a:ext uri="{FF2B5EF4-FFF2-40B4-BE49-F238E27FC236}">
                    <a16:creationId xmlns:a16="http://schemas.microsoft.com/office/drawing/2014/main" id="{7C8508DE-FCE2-4521-86CB-94797FFC4782}"/>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64" name="Oval 263">
                <a:extLst>
                  <a:ext uri="{FF2B5EF4-FFF2-40B4-BE49-F238E27FC236}">
                    <a16:creationId xmlns:a16="http://schemas.microsoft.com/office/drawing/2014/main" id="{FE828D4F-E4D2-4684-86A0-B5DE58B4C461}"/>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65" name="Oval 264">
                <a:extLst>
                  <a:ext uri="{FF2B5EF4-FFF2-40B4-BE49-F238E27FC236}">
                    <a16:creationId xmlns:a16="http://schemas.microsoft.com/office/drawing/2014/main" id="{B8CB6851-77F5-44D7-AFA3-F2B924BB6454}"/>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66" name="Oval 265">
                <a:extLst>
                  <a:ext uri="{FF2B5EF4-FFF2-40B4-BE49-F238E27FC236}">
                    <a16:creationId xmlns:a16="http://schemas.microsoft.com/office/drawing/2014/main" id="{E85B669D-98B9-441A-A744-5CD6FF9D2B0F}"/>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67" name="Oval 266">
                <a:extLst>
                  <a:ext uri="{FF2B5EF4-FFF2-40B4-BE49-F238E27FC236}">
                    <a16:creationId xmlns:a16="http://schemas.microsoft.com/office/drawing/2014/main" id="{3AD2105B-931F-44BD-A865-159CFF0ACB00}"/>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68" name="Oval 267">
                <a:extLst>
                  <a:ext uri="{FF2B5EF4-FFF2-40B4-BE49-F238E27FC236}">
                    <a16:creationId xmlns:a16="http://schemas.microsoft.com/office/drawing/2014/main" id="{FAEFBFA3-8858-4150-BA68-D6B796935DA1}"/>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69" name="Oval 268">
                <a:extLst>
                  <a:ext uri="{FF2B5EF4-FFF2-40B4-BE49-F238E27FC236}">
                    <a16:creationId xmlns:a16="http://schemas.microsoft.com/office/drawing/2014/main" id="{5B5457C3-CF7C-4E27-A833-5700C753CFD8}"/>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70" name="Oval 269">
                <a:extLst>
                  <a:ext uri="{FF2B5EF4-FFF2-40B4-BE49-F238E27FC236}">
                    <a16:creationId xmlns:a16="http://schemas.microsoft.com/office/drawing/2014/main" id="{D0362576-F934-4CAE-B045-798105B1B1AC}"/>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271" name="Oval 270">
                <a:extLst>
                  <a:ext uri="{FF2B5EF4-FFF2-40B4-BE49-F238E27FC236}">
                    <a16:creationId xmlns:a16="http://schemas.microsoft.com/office/drawing/2014/main" id="{F1CF1568-51E2-4B72-86A1-13671A520AB2}"/>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258" name="Metin kutusu 903">
              <a:extLst>
                <a:ext uri="{FF2B5EF4-FFF2-40B4-BE49-F238E27FC236}">
                  <a16:creationId xmlns:a16="http://schemas.microsoft.com/office/drawing/2014/main" id="{2DB28175-E333-4924-BE27-E1068A080EB8}"/>
                </a:ext>
              </a:extLst>
            </p:cNvPr>
            <p:cNvSpPr txBox="1"/>
            <p:nvPr/>
          </p:nvSpPr>
          <p:spPr>
            <a:xfrm rot="5400000" flipH="1">
              <a:off x="4292091" y="3919174"/>
              <a:ext cx="110536" cy="198156"/>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sp>
        <p:nvSpPr>
          <p:cNvPr id="220" name="Metin kutusu 9">
            <a:extLst>
              <a:ext uri="{FF2B5EF4-FFF2-40B4-BE49-F238E27FC236}">
                <a16:creationId xmlns:a16="http://schemas.microsoft.com/office/drawing/2014/main" id="{EE930BE2-5435-4848-A11E-3C493E7E6DE2}"/>
              </a:ext>
            </a:extLst>
          </p:cNvPr>
          <p:cNvSpPr txBox="1"/>
          <p:nvPr/>
        </p:nvSpPr>
        <p:spPr>
          <a:xfrm rot="1923968">
            <a:off x="3829870" y="1925838"/>
            <a:ext cx="359009"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cxnSp>
        <p:nvCxnSpPr>
          <p:cNvPr id="221" name="Straight Arrow Connector 220">
            <a:extLst>
              <a:ext uri="{FF2B5EF4-FFF2-40B4-BE49-F238E27FC236}">
                <a16:creationId xmlns:a16="http://schemas.microsoft.com/office/drawing/2014/main" id="{55456659-1343-4FFD-8914-18529D28D67D}"/>
              </a:ext>
            </a:extLst>
          </p:cNvPr>
          <p:cNvCxnSpPr>
            <a:cxnSpLocks/>
            <a:endCxn id="225" idx="1"/>
          </p:cNvCxnSpPr>
          <p:nvPr/>
        </p:nvCxnSpPr>
        <p:spPr>
          <a:xfrm>
            <a:off x="4109785" y="1720552"/>
            <a:ext cx="1025791" cy="440409"/>
          </a:xfrm>
          <a:prstGeom prst="straightConnector1">
            <a:avLst/>
          </a:prstGeom>
          <a:noFill/>
          <a:ln w="25400" cap="flat" cmpd="sng" algn="ctr">
            <a:solidFill>
              <a:sysClr val="windowText" lastClr="000000"/>
            </a:solidFill>
            <a:prstDash val="solid"/>
            <a:miter lim="800000"/>
            <a:tailEnd type="triangle"/>
          </a:ln>
          <a:effectLst/>
        </p:spPr>
      </p:cxnSp>
      <p:cxnSp>
        <p:nvCxnSpPr>
          <p:cNvPr id="222" name="Straight Arrow Connector 221">
            <a:extLst>
              <a:ext uri="{FF2B5EF4-FFF2-40B4-BE49-F238E27FC236}">
                <a16:creationId xmlns:a16="http://schemas.microsoft.com/office/drawing/2014/main" id="{15716A10-BE85-4540-B301-47E5E6860DAD}"/>
              </a:ext>
            </a:extLst>
          </p:cNvPr>
          <p:cNvCxnSpPr>
            <a:cxnSpLocks/>
            <a:stCxn id="318" idx="3"/>
            <a:endCxn id="225" idx="1"/>
          </p:cNvCxnSpPr>
          <p:nvPr/>
        </p:nvCxnSpPr>
        <p:spPr>
          <a:xfrm flipV="1">
            <a:off x="4473819" y="2160961"/>
            <a:ext cx="661756" cy="73475"/>
          </a:xfrm>
          <a:prstGeom prst="straightConnector1">
            <a:avLst/>
          </a:prstGeom>
          <a:noFill/>
          <a:ln w="25400" cap="flat" cmpd="sng" algn="ctr">
            <a:solidFill>
              <a:sysClr val="windowText" lastClr="000000"/>
            </a:solidFill>
            <a:prstDash val="solid"/>
            <a:miter lim="800000"/>
            <a:tailEnd type="triangle"/>
          </a:ln>
          <a:effectLst/>
        </p:spPr>
      </p:cxnSp>
      <p:pic>
        <p:nvPicPr>
          <p:cNvPr id="318" name="Picture 317">
            <a:extLst>
              <a:ext uri="{FF2B5EF4-FFF2-40B4-BE49-F238E27FC236}">
                <a16:creationId xmlns:a16="http://schemas.microsoft.com/office/drawing/2014/main" id="{CFE870DB-277E-4EEC-B46E-5BC55F20F888}"/>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0771" y="1939741"/>
            <a:ext cx="793048" cy="589388"/>
          </a:xfrm>
          <a:prstGeom prst="rect">
            <a:avLst/>
          </a:prstGeom>
          <a:ln>
            <a:noFill/>
          </a:ln>
        </p:spPr>
      </p:pic>
      <p:sp>
        <p:nvSpPr>
          <p:cNvPr id="319" name="Metin kutusu 9">
            <a:extLst>
              <a:ext uri="{FF2B5EF4-FFF2-40B4-BE49-F238E27FC236}">
                <a16:creationId xmlns:a16="http://schemas.microsoft.com/office/drawing/2014/main" id="{7421E9CA-9D5C-49FA-9BDF-94ECCC985136}"/>
              </a:ext>
            </a:extLst>
          </p:cNvPr>
          <p:cNvSpPr txBox="1"/>
          <p:nvPr/>
        </p:nvSpPr>
        <p:spPr>
          <a:xfrm rot="1923968">
            <a:off x="3470727" y="2016278"/>
            <a:ext cx="359009"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sp>
        <p:nvSpPr>
          <p:cNvPr id="321" name="Rectangle: Rounded Corners 320">
            <a:extLst>
              <a:ext uri="{FF2B5EF4-FFF2-40B4-BE49-F238E27FC236}">
                <a16:creationId xmlns:a16="http://schemas.microsoft.com/office/drawing/2014/main" id="{F708E08C-14FD-40D7-B7F3-0C6A0EDF33DE}"/>
              </a:ext>
            </a:extLst>
          </p:cNvPr>
          <p:cNvSpPr/>
          <p:nvPr/>
        </p:nvSpPr>
        <p:spPr>
          <a:xfrm>
            <a:off x="2957848" y="1317532"/>
            <a:ext cx="1728366" cy="1637749"/>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pic>
        <p:nvPicPr>
          <p:cNvPr id="322" name="Picture 321">
            <a:extLst>
              <a:ext uri="{FF2B5EF4-FFF2-40B4-BE49-F238E27FC236}">
                <a16:creationId xmlns:a16="http://schemas.microsoft.com/office/drawing/2014/main" id="{2F1D7658-BB51-4473-8776-B82E977A8819}"/>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4753" y="1459775"/>
            <a:ext cx="793048" cy="589388"/>
          </a:xfrm>
          <a:prstGeom prst="rect">
            <a:avLst/>
          </a:prstGeom>
          <a:ln>
            <a:noFill/>
          </a:ln>
        </p:spPr>
      </p:pic>
      <p:sp>
        <p:nvSpPr>
          <p:cNvPr id="633" name="Dikdörtgen: Köşeleri Yuvarlatılmış 931">
            <a:extLst>
              <a:ext uri="{FF2B5EF4-FFF2-40B4-BE49-F238E27FC236}">
                <a16:creationId xmlns:a16="http://schemas.microsoft.com/office/drawing/2014/main" id="{021EFF5A-B1BB-42A6-9C85-2660CB61B6F6}"/>
              </a:ext>
            </a:extLst>
          </p:cNvPr>
          <p:cNvSpPr/>
          <p:nvPr/>
        </p:nvSpPr>
        <p:spPr>
          <a:xfrm>
            <a:off x="6364635" y="4420263"/>
            <a:ext cx="171961" cy="940891"/>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34" name="Dikdörtgen: Köşeleri Yuvarlatılmış 935">
            <a:extLst>
              <a:ext uri="{FF2B5EF4-FFF2-40B4-BE49-F238E27FC236}">
                <a16:creationId xmlns:a16="http://schemas.microsoft.com/office/drawing/2014/main" id="{EFFB0124-04DE-4D76-B6B8-BBCAB4788453}"/>
              </a:ext>
            </a:extLst>
          </p:cNvPr>
          <p:cNvSpPr/>
          <p:nvPr/>
        </p:nvSpPr>
        <p:spPr>
          <a:xfrm>
            <a:off x="5135575" y="4195585"/>
            <a:ext cx="2557530" cy="1686855"/>
          </a:xfrm>
          <a:prstGeom prst="roundRect">
            <a:avLst/>
          </a:prstGeom>
          <a:solidFill>
            <a:srgbClr val="FFC000">
              <a:lumMod val="20000"/>
              <a:lumOff val="80000"/>
            </a:srgbClr>
          </a:solidFill>
          <a:ln w="25400" cap="flat" cmpd="sng" algn="ctr">
            <a:solidFill>
              <a:schemeClr val="tx1"/>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35" name="Oval 634">
            <a:extLst>
              <a:ext uri="{FF2B5EF4-FFF2-40B4-BE49-F238E27FC236}">
                <a16:creationId xmlns:a16="http://schemas.microsoft.com/office/drawing/2014/main" id="{7A2D76A9-9254-44CE-9B48-84D94F5C0075}"/>
              </a:ext>
            </a:extLst>
          </p:cNvPr>
          <p:cNvSpPr/>
          <p:nvPr/>
        </p:nvSpPr>
        <p:spPr>
          <a:xfrm>
            <a:off x="6058134" y="4439473"/>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36" name="Oval 635">
            <a:extLst>
              <a:ext uri="{FF2B5EF4-FFF2-40B4-BE49-F238E27FC236}">
                <a16:creationId xmlns:a16="http://schemas.microsoft.com/office/drawing/2014/main" id="{CDA94212-1719-40E1-B42E-CADFD18986B6}"/>
              </a:ext>
            </a:extLst>
          </p:cNvPr>
          <p:cNvSpPr/>
          <p:nvPr/>
        </p:nvSpPr>
        <p:spPr>
          <a:xfrm>
            <a:off x="6058134" y="4633356"/>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37" name="Metin kutusu 938">
            <a:extLst>
              <a:ext uri="{FF2B5EF4-FFF2-40B4-BE49-F238E27FC236}">
                <a16:creationId xmlns:a16="http://schemas.microsoft.com/office/drawing/2014/main" id="{F66EB2DB-DD81-4172-BA50-2622CC75FCFD}"/>
              </a:ext>
            </a:extLst>
          </p:cNvPr>
          <p:cNvSpPr txBox="1"/>
          <p:nvPr/>
        </p:nvSpPr>
        <p:spPr>
          <a:xfrm rot="16200000">
            <a:off x="6136178" y="4793404"/>
            <a:ext cx="176637" cy="280526"/>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sp>
        <p:nvSpPr>
          <p:cNvPr id="638" name="Oval 637">
            <a:extLst>
              <a:ext uri="{FF2B5EF4-FFF2-40B4-BE49-F238E27FC236}">
                <a16:creationId xmlns:a16="http://schemas.microsoft.com/office/drawing/2014/main" id="{BAF508CC-B423-467A-827F-3B3297AF3254}"/>
              </a:ext>
            </a:extLst>
          </p:cNvPr>
          <p:cNvSpPr/>
          <p:nvPr/>
        </p:nvSpPr>
        <p:spPr>
          <a:xfrm>
            <a:off x="6058134" y="4994635"/>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39" name="Oval 638">
            <a:extLst>
              <a:ext uri="{FF2B5EF4-FFF2-40B4-BE49-F238E27FC236}">
                <a16:creationId xmlns:a16="http://schemas.microsoft.com/office/drawing/2014/main" id="{65F7A02F-EF05-4504-83C5-A9F9914997FE}"/>
              </a:ext>
            </a:extLst>
          </p:cNvPr>
          <p:cNvSpPr/>
          <p:nvPr/>
        </p:nvSpPr>
        <p:spPr>
          <a:xfrm>
            <a:off x="6058134" y="5188518"/>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40" name="Oval 639">
            <a:extLst>
              <a:ext uri="{FF2B5EF4-FFF2-40B4-BE49-F238E27FC236}">
                <a16:creationId xmlns:a16="http://schemas.microsoft.com/office/drawing/2014/main" id="{CD03171B-0CF8-4301-9B6A-8F52E48CD1BB}"/>
              </a:ext>
            </a:extLst>
          </p:cNvPr>
          <p:cNvSpPr/>
          <p:nvPr/>
        </p:nvSpPr>
        <p:spPr>
          <a:xfrm>
            <a:off x="6364799" y="4537964"/>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41" name="Oval 640">
            <a:extLst>
              <a:ext uri="{FF2B5EF4-FFF2-40B4-BE49-F238E27FC236}">
                <a16:creationId xmlns:a16="http://schemas.microsoft.com/office/drawing/2014/main" id="{88190A34-C0DB-4138-87C5-96F96B632C34}"/>
              </a:ext>
            </a:extLst>
          </p:cNvPr>
          <p:cNvSpPr/>
          <p:nvPr/>
        </p:nvSpPr>
        <p:spPr>
          <a:xfrm>
            <a:off x="6364799" y="4731847"/>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42" name="Metin kutusu 943">
            <a:extLst>
              <a:ext uri="{FF2B5EF4-FFF2-40B4-BE49-F238E27FC236}">
                <a16:creationId xmlns:a16="http://schemas.microsoft.com/office/drawing/2014/main" id="{1BBD1022-D538-4ADE-9180-E161F2EEEDDB}"/>
              </a:ext>
            </a:extLst>
          </p:cNvPr>
          <p:cNvSpPr txBox="1"/>
          <p:nvPr/>
        </p:nvSpPr>
        <p:spPr>
          <a:xfrm rot="16200000">
            <a:off x="6286195" y="4893559"/>
            <a:ext cx="176637" cy="280526"/>
          </a:xfrm>
          <a:prstGeom prst="rect">
            <a:avLst/>
          </a:prstGeom>
          <a:noFill/>
        </p:spPr>
        <p:txBody>
          <a:bodyPr wrap="square" rtlCol="0">
            <a:spAutoFit/>
          </a:bodyPr>
          <a:lstStyle/>
          <a:p>
            <a:pPr defTabSz="685800">
              <a:defRPr/>
            </a:pPr>
            <a:r>
              <a:rPr lang="tr-TR" sz="1223">
                <a:solidFill>
                  <a:prstClr val="black"/>
                </a:solidFill>
                <a:latin typeface="Calibri" panose="020F0502020204030204"/>
                <a:cs typeface="Arial"/>
                <a:sym typeface="Arial"/>
              </a:rPr>
              <a:t>…</a:t>
            </a:r>
          </a:p>
        </p:txBody>
      </p:sp>
      <p:sp>
        <p:nvSpPr>
          <p:cNvPr id="643" name="Oval 642">
            <a:extLst>
              <a:ext uri="{FF2B5EF4-FFF2-40B4-BE49-F238E27FC236}">
                <a16:creationId xmlns:a16="http://schemas.microsoft.com/office/drawing/2014/main" id="{6054E494-E4FB-42AD-B9D3-1C87D916B155}"/>
              </a:ext>
            </a:extLst>
          </p:cNvPr>
          <p:cNvSpPr/>
          <p:nvPr/>
        </p:nvSpPr>
        <p:spPr>
          <a:xfrm>
            <a:off x="6364634" y="5127552"/>
            <a:ext cx="166524" cy="142295"/>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cxnSp>
        <p:nvCxnSpPr>
          <p:cNvPr id="644" name="Düz Bağlayıcı 946">
            <a:extLst>
              <a:ext uri="{FF2B5EF4-FFF2-40B4-BE49-F238E27FC236}">
                <a16:creationId xmlns:a16="http://schemas.microsoft.com/office/drawing/2014/main" id="{79EDE36D-94EC-4CD8-B0B6-A3C7407BE9B9}"/>
              </a:ext>
            </a:extLst>
          </p:cNvPr>
          <p:cNvCxnSpPr>
            <a:stCxn id="635" idx="6"/>
            <a:endCxn id="640" idx="2"/>
          </p:cNvCxnSpPr>
          <p:nvPr/>
        </p:nvCxnSpPr>
        <p:spPr>
          <a:xfrm>
            <a:off x="6224658" y="4510622"/>
            <a:ext cx="140140" cy="98491"/>
          </a:xfrm>
          <a:prstGeom prst="line">
            <a:avLst/>
          </a:prstGeom>
          <a:noFill/>
          <a:ln w="25400" cap="flat" cmpd="sng" algn="ctr">
            <a:solidFill>
              <a:srgbClr val="70AD47">
                <a:lumMod val="75000"/>
              </a:srgbClr>
            </a:solidFill>
            <a:prstDash val="solid"/>
            <a:miter lim="800000"/>
          </a:ln>
          <a:effectLst/>
        </p:spPr>
      </p:cxnSp>
      <p:cxnSp>
        <p:nvCxnSpPr>
          <p:cNvPr id="645" name="Düz Bağlayıcı 947">
            <a:extLst>
              <a:ext uri="{FF2B5EF4-FFF2-40B4-BE49-F238E27FC236}">
                <a16:creationId xmlns:a16="http://schemas.microsoft.com/office/drawing/2014/main" id="{ED4E04AB-9F35-4ABE-B6E7-1FD05F38A703}"/>
              </a:ext>
            </a:extLst>
          </p:cNvPr>
          <p:cNvCxnSpPr>
            <a:cxnSpLocks/>
            <a:stCxn id="635" idx="6"/>
            <a:endCxn id="641" idx="2"/>
          </p:cNvCxnSpPr>
          <p:nvPr/>
        </p:nvCxnSpPr>
        <p:spPr>
          <a:xfrm>
            <a:off x="6224658" y="4510622"/>
            <a:ext cx="140140" cy="292373"/>
          </a:xfrm>
          <a:prstGeom prst="line">
            <a:avLst/>
          </a:prstGeom>
          <a:noFill/>
          <a:ln w="25400" cap="flat" cmpd="sng" algn="ctr">
            <a:solidFill>
              <a:srgbClr val="70AD47">
                <a:lumMod val="75000"/>
              </a:srgbClr>
            </a:solidFill>
            <a:prstDash val="solid"/>
            <a:miter lim="800000"/>
          </a:ln>
          <a:effectLst/>
        </p:spPr>
      </p:cxnSp>
      <p:cxnSp>
        <p:nvCxnSpPr>
          <p:cNvPr id="646" name="Düz Bağlayıcı 948">
            <a:extLst>
              <a:ext uri="{FF2B5EF4-FFF2-40B4-BE49-F238E27FC236}">
                <a16:creationId xmlns:a16="http://schemas.microsoft.com/office/drawing/2014/main" id="{313495D2-4138-4729-BADC-4B162C89CD38}"/>
              </a:ext>
            </a:extLst>
          </p:cNvPr>
          <p:cNvCxnSpPr>
            <a:cxnSpLocks/>
            <a:stCxn id="635" idx="6"/>
            <a:endCxn id="643" idx="2"/>
          </p:cNvCxnSpPr>
          <p:nvPr/>
        </p:nvCxnSpPr>
        <p:spPr>
          <a:xfrm>
            <a:off x="6224659" y="4510621"/>
            <a:ext cx="139977" cy="688078"/>
          </a:xfrm>
          <a:prstGeom prst="line">
            <a:avLst/>
          </a:prstGeom>
          <a:noFill/>
          <a:ln w="25400" cap="flat" cmpd="sng" algn="ctr">
            <a:solidFill>
              <a:srgbClr val="70AD47">
                <a:lumMod val="75000"/>
              </a:srgbClr>
            </a:solidFill>
            <a:prstDash val="solid"/>
            <a:miter lim="800000"/>
          </a:ln>
          <a:effectLst/>
        </p:spPr>
      </p:cxnSp>
      <p:cxnSp>
        <p:nvCxnSpPr>
          <p:cNvPr id="647" name="Düz Bağlayıcı 949">
            <a:extLst>
              <a:ext uri="{FF2B5EF4-FFF2-40B4-BE49-F238E27FC236}">
                <a16:creationId xmlns:a16="http://schemas.microsoft.com/office/drawing/2014/main" id="{1A5E82BD-0408-4847-B1FF-DA44AF6B5D41}"/>
              </a:ext>
            </a:extLst>
          </p:cNvPr>
          <p:cNvCxnSpPr>
            <a:cxnSpLocks/>
            <a:stCxn id="636" idx="6"/>
            <a:endCxn id="640" idx="2"/>
          </p:cNvCxnSpPr>
          <p:nvPr/>
        </p:nvCxnSpPr>
        <p:spPr>
          <a:xfrm flipV="1">
            <a:off x="6224658" y="4609111"/>
            <a:ext cx="140140" cy="95393"/>
          </a:xfrm>
          <a:prstGeom prst="line">
            <a:avLst/>
          </a:prstGeom>
          <a:noFill/>
          <a:ln w="25400" cap="flat" cmpd="sng" algn="ctr">
            <a:solidFill>
              <a:srgbClr val="70AD47">
                <a:lumMod val="75000"/>
              </a:srgbClr>
            </a:solidFill>
            <a:prstDash val="solid"/>
            <a:miter lim="800000"/>
          </a:ln>
          <a:effectLst/>
        </p:spPr>
      </p:cxnSp>
      <p:cxnSp>
        <p:nvCxnSpPr>
          <p:cNvPr id="648" name="Düz Bağlayıcı 950">
            <a:extLst>
              <a:ext uri="{FF2B5EF4-FFF2-40B4-BE49-F238E27FC236}">
                <a16:creationId xmlns:a16="http://schemas.microsoft.com/office/drawing/2014/main" id="{1CE86830-B6E7-4D18-8CCD-8A3B28ADFB95}"/>
              </a:ext>
            </a:extLst>
          </p:cNvPr>
          <p:cNvCxnSpPr>
            <a:cxnSpLocks/>
            <a:endCxn id="640" idx="2"/>
          </p:cNvCxnSpPr>
          <p:nvPr/>
        </p:nvCxnSpPr>
        <p:spPr>
          <a:xfrm flipV="1">
            <a:off x="6223536" y="4609110"/>
            <a:ext cx="141263" cy="442944"/>
          </a:xfrm>
          <a:prstGeom prst="line">
            <a:avLst/>
          </a:prstGeom>
          <a:noFill/>
          <a:ln w="25400" cap="flat" cmpd="sng" algn="ctr">
            <a:solidFill>
              <a:srgbClr val="70AD47">
                <a:lumMod val="75000"/>
              </a:srgbClr>
            </a:solidFill>
            <a:prstDash val="solid"/>
            <a:miter lim="800000"/>
          </a:ln>
          <a:effectLst/>
        </p:spPr>
      </p:cxnSp>
      <p:cxnSp>
        <p:nvCxnSpPr>
          <p:cNvPr id="649" name="Düz Bağlayıcı 951">
            <a:extLst>
              <a:ext uri="{FF2B5EF4-FFF2-40B4-BE49-F238E27FC236}">
                <a16:creationId xmlns:a16="http://schemas.microsoft.com/office/drawing/2014/main" id="{1E591533-CB06-48E5-B9C3-3E48BF130CC0}"/>
              </a:ext>
            </a:extLst>
          </p:cNvPr>
          <p:cNvCxnSpPr>
            <a:cxnSpLocks/>
            <a:stCxn id="636" idx="6"/>
            <a:endCxn id="643" idx="2"/>
          </p:cNvCxnSpPr>
          <p:nvPr/>
        </p:nvCxnSpPr>
        <p:spPr>
          <a:xfrm>
            <a:off x="6224659" y="4704503"/>
            <a:ext cx="139977" cy="494196"/>
          </a:xfrm>
          <a:prstGeom prst="line">
            <a:avLst/>
          </a:prstGeom>
          <a:noFill/>
          <a:ln w="25400" cap="flat" cmpd="sng" algn="ctr">
            <a:solidFill>
              <a:srgbClr val="70AD47">
                <a:lumMod val="75000"/>
              </a:srgbClr>
            </a:solidFill>
            <a:prstDash val="solid"/>
            <a:miter lim="800000"/>
          </a:ln>
          <a:effectLst/>
        </p:spPr>
      </p:cxnSp>
      <p:cxnSp>
        <p:nvCxnSpPr>
          <p:cNvPr id="650" name="Düz Bağlayıcı 952">
            <a:extLst>
              <a:ext uri="{FF2B5EF4-FFF2-40B4-BE49-F238E27FC236}">
                <a16:creationId xmlns:a16="http://schemas.microsoft.com/office/drawing/2014/main" id="{0E716607-EE1B-48F1-B6AC-AB595517A855}"/>
              </a:ext>
            </a:extLst>
          </p:cNvPr>
          <p:cNvCxnSpPr>
            <a:cxnSpLocks/>
            <a:stCxn id="641" idx="2"/>
            <a:endCxn id="636" idx="6"/>
          </p:cNvCxnSpPr>
          <p:nvPr/>
        </p:nvCxnSpPr>
        <p:spPr>
          <a:xfrm flipH="1" flipV="1">
            <a:off x="6224658" y="4704504"/>
            <a:ext cx="140140" cy="98491"/>
          </a:xfrm>
          <a:prstGeom prst="line">
            <a:avLst/>
          </a:prstGeom>
          <a:noFill/>
          <a:ln w="25400" cap="flat" cmpd="sng" algn="ctr">
            <a:solidFill>
              <a:srgbClr val="70AD47">
                <a:lumMod val="75000"/>
              </a:srgbClr>
            </a:solidFill>
            <a:prstDash val="solid"/>
            <a:miter lim="800000"/>
          </a:ln>
          <a:effectLst/>
        </p:spPr>
      </p:cxnSp>
      <p:cxnSp>
        <p:nvCxnSpPr>
          <p:cNvPr id="651" name="Düz Bağlayıcı 953">
            <a:extLst>
              <a:ext uri="{FF2B5EF4-FFF2-40B4-BE49-F238E27FC236}">
                <a16:creationId xmlns:a16="http://schemas.microsoft.com/office/drawing/2014/main" id="{B7C0EE2E-73EA-4A19-9BC3-D2F7B01162BA}"/>
              </a:ext>
            </a:extLst>
          </p:cNvPr>
          <p:cNvCxnSpPr>
            <a:cxnSpLocks/>
            <a:endCxn id="641" idx="2"/>
          </p:cNvCxnSpPr>
          <p:nvPr/>
        </p:nvCxnSpPr>
        <p:spPr>
          <a:xfrm flipV="1">
            <a:off x="6224495" y="4802995"/>
            <a:ext cx="140304" cy="249061"/>
          </a:xfrm>
          <a:prstGeom prst="line">
            <a:avLst/>
          </a:prstGeom>
          <a:noFill/>
          <a:ln w="25400" cap="flat" cmpd="sng" algn="ctr">
            <a:solidFill>
              <a:srgbClr val="70AD47">
                <a:lumMod val="75000"/>
              </a:srgbClr>
            </a:solidFill>
            <a:prstDash val="solid"/>
            <a:miter lim="800000"/>
          </a:ln>
          <a:effectLst/>
        </p:spPr>
      </p:cxnSp>
      <p:cxnSp>
        <p:nvCxnSpPr>
          <p:cNvPr id="652" name="Düz Bağlayıcı 954">
            <a:extLst>
              <a:ext uri="{FF2B5EF4-FFF2-40B4-BE49-F238E27FC236}">
                <a16:creationId xmlns:a16="http://schemas.microsoft.com/office/drawing/2014/main" id="{C7A517AF-FBE5-4FDF-A1C0-F0B59FA91CDA}"/>
              </a:ext>
            </a:extLst>
          </p:cNvPr>
          <p:cNvCxnSpPr>
            <a:cxnSpLocks/>
            <a:endCxn id="643" idx="2"/>
          </p:cNvCxnSpPr>
          <p:nvPr/>
        </p:nvCxnSpPr>
        <p:spPr>
          <a:xfrm>
            <a:off x="6225619" y="5049405"/>
            <a:ext cx="139017" cy="149295"/>
          </a:xfrm>
          <a:prstGeom prst="line">
            <a:avLst/>
          </a:prstGeom>
          <a:noFill/>
          <a:ln w="25400" cap="flat" cmpd="sng" algn="ctr">
            <a:solidFill>
              <a:srgbClr val="70AD47">
                <a:lumMod val="75000"/>
              </a:srgbClr>
            </a:solidFill>
            <a:prstDash val="solid"/>
            <a:miter lim="800000"/>
          </a:ln>
          <a:effectLst/>
        </p:spPr>
      </p:cxnSp>
      <p:cxnSp>
        <p:nvCxnSpPr>
          <p:cNvPr id="653" name="Düz Bağlayıcı 955">
            <a:extLst>
              <a:ext uri="{FF2B5EF4-FFF2-40B4-BE49-F238E27FC236}">
                <a16:creationId xmlns:a16="http://schemas.microsoft.com/office/drawing/2014/main" id="{BA045C04-0B04-4868-9C30-6D6DD40BA1C1}"/>
              </a:ext>
            </a:extLst>
          </p:cNvPr>
          <p:cNvCxnSpPr>
            <a:cxnSpLocks/>
            <a:stCxn id="639" idx="6"/>
            <a:endCxn id="640" idx="2"/>
          </p:cNvCxnSpPr>
          <p:nvPr/>
        </p:nvCxnSpPr>
        <p:spPr>
          <a:xfrm flipV="1">
            <a:off x="6224658" y="4609110"/>
            <a:ext cx="140140" cy="650554"/>
          </a:xfrm>
          <a:prstGeom prst="line">
            <a:avLst/>
          </a:prstGeom>
          <a:noFill/>
          <a:ln w="25400" cap="flat" cmpd="sng" algn="ctr">
            <a:solidFill>
              <a:srgbClr val="70AD47">
                <a:lumMod val="75000"/>
              </a:srgbClr>
            </a:solidFill>
            <a:prstDash val="solid"/>
            <a:miter lim="800000"/>
          </a:ln>
          <a:effectLst/>
        </p:spPr>
      </p:cxnSp>
      <p:cxnSp>
        <p:nvCxnSpPr>
          <p:cNvPr id="654" name="Düz Bağlayıcı 956">
            <a:extLst>
              <a:ext uri="{FF2B5EF4-FFF2-40B4-BE49-F238E27FC236}">
                <a16:creationId xmlns:a16="http://schemas.microsoft.com/office/drawing/2014/main" id="{906EC4EA-B177-4086-A7CF-27FE11F5C9B7}"/>
              </a:ext>
            </a:extLst>
          </p:cNvPr>
          <p:cNvCxnSpPr>
            <a:cxnSpLocks/>
            <a:stCxn id="639" idx="6"/>
            <a:endCxn id="641" idx="2"/>
          </p:cNvCxnSpPr>
          <p:nvPr/>
        </p:nvCxnSpPr>
        <p:spPr>
          <a:xfrm flipV="1">
            <a:off x="6224658" y="4802995"/>
            <a:ext cx="140140" cy="456671"/>
          </a:xfrm>
          <a:prstGeom prst="line">
            <a:avLst/>
          </a:prstGeom>
          <a:noFill/>
          <a:ln w="25400" cap="flat" cmpd="sng" algn="ctr">
            <a:solidFill>
              <a:srgbClr val="70AD47">
                <a:lumMod val="75000"/>
              </a:srgbClr>
            </a:solidFill>
            <a:prstDash val="solid"/>
            <a:miter lim="800000"/>
          </a:ln>
          <a:effectLst/>
        </p:spPr>
      </p:cxnSp>
      <p:cxnSp>
        <p:nvCxnSpPr>
          <p:cNvPr id="655" name="Düz Bağlayıcı 957">
            <a:extLst>
              <a:ext uri="{FF2B5EF4-FFF2-40B4-BE49-F238E27FC236}">
                <a16:creationId xmlns:a16="http://schemas.microsoft.com/office/drawing/2014/main" id="{F4E7E54D-C43E-4187-93FA-71AB539BB19F}"/>
              </a:ext>
            </a:extLst>
          </p:cNvPr>
          <p:cNvCxnSpPr>
            <a:cxnSpLocks/>
            <a:stCxn id="639" idx="6"/>
            <a:endCxn id="643" idx="2"/>
          </p:cNvCxnSpPr>
          <p:nvPr/>
        </p:nvCxnSpPr>
        <p:spPr>
          <a:xfrm flipV="1">
            <a:off x="6224659" y="5198700"/>
            <a:ext cx="139977" cy="60967"/>
          </a:xfrm>
          <a:prstGeom prst="line">
            <a:avLst/>
          </a:prstGeom>
          <a:noFill/>
          <a:ln w="25400" cap="flat" cmpd="sng" algn="ctr">
            <a:solidFill>
              <a:srgbClr val="70AD47">
                <a:lumMod val="75000"/>
              </a:srgbClr>
            </a:solidFill>
            <a:prstDash val="solid"/>
            <a:miter lim="800000"/>
          </a:ln>
          <a:effectLst/>
        </p:spPr>
      </p:cxnSp>
      <p:cxnSp>
        <p:nvCxnSpPr>
          <p:cNvPr id="656" name="Düz Bağlayıcı 958">
            <a:extLst>
              <a:ext uri="{FF2B5EF4-FFF2-40B4-BE49-F238E27FC236}">
                <a16:creationId xmlns:a16="http://schemas.microsoft.com/office/drawing/2014/main" id="{515C6910-CC47-4729-A291-CC2033D16AD4}"/>
              </a:ext>
            </a:extLst>
          </p:cNvPr>
          <p:cNvCxnSpPr>
            <a:cxnSpLocks/>
            <a:endCxn id="640" idx="6"/>
          </p:cNvCxnSpPr>
          <p:nvPr/>
        </p:nvCxnSpPr>
        <p:spPr>
          <a:xfrm flipH="1" flipV="1">
            <a:off x="6531322" y="4609110"/>
            <a:ext cx="96522" cy="311606"/>
          </a:xfrm>
          <a:prstGeom prst="line">
            <a:avLst/>
          </a:prstGeom>
          <a:noFill/>
          <a:ln w="25400" cap="flat" cmpd="sng" algn="ctr">
            <a:solidFill>
              <a:srgbClr val="70AD47">
                <a:lumMod val="75000"/>
              </a:srgbClr>
            </a:solidFill>
            <a:prstDash val="solid"/>
            <a:miter lim="800000"/>
          </a:ln>
          <a:effectLst/>
        </p:spPr>
      </p:cxnSp>
      <p:cxnSp>
        <p:nvCxnSpPr>
          <p:cNvPr id="657" name="Düz Bağlayıcı 959">
            <a:extLst>
              <a:ext uri="{FF2B5EF4-FFF2-40B4-BE49-F238E27FC236}">
                <a16:creationId xmlns:a16="http://schemas.microsoft.com/office/drawing/2014/main" id="{8CFCA61F-A093-4E5E-973A-4C93E66A27CD}"/>
              </a:ext>
            </a:extLst>
          </p:cNvPr>
          <p:cNvCxnSpPr>
            <a:cxnSpLocks/>
            <a:endCxn id="641" idx="6"/>
          </p:cNvCxnSpPr>
          <p:nvPr/>
        </p:nvCxnSpPr>
        <p:spPr>
          <a:xfrm flipH="1" flipV="1">
            <a:off x="6531322" y="4802995"/>
            <a:ext cx="96522" cy="117723"/>
          </a:xfrm>
          <a:prstGeom prst="line">
            <a:avLst/>
          </a:prstGeom>
          <a:noFill/>
          <a:ln w="25400" cap="flat" cmpd="sng" algn="ctr">
            <a:solidFill>
              <a:srgbClr val="70AD47">
                <a:lumMod val="75000"/>
              </a:srgbClr>
            </a:solidFill>
            <a:prstDash val="solid"/>
            <a:miter lim="800000"/>
          </a:ln>
          <a:effectLst/>
        </p:spPr>
      </p:cxnSp>
      <p:cxnSp>
        <p:nvCxnSpPr>
          <p:cNvPr id="658" name="Düz Bağlayıcı 960">
            <a:extLst>
              <a:ext uri="{FF2B5EF4-FFF2-40B4-BE49-F238E27FC236}">
                <a16:creationId xmlns:a16="http://schemas.microsoft.com/office/drawing/2014/main" id="{D1F3F937-67C1-434C-9E37-75D80E32B700}"/>
              </a:ext>
            </a:extLst>
          </p:cNvPr>
          <p:cNvCxnSpPr>
            <a:cxnSpLocks/>
            <a:endCxn id="643" idx="6"/>
          </p:cNvCxnSpPr>
          <p:nvPr/>
        </p:nvCxnSpPr>
        <p:spPr>
          <a:xfrm flipH="1">
            <a:off x="6531159" y="4920716"/>
            <a:ext cx="96685" cy="277982"/>
          </a:xfrm>
          <a:prstGeom prst="line">
            <a:avLst/>
          </a:prstGeom>
          <a:noFill/>
          <a:ln w="25400" cap="flat" cmpd="sng" algn="ctr">
            <a:solidFill>
              <a:srgbClr val="70AD47">
                <a:lumMod val="75000"/>
              </a:srgbClr>
            </a:solidFill>
            <a:prstDash val="solid"/>
            <a:miter lim="800000"/>
          </a:ln>
          <a:effectLst/>
        </p:spPr>
      </p:cxnSp>
      <p:sp>
        <p:nvSpPr>
          <p:cNvPr id="659" name="Metin kutusu 961">
            <a:extLst>
              <a:ext uri="{FF2B5EF4-FFF2-40B4-BE49-F238E27FC236}">
                <a16:creationId xmlns:a16="http://schemas.microsoft.com/office/drawing/2014/main" id="{04F8140B-C41E-441B-88E0-7D890586097C}"/>
              </a:ext>
            </a:extLst>
          </p:cNvPr>
          <p:cNvSpPr txBox="1"/>
          <p:nvPr/>
        </p:nvSpPr>
        <p:spPr>
          <a:xfrm>
            <a:off x="5865888" y="4728742"/>
            <a:ext cx="90288" cy="353045"/>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sp>
        <p:nvSpPr>
          <p:cNvPr id="660" name="Metin kutusu 933">
            <a:extLst>
              <a:ext uri="{FF2B5EF4-FFF2-40B4-BE49-F238E27FC236}">
                <a16:creationId xmlns:a16="http://schemas.microsoft.com/office/drawing/2014/main" id="{3835F67C-1563-4D3C-99F2-41EBFFFCA294}"/>
              </a:ext>
            </a:extLst>
          </p:cNvPr>
          <p:cNvSpPr txBox="1"/>
          <p:nvPr/>
        </p:nvSpPr>
        <p:spPr>
          <a:xfrm>
            <a:off x="5611321" y="5530735"/>
            <a:ext cx="1735518" cy="323165"/>
          </a:xfrm>
          <a:prstGeom prst="rect">
            <a:avLst/>
          </a:prstGeom>
          <a:noFill/>
        </p:spPr>
        <p:txBody>
          <a:bodyPr wrap="square" rtlCol="0">
            <a:spAutoFit/>
          </a:bodyPr>
          <a:lstStyle/>
          <a:p>
            <a:pPr algn="ctr" defTabSz="685800">
              <a:defRPr/>
            </a:pPr>
            <a:r>
              <a:rPr lang="tr-TR" sz="1500" b="1" dirty="0">
                <a:solidFill>
                  <a:prstClr val="black"/>
                </a:solidFill>
                <a:latin typeface="Calibri" panose="020F0502020204030204"/>
                <a:cs typeface="Arial"/>
                <a:sym typeface="Arial"/>
              </a:rPr>
              <a:t>GAN-Based Model</a:t>
            </a:r>
          </a:p>
        </p:txBody>
      </p:sp>
      <p:grpSp>
        <p:nvGrpSpPr>
          <p:cNvPr id="661" name="Grup 899">
            <a:extLst>
              <a:ext uri="{FF2B5EF4-FFF2-40B4-BE49-F238E27FC236}">
                <a16:creationId xmlns:a16="http://schemas.microsoft.com/office/drawing/2014/main" id="{3C538424-4EDE-4627-9632-944B6D252058}"/>
              </a:ext>
            </a:extLst>
          </p:cNvPr>
          <p:cNvGrpSpPr/>
          <p:nvPr/>
        </p:nvGrpSpPr>
        <p:grpSpPr>
          <a:xfrm>
            <a:off x="5328339" y="4276533"/>
            <a:ext cx="518676" cy="1249821"/>
            <a:chOff x="29572715" y="10197951"/>
            <a:chExt cx="975918" cy="2752000"/>
          </a:xfrm>
        </p:grpSpPr>
        <p:sp>
          <p:nvSpPr>
            <p:cNvPr id="705" name="Yamuk 900">
              <a:extLst>
                <a:ext uri="{FF2B5EF4-FFF2-40B4-BE49-F238E27FC236}">
                  <a16:creationId xmlns:a16="http://schemas.microsoft.com/office/drawing/2014/main" id="{41765741-A836-42F7-9B00-8F3923C32BA0}"/>
                </a:ext>
              </a:extLst>
            </p:cNvPr>
            <p:cNvSpPr/>
            <p:nvPr/>
          </p:nvSpPr>
          <p:spPr>
            <a:xfrm rot="5400000">
              <a:off x="28729387" y="11130705"/>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706" name="Grup 901">
              <a:extLst>
                <a:ext uri="{FF2B5EF4-FFF2-40B4-BE49-F238E27FC236}">
                  <a16:creationId xmlns:a16="http://schemas.microsoft.com/office/drawing/2014/main" id="{74F523F2-CCB8-49FF-9F8A-7CB07E868513}"/>
                </a:ext>
              </a:extLst>
            </p:cNvPr>
            <p:cNvGrpSpPr/>
            <p:nvPr/>
          </p:nvGrpSpPr>
          <p:grpSpPr>
            <a:xfrm>
              <a:off x="29706534" y="10469163"/>
              <a:ext cx="785601" cy="871858"/>
              <a:chOff x="29387769" y="10452776"/>
              <a:chExt cx="1722882" cy="1607891"/>
            </a:xfrm>
          </p:grpSpPr>
          <p:cxnSp>
            <p:nvCxnSpPr>
              <p:cNvPr id="722" name="Düz Bağlayıcı 917">
                <a:extLst>
                  <a:ext uri="{FF2B5EF4-FFF2-40B4-BE49-F238E27FC236}">
                    <a16:creationId xmlns:a16="http://schemas.microsoft.com/office/drawing/2014/main" id="{CE43C1F8-98FA-4F7F-91F5-28E00146D92A}"/>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723" name="Düz Bağlayıcı 918">
                <a:extLst>
                  <a:ext uri="{FF2B5EF4-FFF2-40B4-BE49-F238E27FC236}">
                    <a16:creationId xmlns:a16="http://schemas.microsoft.com/office/drawing/2014/main" id="{686A9E28-BFBE-4A25-B3CD-E9630D2BE8A1}"/>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724" name="İkizkenar Üçgen 919">
                <a:extLst>
                  <a:ext uri="{FF2B5EF4-FFF2-40B4-BE49-F238E27FC236}">
                    <a16:creationId xmlns:a16="http://schemas.microsoft.com/office/drawing/2014/main" id="{A6F3B029-CCFC-48AD-8E55-24206894C7B5}"/>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25" name="Akış Çizelgesi: Hazırlık 920">
                <a:extLst>
                  <a:ext uri="{FF2B5EF4-FFF2-40B4-BE49-F238E27FC236}">
                    <a16:creationId xmlns:a16="http://schemas.microsoft.com/office/drawing/2014/main" id="{F58B27A6-AAFA-4AC3-ABCC-03D117202990}"/>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26" name="Oval 725">
                <a:extLst>
                  <a:ext uri="{FF2B5EF4-FFF2-40B4-BE49-F238E27FC236}">
                    <a16:creationId xmlns:a16="http://schemas.microsoft.com/office/drawing/2014/main" id="{41E64F40-1ED1-460D-8B98-162DD73A7982}"/>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27" name="Oval 726">
                <a:extLst>
                  <a:ext uri="{FF2B5EF4-FFF2-40B4-BE49-F238E27FC236}">
                    <a16:creationId xmlns:a16="http://schemas.microsoft.com/office/drawing/2014/main" id="{03372657-F356-49F7-958C-B1E82594D09E}"/>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28" name="Oval 727">
                <a:extLst>
                  <a:ext uri="{FF2B5EF4-FFF2-40B4-BE49-F238E27FC236}">
                    <a16:creationId xmlns:a16="http://schemas.microsoft.com/office/drawing/2014/main" id="{C0EC415A-457F-4B65-8EF8-3BAC9A53A685}"/>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29" name="Oval 728">
                <a:extLst>
                  <a:ext uri="{FF2B5EF4-FFF2-40B4-BE49-F238E27FC236}">
                    <a16:creationId xmlns:a16="http://schemas.microsoft.com/office/drawing/2014/main" id="{3C4E73A6-F0C6-4342-8774-5D8E102DD2C7}"/>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30" name="Oval 729">
                <a:extLst>
                  <a:ext uri="{FF2B5EF4-FFF2-40B4-BE49-F238E27FC236}">
                    <a16:creationId xmlns:a16="http://schemas.microsoft.com/office/drawing/2014/main" id="{511EF7C0-FB3A-4D9C-B32E-A5B3B0C677A1}"/>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31" name="Oval 730">
                <a:extLst>
                  <a:ext uri="{FF2B5EF4-FFF2-40B4-BE49-F238E27FC236}">
                    <a16:creationId xmlns:a16="http://schemas.microsoft.com/office/drawing/2014/main" id="{45709F76-DE59-4AF8-9017-DB1D0002B6DC}"/>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32" name="Oval 731">
                <a:extLst>
                  <a:ext uri="{FF2B5EF4-FFF2-40B4-BE49-F238E27FC236}">
                    <a16:creationId xmlns:a16="http://schemas.microsoft.com/office/drawing/2014/main" id="{A1AFDBAD-9EFE-4BE1-9396-0C3AEF4134A8}"/>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33" name="Oval 732">
                <a:extLst>
                  <a:ext uri="{FF2B5EF4-FFF2-40B4-BE49-F238E27FC236}">
                    <a16:creationId xmlns:a16="http://schemas.microsoft.com/office/drawing/2014/main" id="{3A414361-36EF-494F-94FB-6172C3E3AAEB}"/>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34" name="Oval 733">
                <a:extLst>
                  <a:ext uri="{FF2B5EF4-FFF2-40B4-BE49-F238E27FC236}">
                    <a16:creationId xmlns:a16="http://schemas.microsoft.com/office/drawing/2014/main" id="{D17B8130-35BE-4103-810E-DB5B9CDE8D2F}"/>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707" name="Grup 902">
              <a:extLst>
                <a:ext uri="{FF2B5EF4-FFF2-40B4-BE49-F238E27FC236}">
                  <a16:creationId xmlns:a16="http://schemas.microsoft.com/office/drawing/2014/main" id="{FAE018CD-8E49-460C-BA90-C15F5D2C906C}"/>
                </a:ext>
              </a:extLst>
            </p:cNvPr>
            <p:cNvGrpSpPr/>
            <p:nvPr/>
          </p:nvGrpSpPr>
          <p:grpSpPr>
            <a:xfrm>
              <a:off x="29706534" y="11823703"/>
              <a:ext cx="785601" cy="871858"/>
              <a:chOff x="29387769" y="10452776"/>
              <a:chExt cx="1722882" cy="1607891"/>
            </a:xfrm>
          </p:grpSpPr>
          <p:cxnSp>
            <p:nvCxnSpPr>
              <p:cNvPr id="709" name="Düz Bağlayıcı 904">
                <a:extLst>
                  <a:ext uri="{FF2B5EF4-FFF2-40B4-BE49-F238E27FC236}">
                    <a16:creationId xmlns:a16="http://schemas.microsoft.com/office/drawing/2014/main" id="{FFC055D6-85C7-46A8-AE15-978A33482317}"/>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710" name="Düz Bağlayıcı 905">
                <a:extLst>
                  <a:ext uri="{FF2B5EF4-FFF2-40B4-BE49-F238E27FC236}">
                    <a16:creationId xmlns:a16="http://schemas.microsoft.com/office/drawing/2014/main" id="{F25597DB-FA21-4997-BB1D-7EC03FB402CF}"/>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711" name="İkizkenar Üçgen 906">
                <a:extLst>
                  <a:ext uri="{FF2B5EF4-FFF2-40B4-BE49-F238E27FC236}">
                    <a16:creationId xmlns:a16="http://schemas.microsoft.com/office/drawing/2014/main" id="{9F71C0BD-B438-41E7-8D63-BE7AB12CE81A}"/>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12" name="Akış Çizelgesi: Hazırlık 907">
                <a:extLst>
                  <a:ext uri="{FF2B5EF4-FFF2-40B4-BE49-F238E27FC236}">
                    <a16:creationId xmlns:a16="http://schemas.microsoft.com/office/drawing/2014/main" id="{067558A8-9F7A-4F78-906B-E6A481BF35BD}"/>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713" name="Oval 712">
                <a:extLst>
                  <a:ext uri="{FF2B5EF4-FFF2-40B4-BE49-F238E27FC236}">
                    <a16:creationId xmlns:a16="http://schemas.microsoft.com/office/drawing/2014/main" id="{FF7DC380-EEE0-407B-AA47-AF947D94A707}"/>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14" name="Oval 713">
                <a:extLst>
                  <a:ext uri="{FF2B5EF4-FFF2-40B4-BE49-F238E27FC236}">
                    <a16:creationId xmlns:a16="http://schemas.microsoft.com/office/drawing/2014/main" id="{0774B93B-E973-4CCF-96C0-C9EF2BEE3DF1}"/>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15" name="Oval 714">
                <a:extLst>
                  <a:ext uri="{FF2B5EF4-FFF2-40B4-BE49-F238E27FC236}">
                    <a16:creationId xmlns:a16="http://schemas.microsoft.com/office/drawing/2014/main" id="{DB6754C9-8DD5-40FB-A7C8-F2E17C8F65C7}"/>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16" name="Oval 715">
                <a:extLst>
                  <a:ext uri="{FF2B5EF4-FFF2-40B4-BE49-F238E27FC236}">
                    <a16:creationId xmlns:a16="http://schemas.microsoft.com/office/drawing/2014/main" id="{32B342ED-051B-415F-8094-B43818733D97}"/>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17" name="Oval 716">
                <a:extLst>
                  <a:ext uri="{FF2B5EF4-FFF2-40B4-BE49-F238E27FC236}">
                    <a16:creationId xmlns:a16="http://schemas.microsoft.com/office/drawing/2014/main" id="{D6A68B47-2C7C-45F4-8BD3-4C87664DFE6F}"/>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18" name="Oval 717">
                <a:extLst>
                  <a:ext uri="{FF2B5EF4-FFF2-40B4-BE49-F238E27FC236}">
                    <a16:creationId xmlns:a16="http://schemas.microsoft.com/office/drawing/2014/main" id="{8C1F1279-7AA3-43FB-AB3C-AD4F2A8A475F}"/>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19" name="Oval 718">
                <a:extLst>
                  <a:ext uri="{FF2B5EF4-FFF2-40B4-BE49-F238E27FC236}">
                    <a16:creationId xmlns:a16="http://schemas.microsoft.com/office/drawing/2014/main" id="{223899C0-5135-4C46-8FF5-9B3921317AF7}"/>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20" name="Oval 719">
                <a:extLst>
                  <a:ext uri="{FF2B5EF4-FFF2-40B4-BE49-F238E27FC236}">
                    <a16:creationId xmlns:a16="http://schemas.microsoft.com/office/drawing/2014/main" id="{D553B48F-6968-4545-9630-5F9E0489DA20}"/>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21" name="Oval 720">
                <a:extLst>
                  <a:ext uri="{FF2B5EF4-FFF2-40B4-BE49-F238E27FC236}">
                    <a16:creationId xmlns:a16="http://schemas.microsoft.com/office/drawing/2014/main" id="{52703431-7465-4032-A498-285D4A5BD237}"/>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708" name="Metin kutusu 903">
              <a:extLst>
                <a:ext uri="{FF2B5EF4-FFF2-40B4-BE49-F238E27FC236}">
                  <a16:creationId xmlns:a16="http://schemas.microsoft.com/office/drawing/2014/main" id="{2883BF63-1A42-4788-A7BC-C87353673D6B}"/>
                </a:ext>
              </a:extLst>
            </p:cNvPr>
            <p:cNvSpPr txBox="1"/>
            <p:nvPr/>
          </p:nvSpPr>
          <p:spPr>
            <a:xfrm rot="5400000" flipH="1">
              <a:off x="29689412" y="11221597"/>
              <a:ext cx="294431" cy="527826"/>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sp>
        <p:nvSpPr>
          <p:cNvPr id="662" name="Metin kutusu 961">
            <a:extLst>
              <a:ext uri="{FF2B5EF4-FFF2-40B4-BE49-F238E27FC236}">
                <a16:creationId xmlns:a16="http://schemas.microsoft.com/office/drawing/2014/main" id="{E9CDE254-1976-4449-9ECA-7145CACB2ACB}"/>
              </a:ext>
            </a:extLst>
          </p:cNvPr>
          <p:cNvSpPr txBox="1"/>
          <p:nvPr/>
        </p:nvSpPr>
        <p:spPr>
          <a:xfrm>
            <a:off x="6666060" y="4737688"/>
            <a:ext cx="90288" cy="353045"/>
          </a:xfrm>
          <a:prstGeom prst="rect">
            <a:avLst/>
          </a:prstGeom>
          <a:noFill/>
        </p:spPr>
        <p:txBody>
          <a:bodyPr wrap="square" rtlCol="0">
            <a:spAutoFit/>
          </a:bodyPr>
          <a:lstStyle/>
          <a:p>
            <a:pPr defTabSz="685800">
              <a:defRPr/>
            </a:pPr>
            <a:r>
              <a:rPr lang="tr-TR" sz="1694" dirty="0">
                <a:solidFill>
                  <a:prstClr val="black"/>
                </a:solidFill>
                <a:latin typeface="Calibri" panose="020F0502020204030204"/>
                <a:cs typeface="Arial"/>
                <a:sym typeface="Arial"/>
              </a:rPr>
              <a:t>+</a:t>
            </a:r>
          </a:p>
        </p:txBody>
      </p:sp>
      <p:grpSp>
        <p:nvGrpSpPr>
          <p:cNvPr id="663" name="Group 662">
            <a:extLst>
              <a:ext uri="{FF2B5EF4-FFF2-40B4-BE49-F238E27FC236}">
                <a16:creationId xmlns:a16="http://schemas.microsoft.com/office/drawing/2014/main" id="{15146D7A-8BCA-4FBE-8C4C-871DF5E477BE}"/>
              </a:ext>
            </a:extLst>
          </p:cNvPr>
          <p:cNvGrpSpPr/>
          <p:nvPr/>
        </p:nvGrpSpPr>
        <p:grpSpPr>
          <a:xfrm>
            <a:off x="6929514" y="4309478"/>
            <a:ext cx="514846" cy="1249821"/>
            <a:chOff x="4248281" y="3542163"/>
            <a:chExt cx="363674" cy="1033160"/>
          </a:xfrm>
        </p:grpSpPr>
        <p:sp>
          <p:nvSpPr>
            <p:cNvPr id="675" name="Yamuk 900">
              <a:extLst>
                <a:ext uri="{FF2B5EF4-FFF2-40B4-BE49-F238E27FC236}">
                  <a16:creationId xmlns:a16="http://schemas.microsoft.com/office/drawing/2014/main" id="{23716C9C-535A-4826-ACB0-368336DEE6BB}"/>
                </a:ext>
              </a:extLst>
            </p:cNvPr>
            <p:cNvSpPr/>
            <p:nvPr/>
          </p:nvSpPr>
          <p:spPr>
            <a:xfrm rot="16200000">
              <a:off x="3928971" y="3892339"/>
              <a:ext cx="1033160" cy="332808"/>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nvGrpSpPr>
            <p:cNvPr id="676" name="Grup 901">
              <a:extLst>
                <a:ext uri="{FF2B5EF4-FFF2-40B4-BE49-F238E27FC236}">
                  <a16:creationId xmlns:a16="http://schemas.microsoft.com/office/drawing/2014/main" id="{A31EDEDD-B76C-4BE3-ABD9-24D9AFE7DC00}"/>
                </a:ext>
              </a:extLst>
            </p:cNvPr>
            <p:cNvGrpSpPr/>
            <p:nvPr/>
          </p:nvGrpSpPr>
          <p:grpSpPr>
            <a:xfrm>
              <a:off x="4295813" y="3643982"/>
              <a:ext cx="294931" cy="327314"/>
              <a:chOff x="29387769" y="10452776"/>
              <a:chExt cx="1722882" cy="1607891"/>
            </a:xfrm>
          </p:grpSpPr>
          <p:cxnSp>
            <p:nvCxnSpPr>
              <p:cNvPr id="692" name="Düz Bağlayıcı 917">
                <a:extLst>
                  <a:ext uri="{FF2B5EF4-FFF2-40B4-BE49-F238E27FC236}">
                    <a16:creationId xmlns:a16="http://schemas.microsoft.com/office/drawing/2014/main" id="{FFC090E0-89B5-4CBC-837F-7BE7E7D912A1}"/>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693" name="Düz Bağlayıcı 918">
                <a:extLst>
                  <a:ext uri="{FF2B5EF4-FFF2-40B4-BE49-F238E27FC236}">
                    <a16:creationId xmlns:a16="http://schemas.microsoft.com/office/drawing/2014/main" id="{499CB7E4-FDFA-41A2-96EB-99E65FC08872}"/>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694" name="İkizkenar Üçgen 919">
                <a:extLst>
                  <a:ext uri="{FF2B5EF4-FFF2-40B4-BE49-F238E27FC236}">
                    <a16:creationId xmlns:a16="http://schemas.microsoft.com/office/drawing/2014/main" id="{3792806B-CA64-4418-BF14-B4A6230FB862}"/>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695" name="Akış Çizelgesi: Hazırlık 920">
                <a:extLst>
                  <a:ext uri="{FF2B5EF4-FFF2-40B4-BE49-F238E27FC236}">
                    <a16:creationId xmlns:a16="http://schemas.microsoft.com/office/drawing/2014/main" id="{3C545957-F02B-49A1-B90C-E49B98E45065}"/>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696" name="Oval 695">
                <a:extLst>
                  <a:ext uri="{FF2B5EF4-FFF2-40B4-BE49-F238E27FC236}">
                    <a16:creationId xmlns:a16="http://schemas.microsoft.com/office/drawing/2014/main" id="{98D68B42-F3B8-4031-BB58-A1B29172D54A}"/>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97" name="Oval 696">
                <a:extLst>
                  <a:ext uri="{FF2B5EF4-FFF2-40B4-BE49-F238E27FC236}">
                    <a16:creationId xmlns:a16="http://schemas.microsoft.com/office/drawing/2014/main" id="{CD572DC4-3CA5-4E96-81FD-6E9D2FE4D101}"/>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98" name="Oval 697">
                <a:extLst>
                  <a:ext uri="{FF2B5EF4-FFF2-40B4-BE49-F238E27FC236}">
                    <a16:creationId xmlns:a16="http://schemas.microsoft.com/office/drawing/2014/main" id="{3062DC10-EEAB-4725-8AC6-9645F8FA4B0B}"/>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99" name="Oval 698">
                <a:extLst>
                  <a:ext uri="{FF2B5EF4-FFF2-40B4-BE49-F238E27FC236}">
                    <a16:creationId xmlns:a16="http://schemas.microsoft.com/office/drawing/2014/main" id="{46F90098-A40A-4AEC-834A-D19D81E67E51}"/>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00" name="Oval 699">
                <a:extLst>
                  <a:ext uri="{FF2B5EF4-FFF2-40B4-BE49-F238E27FC236}">
                    <a16:creationId xmlns:a16="http://schemas.microsoft.com/office/drawing/2014/main" id="{4CA3C2CD-2D13-4EB2-A4ED-EE647A17B800}"/>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01" name="Oval 700">
                <a:extLst>
                  <a:ext uri="{FF2B5EF4-FFF2-40B4-BE49-F238E27FC236}">
                    <a16:creationId xmlns:a16="http://schemas.microsoft.com/office/drawing/2014/main" id="{635FF77E-1C2F-42A4-9B27-37958947ED05}"/>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02" name="Oval 701">
                <a:extLst>
                  <a:ext uri="{FF2B5EF4-FFF2-40B4-BE49-F238E27FC236}">
                    <a16:creationId xmlns:a16="http://schemas.microsoft.com/office/drawing/2014/main" id="{4B433089-44C5-4EED-96B3-EBFF466245AE}"/>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03" name="Oval 702">
                <a:extLst>
                  <a:ext uri="{FF2B5EF4-FFF2-40B4-BE49-F238E27FC236}">
                    <a16:creationId xmlns:a16="http://schemas.microsoft.com/office/drawing/2014/main" id="{509A2655-303B-49D7-97F2-FC81ACE0D9CC}"/>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704" name="Oval 703">
                <a:extLst>
                  <a:ext uri="{FF2B5EF4-FFF2-40B4-BE49-F238E27FC236}">
                    <a16:creationId xmlns:a16="http://schemas.microsoft.com/office/drawing/2014/main" id="{01399592-AE79-42AA-BD25-FF4A476B80F3}"/>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grpSp>
          <p:nvGrpSpPr>
            <p:cNvPr id="677" name="Grup 902">
              <a:extLst>
                <a:ext uri="{FF2B5EF4-FFF2-40B4-BE49-F238E27FC236}">
                  <a16:creationId xmlns:a16="http://schemas.microsoft.com/office/drawing/2014/main" id="{408D338E-A5A6-4EDB-A758-DF7AFDF2ACCE}"/>
                </a:ext>
              </a:extLst>
            </p:cNvPr>
            <p:cNvGrpSpPr/>
            <p:nvPr/>
          </p:nvGrpSpPr>
          <p:grpSpPr>
            <a:xfrm>
              <a:off x="4295813" y="4152505"/>
              <a:ext cx="294931" cy="327314"/>
              <a:chOff x="29387769" y="10452776"/>
              <a:chExt cx="1722882" cy="1607891"/>
            </a:xfrm>
          </p:grpSpPr>
          <p:cxnSp>
            <p:nvCxnSpPr>
              <p:cNvPr id="679" name="Düz Bağlayıcı 904">
                <a:extLst>
                  <a:ext uri="{FF2B5EF4-FFF2-40B4-BE49-F238E27FC236}">
                    <a16:creationId xmlns:a16="http://schemas.microsoft.com/office/drawing/2014/main" id="{2E9CA9B4-CCD2-4BAE-9B72-0F6181C0D62F}"/>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680" name="Düz Bağlayıcı 905">
                <a:extLst>
                  <a:ext uri="{FF2B5EF4-FFF2-40B4-BE49-F238E27FC236}">
                    <a16:creationId xmlns:a16="http://schemas.microsoft.com/office/drawing/2014/main" id="{69948E80-0A10-47B3-B567-94D7EEB64A09}"/>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681" name="İkizkenar Üçgen 906">
                <a:extLst>
                  <a:ext uri="{FF2B5EF4-FFF2-40B4-BE49-F238E27FC236}">
                    <a16:creationId xmlns:a16="http://schemas.microsoft.com/office/drawing/2014/main" id="{32B4CE5C-1CFA-4B52-B57F-B6786BFE792A}"/>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682" name="Akış Çizelgesi: Hazırlık 907">
                <a:extLst>
                  <a:ext uri="{FF2B5EF4-FFF2-40B4-BE49-F238E27FC236}">
                    <a16:creationId xmlns:a16="http://schemas.microsoft.com/office/drawing/2014/main" id="{63B8B4EF-05B9-4F5F-91A1-FA48EA543C00}"/>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685800">
                  <a:defRPr/>
                </a:pPr>
                <a:endParaRPr lang="tr-TR" sz="507">
                  <a:solidFill>
                    <a:prstClr val="white"/>
                  </a:solidFill>
                  <a:latin typeface="Calibri" panose="020F0502020204030204"/>
                  <a:cs typeface="Arial"/>
                  <a:sym typeface="Arial"/>
                </a:endParaRPr>
              </a:p>
            </p:txBody>
          </p:sp>
          <p:sp>
            <p:nvSpPr>
              <p:cNvPr id="683" name="Oval 682">
                <a:extLst>
                  <a:ext uri="{FF2B5EF4-FFF2-40B4-BE49-F238E27FC236}">
                    <a16:creationId xmlns:a16="http://schemas.microsoft.com/office/drawing/2014/main" id="{57B48D14-7195-4BBD-9570-C437BB20A35A}"/>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84" name="Oval 683">
                <a:extLst>
                  <a:ext uri="{FF2B5EF4-FFF2-40B4-BE49-F238E27FC236}">
                    <a16:creationId xmlns:a16="http://schemas.microsoft.com/office/drawing/2014/main" id="{6B600E9B-E5B5-435E-839D-89E820AA02EE}"/>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85" name="Oval 684">
                <a:extLst>
                  <a:ext uri="{FF2B5EF4-FFF2-40B4-BE49-F238E27FC236}">
                    <a16:creationId xmlns:a16="http://schemas.microsoft.com/office/drawing/2014/main" id="{1855B02C-62CB-4DA1-898D-EC8700081244}"/>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86" name="Oval 685">
                <a:extLst>
                  <a:ext uri="{FF2B5EF4-FFF2-40B4-BE49-F238E27FC236}">
                    <a16:creationId xmlns:a16="http://schemas.microsoft.com/office/drawing/2014/main" id="{14F96BE3-BE79-4397-B227-46C82FF68C83}"/>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87" name="Oval 686">
                <a:extLst>
                  <a:ext uri="{FF2B5EF4-FFF2-40B4-BE49-F238E27FC236}">
                    <a16:creationId xmlns:a16="http://schemas.microsoft.com/office/drawing/2014/main" id="{CA183303-1ACF-4124-9570-997DF13B6E2B}"/>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88" name="Oval 687">
                <a:extLst>
                  <a:ext uri="{FF2B5EF4-FFF2-40B4-BE49-F238E27FC236}">
                    <a16:creationId xmlns:a16="http://schemas.microsoft.com/office/drawing/2014/main" id="{BAE7EB61-94E1-4AA3-8EC4-E0368E99D178}"/>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89" name="Oval 688">
                <a:extLst>
                  <a:ext uri="{FF2B5EF4-FFF2-40B4-BE49-F238E27FC236}">
                    <a16:creationId xmlns:a16="http://schemas.microsoft.com/office/drawing/2014/main" id="{0CEFA2D5-B4EE-474B-8F75-E5C345BCD964}"/>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90" name="Oval 689">
                <a:extLst>
                  <a:ext uri="{FF2B5EF4-FFF2-40B4-BE49-F238E27FC236}">
                    <a16:creationId xmlns:a16="http://schemas.microsoft.com/office/drawing/2014/main" id="{706BD995-6075-42C3-BB0E-458DA57FD9E1}"/>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sp>
            <p:nvSpPr>
              <p:cNvPr id="691" name="Oval 690">
                <a:extLst>
                  <a:ext uri="{FF2B5EF4-FFF2-40B4-BE49-F238E27FC236}">
                    <a16:creationId xmlns:a16="http://schemas.microsoft.com/office/drawing/2014/main" id="{9AB7ECE2-BF6E-4BBD-8CED-594F854ECD63}"/>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685800">
                  <a:defRPr/>
                </a:pPr>
                <a:endParaRPr lang="tr-TR" sz="424">
                  <a:solidFill>
                    <a:prstClr val="white"/>
                  </a:solidFill>
                  <a:latin typeface="Calibri" panose="020F0502020204030204"/>
                  <a:cs typeface="Arial"/>
                  <a:sym typeface="Arial"/>
                </a:endParaRPr>
              </a:p>
            </p:txBody>
          </p:sp>
        </p:grpSp>
        <p:sp>
          <p:nvSpPr>
            <p:cNvPr id="678" name="Metin kutusu 903">
              <a:extLst>
                <a:ext uri="{FF2B5EF4-FFF2-40B4-BE49-F238E27FC236}">
                  <a16:creationId xmlns:a16="http://schemas.microsoft.com/office/drawing/2014/main" id="{9E563263-76E4-44E5-AA56-D8446E05FF6E}"/>
                </a:ext>
              </a:extLst>
            </p:cNvPr>
            <p:cNvSpPr txBox="1"/>
            <p:nvPr/>
          </p:nvSpPr>
          <p:spPr>
            <a:xfrm rot="5400000" flipH="1">
              <a:off x="4292091" y="3919174"/>
              <a:ext cx="110536" cy="198156"/>
            </a:xfrm>
            <a:prstGeom prst="rect">
              <a:avLst/>
            </a:prstGeom>
            <a:noFill/>
          </p:spPr>
          <p:txBody>
            <a:bodyPr wrap="square" rtlCol="0">
              <a:spAutoFit/>
            </a:bodyPr>
            <a:lstStyle/>
            <a:p>
              <a:pPr defTabSz="685800">
                <a:defRPr/>
              </a:pPr>
              <a:r>
                <a:rPr lang="tr-TR" sz="1223" dirty="0">
                  <a:solidFill>
                    <a:prstClr val="black"/>
                  </a:solidFill>
                  <a:latin typeface="Calibri" panose="020F0502020204030204"/>
                  <a:cs typeface="Arial"/>
                  <a:sym typeface="Arial"/>
                </a:rPr>
                <a:t>…</a:t>
              </a:r>
            </a:p>
          </p:txBody>
        </p:sp>
      </p:grpSp>
      <p:sp>
        <p:nvSpPr>
          <p:cNvPr id="664" name="Metin kutusu 933">
            <a:extLst>
              <a:ext uri="{FF2B5EF4-FFF2-40B4-BE49-F238E27FC236}">
                <a16:creationId xmlns:a16="http://schemas.microsoft.com/office/drawing/2014/main" id="{40502BC3-8487-440D-95C0-CA96490547FB}"/>
              </a:ext>
            </a:extLst>
          </p:cNvPr>
          <p:cNvSpPr txBox="1"/>
          <p:nvPr/>
        </p:nvSpPr>
        <p:spPr>
          <a:xfrm>
            <a:off x="7678151" y="5960172"/>
            <a:ext cx="2001729" cy="400110"/>
          </a:xfrm>
          <a:prstGeom prst="rect">
            <a:avLst/>
          </a:prstGeom>
          <a:noFill/>
        </p:spPr>
        <p:txBody>
          <a:bodyPr wrap="square" rtlCol="0">
            <a:spAutoFit/>
          </a:bodyPr>
          <a:lstStyle/>
          <a:p>
            <a:pPr algn="ctr" defTabSz="685800"/>
            <a:r>
              <a:rPr lang="tr-TR" sz="2000" b="1" dirty="0">
                <a:solidFill>
                  <a:prstClr val="black"/>
                </a:solidFill>
                <a:latin typeface="Calibri" panose="020F0502020204030204"/>
                <a:cs typeface="Arial"/>
                <a:sym typeface="Arial"/>
              </a:rPr>
              <a:t>Testing Phase</a:t>
            </a:r>
          </a:p>
        </p:txBody>
      </p:sp>
      <p:sp>
        <p:nvSpPr>
          <p:cNvPr id="665" name="Rectangle: Rounded Corners 664">
            <a:extLst>
              <a:ext uri="{FF2B5EF4-FFF2-40B4-BE49-F238E27FC236}">
                <a16:creationId xmlns:a16="http://schemas.microsoft.com/office/drawing/2014/main" id="{418EBD1C-5F94-4466-9DCD-7A8641683BD4}"/>
              </a:ext>
            </a:extLst>
          </p:cNvPr>
          <p:cNvSpPr/>
          <p:nvPr/>
        </p:nvSpPr>
        <p:spPr>
          <a:xfrm>
            <a:off x="2794914" y="4062567"/>
            <a:ext cx="6916640" cy="2322703"/>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
        <p:nvSpPr>
          <p:cNvPr id="666" name="Metin kutusu 9">
            <a:extLst>
              <a:ext uri="{FF2B5EF4-FFF2-40B4-BE49-F238E27FC236}">
                <a16:creationId xmlns:a16="http://schemas.microsoft.com/office/drawing/2014/main" id="{6A55D3AB-E8E9-44BC-B108-60FB873CAFDE}"/>
              </a:ext>
            </a:extLst>
          </p:cNvPr>
          <p:cNvSpPr txBox="1"/>
          <p:nvPr/>
        </p:nvSpPr>
        <p:spPr>
          <a:xfrm rot="1923968">
            <a:off x="3829870" y="4803890"/>
            <a:ext cx="359009"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cxnSp>
        <p:nvCxnSpPr>
          <p:cNvPr id="667" name="Straight Arrow Connector 666">
            <a:extLst>
              <a:ext uri="{FF2B5EF4-FFF2-40B4-BE49-F238E27FC236}">
                <a16:creationId xmlns:a16="http://schemas.microsoft.com/office/drawing/2014/main" id="{7D52E838-FDE3-406B-BD66-7762C78846B0}"/>
              </a:ext>
            </a:extLst>
          </p:cNvPr>
          <p:cNvCxnSpPr>
            <a:cxnSpLocks/>
            <a:endCxn id="634" idx="1"/>
          </p:cNvCxnSpPr>
          <p:nvPr/>
        </p:nvCxnSpPr>
        <p:spPr>
          <a:xfrm>
            <a:off x="4109785" y="4598604"/>
            <a:ext cx="1025791" cy="440409"/>
          </a:xfrm>
          <a:prstGeom prst="straightConnector1">
            <a:avLst/>
          </a:prstGeom>
          <a:noFill/>
          <a:ln w="25400" cap="flat" cmpd="sng" algn="ctr">
            <a:solidFill>
              <a:sysClr val="windowText" lastClr="000000"/>
            </a:solidFill>
            <a:prstDash val="solid"/>
            <a:miter lim="800000"/>
            <a:tailEnd type="triangle"/>
          </a:ln>
          <a:effectLst/>
        </p:spPr>
      </p:cxnSp>
      <p:cxnSp>
        <p:nvCxnSpPr>
          <p:cNvPr id="668" name="Straight Arrow Connector 667">
            <a:extLst>
              <a:ext uri="{FF2B5EF4-FFF2-40B4-BE49-F238E27FC236}">
                <a16:creationId xmlns:a16="http://schemas.microsoft.com/office/drawing/2014/main" id="{9120FE60-E190-414C-9286-1D52D3FD77E0}"/>
              </a:ext>
            </a:extLst>
          </p:cNvPr>
          <p:cNvCxnSpPr>
            <a:cxnSpLocks/>
            <a:stCxn id="671" idx="3"/>
            <a:endCxn id="634" idx="1"/>
          </p:cNvCxnSpPr>
          <p:nvPr/>
        </p:nvCxnSpPr>
        <p:spPr>
          <a:xfrm flipV="1">
            <a:off x="4473819" y="5039013"/>
            <a:ext cx="661756" cy="73475"/>
          </a:xfrm>
          <a:prstGeom prst="straightConnector1">
            <a:avLst/>
          </a:prstGeom>
          <a:noFill/>
          <a:ln w="25400" cap="flat" cmpd="sng" algn="ctr">
            <a:solidFill>
              <a:sysClr val="windowText" lastClr="000000"/>
            </a:solidFill>
            <a:prstDash val="solid"/>
            <a:miter lim="800000"/>
            <a:tailEnd type="triangle"/>
          </a:ln>
          <a:effectLst/>
        </p:spPr>
      </p:cxnSp>
      <p:sp>
        <p:nvSpPr>
          <p:cNvPr id="669" name="TextBox 668">
            <a:extLst>
              <a:ext uri="{FF2B5EF4-FFF2-40B4-BE49-F238E27FC236}">
                <a16:creationId xmlns:a16="http://schemas.microsoft.com/office/drawing/2014/main" id="{7451484A-4695-4E3D-B969-1A80C0DF2B71}"/>
              </a:ext>
            </a:extLst>
          </p:cNvPr>
          <p:cNvSpPr txBox="1"/>
          <p:nvPr/>
        </p:nvSpPr>
        <p:spPr>
          <a:xfrm>
            <a:off x="3106010" y="4800497"/>
            <a:ext cx="622084"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1</a:t>
            </a:r>
          </a:p>
        </p:txBody>
      </p:sp>
      <p:sp>
        <p:nvSpPr>
          <p:cNvPr id="670" name="TextBox 669">
            <a:extLst>
              <a:ext uri="{FF2B5EF4-FFF2-40B4-BE49-F238E27FC236}">
                <a16:creationId xmlns:a16="http://schemas.microsoft.com/office/drawing/2014/main" id="{F6F30048-BF8D-4647-BBBA-A19481C602F2}"/>
              </a:ext>
            </a:extLst>
          </p:cNvPr>
          <p:cNvSpPr txBox="1"/>
          <p:nvPr/>
        </p:nvSpPr>
        <p:spPr>
          <a:xfrm>
            <a:off x="3365401" y="5262700"/>
            <a:ext cx="640918"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M</a:t>
            </a:r>
          </a:p>
        </p:txBody>
      </p:sp>
      <p:pic>
        <p:nvPicPr>
          <p:cNvPr id="671" name="Picture 670">
            <a:extLst>
              <a:ext uri="{FF2B5EF4-FFF2-40B4-BE49-F238E27FC236}">
                <a16:creationId xmlns:a16="http://schemas.microsoft.com/office/drawing/2014/main" id="{5B3E44B0-3373-432D-9AD8-90DE7B2B9926}"/>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0771" y="4817793"/>
            <a:ext cx="793048" cy="589388"/>
          </a:xfrm>
          <a:prstGeom prst="rect">
            <a:avLst/>
          </a:prstGeom>
          <a:ln>
            <a:noFill/>
          </a:ln>
        </p:spPr>
      </p:pic>
      <p:sp>
        <p:nvSpPr>
          <p:cNvPr id="672" name="Metin kutusu 9">
            <a:extLst>
              <a:ext uri="{FF2B5EF4-FFF2-40B4-BE49-F238E27FC236}">
                <a16:creationId xmlns:a16="http://schemas.microsoft.com/office/drawing/2014/main" id="{BEFC17F2-351F-46D2-B71D-FE188030120A}"/>
              </a:ext>
            </a:extLst>
          </p:cNvPr>
          <p:cNvSpPr txBox="1"/>
          <p:nvPr/>
        </p:nvSpPr>
        <p:spPr>
          <a:xfrm rot="1923968">
            <a:off x="3470727" y="4894330"/>
            <a:ext cx="359009" cy="357790"/>
          </a:xfrm>
          <a:prstGeom prst="rect">
            <a:avLst/>
          </a:prstGeom>
          <a:noFill/>
        </p:spPr>
        <p:txBody>
          <a:bodyPr wrap="square" rtlCol="0">
            <a:spAutoFit/>
          </a:bodyPr>
          <a:lstStyle/>
          <a:p>
            <a:pPr defTabSz="685800"/>
            <a:r>
              <a:rPr lang="tr-TR" sz="1725" dirty="0">
                <a:solidFill>
                  <a:prstClr val="black"/>
                </a:solidFill>
                <a:latin typeface="Calibri" panose="020F0502020204030204"/>
                <a:cs typeface="Arial"/>
                <a:sym typeface="Arial"/>
              </a:rPr>
              <a:t>…</a:t>
            </a:r>
          </a:p>
        </p:txBody>
      </p:sp>
      <p:sp>
        <p:nvSpPr>
          <p:cNvPr id="673" name="Rectangle: Rounded Corners 672">
            <a:extLst>
              <a:ext uri="{FF2B5EF4-FFF2-40B4-BE49-F238E27FC236}">
                <a16:creationId xmlns:a16="http://schemas.microsoft.com/office/drawing/2014/main" id="{1F4E2A9F-99BB-4303-8DCE-497B679942DE}"/>
              </a:ext>
            </a:extLst>
          </p:cNvPr>
          <p:cNvSpPr/>
          <p:nvPr/>
        </p:nvSpPr>
        <p:spPr>
          <a:xfrm>
            <a:off x="2957848" y="4195584"/>
            <a:ext cx="1728366" cy="1637749"/>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pic>
        <p:nvPicPr>
          <p:cNvPr id="674" name="Picture 673">
            <a:extLst>
              <a:ext uri="{FF2B5EF4-FFF2-40B4-BE49-F238E27FC236}">
                <a16:creationId xmlns:a16="http://schemas.microsoft.com/office/drawing/2014/main" id="{4C02F4B6-19A1-45D4-AE3B-177069E6C403}"/>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4753" y="4337827"/>
            <a:ext cx="793048" cy="589388"/>
          </a:xfrm>
          <a:prstGeom prst="rect">
            <a:avLst/>
          </a:prstGeom>
          <a:ln>
            <a:noFill/>
          </a:ln>
        </p:spPr>
      </p:pic>
      <p:cxnSp>
        <p:nvCxnSpPr>
          <p:cNvPr id="735" name="Straight Arrow Connector 734">
            <a:extLst>
              <a:ext uri="{FF2B5EF4-FFF2-40B4-BE49-F238E27FC236}">
                <a16:creationId xmlns:a16="http://schemas.microsoft.com/office/drawing/2014/main" id="{B96FC9A4-89F5-4D24-9E81-E43F389C50EC}"/>
              </a:ext>
            </a:extLst>
          </p:cNvPr>
          <p:cNvCxnSpPr>
            <a:cxnSpLocks/>
          </p:cNvCxnSpPr>
          <p:nvPr/>
        </p:nvCxnSpPr>
        <p:spPr>
          <a:xfrm>
            <a:off x="7693106" y="4994634"/>
            <a:ext cx="614545" cy="0"/>
          </a:xfrm>
          <a:prstGeom prst="straightConnector1">
            <a:avLst/>
          </a:prstGeom>
          <a:noFill/>
          <a:ln w="25400" cap="flat" cmpd="sng" algn="ctr">
            <a:solidFill>
              <a:sysClr val="windowText" lastClr="000000"/>
            </a:solidFill>
            <a:prstDash val="solid"/>
            <a:miter lim="800000"/>
            <a:tailEnd type="triangle"/>
          </a:ln>
          <a:effectLst/>
        </p:spPr>
      </p:cxnSp>
      <p:sp>
        <p:nvSpPr>
          <p:cNvPr id="736" name="Metin kutusu 933">
            <a:extLst>
              <a:ext uri="{FF2B5EF4-FFF2-40B4-BE49-F238E27FC236}">
                <a16:creationId xmlns:a16="http://schemas.microsoft.com/office/drawing/2014/main" id="{DD9F5E47-7C0F-42A0-AA64-FE15439C7D34}"/>
              </a:ext>
            </a:extLst>
          </p:cNvPr>
          <p:cNvSpPr txBox="1"/>
          <p:nvPr/>
        </p:nvSpPr>
        <p:spPr>
          <a:xfrm>
            <a:off x="8142467" y="5272423"/>
            <a:ext cx="1569087" cy="553998"/>
          </a:xfrm>
          <a:prstGeom prst="rect">
            <a:avLst/>
          </a:prstGeom>
          <a:noFill/>
        </p:spPr>
        <p:txBody>
          <a:bodyPr wrap="square" rtlCol="0">
            <a:spAutoFit/>
          </a:bodyPr>
          <a:lstStyle/>
          <a:p>
            <a:pPr algn="ctr" defTabSz="685800"/>
            <a:r>
              <a:rPr lang="tr-TR" sz="1500" b="1" dirty="0">
                <a:solidFill>
                  <a:prstClr val="black"/>
                </a:solidFill>
                <a:latin typeface="Calibri" panose="020F0502020204030204"/>
                <a:cs typeface="Arial"/>
                <a:sym typeface="Arial"/>
              </a:rPr>
              <a:t>Cross-domain Graph Prediction</a:t>
            </a:r>
          </a:p>
        </p:txBody>
      </p:sp>
      <p:pic>
        <p:nvPicPr>
          <p:cNvPr id="737" name="Picture 736">
            <a:extLst>
              <a:ext uri="{FF2B5EF4-FFF2-40B4-BE49-F238E27FC236}">
                <a16:creationId xmlns:a16="http://schemas.microsoft.com/office/drawing/2014/main" id="{50C29DEF-5B5C-44D0-A40A-067C327F6063}"/>
              </a:ext>
            </a:extLst>
          </p:cNvPr>
          <p:cNvPicPr>
            <a:picLocks noChangeAspect="1"/>
          </p:cNvPicPr>
          <p:nvPr/>
        </p:nvPicPr>
        <p:blipFill>
          <a:blip r:embed="rId4" cstate="screen">
            <a:clrChange>
              <a:clrFrom>
                <a:srgbClr val="FFFFFF"/>
              </a:clrFrom>
              <a:clrTo>
                <a:srgbClr val="FFFFFF">
                  <a:alpha val="0"/>
                </a:srgbClr>
              </a:clrTo>
            </a:clrChange>
            <a:alphaModFix/>
            <a:duotone>
              <a:prstClr val="black"/>
              <a:srgbClr val="ED7D31">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14279" y="4678188"/>
            <a:ext cx="781863" cy="589387"/>
          </a:xfrm>
          <a:prstGeom prst="rect">
            <a:avLst/>
          </a:prstGeom>
          <a:ln>
            <a:noFill/>
          </a:ln>
        </p:spPr>
      </p:pic>
      <p:sp>
        <p:nvSpPr>
          <p:cNvPr id="739" name="TextBox 738">
            <a:extLst>
              <a:ext uri="{FF2B5EF4-FFF2-40B4-BE49-F238E27FC236}">
                <a16:creationId xmlns:a16="http://schemas.microsoft.com/office/drawing/2014/main" id="{AD93A8B5-1530-4FE1-8FB3-F918F276154B}"/>
              </a:ext>
            </a:extLst>
          </p:cNvPr>
          <p:cNvSpPr txBox="1"/>
          <p:nvPr/>
        </p:nvSpPr>
        <p:spPr>
          <a:xfrm>
            <a:off x="3359352" y="2428411"/>
            <a:ext cx="640918"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M</a:t>
            </a:r>
          </a:p>
        </p:txBody>
      </p:sp>
      <p:sp>
        <p:nvSpPr>
          <p:cNvPr id="740" name="TextBox 739">
            <a:extLst>
              <a:ext uri="{FF2B5EF4-FFF2-40B4-BE49-F238E27FC236}">
                <a16:creationId xmlns:a16="http://schemas.microsoft.com/office/drawing/2014/main" id="{37F63895-70E8-42C2-B35C-E3A1336FC983}"/>
              </a:ext>
            </a:extLst>
          </p:cNvPr>
          <p:cNvSpPr txBox="1"/>
          <p:nvPr/>
        </p:nvSpPr>
        <p:spPr>
          <a:xfrm>
            <a:off x="3088618" y="1919029"/>
            <a:ext cx="622084" cy="230832"/>
          </a:xfrm>
          <a:prstGeom prst="rect">
            <a:avLst/>
          </a:prstGeom>
          <a:noFill/>
        </p:spPr>
        <p:txBody>
          <a:bodyPr wrap="square" rtlCol="0">
            <a:spAutoFit/>
          </a:bodyPr>
          <a:lstStyle/>
          <a:p>
            <a:pPr defTabSz="685800"/>
            <a:r>
              <a:rPr lang="tr-TR" sz="900" b="1" dirty="0">
                <a:solidFill>
                  <a:prstClr val="black"/>
                </a:solidFill>
                <a:latin typeface="Calibri" panose="020F0502020204030204"/>
                <a:cs typeface="Arial"/>
                <a:sym typeface="Arial"/>
              </a:rPr>
              <a:t>Graph 1</a:t>
            </a:r>
          </a:p>
        </p:txBody>
      </p:sp>
      <p:sp>
        <p:nvSpPr>
          <p:cNvPr id="741" name="Rectangle: Rounded Corners 740">
            <a:extLst>
              <a:ext uri="{FF2B5EF4-FFF2-40B4-BE49-F238E27FC236}">
                <a16:creationId xmlns:a16="http://schemas.microsoft.com/office/drawing/2014/main" id="{A82DBF94-CAE9-4AEE-A0DA-20711CBC3BF7}"/>
              </a:ext>
            </a:extLst>
          </p:cNvPr>
          <p:cNvSpPr/>
          <p:nvPr/>
        </p:nvSpPr>
        <p:spPr>
          <a:xfrm>
            <a:off x="2765215" y="1176279"/>
            <a:ext cx="6916640" cy="2322703"/>
          </a:xfrm>
          <a:prstGeom prst="roundRect">
            <a:avLst/>
          </a:prstGeom>
          <a:noFill/>
          <a:ln w="25400" cap="flat" cmpd="sng" algn="ctr">
            <a:solidFill>
              <a:sysClr val="windowText" lastClr="00000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
        <p:nvSpPr>
          <p:cNvPr id="742" name="Metin kutusu 933">
            <a:extLst>
              <a:ext uri="{FF2B5EF4-FFF2-40B4-BE49-F238E27FC236}">
                <a16:creationId xmlns:a16="http://schemas.microsoft.com/office/drawing/2014/main" id="{7942057E-FA3E-474F-ABF4-30BCC2675668}"/>
              </a:ext>
            </a:extLst>
          </p:cNvPr>
          <p:cNvSpPr txBox="1"/>
          <p:nvPr/>
        </p:nvSpPr>
        <p:spPr>
          <a:xfrm>
            <a:off x="7689104" y="3110292"/>
            <a:ext cx="2001729" cy="400110"/>
          </a:xfrm>
          <a:prstGeom prst="rect">
            <a:avLst/>
          </a:prstGeom>
          <a:noFill/>
        </p:spPr>
        <p:txBody>
          <a:bodyPr wrap="square" rtlCol="0">
            <a:spAutoFit/>
          </a:bodyPr>
          <a:lstStyle/>
          <a:p>
            <a:pPr algn="ctr" defTabSz="685800"/>
            <a:r>
              <a:rPr lang="tr-TR" sz="2000" b="1" dirty="0">
                <a:solidFill>
                  <a:prstClr val="black"/>
                </a:solidFill>
                <a:latin typeface="Calibri" panose="020F0502020204030204"/>
                <a:cs typeface="Arial"/>
                <a:sym typeface="Arial"/>
              </a:rPr>
              <a:t>Training Phase</a:t>
            </a:r>
          </a:p>
        </p:txBody>
      </p:sp>
      <p:sp>
        <p:nvSpPr>
          <p:cNvPr id="743" name="Arrow: Down 742">
            <a:extLst>
              <a:ext uri="{FF2B5EF4-FFF2-40B4-BE49-F238E27FC236}">
                <a16:creationId xmlns:a16="http://schemas.microsoft.com/office/drawing/2014/main" id="{614019FA-31C2-4133-84D3-A413C211B67B}"/>
              </a:ext>
            </a:extLst>
          </p:cNvPr>
          <p:cNvSpPr/>
          <p:nvPr/>
        </p:nvSpPr>
        <p:spPr>
          <a:xfrm>
            <a:off x="6226035" y="3008769"/>
            <a:ext cx="376611" cy="1186815"/>
          </a:xfrm>
          <a:prstGeom prst="downArrow">
            <a:avLst/>
          </a:prstGeom>
          <a:solidFill>
            <a:srgbClr val="002060"/>
          </a:solidFill>
          <a:ln w="12700" cap="flat" cmpd="sng" algn="ctr">
            <a:solidFill>
              <a:srgbClr val="00B050"/>
            </a:solidFill>
            <a:prstDash val="solid"/>
            <a:miter lim="800000"/>
          </a:ln>
          <a:effectLst/>
        </p:spPr>
        <p:txBody>
          <a:bodyPr rtlCol="0" anchor="ctr"/>
          <a:lstStyle/>
          <a:p>
            <a:pPr algn="ctr" defTabSz="685800">
              <a:defRPr/>
            </a:pPr>
            <a:endParaRPr lang="tr-TR" sz="1350">
              <a:solidFill>
                <a:prstClr val="white"/>
              </a:solidFill>
              <a:latin typeface="Calibri" panose="020F0502020204030204"/>
              <a:cs typeface="Arial"/>
              <a:sym typeface="Arial"/>
            </a:endParaRPr>
          </a:p>
        </p:txBody>
      </p:sp>
    </p:spTree>
    <p:extLst>
      <p:ext uri="{BB962C8B-B14F-4D97-AF65-F5344CB8AC3E}">
        <p14:creationId xmlns:p14="http://schemas.microsoft.com/office/powerpoint/2010/main" val="304584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43852736-822D-41A1-B87B-8BCFD24797B6}"/>
              </a:ext>
            </a:extLst>
          </p:cNvPr>
          <p:cNvSpPr txBox="1"/>
          <p:nvPr/>
        </p:nvSpPr>
        <p:spPr>
          <a:xfrm>
            <a:off x="7260847" y="472730"/>
            <a:ext cx="4750018"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a:t>
            </a:r>
            <a:r>
              <a:rPr lang="en-US" sz="2800" b="1" kern="0" dirty="0">
                <a:solidFill>
                  <a:schemeClr val="bg1"/>
                </a:solidFill>
                <a:latin typeface="Old Standard TT" panose="020B0604020202020204" charset="-94"/>
                <a:cs typeface="Arial"/>
                <a:sym typeface="Arial"/>
              </a:rPr>
              <a:t>he </a:t>
            </a:r>
            <a:r>
              <a:rPr lang="tr-TR" sz="2800" b="1" kern="0" dirty="0">
                <a:solidFill>
                  <a:schemeClr val="bg1"/>
                </a:solidFill>
                <a:latin typeface="Old Standard TT" panose="020B0604020202020204" charset="-94"/>
                <a:cs typeface="Arial"/>
                <a:sym typeface="Arial"/>
              </a:rPr>
              <a:t>Prediction </a:t>
            </a:r>
            <a:r>
              <a:rPr lang="en-US" sz="2800" b="1" kern="0" dirty="0">
                <a:solidFill>
                  <a:schemeClr val="bg1"/>
                </a:solidFill>
                <a:latin typeface="Old Standard TT" panose="020B0604020202020204" charset="-94"/>
                <a:cs typeface="Arial"/>
                <a:sym typeface="Arial"/>
              </a:rPr>
              <a:t>of </a:t>
            </a:r>
            <a:r>
              <a:rPr lang="tr-TR" sz="2800" b="1" kern="0" dirty="0">
                <a:solidFill>
                  <a:schemeClr val="bg1"/>
                </a:solidFill>
                <a:latin typeface="Old Standard TT" panose="020B0604020202020204" charset="-94"/>
                <a:cs typeface="Arial"/>
                <a:sym typeface="Arial"/>
              </a:rPr>
              <a:t>Brain Graphs</a:t>
            </a:r>
          </a:p>
        </p:txBody>
      </p:sp>
      <p:grpSp>
        <p:nvGrpSpPr>
          <p:cNvPr id="219" name="Group 218">
            <a:extLst>
              <a:ext uri="{FF2B5EF4-FFF2-40B4-BE49-F238E27FC236}">
                <a16:creationId xmlns:a16="http://schemas.microsoft.com/office/drawing/2014/main" id="{B187E1F6-15A3-4FB5-A8EE-A73DEBCB4A27}"/>
              </a:ext>
            </a:extLst>
          </p:cNvPr>
          <p:cNvGrpSpPr/>
          <p:nvPr/>
        </p:nvGrpSpPr>
        <p:grpSpPr>
          <a:xfrm>
            <a:off x="2277253" y="1378438"/>
            <a:ext cx="5433033" cy="3117563"/>
            <a:chOff x="2535450" y="882846"/>
            <a:chExt cx="3781274" cy="2013114"/>
          </a:xfrm>
        </p:grpSpPr>
        <p:sp>
          <p:nvSpPr>
            <p:cNvPr id="223" name="Metin kutusu 9">
              <a:extLst>
                <a:ext uri="{FF2B5EF4-FFF2-40B4-BE49-F238E27FC236}">
                  <a16:creationId xmlns:a16="http://schemas.microsoft.com/office/drawing/2014/main" id="{88559A66-C8FD-483B-B706-86D66B142161}"/>
                </a:ext>
              </a:extLst>
            </p:cNvPr>
            <p:cNvSpPr txBox="1"/>
            <p:nvPr/>
          </p:nvSpPr>
          <p:spPr>
            <a:xfrm rot="2692278">
              <a:off x="3129315" y="2014193"/>
              <a:ext cx="393754" cy="288175"/>
            </a:xfrm>
            <a:prstGeom prst="rect">
              <a:avLst/>
            </a:prstGeom>
            <a:noFill/>
          </p:spPr>
          <p:txBody>
            <a:bodyPr wrap="square" rtlCol="0">
              <a:spAutoFit/>
            </a:bodyPr>
            <a:lstStyle/>
            <a:p>
              <a:pPr defTabSz="914400"/>
              <a:r>
                <a:rPr lang="tr-TR" sz="2300" dirty="0">
                  <a:solidFill>
                    <a:prstClr val="black"/>
                  </a:solidFill>
                  <a:latin typeface="Calibri" panose="020F0502020204030204"/>
                  <a:cs typeface="Arial"/>
                  <a:sym typeface="Arial"/>
                </a:rPr>
                <a:t>…</a:t>
              </a:r>
            </a:p>
          </p:txBody>
        </p:sp>
        <p:cxnSp>
          <p:nvCxnSpPr>
            <p:cNvPr id="315" name="Straight Arrow Connector 314">
              <a:extLst>
                <a:ext uri="{FF2B5EF4-FFF2-40B4-BE49-F238E27FC236}">
                  <a16:creationId xmlns:a16="http://schemas.microsoft.com/office/drawing/2014/main" id="{F1E5A30F-0368-4160-BB05-4CBCD0114B25}"/>
                </a:ext>
              </a:extLst>
            </p:cNvPr>
            <p:cNvCxnSpPr>
              <a:cxnSpLocks/>
              <a:stCxn id="357" idx="3"/>
              <a:endCxn id="323" idx="1"/>
            </p:cNvCxnSpPr>
            <p:nvPr/>
          </p:nvCxnSpPr>
          <p:spPr>
            <a:xfrm>
              <a:off x="3548410" y="1289372"/>
              <a:ext cx="902432" cy="602991"/>
            </a:xfrm>
            <a:prstGeom prst="straightConnector1">
              <a:avLst/>
            </a:prstGeom>
            <a:noFill/>
            <a:ln w="25400" cap="flat" cmpd="sng" algn="ctr">
              <a:solidFill>
                <a:sysClr val="windowText" lastClr="000000"/>
              </a:solidFill>
              <a:prstDash val="solid"/>
              <a:miter lim="800000"/>
              <a:tailEnd type="triangle"/>
            </a:ln>
            <a:effectLst/>
          </p:spPr>
        </p:cxnSp>
        <p:cxnSp>
          <p:nvCxnSpPr>
            <p:cNvPr id="316" name="Straight Arrow Connector 315">
              <a:extLst>
                <a:ext uri="{FF2B5EF4-FFF2-40B4-BE49-F238E27FC236}">
                  <a16:creationId xmlns:a16="http://schemas.microsoft.com/office/drawing/2014/main" id="{5BD38EF8-7EF9-49E9-A2F1-F48F8B11ACB4}"/>
                </a:ext>
              </a:extLst>
            </p:cNvPr>
            <p:cNvCxnSpPr>
              <a:cxnSpLocks/>
              <a:stCxn id="359" idx="3"/>
              <a:endCxn id="323" idx="1"/>
            </p:cNvCxnSpPr>
            <p:nvPr/>
          </p:nvCxnSpPr>
          <p:spPr>
            <a:xfrm flipV="1">
              <a:off x="3965610" y="1892363"/>
              <a:ext cx="485232" cy="166"/>
            </a:xfrm>
            <a:prstGeom prst="straightConnector1">
              <a:avLst/>
            </a:prstGeom>
            <a:noFill/>
            <a:ln w="25400" cap="flat" cmpd="sng" algn="ctr">
              <a:solidFill>
                <a:sysClr val="windowText" lastClr="000000"/>
              </a:solidFill>
              <a:prstDash val="solid"/>
              <a:miter lim="800000"/>
              <a:tailEnd type="triangle"/>
            </a:ln>
            <a:effectLst/>
          </p:spPr>
        </p:cxnSp>
        <p:sp>
          <p:nvSpPr>
            <p:cNvPr id="317" name="Rectangle: Rounded Corners 316">
              <a:extLst>
                <a:ext uri="{FF2B5EF4-FFF2-40B4-BE49-F238E27FC236}">
                  <a16:creationId xmlns:a16="http://schemas.microsoft.com/office/drawing/2014/main" id="{52EA52F9-E8EF-463B-A1F2-9729588513F2}"/>
                </a:ext>
              </a:extLst>
            </p:cNvPr>
            <p:cNvSpPr/>
            <p:nvPr/>
          </p:nvSpPr>
          <p:spPr>
            <a:xfrm>
              <a:off x="2573634" y="882846"/>
              <a:ext cx="1691067" cy="2013114"/>
            </a:xfrm>
            <a:prstGeom prst="roundRect">
              <a:avLst/>
            </a:prstGeom>
            <a:noFill/>
            <a:ln w="25400" cap="flat" cmpd="sng" algn="ctr">
              <a:solidFill>
                <a:sysClr val="windowText" lastClr="000000"/>
              </a:solidFill>
              <a:prstDash val="solid"/>
              <a:miter lim="800000"/>
            </a:ln>
            <a:effectLst/>
          </p:spPr>
          <p:txBody>
            <a:bodyPr rtlCol="0" anchor="ctr"/>
            <a:lstStyle/>
            <a:p>
              <a:pPr algn="ctr" defTabSz="914400">
                <a:defRPr/>
              </a:pPr>
              <a:endParaRPr lang="tr-TR">
                <a:solidFill>
                  <a:prstClr val="white"/>
                </a:solidFill>
                <a:latin typeface="Calibri" panose="020F0502020204030204"/>
                <a:cs typeface="Arial"/>
                <a:sym typeface="Arial"/>
              </a:endParaRPr>
            </a:p>
          </p:txBody>
        </p:sp>
        <p:sp>
          <p:nvSpPr>
            <p:cNvPr id="320" name="Dikdörtgen: Köşeleri Yuvarlatılmış 931">
              <a:extLst>
                <a:ext uri="{FF2B5EF4-FFF2-40B4-BE49-F238E27FC236}">
                  <a16:creationId xmlns:a16="http://schemas.microsoft.com/office/drawing/2014/main" id="{863DD541-EE8B-4867-9DB0-A274917FF4E1}"/>
                </a:ext>
              </a:extLst>
            </p:cNvPr>
            <p:cNvSpPr/>
            <p:nvPr/>
          </p:nvSpPr>
          <p:spPr>
            <a:xfrm>
              <a:off x="5610590" y="1159657"/>
              <a:ext cx="162263" cy="1134421"/>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3" name="Dikdörtgen: Köşeleri Yuvarlatılmış 935">
              <a:extLst>
                <a:ext uri="{FF2B5EF4-FFF2-40B4-BE49-F238E27FC236}">
                  <a16:creationId xmlns:a16="http://schemas.microsoft.com/office/drawing/2014/main" id="{EBB7F147-C3C8-428C-AF92-871CC0DC1D9B}"/>
                </a:ext>
              </a:extLst>
            </p:cNvPr>
            <p:cNvSpPr/>
            <p:nvPr/>
          </p:nvSpPr>
          <p:spPr>
            <a:xfrm>
              <a:off x="4450842" y="888766"/>
              <a:ext cx="1865882" cy="2007193"/>
            </a:xfrm>
            <a:prstGeom prst="roundRect">
              <a:avLst/>
            </a:prstGeom>
            <a:solidFill>
              <a:srgbClr val="F4B2E7"/>
            </a:solidFill>
            <a:ln w="254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4" name="Oval 323">
              <a:extLst>
                <a:ext uri="{FF2B5EF4-FFF2-40B4-BE49-F238E27FC236}">
                  <a16:creationId xmlns:a16="http://schemas.microsoft.com/office/drawing/2014/main" id="{D292EB77-5B73-4578-82A0-9195DC81CEED}"/>
                </a:ext>
              </a:extLst>
            </p:cNvPr>
            <p:cNvSpPr/>
            <p:nvPr/>
          </p:nvSpPr>
          <p:spPr>
            <a:xfrm>
              <a:off x="5321374" y="1182819"/>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5" name="Oval 324">
              <a:extLst>
                <a:ext uri="{FF2B5EF4-FFF2-40B4-BE49-F238E27FC236}">
                  <a16:creationId xmlns:a16="http://schemas.microsoft.com/office/drawing/2014/main" id="{8FE6C120-F17E-4102-B70E-062B1FC82435}"/>
                </a:ext>
              </a:extLst>
            </p:cNvPr>
            <p:cNvSpPr/>
            <p:nvPr/>
          </p:nvSpPr>
          <p:spPr>
            <a:xfrm>
              <a:off x="5321374" y="1416582"/>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6" name="Metin kutusu 938">
              <a:extLst>
                <a:ext uri="{FF2B5EF4-FFF2-40B4-BE49-F238E27FC236}">
                  <a16:creationId xmlns:a16="http://schemas.microsoft.com/office/drawing/2014/main" id="{CF15830F-2A44-4ECC-B1AB-2478323E177F}"/>
                </a:ext>
              </a:extLst>
            </p:cNvPr>
            <p:cNvSpPr txBox="1"/>
            <p:nvPr/>
          </p:nvSpPr>
          <p:spPr>
            <a:xfrm rot="16200000">
              <a:off x="5289584" y="1590410"/>
              <a:ext cx="212969" cy="238929"/>
            </a:xfrm>
            <a:prstGeom prst="rect">
              <a:avLst/>
            </a:prstGeom>
            <a:noFill/>
          </p:spPr>
          <p:txBody>
            <a:bodyPr wrap="square" rtlCol="0">
              <a:spAutoFit/>
            </a:bodyPr>
            <a:lstStyle/>
            <a:p>
              <a:pPr defTabSz="914400"/>
              <a:r>
                <a:rPr lang="tr-TR" sz="1631" dirty="0">
                  <a:solidFill>
                    <a:prstClr val="black"/>
                  </a:solidFill>
                  <a:latin typeface="Calibri" panose="020F0502020204030204"/>
                  <a:cs typeface="Arial"/>
                  <a:sym typeface="Arial"/>
                </a:rPr>
                <a:t>…</a:t>
              </a:r>
            </a:p>
          </p:txBody>
        </p:sp>
        <p:sp>
          <p:nvSpPr>
            <p:cNvPr id="327" name="Oval 326">
              <a:extLst>
                <a:ext uri="{FF2B5EF4-FFF2-40B4-BE49-F238E27FC236}">
                  <a16:creationId xmlns:a16="http://schemas.microsoft.com/office/drawing/2014/main" id="{DA99B751-A185-4B03-B4C6-BA61ADFD3C4D}"/>
                </a:ext>
              </a:extLst>
            </p:cNvPr>
            <p:cNvSpPr/>
            <p:nvPr/>
          </p:nvSpPr>
          <p:spPr>
            <a:xfrm>
              <a:off x="5321374" y="1852172"/>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8" name="Oval 327">
              <a:extLst>
                <a:ext uri="{FF2B5EF4-FFF2-40B4-BE49-F238E27FC236}">
                  <a16:creationId xmlns:a16="http://schemas.microsoft.com/office/drawing/2014/main" id="{6FB5467C-0A1B-4038-9DE4-0A8CF4D4EFC6}"/>
                </a:ext>
              </a:extLst>
            </p:cNvPr>
            <p:cNvSpPr/>
            <p:nvPr/>
          </p:nvSpPr>
          <p:spPr>
            <a:xfrm>
              <a:off x="5321374" y="2085935"/>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9" name="Oval 328">
              <a:extLst>
                <a:ext uri="{FF2B5EF4-FFF2-40B4-BE49-F238E27FC236}">
                  <a16:creationId xmlns:a16="http://schemas.microsoft.com/office/drawing/2014/main" id="{E5DC0CA4-8BE4-48EA-B098-13EB5C75867F}"/>
                </a:ext>
              </a:extLst>
            </p:cNvPr>
            <p:cNvSpPr/>
            <p:nvPr/>
          </p:nvSpPr>
          <p:spPr>
            <a:xfrm>
              <a:off x="5610745" y="1301568"/>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30" name="Oval 329">
              <a:extLst>
                <a:ext uri="{FF2B5EF4-FFF2-40B4-BE49-F238E27FC236}">
                  <a16:creationId xmlns:a16="http://schemas.microsoft.com/office/drawing/2014/main" id="{5C6A1A22-CD1C-478C-8F07-016BB8A0CDB4}"/>
                </a:ext>
              </a:extLst>
            </p:cNvPr>
            <p:cNvSpPr/>
            <p:nvPr/>
          </p:nvSpPr>
          <p:spPr>
            <a:xfrm>
              <a:off x="5610745" y="1535331"/>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31" name="Metin kutusu 943">
              <a:extLst>
                <a:ext uri="{FF2B5EF4-FFF2-40B4-BE49-F238E27FC236}">
                  <a16:creationId xmlns:a16="http://schemas.microsoft.com/office/drawing/2014/main" id="{02B4AE23-999F-49C1-AF5C-1C4D885A1DBE}"/>
                </a:ext>
              </a:extLst>
            </p:cNvPr>
            <p:cNvSpPr txBox="1"/>
            <p:nvPr/>
          </p:nvSpPr>
          <p:spPr>
            <a:xfrm rot="16200000">
              <a:off x="5589901" y="1735506"/>
              <a:ext cx="212969" cy="238929"/>
            </a:xfrm>
            <a:prstGeom prst="rect">
              <a:avLst/>
            </a:prstGeom>
            <a:noFill/>
          </p:spPr>
          <p:txBody>
            <a:bodyPr wrap="square" rtlCol="0">
              <a:spAutoFit/>
            </a:bodyPr>
            <a:lstStyle/>
            <a:p>
              <a:pPr defTabSz="914400"/>
              <a:r>
                <a:rPr lang="tr-TR" sz="1631" dirty="0">
                  <a:solidFill>
                    <a:prstClr val="black"/>
                  </a:solidFill>
                  <a:latin typeface="Calibri" panose="020F0502020204030204"/>
                  <a:cs typeface="Arial"/>
                  <a:sym typeface="Arial"/>
                </a:rPr>
                <a:t>…</a:t>
              </a:r>
            </a:p>
          </p:txBody>
        </p:sp>
        <p:sp>
          <p:nvSpPr>
            <p:cNvPr id="332" name="Oval 331">
              <a:extLst>
                <a:ext uri="{FF2B5EF4-FFF2-40B4-BE49-F238E27FC236}">
                  <a16:creationId xmlns:a16="http://schemas.microsoft.com/office/drawing/2014/main" id="{A5928093-1AE6-4C1C-A8D3-CB55F7E60FC6}"/>
                </a:ext>
              </a:extLst>
            </p:cNvPr>
            <p:cNvSpPr/>
            <p:nvPr/>
          </p:nvSpPr>
          <p:spPr>
            <a:xfrm>
              <a:off x="5610590" y="2012428"/>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cxnSp>
          <p:nvCxnSpPr>
            <p:cNvPr id="333" name="Düz Bağlayıcı 946">
              <a:extLst>
                <a:ext uri="{FF2B5EF4-FFF2-40B4-BE49-F238E27FC236}">
                  <a16:creationId xmlns:a16="http://schemas.microsoft.com/office/drawing/2014/main" id="{E7DA1EB4-8C0A-456D-96E1-A4F63848494F}"/>
                </a:ext>
              </a:extLst>
            </p:cNvPr>
            <p:cNvCxnSpPr>
              <a:cxnSpLocks/>
              <a:stCxn id="324" idx="6"/>
              <a:endCxn id="329" idx="2"/>
            </p:cNvCxnSpPr>
            <p:nvPr/>
          </p:nvCxnSpPr>
          <p:spPr>
            <a:xfrm>
              <a:off x="5478507" y="1268602"/>
              <a:ext cx="132236" cy="118749"/>
            </a:xfrm>
            <a:prstGeom prst="line">
              <a:avLst/>
            </a:prstGeom>
            <a:noFill/>
            <a:ln w="25400" cap="flat" cmpd="sng" algn="ctr">
              <a:solidFill>
                <a:srgbClr val="70AD47">
                  <a:lumMod val="75000"/>
                </a:srgbClr>
              </a:solidFill>
              <a:prstDash val="solid"/>
              <a:miter lim="800000"/>
            </a:ln>
            <a:effectLst/>
          </p:spPr>
        </p:cxnSp>
        <p:cxnSp>
          <p:nvCxnSpPr>
            <p:cNvPr id="334" name="Düz Bağlayıcı 947">
              <a:extLst>
                <a:ext uri="{FF2B5EF4-FFF2-40B4-BE49-F238E27FC236}">
                  <a16:creationId xmlns:a16="http://schemas.microsoft.com/office/drawing/2014/main" id="{6CEE3DE7-355E-4085-99EB-E5EA01122729}"/>
                </a:ext>
              </a:extLst>
            </p:cNvPr>
            <p:cNvCxnSpPr>
              <a:cxnSpLocks/>
              <a:stCxn id="324" idx="6"/>
              <a:endCxn id="330" idx="2"/>
            </p:cNvCxnSpPr>
            <p:nvPr/>
          </p:nvCxnSpPr>
          <p:spPr>
            <a:xfrm>
              <a:off x="5478507" y="1268602"/>
              <a:ext cx="132236" cy="352511"/>
            </a:xfrm>
            <a:prstGeom prst="line">
              <a:avLst/>
            </a:prstGeom>
            <a:noFill/>
            <a:ln w="25400" cap="flat" cmpd="sng" algn="ctr">
              <a:solidFill>
                <a:srgbClr val="70AD47">
                  <a:lumMod val="75000"/>
                </a:srgbClr>
              </a:solidFill>
              <a:prstDash val="solid"/>
              <a:miter lim="800000"/>
            </a:ln>
            <a:effectLst/>
          </p:spPr>
        </p:cxnSp>
        <p:cxnSp>
          <p:nvCxnSpPr>
            <p:cNvPr id="335" name="Düz Bağlayıcı 948">
              <a:extLst>
                <a:ext uri="{FF2B5EF4-FFF2-40B4-BE49-F238E27FC236}">
                  <a16:creationId xmlns:a16="http://schemas.microsoft.com/office/drawing/2014/main" id="{A72CC6B1-00AC-4E74-BECD-4FF355569F11}"/>
                </a:ext>
              </a:extLst>
            </p:cNvPr>
            <p:cNvCxnSpPr>
              <a:cxnSpLocks/>
              <a:stCxn id="324" idx="6"/>
              <a:endCxn id="332" idx="2"/>
            </p:cNvCxnSpPr>
            <p:nvPr/>
          </p:nvCxnSpPr>
          <p:spPr>
            <a:xfrm>
              <a:off x="5478507" y="1268602"/>
              <a:ext cx="132083" cy="829607"/>
            </a:xfrm>
            <a:prstGeom prst="line">
              <a:avLst/>
            </a:prstGeom>
            <a:noFill/>
            <a:ln w="25400" cap="flat" cmpd="sng" algn="ctr">
              <a:solidFill>
                <a:srgbClr val="70AD47">
                  <a:lumMod val="75000"/>
                </a:srgbClr>
              </a:solidFill>
              <a:prstDash val="solid"/>
              <a:miter lim="800000"/>
            </a:ln>
            <a:effectLst/>
          </p:spPr>
        </p:cxnSp>
        <p:cxnSp>
          <p:nvCxnSpPr>
            <p:cNvPr id="336" name="Düz Bağlayıcı 949">
              <a:extLst>
                <a:ext uri="{FF2B5EF4-FFF2-40B4-BE49-F238E27FC236}">
                  <a16:creationId xmlns:a16="http://schemas.microsoft.com/office/drawing/2014/main" id="{D8343291-3802-4368-A6CA-68DC6F36DC0F}"/>
                </a:ext>
              </a:extLst>
            </p:cNvPr>
            <p:cNvCxnSpPr>
              <a:cxnSpLocks/>
              <a:stCxn id="325" idx="6"/>
              <a:endCxn id="329" idx="2"/>
            </p:cNvCxnSpPr>
            <p:nvPr/>
          </p:nvCxnSpPr>
          <p:spPr>
            <a:xfrm flipV="1">
              <a:off x="5478507" y="1387350"/>
              <a:ext cx="132236" cy="115014"/>
            </a:xfrm>
            <a:prstGeom prst="line">
              <a:avLst/>
            </a:prstGeom>
            <a:noFill/>
            <a:ln w="25400" cap="flat" cmpd="sng" algn="ctr">
              <a:solidFill>
                <a:srgbClr val="70AD47">
                  <a:lumMod val="75000"/>
                </a:srgbClr>
              </a:solidFill>
              <a:prstDash val="solid"/>
              <a:miter lim="800000"/>
            </a:ln>
            <a:effectLst/>
          </p:spPr>
        </p:cxnSp>
        <p:cxnSp>
          <p:nvCxnSpPr>
            <p:cNvPr id="337" name="Düz Bağlayıcı 950">
              <a:extLst>
                <a:ext uri="{FF2B5EF4-FFF2-40B4-BE49-F238E27FC236}">
                  <a16:creationId xmlns:a16="http://schemas.microsoft.com/office/drawing/2014/main" id="{B6162212-1A59-4ABC-A739-B97666F7D093}"/>
                </a:ext>
              </a:extLst>
            </p:cNvPr>
            <p:cNvCxnSpPr>
              <a:cxnSpLocks/>
              <a:endCxn id="329" idx="2"/>
            </p:cNvCxnSpPr>
            <p:nvPr/>
          </p:nvCxnSpPr>
          <p:spPr>
            <a:xfrm flipV="1">
              <a:off x="5477448" y="1387350"/>
              <a:ext cx="133297" cy="534052"/>
            </a:xfrm>
            <a:prstGeom prst="line">
              <a:avLst/>
            </a:prstGeom>
            <a:noFill/>
            <a:ln w="25400" cap="flat" cmpd="sng" algn="ctr">
              <a:solidFill>
                <a:srgbClr val="70AD47">
                  <a:lumMod val="75000"/>
                </a:srgbClr>
              </a:solidFill>
              <a:prstDash val="solid"/>
              <a:miter lim="800000"/>
            </a:ln>
            <a:effectLst/>
          </p:spPr>
        </p:cxnSp>
        <p:cxnSp>
          <p:nvCxnSpPr>
            <p:cNvPr id="338" name="Düz Bağlayıcı 951">
              <a:extLst>
                <a:ext uri="{FF2B5EF4-FFF2-40B4-BE49-F238E27FC236}">
                  <a16:creationId xmlns:a16="http://schemas.microsoft.com/office/drawing/2014/main" id="{E9342174-7849-481F-8E8F-0CF819CF5BC6}"/>
                </a:ext>
              </a:extLst>
            </p:cNvPr>
            <p:cNvCxnSpPr>
              <a:cxnSpLocks/>
              <a:stCxn id="325" idx="6"/>
              <a:endCxn id="332" idx="2"/>
            </p:cNvCxnSpPr>
            <p:nvPr/>
          </p:nvCxnSpPr>
          <p:spPr>
            <a:xfrm>
              <a:off x="5478507" y="1502364"/>
              <a:ext cx="132083" cy="595846"/>
            </a:xfrm>
            <a:prstGeom prst="line">
              <a:avLst/>
            </a:prstGeom>
            <a:noFill/>
            <a:ln w="25400" cap="flat" cmpd="sng" algn="ctr">
              <a:solidFill>
                <a:srgbClr val="70AD47">
                  <a:lumMod val="75000"/>
                </a:srgbClr>
              </a:solidFill>
              <a:prstDash val="solid"/>
              <a:miter lim="800000"/>
            </a:ln>
            <a:effectLst/>
          </p:spPr>
        </p:cxnSp>
        <p:cxnSp>
          <p:nvCxnSpPr>
            <p:cNvPr id="339" name="Düz Bağlayıcı 952">
              <a:extLst>
                <a:ext uri="{FF2B5EF4-FFF2-40B4-BE49-F238E27FC236}">
                  <a16:creationId xmlns:a16="http://schemas.microsoft.com/office/drawing/2014/main" id="{B892551E-4458-4809-8680-57DB47D0DFC7}"/>
                </a:ext>
              </a:extLst>
            </p:cNvPr>
            <p:cNvCxnSpPr>
              <a:cxnSpLocks/>
              <a:stCxn id="330" idx="2"/>
              <a:endCxn id="325" idx="6"/>
            </p:cNvCxnSpPr>
            <p:nvPr/>
          </p:nvCxnSpPr>
          <p:spPr>
            <a:xfrm flipH="1" flipV="1">
              <a:off x="5478507" y="1502364"/>
              <a:ext cx="132236" cy="118749"/>
            </a:xfrm>
            <a:prstGeom prst="line">
              <a:avLst/>
            </a:prstGeom>
            <a:noFill/>
            <a:ln w="25400" cap="flat" cmpd="sng" algn="ctr">
              <a:solidFill>
                <a:srgbClr val="70AD47">
                  <a:lumMod val="75000"/>
                </a:srgbClr>
              </a:solidFill>
              <a:prstDash val="solid"/>
              <a:miter lim="800000"/>
            </a:ln>
            <a:effectLst/>
          </p:spPr>
        </p:cxnSp>
        <p:cxnSp>
          <p:nvCxnSpPr>
            <p:cNvPr id="340" name="Düz Bağlayıcı 953">
              <a:extLst>
                <a:ext uri="{FF2B5EF4-FFF2-40B4-BE49-F238E27FC236}">
                  <a16:creationId xmlns:a16="http://schemas.microsoft.com/office/drawing/2014/main" id="{1E0DB40D-02C0-4318-9B70-2DD8BCB0A61B}"/>
                </a:ext>
              </a:extLst>
            </p:cNvPr>
            <p:cNvCxnSpPr>
              <a:cxnSpLocks/>
              <a:endCxn id="330" idx="2"/>
            </p:cNvCxnSpPr>
            <p:nvPr/>
          </p:nvCxnSpPr>
          <p:spPr>
            <a:xfrm flipV="1">
              <a:off x="5478353" y="1621113"/>
              <a:ext cx="132391" cy="300289"/>
            </a:xfrm>
            <a:prstGeom prst="line">
              <a:avLst/>
            </a:prstGeom>
            <a:noFill/>
            <a:ln w="25400" cap="flat" cmpd="sng" algn="ctr">
              <a:solidFill>
                <a:srgbClr val="70AD47">
                  <a:lumMod val="75000"/>
                </a:srgbClr>
              </a:solidFill>
              <a:prstDash val="solid"/>
              <a:miter lim="800000"/>
            </a:ln>
            <a:effectLst/>
          </p:spPr>
        </p:cxnSp>
        <p:cxnSp>
          <p:nvCxnSpPr>
            <p:cNvPr id="341" name="Düz Bağlayıcı 954">
              <a:extLst>
                <a:ext uri="{FF2B5EF4-FFF2-40B4-BE49-F238E27FC236}">
                  <a16:creationId xmlns:a16="http://schemas.microsoft.com/office/drawing/2014/main" id="{4E97CEF3-67CB-4C9D-856E-4B127C9A6694}"/>
                </a:ext>
              </a:extLst>
            </p:cNvPr>
            <p:cNvCxnSpPr>
              <a:cxnSpLocks/>
              <a:endCxn id="332" idx="2"/>
            </p:cNvCxnSpPr>
            <p:nvPr/>
          </p:nvCxnSpPr>
          <p:spPr>
            <a:xfrm>
              <a:off x="5479413" y="1918207"/>
              <a:ext cx="131177" cy="180003"/>
            </a:xfrm>
            <a:prstGeom prst="line">
              <a:avLst/>
            </a:prstGeom>
            <a:noFill/>
            <a:ln w="25400" cap="flat" cmpd="sng" algn="ctr">
              <a:solidFill>
                <a:srgbClr val="70AD47">
                  <a:lumMod val="75000"/>
                </a:srgbClr>
              </a:solidFill>
              <a:prstDash val="solid"/>
              <a:miter lim="800000"/>
            </a:ln>
            <a:effectLst/>
          </p:spPr>
        </p:cxnSp>
        <p:cxnSp>
          <p:nvCxnSpPr>
            <p:cNvPr id="342" name="Düz Bağlayıcı 955">
              <a:extLst>
                <a:ext uri="{FF2B5EF4-FFF2-40B4-BE49-F238E27FC236}">
                  <a16:creationId xmlns:a16="http://schemas.microsoft.com/office/drawing/2014/main" id="{6DE26DC5-775F-4F2E-92F0-1FC7BF0E0FAE}"/>
                </a:ext>
              </a:extLst>
            </p:cNvPr>
            <p:cNvCxnSpPr>
              <a:cxnSpLocks/>
              <a:stCxn id="328" idx="6"/>
              <a:endCxn id="329" idx="2"/>
            </p:cNvCxnSpPr>
            <p:nvPr/>
          </p:nvCxnSpPr>
          <p:spPr>
            <a:xfrm flipV="1">
              <a:off x="5478507" y="1387350"/>
              <a:ext cx="132236" cy="784365"/>
            </a:xfrm>
            <a:prstGeom prst="line">
              <a:avLst/>
            </a:prstGeom>
            <a:noFill/>
            <a:ln w="25400" cap="flat" cmpd="sng" algn="ctr">
              <a:solidFill>
                <a:srgbClr val="70AD47">
                  <a:lumMod val="75000"/>
                </a:srgbClr>
              </a:solidFill>
              <a:prstDash val="solid"/>
              <a:miter lim="800000"/>
            </a:ln>
            <a:effectLst/>
          </p:spPr>
        </p:cxnSp>
        <p:cxnSp>
          <p:nvCxnSpPr>
            <p:cNvPr id="343" name="Düz Bağlayıcı 956">
              <a:extLst>
                <a:ext uri="{FF2B5EF4-FFF2-40B4-BE49-F238E27FC236}">
                  <a16:creationId xmlns:a16="http://schemas.microsoft.com/office/drawing/2014/main" id="{052FF418-AAC6-4F6D-BB90-FD8A22398425}"/>
                </a:ext>
              </a:extLst>
            </p:cNvPr>
            <p:cNvCxnSpPr>
              <a:cxnSpLocks/>
              <a:stCxn id="328" idx="6"/>
              <a:endCxn id="330" idx="2"/>
            </p:cNvCxnSpPr>
            <p:nvPr/>
          </p:nvCxnSpPr>
          <p:spPr>
            <a:xfrm flipV="1">
              <a:off x="5478507" y="1621113"/>
              <a:ext cx="132236" cy="550604"/>
            </a:xfrm>
            <a:prstGeom prst="line">
              <a:avLst/>
            </a:prstGeom>
            <a:noFill/>
            <a:ln w="25400" cap="flat" cmpd="sng" algn="ctr">
              <a:solidFill>
                <a:srgbClr val="70AD47">
                  <a:lumMod val="75000"/>
                </a:srgbClr>
              </a:solidFill>
              <a:prstDash val="solid"/>
              <a:miter lim="800000"/>
            </a:ln>
            <a:effectLst/>
          </p:spPr>
        </p:cxnSp>
        <p:cxnSp>
          <p:nvCxnSpPr>
            <p:cNvPr id="344" name="Düz Bağlayıcı 957">
              <a:extLst>
                <a:ext uri="{FF2B5EF4-FFF2-40B4-BE49-F238E27FC236}">
                  <a16:creationId xmlns:a16="http://schemas.microsoft.com/office/drawing/2014/main" id="{FB934402-076D-4A38-BF1B-3EDEA275858E}"/>
                </a:ext>
              </a:extLst>
            </p:cNvPr>
            <p:cNvCxnSpPr>
              <a:cxnSpLocks/>
              <a:stCxn id="328" idx="6"/>
              <a:endCxn id="332" idx="2"/>
            </p:cNvCxnSpPr>
            <p:nvPr/>
          </p:nvCxnSpPr>
          <p:spPr>
            <a:xfrm flipV="1">
              <a:off x="5478507" y="2098210"/>
              <a:ext cx="132083" cy="73507"/>
            </a:xfrm>
            <a:prstGeom prst="line">
              <a:avLst/>
            </a:prstGeom>
            <a:noFill/>
            <a:ln w="25400" cap="flat" cmpd="sng" algn="ctr">
              <a:solidFill>
                <a:srgbClr val="70AD47">
                  <a:lumMod val="75000"/>
                </a:srgbClr>
              </a:solidFill>
              <a:prstDash val="solid"/>
              <a:miter lim="800000"/>
            </a:ln>
            <a:effectLst/>
          </p:spPr>
        </p:cxnSp>
        <p:cxnSp>
          <p:nvCxnSpPr>
            <p:cNvPr id="345" name="Düz Bağlayıcı 958">
              <a:extLst>
                <a:ext uri="{FF2B5EF4-FFF2-40B4-BE49-F238E27FC236}">
                  <a16:creationId xmlns:a16="http://schemas.microsoft.com/office/drawing/2014/main" id="{65CA7CE6-E603-4D41-B617-A316613F2982}"/>
                </a:ext>
              </a:extLst>
            </p:cNvPr>
            <p:cNvCxnSpPr>
              <a:cxnSpLocks/>
              <a:endCxn id="329" idx="6"/>
            </p:cNvCxnSpPr>
            <p:nvPr/>
          </p:nvCxnSpPr>
          <p:spPr>
            <a:xfrm flipH="1" flipV="1">
              <a:off x="5767877" y="1387350"/>
              <a:ext cx="91079" cy="375700"/>
            </a:xfrm>
            <a:prstGeom prst="line">
              <a:avLst/>
            </a:prstGeom>
            <a:noFill/>
            <a:ln w="25400" cap="flat" cmpd="sng" algn="ctr">
              <a:solidFill>
                <a:srgbClr val="70AD47">
                  <a:lumMod val="75000"/>
                </a:srgbClr>
              </a:solidFill>
              <a:prstDash val="solid"/>
              <a:miter lim="800000"/>
            </a:ln>
            <a:effectLst/>
          </p:spPr>
        </p:cxnSp>
        <p:cxnSp>
          <p:nvCxnSpPr>
            <p:cNvPr id="346" name="Düz Bağlayıcı 959">
              <a:extLst>
                <a:ext uri="{FF2B5EF4-FFF2-40B4-BE49-F238E27FC236}">
                  <a16:creationId xmlns:a16="http://schemas.microsoft.com/office/drawing/2014/main" id="{06634E6D-C194-4705-B2D2-A293DA371A15}"/>
                </a:ext>
              </a:extLst>
            </p:cNvPr>
            <p:cNvCxnSpPr>
              <a:cxnSpLocks/>
              <a:endCxn id="330" idx="6"/>
            </p:cNvCxnSpPr>
            <p:nvPr/>
          </p:nvCxnSpPr>
          <p:spPr>
            <a:xfrm flipH="1" flipV="1">
              <a:off x="5767877" y="1621113"/>
              <a:ext cx="91079" cy="141937"/>
            </a:xfrm>
            <a:prstGeom prst="line">
              <a:avLst/>
            </a:prstGeom>
            <a:noFill/>
            <a:ln w="25400" cap="flat" cmpd="sng" algn="ctr">
              <a:solidFill>
                <a:srgbClr val="70AD47">
                  <a:lumMod val="75000"/>
                </a:srgbClr>
              </a:solidFill>
              <a:prstDash val="solid"/>
              <a:miter lim="800000"/>
            </a:ln>
            <a:effectLst/>
          </p:spPr>
        </p:cxnSp>
        <p:cxnSp>
          <p:nvCxnSpPr>
            <p:cNvPr id="347" name="Düz Bağlayıcı 960">
              <a:extLst>
                <a:ext uri="{FF2B5EF4-FFF2-40B4-BE49-F238E27FC236}">
                  <a16:creationId xmlns:a16="http://schemas.microsoft.com/office/drawing/2014/main" id="{36834FD6-9C86-4C3B-9CB0-3335B4A7E4D7}"/>
                </a:ext>
              </a:extLst>
            </p:cNvPr>
            <p:cNvCxnSpPr>
              <a:cxnSpLocks/>
              <a:endCxn id="332" idx="6"/>
            </p:cNvCxnSpPr>
            <p:nvPr/>
          </p:nvCxnSpPr>
          <p:spPr>
            <a:xfrm flipH="1">
              <a:off x="5767722" y="1763050"/>
              <a:ext cx="91233" cy="335160"/>
            </a:xfrm>
            <a:prstGeom prst="line">
              <a:avLst/>
            </a:prstGeom>
            <a:noFill/>
            <a:ln w="25400" cap="flat" cmpd="sng" algn="ctr">
              <a:solidFill>
                <a:srgbClr val="70AD47">
                  <a:lumMod val="75000"/>
                </a:srgbClr>
              </a:solidFill>
              <a:prstDash val="solid"/>
              <a:miter lim="800000"/>
            </a:ln>
            <a:effectLst/>
          </p:spPr>
        </p:cxnSp>
        <p:sp>
          <p:nvSpPr>
            <p:cNvPr id="348" name="Metin kutusu 961">
              <a:extLst>
                <a:ext uri="{FF2B5EF4-FFF2-40B4-BE49-F238E27FC236}">
                  <a16:creationId xmlns:a16="http://schemas.microsoft.com/office/drawing/2014/main" id="{F3FE751C-1C4B-48C0-B783-EB91459EF027}"/>
                </a:ext>
              </a:extLst>
            </p:cNvPr>
            <p:cNvSpPr txBox="1"/>
            <p:nvPr/>
          </p:nvSpPr>
          <p:spPr>
            <a:xfrm>
              <a:off x="5132499" y="1554707"/>
              <a:ext cx="85197" cy="284117"/>
            </a:xfrm>
            <a:prstGeom prst="rect">
              <a:avLst/>
            </a:prstGeom>
            <a:noFill/>
          </p:spPr>
          <p:txBody>
            <a:bodyPr wrap="square" rtlCol="0">
              <a:spAutoFit/>
            </a:bodyPr>
            <a:lstStyle/>
            <a:p>
              <a:pPr defTabSz="914400"/>
              <a:r>
                <a:rPr lang="tr-TR" sz="2259" dirty="0">
                  <a:solidFill>
                    <a:prstClr val="black"/>
                  </a:solidFill>
                  <a:latin typeface="Calibri" panose="020F0502020204030204"/>
                  <a:cs typeface="Arial"/>
                  <a:sym typeface="Arial"/>
                </a:rPr>
                <a:t>+</a:t>
              </a:r>
            </a:p>
          </p:txBody>
        </p:sp>
        <p:sp>
          <p:nvSpPr>
            <p:cNvPr id="349" name="Metin kutusu 933">
              <a:extLst>
                <a:ext uri="{FF2B5EF4-FFF2-40B4-BE49-F238E27FC236}">
                  <a16:creationId xmlns:a16="http://schemas.microsoft.com/office/drawing/2014/main" id="{2B6B4212-4AEA-4936-954B-B92397A156C4}"/>
                </a:ext>
              </a:extLst>
            </p:cNvPr>
            <p:cNvSpPr txBox="1"/>
            <p:nvPr/>
          </p:nvSpPr>
          <p:spPr>
            <a:xfrm>
              <a:off x="4622579" y="2646631"/>
              <a:ext cx="1522406" cy="208678"/>
            </a:xfrm>
            <a:prstGeom prst="rect">
              <a:avLst/>
            </a:prstGeom>
            <a:noFill/>
          </p:spPr>
          <p:txBody>
            <a:bodyPr wrap="square" rtlCol="0">
              <a:spAutoFit/>
            </a:bodyPr>
            <a:lstStyle/>
            <a:p>
              <a:pPr algn="ctr" defTabSz="914400"/>
              <a:r>
                <a:rPr lang="tr-TR" sz="1500" b="1" dirty="0">
                  <a:solidFill>
                    <a:prstClr val="black"/>
                  </a:solidFill>
                  <a:latin typeface="Calibri" panose="020F0502020204030204"/>
                  <a:cs typeface="Arial"/>
                  <a:sym typeface="Arial"/>
                </a:rPr>
                <a:t>Classifier Model</a:t>
              </a:r>
            </a:p>
          </p:txBody>
        </p:sp>
        <p:grpSp>
          <p:nvGrpSpPr>
            <p:cNvPr id="350" name="Grup 899">
              <a:extLst>
                <a:ext uri="{FF2B5EF4-FFF2-40B4-BE49-F238E27FC236}">
                  <a16:creationId xmlns:a16="http://schemas.microsoft.com/office/drawing/2014/main" id="{4E8DE336-C169-4451-8801-62498E4DCC01}"/>
                </a:ext>
              </a:extLst>
            </p:cNvPr>
            <p:cNvGrpSpPr/>
            <p:nvPr/>
          </p:nvGrpSpPr>
          <p:grpSpPr>
            <a:xfrm>
              <a:off x="4677589" y="986365"/>
              <a:ext cx="444579" cy="1506895"/>
              <a:chOff x="29662141" y="10197951"/>
              <a:chExt cx="886492" cy="2752000"/>
            </a:xfrm>
          </p:grpSpPr>
          <p:sp>
            <p:nvSpPr>
              <p:cNvPr id="361" name="Yamuk 900">
                <a:extLst>
                  <a:ext uri="{FF2B5EF4-FFF2-40B4-BE49-F238E27FC236}">
                    <a16:creationId xmlns:a16="http://schemas.microsoft.com/office/drawing/2014/main" id="{E0EA854D-7539-417B-B51C-952BACF4CC36}"/>
                  </a:ext>
                </a:extLst>
              </p:cNvPr>
              <p:cNvSpPr/>
              <p:nvPr/>
            </p:nvSpPr>
            <p:spPr>
              <a:xfrm rot="5400000">
                <a:off x="28729387" y="11130705"/>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grpSp>
            <p:nvGrpSpPr>
              <p:cNvPr id="362" name="Grup 901">
                <a:extLst>
                  <a:ext uri="{FF2B5EF4-FFF2-40B4-BE49-F238E27FC236}">
                    <a16:creationId xmlns:a16="http://schemas.microsoft.com/office/drawing/2014/main" id="{5444AEAE-504F-4030-B4C5-CC560299EDAC}"/>
                  </a:ext>
                </a:extLst>
              </p:cNvPr>
              <p:cNvGrpSpPr/>
              <p:nvPr/>
            </p:nvGrpSpPr>
            <p:grpSpPr>
              <a:xfrm>
                <a:off x="29706534" y="10469163"/>
                <a:ext cx="785601" cy="871858"/>
                <a:chOff x="29387769" y="10452776"/>
                <a:chExt cx="1722882" cy="1607891"/>
              </a:xfrm>
            </p:grpSpPr>
            <p:cxnSp>
              <p:nvCxnSpPr>
                <p:cNvPr id="378" name="Düz Bağlayıcı 917">
                  <a:extLst>
                    <a:ext uri="{FF2B5EF4-FFF2-40B4-BE49-F238E27FC236}">
                      <a16:creationId xmlns:a16="http://schemas.microsoft.com/office/drawing/2014/main" id="{3C44B716-4123-4F23-8B21-3BB986EA02C0}"/>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379" name="Düz Bağlayıcı 918">
                  <a:extLst>
                    <a:ext uri="{FF2B5EF4-FFF2-40B4-BE49-F238E27FC236}">
                      <a16:creationId xmlns:a16="http://schemas.microsoft.com/office/drawing/2014/main" id="{86BDDEB5-751A-4219-8BEB-00B76AA07A05}"/>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380" name="İkizkenar Üçgen 919">
                  <a:extLst>
                    <a:ext uri="{FF2B5EF4-FFF2-40B4-BE49-F238E27FC236}">
                      <a16:creationId xmlns:a16="http://schemas.microsoft.com/office/drawing/2014/main" id="{F9B9FF64-8CA2-4213-A428-67941F8ADEC9}"/>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676">
                    <a:solidFill>
                      <a:prstClr val="white"/>
                    </a:solidFill>
                    <a:latin typeface="Calibri" panose="020F0502020204030204"/>
                    <a:cs typeface="Arial"/>
                    <a:sym typeface="Arial"/>
                  </a:endParaRPr>
                </a:p>
              </p:txBody>
            </p:sp>
            <p:sp>
              <p:nvSpPr>
                <p:cNvPr id="381" name="Akış Çizelgesi: Hazırlık 920">
                  <a:extLst>
                    <a:ext uri="{FF2B5EF4-FFF2-40B4-BE49-F238E27FC236}">
                      <a16:creationId xmlns:a16="http://schemas.microsoft.com/office/drawing/2014/main" id="{CAB7F00F-66CE-486F-ABFB-266D7B4B30F6}"/>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676">
                    <a:solidFill>
                      <a:prstClr val="white"/>
                    </a:solidFill>
                    <a:latin typeface="Calibri" panose="020F0502020204030204"/>
                    <a:cs typeface="Arial"/>
                    <a:sym typeface="Arial"/>
                  </a:endParaRPr>
                </a:p>
              </p:txBody>
            </p:sp>
            <p:sp>
              <p:nvSpPr>
                <p:cNvPr id="382" name="Oval 381">
                  <a:extLst>
                    <a:ext uri="{FF2B5EF4-FFF2-40B4-BE49-F238E27FC236}">
                      <a16:creationId xmlns:a16="http://schemas.microsoft.com/office/drawing/2014/main" id="{2ED7B3D9-6E77-4752-9A3F-75005EB7EF28}"/>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3" name="Oval 382">
                  <a:extLst>
                    <a:ext uri="{FF2B5EF4-FFF2-40B4-BE49-F238E27FC236}">
                      <a16:creationId xmlns:a16="http://schemas.microsoft.com/office/drawing/2014/main" id="{7E791161-FCB4-4809-B7EF-61AFECEE5DEB}"/>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4" name="Oval 383">
                  <a:extLst>
                    <a:ext uri="{FF2B5EF4-FFF2-40B4-BE49-F238E27FC236}">
                      <a16:creationId xmlns:a16="http://schemas.microsoft.com/office/drawing/2014/main" id="{EDE2E794-49FB-47C1-8A88-CDE5A3436606}"/>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5" name="Oval 384">
                  <a:extLst>
                    <a:ext uri="{FF2B5EF4-FFF2-40B4-BE49-F238E27FC236}">
                      <a16:creationId xmlns:a16="http://schemas.microsoft.com/office/drawing/2014/main" id="{EBA01AC4-317E-4772-A91B-4CF7FB46B461}"/>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6" name="Oval 385">
                  <a:extLst>
                    <a:ext uri="{FF2B5EF4-FFF2-40B4-BE49-F238E27FC236}">
                      <a16:creationId xmlns:a16="http://schemas.microsoft.com/office/drawing/2014/main" id="{8AF8A5C5-2B7B-4922-A933-CD44F465B4EA}"/>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7" name="Oval 386">
                  <a:extLst>
                    <a:ext uri="{FF2B5EF4-FFF2-40B4-BE49-F238E27FC236}">
                      <a16:creationId xmlns:a16="http://schemas.microsoft.com/office/drawing/2014/main" id="{55343524-51F8-4DDA-B1C3-B34EE17E5EC4}"/>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8" name="Oval 387">
                  <a:extLst>
                    <a:ext uri="{FF2B5EF4-FFF2-40B4-BE49-F238E27FC236}">
                      <a16:creationId xmlns:a16="http://schemas.microsoft.com/office/drawing/2014/main" id="{D6AE1517-B490-4DA0-8BE9-9CD905BA68B7}"/>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9" name="Oval 388">
                  <a:extLst>
                    <a:ext uri="{FF2B5EF4-FFF2-40B4-BE49-F238E27FC236}">
                      <a16:creationId xmlns:a16="http://schemas.microsoft.com/office/drawing/2014/main" id="{88B6E186-E829-49D2-AB2C-189BD8A22F60}"/>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90" name="Oval 389">
                  <a:extLst>
                    <a:ext uri="{FF2B5EF4-FFF2-40B4-BE49-F238E27FC236}">
                      <a16:creationId xmlns:a16="http://schemas.microsoft.com/office/drawing/2014/main" id="{73C665AF-7825-4740-8E90-11AF12E0CC01}"/>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grpSp>
          <p:grpSp>
            <p:nvGrpSpPr>
              <p:cNvPr id="363" name="Grup 902">
                <a:extLst>
                  <a:ext uri="{FF2B5EF4-FFF2-40B4-BE49-F238E27FC236}">
                    <a16:creationId xmlns:a16="http://schemas.microsoft.com/office/drawing/2014/main" id="{C23A6211-0FCF-4F1D-86BB-DDEEF0839E4D}"/>
                  </a:ext>
                </a:extLst>
              </p:cNvPr>
              <p:cNvGrpSpPr/>
              <p:nvPr/>
            </p:nvGrpSpPr>
            <p:grpSpPr>
              <a:xfrm>
                <a:off x="29706534" y="11823703"/>
                <a:ext cx="785601" cy="871858"/>
                <a:chOff x="29387769" y="10452776"/>
                <a:chExt cx="1722882" cy="1607891"/>
              </a:xfrm>
            </p:grpSpPr>
            <p:cxnSp>
              <p:nvCxnSpPr>
                <p:cNvPr id="365" name="Düz Bağlayıcı 904">
                  <a:extLst>
                    <a:ext uri="{FF2B5EF4-FFF2-40B4-BE49-F238E27FC236}">
                      <a16:creationId xmlns:a16="http://schemas.microsoft.com/office/drawing/2014/main" id="{1705F2AC-65B2-40BB-944C-83E0FD225146}"/>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366" name="Düz Bağlayıcı 905">
                  <a:extLst>
                    <a:ext uri="{FF2B5EF4-FFF2-40B4-BE49-F238E27FC236}">
                      <a16:creationId xmlns:a16="http://schemas.microsoft.com/office/drawing/2014/main" id="{080E10AB-B725-4438-9CA3-2B415016763A}"/>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367" name="İkizkenar Üçgen 906">
                  <a:extLst>
                    <a:ext uri="{FF2B5EF4-FFF2-40B4-BE49-F238E27FC236}">
                      <a16:creationId xmlns:a16="http://schemas.microsoft.com/office/drawing/2014/main" id="{946203EA-78ED-4BE6-BD03-C3739825C34A}"/>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676">
                    <a:solidFill>
                      <a:prstClr val="white"/>
                    </a:solidFill>
                    <a:latin typeface="Calibri" panose="020F0502020204030204"/>
                    <a:cs typeface="Arial"/>
                    <a:sym typeface="Arial"/>
                  </a:endParaRPr>
                </a:p>
              </p:txBody>
            </p:sp>
            <p:sp>
              <p:nvSpPr>
                <p:cNvPr id="368" name="Akış Çizelgesi: Hazırlık 907">
                  <a:extLst>
                    <a:ext uri="{FF2B5EF4-FFF2-40B4-BE49-F238E27FC236}">
                      <a16:creationId xmlns:a16="http://schemas.microsoft.com/office/drawing/2014/main" id="{3EE615DC-EE0F-4063-838F-2E781BA89934}"/>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676">
                    <a:solidFill>
                      <a:prstClr val="white"/>
                    </a:solidFill>
                    <a:latin typeface="Calibri" panose="020F0502020204030204"/>
                    <a:cs typeface="Arial"/>
                    <a:sym typeface="Arial"/>
                  </a:endParaRPr>
                </a:p>
              </p:txBody>
            </p:sp>
            <p:sp>
              <p:nvSpPr>
                <p:cNvPr id="369" name="Oval 368">
                  <a:extLst>
                    <a:ext uri="{FF2B5EF4-FFF2-40B4-BE49-F238E27FC236}">
                      <a16:creationId xmlns:a16="http://schemas.microsoft.com/office/drawing/2014/main" id="{64EFEB8B-BD2E-4A5F-A194-E2007F7971BB}"/>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0" name="Oval 369">
                  <a:extLst>
                    <a:ext uri="{FF2B5EF4-FFF2-40B4-BE49-F238E27FC236}">
                      <a16:creationId xmlns:a16="http://schemas.microsoft.com/office/drawing/2014/main" id="{BE16CF6A-899F-4AAB-9D1B-C8DAFF4103C8}"/>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1" name="Oval 370">
                  <a:extLst>
                    <a:ext uri="{FF2B5EF4-FFF2-40B4-BE49-F238E27FC236}">
                      <a16:creationId xmlns:a16="http://schemas.microsoft.com/office/drawing/2014/main" id="{DF9759E1-FD1D-4820-9681-A8D301A81D5A}"/>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2" name="Oval 371">
                  <a:extLst>
                    <a:ext uri="{FF2B5EF4-FFF2-40B4-BE49-F238E27FC236}">
                      <a16:creationId xmlns:a16="http://schemas.microsoft.com/office/drawing/2014/main" id="{47708807-2D25-4C8F-AFD0-D4635F0E7FAF}"/>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3" name="Oval 372">
                  <a:extLst>
                    <a:ext uri="{FF2B5EF4-FFF2-40B4-BE49-F238E27FC236}">
                      <a16:creationId xmlns:a16="http://schemas.microsoft.com/office/drawing/2014/main" id="{0831DDE8-03F5-43DE-A318-BE526786C74C}"/>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4" name="Oval 373">
                  <a:extLst>
                    <a:ext uri="{FF2B5EF4-FFF2-40B4-BE49-F238E27FC236}">
                      <a16:creationId xmlns:a16="http://schemas.microsoft.com/office/drawing/2014/main" id="{1E2015DE-991D-4BC9-A617-F4842297F35B}"/>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5" name="Oval 374">
                  <a:extLst>
                    <a:ext uri="{FF2B5EF4-FFF2-40B4-BE49-F238E27FC236}">
                      <a16:creationId xmlns:a16="http://schemas.microsoft.com/office/drawing/2014/main" id="{D350FDDC-BDC6-4982-9E7B-A97304156A28}"/>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6" name="Oval 375">
                  <a:extLst>
                    <a:ext uri="{FF2B5EF4-FFF2-40B4-BE49-F238E27FC236}">
                      <a16:creationId xmlns:a16="http://schemas.microsoft.com/office/drawing/2014/main" id="{C5883BFE-BA10-4122-9741-53D4F6AA34CA}"/>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7" name="Oval 376">
                  <a:extLst>
                    <a:ext uri="{FF2B5EF4-FFF2-40B4-BE49-F238E27FC236}">
                      <a16:creationId xmlns:a16="http://schemas.microsoft.com/office/drawing/2014/main" id="{1631F3C6-1C5A-4635-892C-8967C1AECDD3}"/>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grpSp>
          <p:sp>
            <p:nvSpPr>
              <p:cNvPr id="364" name="Metin kutusu 903">
                <a:extLst>
                  <a:ext uri="{FF2B5EF4-FFF2-40B4-BE49-F238E27FC236}">
                    <a16:creationId xmlns:a16="http://schemas.microsoft.com/office/drawing/2014/main" id="{8C56FBFD-76E9-4B45-8001-E337ACE59B43}"/>
                  </a:ext>
                </a:extLst>
              </p:cNvPr>
              <p:cNvSpPr txBox="1"/>
              <p:nvPr/>
            </p:nvSpPr>
            <p:spPr>
              <a:xfrm rot="5400000" flipH="1">
                <a:off x="29820421" y="11317948"/>
                <a:ext cx="294432" cy="476425"/>
              </a:xfrm>
              <a:prstGeom prst="rect">
                <a:avLst/>
              </a:prstGeom>
              <a:noFill/>
            </p:spPr>
            <p:txBody>
              <a:bodyPr wrap="square" rtlCol="0">
                <a:spAutoFit/>
              </a:bodyPr>
              <a:lstStyle/>
              <a:p>
                <a:pPr defTabSz="914400">
                  <a:defRPr/>
                </a:pPr>
                <a:r>
                  <a:rPr lang="tr-TR" sz="1631" dirty="0">
                    <a:solidFill>
                      <a:prstClr val="black"/>
                    </a:solidFill>
                    <a:latin typeface="Calibri" panose="020F0502020204030204"/>
                    <a:cs typeface="Arial"/>
                    <a:sym typeface="Arial"/>
                  </a:rPr>
                  <a:t>…</a:t>
                </a:r>
              </a:p>
            </p:txBody>
          </p:sp>
        </p:grpSp>
        <p:sp>
          <p:nvSpPr>
            <p:cNvPr id="351" name="Oval 350">
              <a:extLst>
                <a:ext uri="{FF2B5EF4-FFF2-40B4-BE49-F238E27FC236}">
                  <a16:creationId xmlns:a16="http://schemas.microsoft.com/office/drawing/2014/main" id="{18C47567-F3BE-4A77-8A24-E1E06F325DA6}"/>
                </a:ext>
              </a:extLst>
            </p:cNvPr>
            <p:cNvSpPr/>
            <p:nvPr/>
          </p:nvSpPr>
          <p:spPr>
            <a:xfrm>
              <a:off x="5864925" y="1677269"/>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52" name="TextBox 351">
              <a:extLst>
                <a:ext uri="{FF2B5EF4-FFF2-40B4-BE49-F238E27FC236}">
                  <a16:creationId xmlns:a16="http://schemas.microsoft.com/office/drawing/2014/main" id="{442E2FE8-C645-47C7-B1C2-298439CA65F4}"/>
                </a:ext>
              </a:extLst>
            </p:cNvPr>
            <p:cNvSpPr txBox="1"/>
            <p:nvPr/>
          </p:nvSpPr>
          <p:spPr>
            <a:xfrm>
              <a:off x="2535450" y="1475999"/>
              <a:ext cx="523281" cy="149056"/>
            </a:xfrm>
            <a:prstGeom prst="rect">
              <a:avLst/>
            </a:prstGeom>
            <a:noFill/>
          </p:spPr>
          <p:txBody>
            <a:bodyPr wrap="square" rtlCol="0">
              <a:spAutoFit/>
            </a:bodyPr>
            <a:lstStyle/>
            <a:p>
              <a:pPr defTabSz="914400"/>
              <a:r>
                <a:rPr lang="tr-TR" sz="900" b="1" dirty="0">
                  <a:solidFill>
                    <a:prstClr val="black"/>
                  </a:solidFill>
                  <a:latin typeface="Calibri" panose="020F0502020204030204"/>
                  <a:cs typeface="Arial"/>
                  <a:sym typeface="Arial"/>
                </a:rPr>
                <a:t>Graph 1</a:t>
              </a:r>
            </a:p>
          </p:txBody>
        </p:sp>
        <p:sp>
          <p:nvSpPr>
            <p:cNvPr id="353" name="TextBox 352">
              <a:extLst>
                <a:ext uri="{FF2B5EF4-FFF2-40B4-BE49-F238E27FC236}">
                  <a16:creationId xmlns:a16="http://schemas.microsoft.com/office/drawing/2014/main" id="{3697B3AE-DD3C-43FA-82CB-6E27D170C8CB}"/>
                </a:ext>
              </a:extLst>
            </p:cNvPr>
            <p:cNvSpPr txBox="1"/>
            <p:nvPr/>
          </p:nvSpPr>
          <p:spPr>
            <a:xfrm>
              <a:off x="3238667" y="2520782"/>
              <a:ext cx="523281" cy="149056"/>
            </a:xfrm>
            <a:prstGeom prst="rect">
              <a:avLst/>
            </a:prstGeom>
            <a:noFill/>
          </p:spPr>
          <p:txBody>
            <a:bodyPr wrap="square" rtlCol="0">
              <a:spAutoFit/>
            </a:bodyPr>
            <a:lstStyle/>
            <a:p>
              <a:pPr defTabSz="914400"/>
              <a:r>
                <a:rPr lang="tr-TR" sz="900" b="1" dirty="0">
                  <a:solidFill>
                    <a:prstClr val="black"/>
                  </a:solidFill>
                  <a:latin typeface="Calibri" panose="020F0502020204030204"/>
                  <a:cs typeface="Arial"/>
                  <a:sym typeface="Arial"/>
                </a:rPr>
                <a:t>Graph M</a:t>
              </a:r>
            </a:p>
          </p:txBody>
        </p:sp>
        <p:cxnSp>
          <p:nvCxnSpPr>
            <p:cNvPr id="354" name="Straight Arrow Connector 353">
              <a:extLst>
                <a:ext uri="{FF2B5EF4-FFF2-40B4-BE49-F238E27FC236}">
                  <a16:creationId xmlns:a16="http://schemas.microsoft.com/office/drawing/2014/main" id="{82A02135-6B69-4538-963C-7A4EE2348FAC}"/>
                </a:ext>
              </a:extLst>
            </p:cNvPr>
            <p:cNvCxnSpPr>
              <a:cxnSpLocks/>
              <a:stCxn id="358" idx="3"/>
              <a:endCxn id="323" idx="1"/>
            </p:cNvCxnSpPr>
            <p:nvPr/>
          </p:nvCxnSpPr>
          <p:spPr>
            <a:xfrm>
              <a:off x="3806728" y="1585439"/>
              <a:ext cx="644114" cy="306924"/>
            </a:xfrm>
            <a:prstGeom prst="straightConnector1">
              <a:avLst/>
            </a:prstGeom>
            <a:noFill/>
            <a:ln w="25400" cap="flat" cmpd="sng" algn="ctr">
              <a:solidFill>
                <a:sysClr val="windowText" lastClr="000000"/>
              </a:solidFill>
              <a:prstDash val="solid"/>
              <a:miter lim="800000"/>
              <a:tailEnd type="triangle"/>
            </a:ln>
            <a:effectLst/>
          </p:spPr>
        </p:cxnSp>
        <p:cxnSp>
          <p:nvCxnSpPr>
            <p:cNvPr id="355" name="Straight Arrow Connector 354">
              <a:extLst>
                <a:ext uri="{FF2B5EF4-FFF2-40B4-BE49-F238E27FC236}">
                  <a16:creationId xmlns:a16="http://schemas.microsoft.com/office/drawing/2014/main" id="{DC0FE4ED-55E0-495C-A71C-6492F16DCAA7}"/>
                </a:ext>
              </a:extLst>
            </p:cNvPr>
            <p:cNvCxnSpPr>
              <a:cxnSpLocks/>
              <a:stCxn id="360" idx="3"/>
              <a:endCxn id="323" idx="1"/>
            </p:cNvCxnSpPr>
            <p:nvPr/>
          </p:nvCxnSpPr>
          <p:spPr>
            <a:xfrm flipV="1">
              <a:off x="4258137" y="1892363"/>
              <a:ext cx="192705" cy="414623"/>
            </a:xfrm>
            <a:prstGeom prst="straightConnector1">
              <a:avLst/>
            </a:prstGeom>
            <a:noFill/>
            <a:ln w="25400" cap="flat" cmpd="sng" algn="ctr">
              <a:solidFill>
                <a:sysClr val="windowText" lastClr="000000"/>
              </a:solidFill>
              <a:prstDash val="solid"/>
              <a:miter lim="800000"/>
              <a:tailEnd type="triangle"/>
            </a:ln>
            <a:effectLst/>
          </p:spPr>
        </p:cxnSp>
        <p:sp>
          <p:nvSpPr>
            <p:cNvPr id="356" name="Metin kutusu 933">
              <a:extLst>
                <a:ext uri="{FF2B5EF4-FFF2-40B4-BE49-F238E27FC236}">
                  <a16:creationId xmlns:a16="http://schemas.microsoft.com/office/drawing/2014/main" id="{B39218E8-3D49-4C03-99C2-667C5ECD171C}"/>
                </a:ext>
              </a:extLst>
            </p:cNvPr>
            <p:cNvSpPr txBox="1"/>
            <p:nvPr/>
          </p:nvSpPr>
          <p:spPr>
            <a:xfrm>
              <a:off x="2654084" y="2667755"/>
              <a:ext cx="1522406" cy="208678"/>
            </a:xfrm>
            <a:prstGeom prst="rect">
              <a:avLst/>
            </a:prstGeom>
            <a:noFill/>
          </p:spPr>
          <p:txBody>
            <a:bodyPr wrap="square" rtlCol="0">
              <a:spAutoFit/>
            </a:bodyPr>
            <a:lstStyle/>
            <a:p>
              <a:pPr algn="ctr" defTabSz="914400"/>
              <a:r>
                <a:rPr lang="tr-TR" sz="1500" b="1" dirty="0">
                  <a:solidFill>
                    <a:prstClr val="black"/>
                  </a:solidFill>
                  <a:latin typeface="Calibri" panose="020F0502020204030204"/>
                  <a:cs typeface="Arial"/>
                  <a:sym typeface="Arial"/>
                </a:rPr>
                <a:t>Training Data</a:t>
              </a:r>
            </a:p>
          </p:txBody>
        </p:sp>
        <p:pic>
          <p:nvPicPr>
            <p:cNvPr id="357" name="Picture 356">
              <a:extLst>
                <a:ext uri="{FF2B5EF4-FFF2-40B4-BE49-F238E27FC236}">
                  <a16:creationId xmlns:a16="http://schemas.microsoft.com/office/drawing/2014/main" id="{6842E672-E724-49FD-90EA-A7624D949D24}"/>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8611" y="961534"/>
              <a:ext cx="869799" cy="655675"/>
            </a:xfrm>
            <a:prstGeom prst="rect">
              <a:avLst/>
            </a:prstGeom>
            <a:ln>
              <a:noFill/>
            </a:ln>
          </p:spPr>
        </p:pic>
        <p:pic>
          <p:nvPicPr>
            <p:cNvPr id="358" name="Picture 357">
              <a:extLst>
                <a:ext uri="{FF2B5EF4-FFF2-40B4-BE49-F238E27FC236}">
                  <a16:creationId xmlns:a16="http://schemas.microsoft.com/office/drawing/2014/main" id="{A4CDDC9A-7283-4945-9F06-E7530D8C06C3}"/>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11842" y="1264274"/>
              <a:ext cx="894886" cy="642329"/>
            </a:xfrm>
            <a:prstGeom prst="rect">
              <a:avLst/>
            </a:prstGeom>
            <a:ln>
              <a:noFill/>
            </a:ln>
          </p:spPr>
        </p:pic>
        <p:pic>
          <p:nvPicPr>
            <p:cNvPr id="359" name="Picture 358">
              <a:extLst>
                <a:ext uri="{FF2B5EF4-FFF2-40B4-BE49-F238E27FC236}">
                  <a16:creationId xmlns:a16="http://schemas.microsoft.com/office/drawing/2014/main" id="{3FABB70D-7F1E-414F-A5E3-22B1A6903AB2}"/>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95811" y="1564691"/>
              <a:ext cx="869799" cy="655675"/>
            </a:xfrm>
            <a:prstGeom prst="rect">
              <a:avLst/>
            </a:prstGeom>
            <a:ln>
              <a:noFill/>
            </a:ln>
          </p:spPr>
        </p:pic>
        <p:pic>
          <p:nvPicPr>
            <p:cNvPr id="360" name="Picture 359">
              <a:extLst>
                <a:ext uri="{FF2B5EF4-FFF2-40B4-BE49-F238E27FC236}">
                  <a16:creationId xmlns:a16="http://schemas.microsoft.com/office/drawing/2014/main" id="{24787AB3-BFDF-469D-AE39-033041402633}"/>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63251" y="1985821"/>
              <a:ext cx="894886" cy="642329"/>
            </a:xfrm>
            <a:prstGeom prst="rect">
              <a:avLst/>
            </a:prstGeom>
            <a:ln>
              <a:noFill/>
            </a:ln>
          </p:spPr>
        </p:pic>
      </p:grpSp>
      <p:sp>
        <p:nvSpPr>
          <p:cNvPr id="391" name="Metin kutusu 903">
            <a:extLst>
              <a:ext uri="{FF2B5EF4-FFF2-40B4-BE49-F238E27FC236}">
                <a16:creationId xmlns:a16="http://schemas.microsoft.com/office/drawing/2014/main" id="{7CDA2A3B-8556-41DC-9C84-E25C159F3A83}"/>
              </a:ext>
            </a:extLst>
          </p:cNvPr>
          <p:cNvSpPr txBox="1"/>
          <p:nvPr/>
        </p:nvSpPr>
        <p:spPr>
          <a:xfrm rot="2823856" flipH="1">
            <a:off x="3321043" y="3526082"/>
            <a:ext cx="249670" cy="343299"/>
          </a:xfrm>
          <a:prstGeom prst="rect">
            <a:avLst/>
          </a:prstGeom>
          <a:noFill/>
        </p:spPr>
        <p:txBody>
          <a:bodyPr wrap="square" rtlCol="0">
            <a:spAutoFit/>
          </a:bodyPr>
          <a:lstStyle/>
          <a:p>
            <a:pPr defTabSz="914400">
              <a:defRPr/>
            </a:pPr>
            <a:r>
              <a:rPr lang="tr-TR" sz="1631" dirty="0">
                <a:solidFill>
                  <a:prstClr val="black"/>
                </a:solidFill>
                <a:latin typeface="Calibri" panose="020F0502020204030204"/>
                <a:cs typeface="Arial"/>
                <a:sym typeface="Arial"/>
              </a:rPr>
              <a:t>…</a:t>
            </a:r>
          </a:p>
        </p:txBody>
      </p:sp>
      <p:sp>
        <p:nvSpPr>
          <p:cNvPr id="86" name="Metin kutusu 3">
            <a:extLst>
              <a:ext uri="{FF2B5EF4-FFF2-40B4-BE49-F238E27FC236}">
                <a16:creationId xmlns:a16="http://schemas.microsoft.com/office/drawing/2014/main" id="{7C18FF64-18AB-4BE0-A45E-638B742B814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17</a:t>
            </a:r>
          </a:p>
        </p:txBody>
      </p:sp>
      <p:sp>
        <p:nvSpPr>
          <p:cNvPr id="87" name="Google Shape;344;p33">
            <a:extLst>
              <a:ext uri="{FF2B5EF4-FFF2-40B4-BE49-F238E27FC236}">
                <a16:creationId xmlns:a16="http://schemas.microsoft.com/office/drawing/2014/main" id="{668FE6F2-22CD-4E92-8E8C-FF82528F1312}"/>
              </a:ext>
            </a:extLst>
          </p:cNvPr>
          <p:cNvSpPr txBox="1">
            <a:spLocks/>
          </p:cNvSpPr>
          <p:nvPr/>
        </p:nvSpPr>
        <p:spPr>
          <a:xfrm>
            <a:off x="2362786" y="4691616"/>
            <a:ext cx="6678117" cy="16866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marL="342900" indent="-342900" algn="l">
              <a:buFontTx/>
              <a:buChar char="-"/>
            </a:pPr>
            <a:r>
              <a:rPr lang="tr-TR" sz="1900" dirty="0">
                <a:solidFill>
                  <a:srgbClr val="FF0000"/>
                </a:solidFill>
              </a:rPr>
              <a:t>Classifying</a:t>
            </a:r>
            <a:r>
              <a:rPr lang="en-US" sz="1900" dirty="0">
                <a:solidFill>
                  <a:srgbClr val="FF0000"/>
                </a:solidFill>
              </a:rPr>
              <a:t> brain graphs</a:t>
            </a:r>
            <a:r>
              <a:rPr lang="tr-TR" sz="1900" dirty="0"/>
              <a:t> based on their states</a:t>
            </a:r>
          </a:p>
          <a:p>
            <a:pPr algn="l"/>
            <a:endParaRPr lang="tr-TR" sz="1900" dirty="0"/>
          </a:p>
          <a:p>
            <a:pPr marL="342900" indent="-342900" algn="l">
              <a:buFontTx/>
              <a:buChar char="-"/>
            </a:pPr>
            <a:r>
              <a:rPr lang="tr-TR" sz="1900" dirty="0">
                <a:solidFill>
                  <a:srgbClr val="FF0000"/>
                </a:solidFill>
              </a:rPr>
              <a:t>Identifying discriminative features </a:t>
            </a:r>
            <a:r>
              <a:rPr lang="tr-TR" sz="1900" dirty="0"/>
              <a:t>for a specific state</a:t>
            </a:r>
            <a:endParaRPr lang="en-US" sz="1900" dirty="0"/>
          </a:p>
        </p:txBody>
      </p:sp>
    </p:spTree>
    <p:extLst>
      <p:ext uri="{BB962C8B-B14F-4D97-AF65-F5344CB8AC3E}">
        <p14:creationId xmlns:p14="http://schemas.microsoft.com/office/powerpoint/2010/main" val="4158962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43852736-822D-41A1-B87B-8BCFD24797B6}"/>
              </a:ext>
            </a:extLst>
          </p:cNvPr>
          <p:cNvSpPr txBox="1"/>
          <p:nvPr/>
        </p:nvSpPr>
        <p:spPr>
          <a:xfrm>
            <a:off x="7260847" y="472730"/>
            <a:ext cx="4750018"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a:t>
            </a:r>
            <a:r>
              <a:rPr lang="en-US" sz="2800" b="1" kern="0" dirty="0">
                <a:solidFill>
                  <a:schemeClr val="bg1"/>
                </a:solidFill>
                <a:latin typeface="Old Standard TT" panose="020B0604020202020204" charset="-94"/>
                <a:cs typeface="Arial"/>
                <a:sym typeface="Arial"/>
              </a:rPr>
              <a:t>he </a:t>
            </a:r>
            <a:r>
              <a:rPr lang="tr-TR" sz="2800" b="1" kern="0" dirty="0">
                <a:solidFill>
                  <a:schemeClr val="bg1"/>
                </a:solidFill>
                <a:latin typeface="Old Standard TT" panose="020B0604020202020204" charset="-94"/>
                <a:cs typeface="Arial"/>
                <a:sym typeface="Arial"/>
              </a:rPr>
              <a:t>Prediction </a:t>
            </a:r>
            <a:r>
              <a:rPr lang="en-US" sz="2800" b="1" kern="0" dirty="0">
                <a:solidFill>
                  <a:schemeClr val="bg1"/>
                </a:solidFill>
                <a:latin typeface="Old Standard TT" panose="020B0604020202020204" charset="-94"/>
                <a:cs typeface="Arial"/>
                <a:sym typeface="Arial"/>
              </a:rPr>
              <a:t>of </a:t>
            </a:r>
            <a:r>
              <a:rPr lang="tr-TR" sz="2800" b="1" kern="0" dirty="0">
                <a:solidFill>
                  <a:schemeClr val="bg1"/>
                </a:solidFill>
                <a:latin typeface="Old Standard TT" panose="020B0604020202020204" charset="-94"/>
                <a:cs typeface="Arial"/>
                <a:sym typeface="Arial"/>
              </a:rPr>
              <a:t>Brain Graphs</a:t>
            </a:r>
          </a:p>
        </p:txBody>
      </p:sp>
      <p:grpSp>
        <p:nvGrpSpPr>
          <p:cNvPr id="2" name="Group 1">
            <a:extLst>
              <a:ext uri="{FF2B5EF4-FFF2-40B4-BE49-F238E27FC236}">
                <a16:creationId xmlns:a16="http://schemas.microsoft.com/office/drawing/2014/main" id="{6BEF479C-7D1D-4974-806A-E43EB5DF1E55}"/>
              </a:ext>
            </a:extLst>
          </p:cNvPr>
          <p:cNvGrpSpPr/>
          <p:nvPr/>
        </p:nvGrpSpPr>
        <p:grpSpPr>
          <a:xfrm>
            <a:off x="2277253" y="1378438"/>
            <a:ext cx="8640523" cy="3144199"/>
            <a:chOff x="1546099" y="1732601"/>
            <a:chExt cx="6013618" cy="2030314"/>
          </a:xfrm>
        </p:grpSpPr>
        <p:cxnSp>
          <p:nvCxnSpPr>
            <p:cNvPr id="212" name="Straight Connector 211">
              <a:extLst>
                <a:ext uri="{FF2B5EF4-FFF2-40B4-BE49-F238E27FC236}">
                  <a16:creationId xmlns:a16="http://schemas.microsoft.com/office/drawing/2014/main" id="{56CAD5BF-EF4A-4A84-86F5-D72E8D0E8820}"/>
                </a:ext>
              </a:extLst>
            </p:cNvPr>
            <p:cNvCxnSpPr>
              <a:cxnSpLocks/>
            </p:cNvCxnSpPr>
            <p:nvPr/>
          </p:nvCxnSpPr>
          <p:spPr>
            <a:xfrm flipV="1">
              <a:off x="5858210" y="2073697"/>
              <a:ext cx="1241133" cy="1252201"/>
            </a:xfrm>
            <a:prstGeom prst="line">
              <a:avLst/>
            </a:prstGeom>
            <a:noFill/>
            <a:ln w="25400" cap="flat" cmpd="sng" algn="ctr">
              <a:solidFill>
                <a:sysClr val="windowText" lastClr="000000"/>
              </a:solidFill>
              <a:prstDash val="solid"/>
              <a:miter lim="800000"/>
            </a:ln>
            <a:effectLst/>
          </p:spPr>
        </p:cxnSp>
        <p:pic>
          <p:nvPicPr>
            <p:cNvPr id="213" name="Picture 212">
              <a:extLst>
                <a:ext uri="{FF2B5EF4-FFF2-40B4-BE49-F238E27FC236}">
                  <a16:creationId xmlns:a16="http://schemas.microsoft.com/office/drawing/2014/main" id="{3A339B3B-A818-4C51-934D-97DBBE9CB65A}"/>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5987" y="1853321"/>
              <a:ext cx="779295" cy="546738"/>
            </a:xfrm>
            <a:prstGeom prst="rect">
              <a:avLst/>
            </a:prstGeom>
            <a:noFill/>
            <a:ln>
              <a:noFill/>
            </a:ln>
          </p:spPr>
        </p:pic>
        <p:pic>
          <p:nvPicPr>
            <p:cNvPr id="214" name="Picture 213">
              <a:extLst>
                <a:ext uri="{FF2B5EF4-FFF2-40B4-BE49-F238E27FC236}">
                  <a16:creationId xmlns:a16="http://schemas.microsoft.com/office/drawing/2014/main" id="{F07FB352-7A29-4D7E-8416-76146948706C}"/>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44883" y="2655799"/>
              <a:ext cx="801771" cy="535609"/>
            </a:xfrm>
            <a:prstGeom prst="rect">
              <a:avLst/>
            </a:prstGeom>
            <a:ln>
              <a:noFill/>
            </a:ln>
          </p:spPr>
        </p:pic>
        <p:pic>
          <p:nvPicPr>
            <p:cNvPr id="215" name="Picture 214">
              <a:extLst>
                <a:ext uri="{FF2B5EF4-FFF2-40B4-BE49-F238E27FC236}">
                  <a16:creationId xmlns:a16="http://schemas.microsoft.com/office/drawing/2014/main" id="{FAFAECEB-996F-4F7F-9770-A6EAF064EB4A}"/>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56752" y="2211619"/>
              <a:ext cx="779295" cy="546738"/>
            </a:xfrm>
            <a:prstGeom prst="rect">
              <a:avLst/>
            </a:prstGeom>
            <a:noFill/>
            <a:ln>
              <a:noFill/>
            </a:ln>
          </p:spPr>
        </p:pic>
        <p:sp>
          <p:nvSpPr>
            <p:cNvPr id="216" name="Metin kutusu 933">
              <a:extLst>
                <a:ext uri="{FF2B5EF4-FFF2-40B4-BE49-F238E27FC236}">
                  <a16:creationId xmlns:a16="http://schemas.microsoft.com/office/drawing/2014/main" id="{D1F49CA4-6B43-4EB4-8146-4FBF26863B18}"/>
                </a:ext>
              </a:extLst>
            </p:cNvPr>
            <p:cNvSpPr txBox="1"/>
            <p:nvPr/>
          </p:nvSpPr>
          <p:spPr>
            <a:xfrm>
              <a:off x="5904206" y="3496386"/>
              <a:ext cx="1459443" cy="208678"/>
            </a:xfrm>
            <a:prstGeom prst="rect">
              <a:avLst/>
            </a:prstGeom>
            <a:noFill/>
          </p:spPr>
          <p:txBody>
            <a:bodyPr wrap="square" rtlCol="0">
              <a:spAutoFit/>
            </a:bodyPr>
            <a:lstStyle/>
            <a:p>
              <a:pPr algn="ctr" defTabSz="914400"/>
              <a:r>
                <a:rPr lang="tr-TR" sz="1500" b="1" dirty="0">
                  <a:solidFill>
                    <a:prstClr val="black"/>
                  </a:solidFill>
                  <a:latin typeface="Calibri" panose="020F0502020204030204"/>
                  <a:cs typeface="Arial"/>
                  <a:sym typeface="Arial"/>
                </a:rPr>
                <a:t>Discriminated Data</a:t>
              </a:r>
            </a:p>
          </p:txBody>
        </p:sp>
        <p:pic>
          <p:nvPicPr>
            <p:cNvPr id="217" name="Picture 216">
              <a:extLst>
                <a:ext uri="{FF2B5EF4-FFF2-40B4-BE49-F238E27FC236}">
                  <a16:creationId xmlns:a16="http://schemas.microsoft.com/office/drawing/2014/main" id="{B0AE63EB-C8E4-4AE9-A407-D7F7B83A1F1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12717" y="2923602"/>
              <a:ext cx="801771" cy="535609"/>
            </a:xfrm>
            <a:prstGeom prst="rect">
              <a:avLst/>
            </a:prstGeom>
            <a:ln>
              <a:noFill/>
            </a:ln>
          </p:spPr>
        </p:pic>
        <p:sp>
          <p:nvSpPr>
            <p:cNvPr id="218" name="Rectangle: Rounded Corners 217">
              <a:extLst>
                <a:ext uri="{FF2B5EF4-FFF2-40B4-BE49-F238E27FC236}">
                  <a16:creationId xmlns:a16="http://schemas.microsoft.com/office/drawing/2014/main" id="{E592C119-E25D-4F87-992D-5908ECCA5881}"/>
                </a:ext>
              </a:extLst>
            </p:cNvPr>
            <p:cNvSpPr/>
            <p:nvPr/>
          </p:nvSpPr>
          <p:spPr>
            <a:xfrm>
              <a:off x="5601725" y="1749801"/>
              <a:ext cx="1957992" cy="2013114"/>
            </a:xfrm>
            <a:prstGeom prst="roundRect">
              <a:avLst/>
            </a:prstGeom>
            <a:noFill/>
            <a:ln w="25400" cap="flat" cmpd="sng" algn="ctr">
              <a:solidFill>
                <a:sysClr val="windowText" lastClr="000000"/>
              </a:solidFill>
              <a:prstDash val="solid"/>
              <a:miter lim="800000"/>
            </a:ln>
            <a:effectLst/>
          </p:spPr>
          <p:txBody>
            <a:bodyPr rtlCol="0" anchor="ctr"/>
            <a:lstStyle/>
            <a:p>
              <a:pPr algn="ctr" defTabSz="914400">
                <a:defRPr/>
              </a:pPr>
              <a:endParaRPr lang="tr-TR">
                <a:solidFill>
                  <a:prstClr val="white"/>
                </a:solidFill>
                <a:latin typeface="Calibri" panose="020F0502020204030204"/>
                <a:cs typeface="Arial"/>
                <a:sym typeface="Arial"/>
              </a:endParaRPr>
            </a:p>
          </p:txBody>
        </p:sp>
        <p:grpSp>
          <p:nvGrpSpPr>
            <p:cNvPr id="219" name="Group 218">
              <a:extLst>
                <a:ext uri="{FF2B5EF4-FFF2-40B4-BE49-F238E27FC236}">
                  <a16:creationId xmlns:a16="http://schemas.microsoft.com/office/drawing/2014/main" id="{B187E1F6-15A3-4FB5-A8EE-A73DEBCB4A27}"/>
                </a:ext>
              </a:extLst>
            </p:cNvPr>
            <p:cNvGrpSpPr/>
            <p:nvPr/>
          </p:nvGrpSpPr>
          <p:grpSpPr>
            <a:xfrm>
              <a:off x="1546099" y="1732601"/>
              <a:ext cx="3781274" cy="2013114"/>
              <a:chOff x="2535450" y="882846"/>
              <a:chExt cx="3781274" cy="2013114"/>
            </a:xfrm>
          </p:grpSpPr>
          <p:sp>
            <p:nvSpPr>
              <p:cNvPr id="223" name="Metin kutusu 9">
                <a:extLst>
                  <a:ext uri="{FF2B5EF4-FFF2-40B4-BE49-F238E27FC236}">
                    <a16:creationId xmlns:a16="http://schemas.microsoft.com/office/drawing/2014/main" id="{88559A66-C8FD-483B-B706-86D66B142161}"/>
                  </a:ext>
                </a:extLst>
              </p:cNvPr>
              <p:cNvSpPr txBox="1"/>
              <p:nvPr/>
            </p:nvSpPr>
            <p:spPr>
              <a:xfrm rot="2692278">
                <a:off x="3129315" y="2014193"/>
                <a:ext cx="393754" cy="288175"/>
              </a:xfrm>
              <a:prstGeom prst="rect">
                <a:avLst/>
              </a:prstGeom>
              <a:noFill/>
            </p:spPr>
            <p:txBody>
              <a:bodyPr wrap="square" rtlCol="0">
                <a:spAutoFit/>
              </a:bodyPr>
              <a:lstStyle/>
              <a:p>
                <a:pPr defTabSz="914400"/>
                <a:r>
                  <a:rPr lang="tr-TR" sz="2300" dirty="0">
                    <a:solidFill>
                      <a:prstClr val="black"/>
                    </a:solidFill>
                    <a:latin typeface="Calibri" panose="020F0502020204030204"/>
                    <a:cs typeface="Arial"/>
                    <a:sym typeface="Arial"/>
                  </a:rPr>
                  <a:t>…</a:t>
                </a:r>
              </a:p>
            </p:txBody>
          </p:sp>
          <p:cxnSp>
            <p:nvCxnSpPr>
              <p:cNvPr id="315" name="Straight Arrow Connector 314">
                <a:extLst>
                  <a:ext uri="{FF2B5EF4-FFF2-40B4-BE49-F238E27FC236}">
                    <a16:creationId xmlns:a16="http://schemas.microsoft.com/office/drawing/2014/main" id="{F1E5A30F-0368-4160-BB05-4CBCD0114B25}"/>
                  </a:ext>
                </a:extLst>
              </p:cNvPr>
              <p:cNvCxnSpPr>
                <a:cxnSpLocks/>
                <a:stCxn id="357" idx="3"/>
                <a:endCxn id="323" idx="1"/>
              </p:cNvCxnSpPr>
              <p:nvPr/>
            </p:nvCxnSpPr>
            <p:spPr>
              <a:xfrm>
                <a:off x="3548410" y="1289372"/>
                <a:ext cx="902432" cy="602991"/>
              </a:xfrm>
              <a:prstGeom prst="straightConnector1">
                <a:avLst/>
              </a:prstGeom>
              <a:noFill/>
              <a:ln w="25400" cap="flat" cmpd="sng" algn="ctr">
                <a:solidFill>
                  <a:sysClr val="windowText" lastClr="000000"/>
                </a:solidFill>
                <a:prstDash val="solid"/>
                <a:miter lim="800000"/>
                <a:tailEnd type="triangle"/>
              </a:ln>
              <a:effectLst/>
            </p:spPr>
          </p:cxnSp>
          <p:cxnSp>
            <p:nvCxnSpPr>
              <p:cNvPr id="316" name="Straight Arrow Connector 315">
                <a:extLst>
                  <a:ext uri="{FF2B5EF4-FFF2-40B4-BE49-F238E27FC236}">
                    <a16:creationId xmlns:a16="http://schemas.microsoft.com/office/drawing/2014/main" id="{5BD38EF8-7EF9-49E9-A2F1-F48F8B11ACB4}"/>
                  </a:ext>
                </a:extLst>
              </p:cNvPr>
              <p:cNvCxnSpPr>
                <a:cxnSpLocks/>
                <a:stCxn id="359" idx="3"/>
                <a:endCxn id="323" idx="1"/>
              </p:cNvCxnSpPr>
              <p:nvPr/>
            </p:nvCxnSpPr>
            <p:spPr>
              <a:xfrm flipV="1">
                <a:off x="3965610" y="1892363"/>
                <a:ext cx="485232" cy="166"/>
              </a:xfrm>
              <a:prstGeom prst="straightConnector1">
                <a:avLst/>
              </a:prstGeom>
              <a:noFill/>
              <a:ln w="25400" cap="flat" cmpd="sng" algn="ctr">
                <a:solidFill>
                  <a:sysClr val="windowText" lastClr="000000"/>
                </a:solidFill>
                <a:prstDash val="solid"/>
                <a:miter lim="800000"/>
                <a:tailEnd type="triangle"/>
              </a:ln>
              <a:effectLst/>
            </p:spPr>
          </p:cxnSp>
          <p:sp>
            <p:nvSpPr>
              <p:cNvPr id="317" name="Rectangle: Rounded Corners 316">
                <a:extLst>
                  <a:ext uri="{FF2B5EF4-FFF2-40B4-BE49-F238E27FC236}">
                    <a16:creationId xmlns:a16="http://schemas.microsoft.com/office/drawing/2014/main" id="{52EA52F9-E8EF-463B-A1F2-9729588513F2}"/>
                  </a:ext>
                </a:extLst>
              </p:cNvPr>
              <p:cNvSpPr/>
              <p:nvPr/>
            </p:nvSpPr>
            <p:spPr>
              <a:xfrm>
                <a:off x="2573634" y="882846"/>
                <a:ext cx="1691067" cy="2013114"/>
              </a:xfrm>
              <a:prstGeom prst="roundRect">
                <a:avLst/>
              </a:prstGeom>
              <a:noFill/>
              <a:ln w="25400" cap="flat" cmpd="sng" algn="ctr">
                <a:solidFill>
                  <a:sysClr val="windowText" lastClr="000000"/>
                </a:solidFill>
                <a:prstDash val="solid"/>
                <a:miter lim="800000"/>
              </a:ln>
              <a:effectLst/>
            </p:spPr>
            <p:txBody>
              <a:bodyPr rtlCol="0" anchor="ctr"/>
              <a:lstStyle/>
              <a:p>
                <a:pPr algn="ctr" defTabSz="914400">
                  <a:defRPr/>
                </a:pPr>
                <a:endParaRPr lang="tr-TR">
                  <a:solidFill>
                    <a:prstClr val="white"/>
                  </a:solidFill>
                  <a:latin typeface="Calibri" panose="020F0502020204030204"/>
                  <a:cs typeface="Arial"/>
                  <a:sym typeface="Arial"/>
                </a:endParaRPr>
              </a:p>
            </p:txBody>
          </p:sp>
          <p:sp>
            <p:nvSpPr>
              <p:cNvPr id="320" name="Dikdörtgen: Köşeleri Yuvarlatılmış 931">
                <a:extLst>
                  <a:ext uri="{FF2B5EF4-FFF2-40B4-BE49-F238E27FC236}">
                    <a16:creationId xmlns:a16="http://schemas.microsoft.com/office/drawing/2014/main" id="{863DD541-EE8B-4867-9DB0-A274917FF4E1}"/>
                  </a:ext>
                </a:extLst>
              </p:cNvPr>
              <p:cNvSpPr/>
              <p:nvPr/>
            </p:nvSpPr>
            <p:spPr>
              <a:xfrm>
                <a:off x="5610590" y="1159657"/>
                <a:ext cx="162263" cy="1134421"/>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3" name="Dikdörtgen: Köşeleri Yuvarlatılmış 935">
                <a:extLst>
                  <a:ext uri="{FF2B5EF4-FFF2-40B4-BE49-F238E27FC236}">
                    <a16:creationId xmlns:a16="http://schemas.microsoft.com/office/drawing/2014/main" id="{EBB7F147-C3C8-428C-AF92-871CC0DC1D9B}"/>
                  </a:ext>
                </a:extLst>
              </p:cNvPr>
              <p:cNvSpPr/>
              <p:nvPr/>
            </p:nvSpPr>
            <p:spPr>
              <a:xfrm>
                <a:off x="4450842" y="888766"/>
                <a:ext cx="1865882" cy="2007193"/>
              </a:xfrm>
              <a:prstGeom prst="roundRect">
                <a:avLst/>
              </a:prstGeom>
              <a:solidFill>
                <a:srgbClr val="F4B2E7"/>
              </a:solidFill>
              <a:ln w="254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4" name="Oval 323">
                <a:extLst>
                  <a:ext uri="{FF2B5EF4-FFF2-40B4-BE49-F238E27FC236}">
                    <a16:creationId xmlns:a16="http://schemas.microsoft.com/office/drawing/2014/main" id="{D292EB77-5B73-4578-82A0-9195DC81CEED}"/>
                  </a:ext>
                </a:extLst>
              </p:cNvPr>
              <p:cNvSpPr/>
              <p:nvPr/>
            </p:nvSpPr>
            <p:spPr>
              <a:xfrm>
                <a:off x="5321374" y="1182819"/>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5" name="Oval 324">
                <a:extLst>
                  <a:ext uri="{FF2B5EF4-FFF2-40B4-BE49-F238E27FC236}">
                    <a16:creationId xmlns:a16="http://schemas.microsoft.com/office/drawing/2014/main" id="{8FE6C120-F17E-4102-B70E-062B1FC82435}"/>
                  </a:ext>
                </a:extLst>
              </p:cNvPr>
              <p:cNvSpPr/>
              <p:nvPr/>
            </p:nvSpPr>
            <p:spPr>
              <a:xfrm>
                <a:off x="5321374" y="1416582"/>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6" name="Metin kutusu 938">
                <a:extLst>
                  <a:ext uri="{FF2B5EF4-FFF2-40B4-BE49-F238E27FC236}">
                    <a16:creationId xmlns:a16="http://schemas.microsoft.com/office/drawing/2014/main" id="{CF15830F-2A44-4ECC-B1AB-2478323E177F}"/>
                  </a:ext>
                </a:extLst>
              </p:cNvPr>
              <p:cNvSpPr txBox="1"/>
              <p:nvPr/>
            </p:nvSpPr>
            <p:spPr>
              <a:xfrm rot="16200000">
                <a:off x="5289584" y="1590410"/>
                <a:ext cx="212969" cy="238929"/>
              </a:xfrm>
              <a:prstGeom prst="rect">
                <a:avLst/>
              </a:prstGeom>
              <a:noFill/>
            </p:spPr>
            <p:txBody>
              <a:bodyPr wrap="square" rtlCol="0">
                <a:spAutoFit/>
              </a:bodyPr>
              <a:lstStyle/>
              <a:p>
                <a:pPr defTabSz="914400"/>
                <a:r>
                  <a:rPr lang="tr-TR" sz="1631" dirty="0">
                    <a:solidFill>
                      <a:prstClr val="black"/>
                    </a:solidFill>
                    <a:latin typeface="Calibri" panose="020F0502020204030204"/>
                    <a:cs typeface="Arial"/>
                    <a:sym typeface="Arial"/>
                  </a:rPr>
                  <a:t>…</a:t>
                </a:r>
              </a:p>
            </p:txBody>
          </p:sp>
          <p:sp>
            <p:nvSpPr>
              <p:cNvPr id="327" name="Oval 326">
                <a:extLst>
                  <a:ext uri="{FF2B5EF4-FFF2-40B4-BE49-F238E27FC236}">
                    <a16:creationId xmlns:a16="http://schemas.microsoft.com/office/drawing/2014/main" id="{DA99B751-A185-4B03-B4C6-BA61ADFD3C4D}"/>
                  </a:ext>
                </a:extLst>
              </p:cNvPr>
              <p:cNvSpPr/>
              <p:nvPr/>
            </p:nvSpPr>
            <p:spPr>
              <a:xfrm>
                <a:off x="5321374" y="1852172"/>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8" name="Oval 327">
                <a:extLst>
                  <a:ext uri="{FF2B5EF4-FFF2-40B4-BE49-F238E27FC236}">
                    <a16:creationId xmlns:a16="http://schemas.microsoft.com/office/drawing/2014/main" id="{6FB5467C-0A1B-4038-9DE4-0A8CF4D4EFC6}"/>
                  </a:ext>
                </a:extLst>
              </p:cNvPr>
              <p:cNvSpPr/>
              <p:nvPr/>
            </p:nvSpPr>
            <p:spPr>
              <a:xfrm>
                <a:off x="5321374" y="2085935"/>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29" name="Oval 328">
                <a:extLst>
                  <a:ext uri="{FF2B5EF4-FFF2-40B4-BE49-F238E27FC236}">
                    <a16:creationId xmlns:a16="http://schemas.microsoft.com/office/drawing/2014/main" id="{E5DC0CA4-8BE4-48EA-B098-13EB5C75867F}"/>
                  </a:ext>
                </a:extLst>
              </p:cNvPr>
              <p:cNvSpPr/>
              <p:nvPr/>
            </p:nvSpPr>
            <p:spPr>
              <a:xfrm>
                <a:off x="5610745" y="1301568"/>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30" name="Oval 329">
                <a:extLst>
                  <a:ext uri="{FF2B5EF4-FFF2-40B4-BE49-F238E27FC236}">
                    <a16:creationId xmlns:a16="http://schemas.microsoft.com/office/drawing/2014/main" id="{5C6A1A22-CD1C-478C-8F07-016BB8A0CDB4}"/>
                  </a:ext>
                </a:extLst>
              </p:cNvPr>
              <p:cNvSpPr/>
              <p:nvPr/>
            </p:nvSpPr>
            <p:spPr>
              <a:xfrm>
                <a:off x="5610745" y="1535331"/>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31" name="Metin kutusu 943">
                <a:extLst>
                  <a:ext uri="{FF2B5EF4-FFF2-40B4-BE49-F238E27FC236}">
                    <a16:creationId xmlns:a16="http://schemas.microsoft.com/office/drawing/2014/main" id="{02B4AE23-999F-49C1-AF5C-1C4D885A1DBE}"/>
                  </a:ext>
                </a:extLst>
              </p:cNvPr>
              <p:cNvSpPr txBox="1"/>
              <p:nvPr/>
            </p:nvSpPr>
            <p:spPr>
              <a:xfrm rot="16200000">
                <a:off x="5589901" y="1735506"/>
                <a:ext cx="212969" cy="238929"/>
              </a:xfrm>
              <a:prstGeom prst="rect">
                <a:avLst/>
              </a:prstGeom>
              <a:noFill/>
            </p:spPr>
            <p:txBody>
              <a:bodyPr wrap="square" rtlCol="0">
                <a:spAutoFit/>
              </a:bodyPr>
              <a:lstStyle/>
              <a:p>
                <a:pPr defTabSz="914400"/>
                <a:r>
                  <a:rPr lang="tr-TR" sz="1631" dirty="0">
                    <a:solidFill>
                      <a:prstClr val="black"/>
                    </a:solidFill>
                    <a:latin typeface="Calibri" panose="020F0502020204030204"/>
                    <a:cs typeface="Arial"/>
                    <a:sym typeface="Arial"/>
                  </a:rPr>
                  <a:t>…</a:t>
                </a:r>
              </a:p>
            </p:txBody>
          </p:sp>
          <p:sp>
            <p:nvSpPr>
              <p:cNvPr id="332" name="Oval 331">
                <a:extLst>
                  <a:ext uri="{FF2B5EF4-FFF2-40B4-BE49-F238E27FC236}">
                    <a16:creationId xmlns:a16="http://schemas.microsoft.com/office/drawing/2014/main" id="{A5928093-1AE6-4C1C-A8D3-CB55F7E60FC6}"/>
                  </a:ext>
                </a:extLst>
              </p:cNvPr>
              <p:cNvSpPr/>
              <p:nvPr/>
            </p:nvSpPr>
            <p:spPr>
              <a:xfrm>
                <a:off x="5610590" y="2012428"/>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cxnSp>
            <p:nvCxnSpPr>
              <p:cNvPr id="333" name="Düz Bağlayıcı 946">
                <a:extLst>
                  <a:ext uri="{FF2B5EF4-FFF2-40B4-BE49-F238E27FC236}">
                    <a16:creationId xmlns:a16="http://schemas.microsoft.com/office/drawing/2014/main" id="{E7DA1EB4-8C0A-456D-96E1-A4F63848494F}"/>
                  </a:ext>
                </a:extLst>
              </p:cNvPr>
              <p:cNvCxnSpPr>
                <a:cxnSpLocks/>
                <a:stCxn id="324" idx="6"/>
                <a:endCxn id="329" idx="2"/>
              </p:cNvCxnSpPr>
              <p:nvPr/>
            </p:nvCxnSpPr>
            <p:spPr>
              <a:xfrm>
                <a:off x="5478507" y="1268602"/>
                <a:ext cx="132236" cy="118749"/>
              </a:xfrm>
              <a:prstGeom prst="line">
                <a:avLst/>
              </a:prstGeom>
              <a:noFill/>
              <a:ln w="25400" cap="flat" cmpd="sng" algn="ctr">
                <a:solidFill>
                  <a:srgbClr val="70AD47">
                    <a:lumMod val="75000"/>
                  </a:srgbClr>
                </a:solidFill>
                <a:prstDash val="solid"/>
                <a:miter lim="800000"/>
              </a:ln>
              <a:effectLst/>
            </p:spPr>
          </p:cxnSp>
          <p:cxnSp>
            <p:nvCxnSpPr>
              <p:cNvPr id="334" name="Düz Bağlayıcı 947">
                <a:extLst>
                  <a:ext uri="{FF2B5EF4-FFF2-40B4-BE49-F238E27FC236}">
                    <a16:creationId xmlns:a16="http://schemas.microsoft.com/office/drawing/2014/main" id="{6CEE3DE7-355E-4085-99EB-E5EA01122729}"/>
                  </a:ext>
                </a:extLst>
              </p:cNvPr>
              <p:cNvCxnSpPr>
                <a:cxnSpLocks/>
                <a:stCxn id="324" idx="6"/>
                <a:endCxn id="330" idx="2"/>
              </p:cNvCxnSpPr>
              <p:nvPr/>
            </p:nvCxnSpPr>
            <p:spPr>
              <a:xfrm>
                <a:off x="5478507" y="1268602"/>
                <a:ext cx="132236" cy="352511"/>
              </a:xfrm>
              <a:prstGeom prst="line">
                <a:avLst/>
              </a:prstGeom>
              <a:noFill/>
              <a:ln w="25400" cap="flat" cmpd="sng" algn="ctr">
                <a:solidFill>
                  <a:srgbClr val="70AD47">
                    <a:lumMod val="75000"/>
                  </a:srgbClr>
                </a:solidFill>
                <a:prstDash val="solid"/>
                <a:miter lim="800000"/>
              </a:ln>
              <a:effectLst/>
            </p:spPr>
          </p:cxnSp>
          <p:cxnSp>
            <p:nvCxnSpPr>
              <p:cNvPr id="335" name="Düz Bağlayıcı 948">
                <a:extLst>
                  <a:ext uri="{FF2B5EF4-FFF2-40B4-BE49-F238E27FC236}">
                    <a16:creationId xmlns:a16="http://schemas.microsoft.com/office/drawing/2014/main" id="{A72CC6B1-00AC-4E74-BECD-4FF355569F11}"/>
                  </a:ext>
                </a:extLst>
              </p:cNvPr>
              <p:cNvCxnSpPr>
                <a:cxnSpLocks/>
                <a:stCxn id="324" idx="6"/>
                <a:endCxn id="332" idx="2"/>
              </p:cNvCxnSpPr>
              <p:nvPr/>
            </p:nvCxnSpPr>
            <p:spPr>
              <a:xfrm>
                <a:off x="5478507" y="1268602"/>
                <a:ext cx="132083" cy="829607"/>
              </a:xfrm>
              <a:prstGeom prst="line">
                <a:avLst/>
              </a:prstGeom>
              <a:noFill/>
              <a:ln w="25400" cap="flat" cmpd="sng" algn="ctr">
                <a:solidFill>
                  <a:srgbClr val="70AD47">
                    <a:lumMod val="75000"/>
                  </a:srgbClr>
                </a:solidFill>
                <a:prstDash val="solid"/>
                <a:miter lim="800000"/>
              </a:ln>
              <a:effectLst/>
            </p:spPr>
          </p:cxnSp>
          <p:cxnSp>
            <p:nvCxnSpPr>
              <p:cNvPr id="336" name="Düz Bağlayıcı 949">
                <a:extLst>
                  <a:ext uri="{FF2B5EF4-FFF2-40B4-BE49-F238E27FC236}">
                    <a16:creationId xmlns:a16="http://schemas.microsoft.com/office/drawing/2014/main" id="{D8343291-3802-4368-A6CA-68DC6F36DC0F}"/>
                  </a:ext>
                </a:extLst>
              </p:cNvPr>
              <p:cNvCxnSpPr>
                <a:cxnSpLocks/>
                <a:stCxn id="325" idx="6"/>
                <a:endCxn id="329" idx="2"/>
              </p:cNvCxnSpPr>
              <p:nvPr/>
            </p:nvCxnSpPr>
            <p:spPr>
              <a:xfrm flipV="1">
                <a:off x="5478507" y="1387350"/>
                <a:ext cx="132236" cy="115014"/>
              </a:xfrm>
              <a:prstGeom prst="line">
                <a:avLst/>
              </a:prstGeom>
              <a:noFill/>
              <a:ln w="25400" cap="flat" cmpd="sng" algn="ctr">
                <a:solidFill>
                  <a:srgbClr val="70AD47">
                    <a:lumMod val="75000"/>
                  </a:srgbClr>
                </a:solidFill>
                <a:prstDash val="solid"/>
                <a:miter lim="800000"/>
              </a:ln>
              <a:effectLst/>
            </p:spPr>
          </p:cxnSp>
          <p:cxnSp>
            <p:nvCxnSpPr>
              <p:cNvPr id="337" name="Düz Bağlayıcı 950">
                <a:extLst>
                  <a:ext uri="{FF2B5EF4-FFF2-40B4-BE49-F238E27FC236}">
                    <a16:creationId xmlns:a16="http://schemas.microsoft.com/office/drawing/2014/main" id="{B6162212-1A59-4ABC-A739-B97666F7D093}"/>
                  </a:ext>
                </a:extLst>
              </p:cNvPr>
              <p:cNvCxnSpPr>
                <a:cxnSpLocks/>
                <a:endCxn id="329" idx="2"/>
              </p:cNvCxnSpPr>
              <p:nvPr/>
            </p:nvCxnSpPr>
            <p:spPr>
              <a:xfrm flipV="1">
                <a:off x="5477448" y="1387350"/>
                <a:ext cx="133297" cy="534052"/>
              </a:xfrm>
              <a:prstGeom prst="line">
                <a:avLst/>
              </a:prstGeom>
              <a:noFill/>
              <a:ln w="25400" cap="flat" cmpd="sng" algn="ctr">
                <a:solidFill>
                  <a:srgbClr val="70AD47">
                    <a:lumMod val="75000"/>
                  </a:srgbClr>
                </a:solidFill>
                <a:prstDash val="solid"/>
                <a:miter lim="800000"/>
              </a:ln>
              <a:effectLst/>
            </p:spPr>
          </p:cxnSp>
          <p:cxnSp>
            <p:nvCxnSpPr>
              <p:cNvPr id="338" name="Düz Bağlayıcı 951">
                <a:extLst>
                  <a:ext uri="{FF2B5EF4-FFF2-40B4-BE49-F238E27FC236}">
                    <a16:creationId xmlns:a16="http://schemas.microsoft.com/office/drawing/2014/main" id="{E9342174-7849-481F-8E8F-0CF819CF5BC6}"/>
                  </a:ext>
                </a:extLst>
              </p:cNvPr>
              <p:cNvCxnSpPr>
                <a:cxnSpLocks/>
                <a:stCxn id="325" idx="6"/>
                <a:endCxn id="332" idx="2"/>
              </p:cNvCxnSpPr>
              <p:nvPr/>
            </p:nvCxnSpPr>
            <p:spPr>
              <a:xfrm>
                <a:off x="5478507" y="1502364"/>
                <a:ext cx="132083" cy="595846"/>
              </a:xfrm>
              <a:prstGeom prst="line">
                <a:avLst/>
              </a:prstGeom>
              <a:noFill/>
              <a:ln w="25400" cap="flat" cmpd="sng" algn="ctr">
                <a:solidFill>
                  <a:srgbClr val="70AD47">
                    <a:lumMod val="75000"/>
                  </a:srgbClr>
                </a:solidFill>
                <a:prstDash val="solid"/>
                <a:miter lim="800000"/>
              </a:ln>
              <a:effectLst/>
            </p:spPr>
          </p:cxnSp>
          <p:cxnSp>
            <p:nvCxnSpPr>
              <p:cNvPr id="339" name="Düz Bağlayıcı 952">
                <a:extLst>
                  <a:ext uri="{FF2B5EF4-FFF2-40B4-BE49-F238E27FC236}">
                    <a16:creationId xmlns:a16="http://schemas.microsoft.com/office/drawing/2014/main" id="{B892551E-4458-4809-8680-57DB47D0DFC7}"/>
                  </a:ext>
                </a:extLst>
              </p:cNvPr>
              <p:cNvCxnSpPr>
                <a:cxnSpLocks/>
                <a:stCxn id="330" idx="2"/>
                <a:endCxn id="325" idx="6"/>
              </p:cNvCxnSpPr>
              <p:nvPr/>
            </p:nvCxnSpPr>
            <p:spPr>
              <a:xfrm flipH="1" flipV="1">
                <a:off x="5478507" y="1502364"/>
                <a:ext cx="132236" cy="118749"/>
              </a:xfrm>
              <a:prstGeom prst="line">
                <a:avLst/>
              </a:prstGeom>
              <a:noFill/>
              <a:ln w="25400" cap="flat" cmpd="sng" algn="ctr">
                <a:solidFill>
                  <a:srgbClr val="70AD47">
                    <a:lumMod val="75000"/>
                  </a:srgbClr>
                </a:solidFill>
                <a:prstDash val="solid"/>
                <a:miter lim="800000"/>
              </a:ln>
              <a:effectLst/>
            </p:spPr>
          </p:cxnSp>
          <p:cxnSp>
            <p:nvCxnSpPr>
              <p:cNvPr id="340" name="Düz Bağlayıcı 953">
                <a:extLst>
                  <a:ext uri="{FF2B5EF4-FFF2-40B4-BE49-F238E27FC236}">
                    <a16:creationId xmlns:a16="http://schemas.microsoft.com/office/drawing/2014/main" id="{1E0DB40D-02C0-4318-9B70-2DD8BCB0A61B}"/>
                  </a:ext>
                </a:extLst>
              </p:cNvPr>
              <p:cNvCxnSpPr>
                <a:cxnSpLocks/>
                <a:endCxn id="330" idx="2"/>
              </p:cNvCxnSpPr>
              <p:nvPr/>
            </p:nvCxnSpPr>
            <p:spPr>
              <a:xfrm flipV="1">
                <a:off x="5478353" y="1621113"/>
                <a:ext cx="132391" cy="300289"/>
              </a:xfrm>
              <a:prstGeom prst="line">
                <a:avLst/>
              </a:prstGeom>
              <a:noFill/>
              <a:ln w="25400" cap="flat" cmpd="sng" algn="ctr">
                <a:solidFill>
                  <a:srgbClr val="70AD47">
                    <a:lumMod val="75000"/>
                  </a:srgbClr>
                </a:solidFill>
                <a:prstDash val="solid"/>
                <a:miter lim="800000"/>
              </a:ln>
              <a:effectLst/>
            </p:spPr>
          </p:cxnSp>
          <p:cxnSp>
            <p:nvCxnSpPr>
              <p:cNvPr id="341" name="Düz Bağlayıcı 954">
                <a:extLst>
                  <a:ext uri="{FF2B5EF4-FFF2-40B4-BE49-F238E27FC236}">
                    <a16:creationId xmlns:a16="http://schemas.microsoft.com/office/drawing/2014/main" id="{4E97CEF3-67CB-4C9D-856E-4B127C9A6694}"/>
                  </a:ext>
                </a:extLst>
              </p:cNvPr>
              <p:cNvCxnSpPr>
                <a:cxnSpLocks/>
                <a:endCxn id="332" idx="2"/>
              </p:cNvCxnSpPr>
              <p:nvPr/>
            </p:nvCxnSpPr>
            <p:spPr>
              <a:xfrm>
                <a:off x="5479413" y="1918207"/>
                <a:ext cx="131177" cy="180003"/>
              </a:xfrm>
              <a:prstGeom prst="line">
                <a:avLst/>
              </a:prstGeom>
              <a:noFill/>
              <a:ln w="25400" cap="flat" cmpd="sng" algn="ctr">
                <a:solidFill>
                  <a:srgbClr val="70AD47">
                    <a:lumMod val="75000"/>
                  </a:srgbClr>
                </a:solidFill>
                <a:prstDash val="solid"/>
                <a:miter lim="800000"/>
              </a:ln>
              <a:effectLst/>
            </p:spPr>
          </p:cxnSp>
          <p:cxnSp>
            <p:nvCxnSpPr>
              <p:cNvPr id="342" name="Düz Bağlayıcı 955">
                <a:extLst>
                  <a:ext uri="{FF2B5EF4-FFF2-40B4-BE49-F238E27FC236}">
                    <a16:creationId xmlns:a16="http://schemas.microsoft.com/office/drawing/2014/main" id="{6DE26DC5-775F-4F2E-92F0-1FC7BF0E0FAE}"/>
                  </a:ext>
                </a:extLst>
              </p:cNvPr>
              <p:cNvCxnSpPr>
                <a:cxnSpLocks/>
                <a:stCxn id="328" idx="6"/>
                <a:endCxn id="329" idx="2"/>
              </p:cNvCxnSpPr>
              <p:nvPr/>
            </p:nvCxnSpPr>
            <p:spPr>
              <a:xfrm flipV="1">
                <a:off x="5478507" y="1387350"/>
                <a:ext cx="132236" cy="784365"/>
              </a:xfrm>
              <a:prstGeom prst="line">
                <a:avLst/>
              </a:prstGeom>
              <a:noFill/>
              <a:ln w="25400" cap="flat" cmpd="sng" algn="ctr">
                <a:solidFill>
                  <a:srgbClr val="70AD47">
                    <a:lumMod val="75000"/>
                  </a:srgbClr>
                </a:solidFill>
                <a:prstDash val="solid"/>
                <a:miter lim="800000"/>
              </a:ln>
              <a:effectLst/>
            </p:spPr>
          </p:cxnSp>
          <p:cxnSp>
            <p:nvCxnSpPr>
              <p:cNvPr id="343" name="Düz Bağlayıcı 956">
                <a:extLst>
                  <a:ext uri="{FF2B5EF4-FFF2-40B4-BE49-F238E27FC236}">
                    <a16:creationId xmlns:a16="http://schemas.microsoft.com/office/drawing/2014/main" id="{052FF418-AAC6-4F6D-BB90-FD8A22398425}"/>
                  </a:ext>
                </a:extLst>
              </p:cNvPr>
              <p:cNvCxnSpPr>
                <a:cxnSpLocks/>
                <a:stCxn id="328" idx="6"/>
                <a:endCxn id="330" idx="2"/>
              </p:cNvCxnSpPr>
              <p:nvPr/>
            </p:nvCxnSpPr>
            <p:spPr>
              <a:xfrm flipV="1">
                <a:off x="5478507" y="1621113"/>
                <a:ext cx="132236" cy="550604"/>
              </a:xfrm>
              <a:prstGeom prst="line">
                <a:avLst/>
              </a:prstGeom>
              <a:noFill/>
              <a:ln w="25400" cap="flat" cmpd="sng" algn="ctr">
                <a:solidFill>
                  <a:srgbClr val="70AD47">
                    <a:lumMod val="75000"/>
                  </a:srgbClr>
                </a:solidFill>
                <a:prstDash val="solid"/>
                <a:miter lim="800000"/>
              </a:ln>
              <a:effectLst/>
            </p:spPr>
          </p:cxnSp>
          <p:cxnSp>
            <p:nvCxnSpPr>
              <p:cNvPr id="344" name="Düz Bağlayıcı 957">
                <a:extLst>
                  <a:ext uri="{FF2B5EF4-FFF2-40B4-BE49-F238E27FC236}">
                    <a16:creationId xmlns:a16="http://schemas.microsoft.com/office/drawing/2014/main" id="{FB934402-076D-4A38-BF1B-3EDEA275858E}"/>
                  </a:ext>
                </a:extLst>
              </p:cNvPr>
              <p:cNvCxnSpPr>
                <a:cxnSpLocks/>
                <a:stCxn id="328" idx="6"/>
                <a:endCxn id="332" idx="2"/>
              </p:cNvCxnSpPr>
              <p:nvPr/>
            </p:nvCxnSpPr>
            <p:spPr>
              <a:xfrm flipV="1">
                <a:off x="5478507" y="2098210"/>
                <a:ext cx="132083" cy="73507"/>
              </a:xfrm>
              <a:prstGeom prst="line">
                <a:avLst/>
              </a:prstGeom>
              <a:noFill/>
              <a:ln w="25400" cap="flat" cmpd="sng" algn="ctr">
                <a:solidFill>
                  <a:srgbClr val="70AD47">
                    <a:lumMod val="75000"/>
                  </a:srgbClr>
                </a:solidFill>
                <a:prstDash val="solid"/>
                <a:miter lim="800000"/>
              </a:ln>
              <a:effectLst/>
            </p:spPr>
          </p:cxnSp>
          <p:cxnSp>
            <p:nvCxnSpPr>
              <p:cNvPr id="345" name="Düz Bağlayıcı 958">
                <a:extLst>
                  <a:ext uri="{FF2B5EF4-FFF2-40B4-BE49-F238E27FC236}">
                    <a16:creationId xmlns:a16="http://schemas.microsoft.com/office/drawing/2014/main" id="{65CA7CE6-E603-4D41-B617-A316613F2982}"/>
                  </a:ext>
                </a:extLst>
              </p:cNvPr>
              <p:cNvCxnSpPr>
                <a:cxnSpLocks/>
                <a:endCxn id="329" idx="6"/>
              </p:cNvCxnSpPr>
              <p:nvPr/>
            </p:nvCxnSpPr>
            <p:spPr>
              <a:xfrm flipH="1" flipV="1">
                <a:off x="5767877" y="1387350"/>
                <a:ext cx="91079" cy="375700"/>
              </a:xfrm>
              <a:prstGeom prst="line">
                <a:avLst/>
              </a:prstGeom>
              <a:noFill/>
              <a:ln w="25400" cap="flat" cmpd="sng" algn="ctr">
                <a:solidFill>
                  <a:srgbClr val="70AD47">
                    <a:lumMod val="75000"/>
                  </a:srgbClr>
                </a:solidFill>
                <a:prstDash val="solid"/>
                <a:miter lim="800000"/>
              </a:ln>
              <a:effectLst/>
            </p:spPr>
          </p:cxnSp>
          <p:cxnSp>
            <p:nvCxnSpPr>
              <p:cNvPr id="346" name="Düz Bağlayıcı 959">
                <a:extLst>
                  <a:ext uri="{FF2B5EF4-FFF2-40B4-BE49-F238E27FC236}">
                    <a16:creationId xmlns:a16="http://schemas.microsoft.com/office/drawing/2014/main" id="{06634E6D-C194-4705-B2D2-A293DA371A15}"/>
                  </a:ext>
                </a:extLst>
              </p:cNvPr>
              <p:cNvCxnSpPr>
                <a:cxnSpLocks/>
                <a:endCxn id="330" idx="6"/>
              </p:cNvCxnSpPr>
              <p:nvPr/>
            </p:nvCxnSpPr>
            <p:spPr>
              <a:xfrm flipH="1" flipV="1">
                <a:off x="5767877" y="1621113"/>
                <a:ext cx="91079" cy="141937"/>
              </a:xfrm>
              <a:prstGeom prst="line">
                <a:avLst/>
              </a:prstGeom>
              <a:noFill/>
              <a:ln w="25400" cap="flat" cmpd="sng" algn="ctr">
                <a:solidFill>
                  <a:srgbClr val="70AD47">
                    <a:lumMod val="75000"/>
                  </a:srgbClr>
                </a:solidFill>
                <a:prstDash val="solid"/>
                <a:miter lim="800000"/>
              </a:ln>
              <a:effectLst/>
            </p:spPr>
          </p:cxnSp>
          <p:cxnSp>
            <p:nvCxnSpPr>
              <p:cNvPr id="347" name="Düz Bağlayıcı 960">
                <a:extLst>
                  <a:ext uri="{FF2B5EF4-FFF2-40B4-BE49-F238E27FC236}">
                    <a16:creationId xmlns:a16="http://schemas.microsoft.com/office/drawing/2014/main" id="{36834FD6-9C86-4C3B-9CB0-3335B4A7E4D7}"/>
                  </a:ext>
                </a:extLst>
              </p:cNvPr>
              <p:cNvCxnSpPr>
                <a:cxnSpLocks/>
                <a:endCxn id="332" idx="6"/>
              </p:cNvCxnSpPr>
              <p:nvPr/>
            </p:nvCxnSpPr>
            <p:spPr>
              <a:xfrm flipH="1">
                <a:off x="5767722" y="1763050"/>
                <a:ext cx="91233" cy="335160"/>
              </a:xfrm>
              <a:prstGeom prst="line">
                <a:avLst/>
              </a:prstGeom>
              <a:noFill/>
              <a:ln w="25400" cap="flat" cmpd="sng" algn="ctr">
                <a:solidFill>
                  <a:srgbClr val="70AD47">
                    <a:lumMod val="75000"/>
                  </a:srgbClr>
                </a:solidFill>
                <a:prstDash val="solid"/>
                <a:miter lim="800000"/>
              </a:ln>
              <a:effectLst/>
            </p:spPr>
          </p:cxnSp>
          <p:sp>
            <p:nvSpPr>
              <p:cNvPr id="348" name="Metin kutusu 961">
                <a:extLst>
                  <a:ext uri="{FF2B5EF4-FFF2-40B4-BE49-F238E27FC236}">
                    <a16:creationId xmlns:a16="http://schemas.microsoft.com/office/drawing/2014/main" id="{F3FE751C-1C4B-48C0-B783-EB91459EF027}"/>
                  </a:ext>
                </a:extLst>
              </p:cNvPr>
              <p:cNvSpPr txBox="1"/>
              <p:nvPr/>
            </p:nvSpPr>
            <p:spPr>
              <a:xfrm>
                <a:off x="5132499" y="1554707"/>
                <a:ext cx="85197" cy="284117"/>
              </a:xfrm>
              <a:prstGeom prst="rect">
                <a:avLst/>
              </a:prstGeom>
              <a:noFill/>
            </p:spPr>
            <p:txBody>
              <a:bodyPr wrap="square" rtlCol="0">
                <a:spAutoFit/>
              </a:bodyPr>
              <a:lstStyle/>
              <a:p>
                <a:pPr defTabSz="914400"/>
                <a:r>
                  <a:rPr lang="tr-TR" sz="2259" dirty="0">
                    <a:solidFill>
                      <a:prstClr val="black"/>
                    </a:solidFill>
                    <a:latin typeface="Calibri" panose="020F0502020204030204"/>
                    <a:cs typeface="Arial"/>
                    <a:sym typeface="Arial"/>
                  </a:rPr>
                  <a:t>+</a:t>
                </a:r>
              </a:p>
            </p:txBody>
          </p:sp>
          <p:sp>
            <p:nvSpPr>
              <p:cNvPr id="349" name="Metin kutusu 933">
                <a:extLst>
                  <a:ext uri="{FF2B5EF4-FFF2-40B4-BE49-F238E27FC236}">
                    <a16:creationId xmlns:a16="http://schemas.microsoft.com/office/drawing/2014/main" id="{2B6B4212-4AEA-4936-954B-B92397A156C4}"/>
                  </a:ext>
                </a:extLst>
              </p:cNvPr>
              <p:cNvSpPr txBox="1"/>
              <p:nvPr/>
            </p:nvSpPr>
            <p:spPr>
              <a:xfrm>
                <a:off x="4622579" y="2646631"/>
                <a:ext cx="1522406" cy="208678"/>
              </a:xfrm>
              <a:prstGeom prst="rect">
                <a:avLst/>
              </a:prstGeom>
              <a:noFill/>
            </p:spPr>
            <p:txBody>
              <a:bodyPr wrap="square" rtlCol="0">
                <a:spAutoFit/>
              </a:bodyPr>
              <a:lstStyle/>
              <a:p>
                <a:pPr algn="ctr" defTabSz="914400"/>
                <a:r>
                  <a:rPr lang="tr-TR" sz="1500" b="1" dirty="0">
                    <a:solidFill>
                      <a:prstClr val="black"/>
                    </a:solidFill>
                    <a:latin typeface="Calibri" panose="020F0502020204030204"/>
                    <a:cs typeface="Arial"/>
                    <a:sym typeface="Arial"/>
                  </a:rPr>
                  <a:t>Classifier Model</a:t>
                </a:r>
              </a:p>
            </p:txBody>
          </p:sp>
          <p:grpSp>
            <p:nvGrpSpPr>
              <p:cNvPr id="350" name="Grup 899">
                <a:extLst>
                  <a:ext uri="{FF2B5EF4-FFF2-40B4-BE49-F238E27FC236}">
                    <a16:creationId xmlns:a16="http://schemas.microsoft.com/office/drawing/2014/main" id="{4E8DE336-C169-4451-8801-62498E4DCC01}"/>
                  </a:ext>
                </a:extLst>
              </p:cNvPr>
              <p:cNvGrpSpPr/>
              <p:nvPr/>
            </p:nvGrpSpPr>
            <p:grpSpPr>
              <a:xfrm>
                <a:off x="4677589" y="986365"/>
                <a:ext cx="444579" cy="1506895"/>
                <a:chOff x="29662141" y="10197951"/>
                <a:chExt cx="886492" cy="2752000"/>
              </a:xfrm>
            </p:grpSpPr>
            <p:sp>
              <p:nvSpPr>
                <p:cNvPr id="361" name="Yamuk 900">
                  <a:extLst>
                    <a:ext uri="{FF2B5EF4-FFF2-40B4-BE49-F238E27FC236}">
                      <a16:creationId xmlns:a16="http://schemas.microsoft.com/office/drawing/2014/main" id="{E0EA854D-7539-417B-B51C-952BACF4CC36}"/>
                    </a:ext>
                  </a:extLst>
                </p:cNvPr>
                <p:cNvSpPr/>
                <p:nvPr/>
              </p:nvSpPr>
              <p:spPr>
                <a:xfrm rot="5400000">
                  <a:off x="28729387" y="11130705"/>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grpSp>
              <p:nvGrpSpPr>
                <p:cNvPr id="362" name="Grup 901">
                  <a:extLst>
                    <a:ext uri="{FF2B5EF4-FFF2-40B4-BE49-F238E27FC236}">
                      <a16:creationId xmlns:a16="http://schemas.microsoft.com/office/drawing/2014/main" id="{5444AEAE-504F-4030-B4C5-CC560299EDAC}"/>
                    </a:ext>
                  </a:extLst>
                </p:cNvPr>
                <p:cNvGrpSpPr/>
                <p:nvPr/>
              </p:nvGrpSpPr>
              <p:grpSpPr>
                <a:xfrm>
                  <a:off x="29706534" y="10469163"/>
                  <a:ext cx="785601" cy="871858"/>
                  <a:chOff x="29387769" y="10452776"/>
                  <a:chExt cx="1722882" cy="1607891"/>
                </a:xfrm>
              </p:grpSpPr>
              <p:cxnSp>
                <p:nvCxnSpPr>
                  <p:cNvPr id="378" name="Düz Bağlayıcı 917">
                    <a:extLst>
                      <a:ext uri="{FF2B5EF4-FFF2-40B4-BE49-F238E27FC236}">
                        <a16:creationId xmlns:a16="http://schemas.microsoft.com/office/drawing/2014/main" id="{3C44B716-4123-4F23-8B21-3BB986EA02C0}"/>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379" name="Düz Bağlayıcı 918">
                    <a:extLst>
                      <a:ext uri="{FF2B5EF4-FFF2-40B4-BE49-F238E27FC236}">
                        <a16:creationId xmlns:a16="http://schemas.microsoft.com/office/drawing/2014/main" id="{86BDDEB5-751A-4219-8BEB-00B76AA07A05}"/>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380" name="İkizkenar Üçgen 919">
                    <a:extLst>
                      <a:ext uri="{FF2B5EF4-FFF2-40B4-BE49-F238E27FC236}">
                        <a16:creationId xmlns:a16="http://schemas.microsoft.com/office/drawing/2014/main" id="{F9B9FF64-8CA2-4213-A428-67941F8ADEC9}"/>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676">
                      <a:solidFill>
                        <a:prstClr val="white"/>
                      </a:solidFill>
                      <a:latin typeface="Calibri" panose="020F0502020204030204"/>
                      <a:cs typeface="Arial"/>
                      <a:sym typeface="Arial"/>
                    </a:endParaRPr>
                  </a:p>
                </p:txBody>
              </p:sp>
              <p:sp>
                <p:nvSpPr>
                  <p:cNvPr id="381" name="Akış Çizelgesi: Hazırlık 920">
                    <a:extLst>
                      <a:ext uri="{FF2B5EF4-FFF2-40B4-BE49-F238E27FC236}">
                        <a16:creationId xmlns:a16="http://schemas.microsoft.com/office/drawing/2014/main" id="{CAB7F00F-66CE-486F-ABFB-266D7B4B30F6}"/>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676">
                      <a:solidFill>
                        <a:prstClr val="white"/>
                      </a:solidFill>
                      <a:latin typeface="Calibri" panose="020F0502020204030204"/>
                      <a:cs typeface="Arial"/>
                      <a:sym typeface="Arial"/>
                    </a:endParaRPr>
                  </a:p>
                </p:txBody>
              </p:sp>
              <p:sp>
                <p:nvSpPr>
                  <p:cNvPr id="382" name="Oval 381">
                    <a:extLst>
                      <a:ext uri="{FF2B5EF4-FFF2-40B4-BE49-F238E27FC236}">
                        <a16:creationId xmlns:a16="http://schemas.microsoft.com/office/drawing/2014/main" id="{2ED7B3D9-6E77-4752-9A3F-75005EB7EF28}"/>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3" name="Oval 382">
                    <a:extLst>
                      <a:ext uri="{FF2B5EF4-FFF2-40B4-BE49-F238E27FC236}">
                        <a16:creationId xmlns:a16="http://schemas.microsoft.com/office/drawing/2014/main" id="{7E791161-FCB4-4809-B7EF-61AFECEE5DEB}"/>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4" name="Oval 383">
                    <a:extLst>
                      <a:ext uri="{FF2B5EF4-FFF2-40B4-BE49-F238E27FC236}">
                        <a16:creationId xmlns:a16="http://schemas.microsoft.com/office/drawing/2014/main" id="{EDE2E794-49FB-47C1-8A88-CDE5A3436606}"/>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5" name="Oval 384">
                    <a:extLst>
                      <a:ext uri="{FF2B5EF4-FFF2-40B4-BE49-F238E27FC236}">
                        <a16:creationId xmlns:a16="http://schemas.microsoft.com/office/drawing/2014/main" id="{EBA01AC4-317E-4772-A91B-4CF7FB46B461}"/>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6" name="Oval 385">
                    <a:extLst>
                      <a:ext uri="{FF2B5EF4-FFF2-40B4-BE49-F238E27FC236}">
                        <a16:creationId xmlns:a16="http://schemas.microsoft.com/office/drawing/2014/main" id="{8AF8A5C5-2B7B-4922-A933-CD44F465B4EA}"/>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7" name="Oval 386">
                    <a:extLst>
                      <a:ext uri="{FF2B5EF4-FFF2-40B4-BE49-F238E27FC236}">
                        <a16:creationId xmlns:a16="http://schemas.microsoft.com/office/drawing/2014/main" id="{55343524-51F8-4DDA-B1C3-B34EE17E5EC4}"/>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8" name="Oval 387">
                    <a:extLst>
                      <a:ext uri="{FF2B5EF4-FFF2-40B4-BE49-F238E27FC236}">
                        <a16:creationId xmlns:a16="http://schemas.microsoft.com/office/drawing/2014/main" id="{D6AE1517-B490-4DA0-8BE9-9CD905BA68B7}"/>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89" name="Oval 388">
                    <a:extLst>
                      <a:ext uri="{FF2B5EF4-FFF2-40B4-BE49-F238E27FC236}">
                        <a16:creationId xmlns:a16="http://schemas.microsoft.com/office/drawing/2014/main" id="{88B6E186-E829-49D2-AB2C-189BD8A22F60}"/>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90" name="Oval 389">
                    <a:extLst>
                      <a:ext uri="{FF2B5EF4-FFF2-40B4-BE49-F238E27FC236}">
                        <a16:creationId xmlns:a16="http://schemas.microsoft.com/office/drawing/2014/main" id="{73C665AF-7825-4740-8E90-11AF12E0CC01}"/>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grpSp>
            <p:grpSp>
              <p:nvGrpSpPr>
                <p:cNvPr id="363" name="Grup 902">
                  <a:extLst>
                    <a:ext uri="{FF2B5EF4-FFF2-40B4-BE49-F238E27FC236}">
                      <a16:creationId xmlns:a16="http://schemas.microsoft.com/office/drawing/2014/main" id="{C23A6211-0FCF-4F1D-86BB-DDEEF0839E4D}"/>
                    </a:ext>
                  </a:extLst>
                </p:cNvPr>
                <p:cNvGrpSpPr/>
                <p:nvPr/>
              </p:nvGrpSpPr>
              <p:grpSpPr>
                <a:xfrm>
                  <a:off x="29706534" y="11823703"/>
                  <a:ext cx="785601" cy="871858"/>
                  <a:chOff x="29387769" y="10452776"/>
                  <a:chExt cx="1722882" cy="1607891"/>
                </a:xfrm>
              </p:grpSpPr>
              <p:cxnSp>
                <p:nvCxnSpPr>
                  <p:cNvPr id="365" name="Düz Bağlayıcı 904">
                    <a:extLst>
                      <a:ext uri="{FF2B5EF4-FFF2-40B4-BE49-F238E27FC236}">
                        <a16:creationId xmlns:a16="http://schemas.microsoft.com/office/drawing/2014/main" id="{1705F2AC-65B2-40BB-944C-83E0FD225146}"/>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366" name="Düz Bağlayıcı 905">
                    <a:extLst>
                      <a:ext uri="{FF2B5EF4-FFF2-40B4-BE49-F238E27FC236}">
                        <a16:creationId xmlns:a16="http://schemas.microsoft.com/office/drawing/2014/main" id="{080E10AB-B725-4438-9CA3-2B415016763A}"/>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367" name="İkizkenar Üçgen 906">
                    <a:extLst>
                      <a:ext uri="{FF2B5EF4-FFF2-40B4-BE49-F238E27FC236}">
                        <a16:creationId xmlns:a16="http://schemas.microsoft.com/office/drawing/2014/main" id="{946203EA-78ED-4BE6-BD03-C3739825C34A}"/>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676">
                      <a:solidFill>
                        <a:prstClr val="white"/>
                      </a:solidFill>
                      <a:latin typeface="Calibri" panose="020F0502020204030204"/>
                      <a:cs typeface="Arial"/>
                      <a:sym typeface="Arial"/>
                    </a:endParaRPr>
                  </a:p>
                </p:txBody>
              </p:sp>
              <p:sp>
                <p:nvSpPr>
                  <p:cNvPr id="368" name="Akış Çizelgesi: Hazırlık 907">
                    <a:extLst>
                      <a:ext uri="{FF2B5EF4-FFF2-40B4-BE49-F238E27FC236}">
                        <a16:creationId xmlns:a16="http://schemas.microsoft.com/office/drawing/2014/main" id="{3EE615DC-EE0F-4063-838F-2E781BA89934}"/>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676">
                      <a:solidFill>
                        <a:prstClr val="white"/>
                      </a:solidFill>
                      <a:latin typeface="Calibri" panose="020F0502020204030204"/>
                      <a:cs typeface="Arial"/>
                      <a:sym typeface="Arial"/>
                    </a:endParaRPr>
                  </a:p>
                </p:txBody>
              </p:sp>
              <p:sp>
                <p:nvSpPr>
                  <p:cNvPr id="369" name="Oval 368">
                    <a:extLst>
                      <a:ext uri="{FF2B5EF4-FFF2-40B4-BE49-F238E27FC236}">
                        <a16:creationId xmlns:a16="http://schemas.microsoft.com/office/drawing/2014/main" id="{64EFEB8B-BD2E-4A5F-A194-E2007F7971BB}"/>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0" name="Oval 369">
                    <a:extLst>
                      <a:ext uri="{FF2B5EF4-FFF2-40B4-BE49-F238E27FC236}">
                        <a16:creationId xmlns:a16="http://schemas.microsoft.com/office/drawing/2014/main" id="{BE16CF6A-899F-4AAB-9D1B-C8DAFF4103C8}"/>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1" name="Oval 370">
                    <a:extLst>
                      <a:ext uri="{FF2B5EF4-FFF2-40B4-BE49-F238E27FC236}">
                        <a16:creationId xmlns:a16="http://schemas.microsoft.com/office/drawing/2014/main" id="{DF9759E1-FD1D-4820-9681-A8D301A81D5A}"/>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2" name="Oval 371">
                    <a:extLst>
                      <a:ext uri="{FF2B5EF4-FFF2-40B4-BE49-F238E27FC236}">
                        <a16:creationId xmlns:a16="http://schemas.microsoft.com/office/drawing/2014/main" id="{47708807-2D25-4C8F-AFD0-D4635F0E7FAF}"/>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3" name="Oval 372">
                    <a:extLst>
                      <a:ext uri="{FF2B5EF4-FFF2-40B4-BE49-F238E27FC236}">
                        <a16:creationId xmlns:a16="http://schemas.microsoft.com/office/drawing/2014/main" id="{0831DDE8-03F5-43DE-A318-BE526786C74C}"/>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4" name="Oval 373">
                    <a:extLst>
                      <a:ext uri="{FF2B5EF4-FFF2-40B4-BE49-F238E27FC236}">
                        <a16:creationId xmlns:a16="http://schemas.microsoft.com/office/drawing/2014/main" id="{1E2015DE-991D-4BC9-A617-F4842297F35B}"/>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5" name="Oval 374">
                    <a:extLst>
                      <a:ext uri="{FF2B5EF4-FFF2-40B4-BE49-F238E27FC236}">
                        <a16:creationId xmlns:a16="http://schemas.microsoft.com/office/drawing/2014/main" id="{D350FDDC-BDC6-4982-9E7B-A97304156A28}"/>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6" name="Oval 375">
                    <a:extLst>
                      <a:ext uri="{FF2B5EF4-FFF2-40B4-BE49-F238E27FC236}">
                        <a16:creationId xmlns:a16="http://schemas.microsoft.com/office/drawing/2014/main" id="{C5883BFE-BA10-4122-9741-53D4F6AA34CA}"/>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77" name="Oval 376">
                    <a:extLst>
                      <a:ext uri="{FF2B5EF4-FFF2-40B4-BE49-F238E27FC236}">
                        <a16:creationId xmlns:a16="http://schemas.microsoft.com/office/drawing/2014/main" id="{1631F3C6-1C5A-4635-892C-8967C1AECDD3}"/>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grpSp>
            <p:sp>
              <p:nvSpPr>
                <p:cNvPr id="364" name="Metin kutusu 903">
                  <a:extLst>
                    <a:ext uri="{FF2B5EF4-FFF2-40B4-BE49-F238E27FC236}">
                      <a16:creationId xmlns:a16="http://schemas.microsoft.com/office/drawing/2014/main" id="{8C56FBFD-76E9-4B45-8001-E337ACE59B43}"/>
                    </a:ext>
                  </a:extLst>
                </p:cNvPr>
                <p:cNvSpPr txBox="1"/>
                <p:nvPr/>
              </p:nvSpPr>
              <p:spPr>
                <a:xfrm rot="5400000" flipH="1">
                  <a:off x="29820421" y="11317948"/>
                  <a:ext cx="294432" cy="476425"/>
                </a:xfrm>
                <a:prstGeom prst="rect">
                  <a:avLst/>
                </a:prstGeom>
                <a:noFill/>
              </p:spPr>
              <p:txBody>
                <a:bodyPr wrap="square" rtlCol="0">
                  <a:spAutoFit/>
                </a:bodyPr>
                <a:lstStyle/>
                <a:p>
                  <a:pPr defTabSz="914400">
                    <a:defRPr/>
                  </a:pPr>
                  <a:r>
                    <a:rPr lang="tr-TR" sz="1631" dirty="0">
                      <a:solidFill>
                        <a:prstClr val="black"/>
                      </a:solidFill>
                      <a:latin typeface="Calibri" panose="020F0502020204030204"/>
                      <a:cs typeface="Arial"/>
                      <a:sym typeface="Arial"/>
                    </a:rPr>
                    <a:t>…</a:t>
                  </a:r>
                </a:p>
              </p:txBody>
            </p:sp>
          </p:grpSp>
          <p:sp>
            <p:nvSpPr>
              <p:cNvPr id="351" name="Oval 350">
                <a:extLst>
                  <a:ext uri="{FF2B5EF4-FFF2-40B4-BE49-F238E27FC236}">
                    <a16:creationId xmlns:a16="http://schemas.microsoft.com/office/drawing/2014/main" id="{18C47567-F3BE-4A77-8A24-E1E06F325DA6}"/>
                  </a:ext>
                </a:extLst>
              </p:cNvPr>
              <p:cNvSpPr/>
              <p:nvPr/>
            </p:nvSpPr>
            <p:spPr>
              <a:xfrm>
                <a:off x="5864925" y="1677269"/>
                <a:ext cx="157132" cy="171564"/>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565">
                  <a:solidFill>
                    <a:prstClr val="white"/>
                  </a:solidFill>
                  <a:latin typeface="Calibri" panose="020F0502020204030204"/>
                  <a:cs typeface="Arial"/>
                  <a:sym typeface="Arial"/>
                </a:endParaRPr>
              </a:p>
            </p:txBody>
          </p:sp>
          <p:sp>
            <p:nvSpPr>
              <p:cNvPr id="352" name="TextBox 351">
                <a:extLst>
                  <a:ext uri="{FF2B5EF4-FFF2-40B4-BE49-F238E27FC236}">
                    <a16:creationId xmlns:a16="http://schemas.microsoft.com/office/drawing/2014/main" id="{442E2FE8-C645-47C7-B1C2-298439CA65F4}"/>
                  </a:ext>
                </a:extLst>
              </p:cNvPr>
              <p:cNvSpPr txBox="1"/>
              <p:nvPr/>
            </p:nvSpPr>
            <p:spPr>
              <a:xfrm>
                <a:off x="2535450" y="1475999"/>
                <a:ext cx="523281" cy="149056"/>
              </a:xfrm>
              <a:prstGeom prst="rect">
                <a:avLst/>
              </a:prstGeom>
              <a:noFill/>
            </p:spPr>
            <p:txBody>
              <a:bodyPr wrap="square" rtlCol="0">
                <a:spAutoFit/>
              </a:bodyPr>
              <a:lstStyle/>
              <a:p>
                <a:pPr defTabSz="914400"/>
                <a:r>
                  <a:rPr lang="tr-TR" sz="900" b="1" dirty="0">
                    <a:solidFill>
                      <a:prstClr val="black"/>
                    </a:solidFill>
                    <a:latin typeface="Calibri" panose="020F0502020204030204"/>
                    <a:cs typeface="Arial"/>
                    <a:sym typeface="Arial"/>
                  </a:rPr>
                  <a:t>Graph 1</a:t>
                </a:r>
              </a:p>
            </p:txBody>
          </p:sp>
          <p:sp>
            <p:nvSpPr>
              <p:cNvPr id="353" name="TextBox 352">
                <a:extLst>
                  <a:ext uri="{FF2B5EF4-FFF2-40B4-BE49-F238E27FC236}">
                    <a16:creationId xmlns:a16="http://schemas.microsoft.com/office/drawing/2014/main" id="{3697B3AE-DD3C-43FA-82CB-6E27D170C8CB}"/>
                  </a:ext>
                </a:extLst>
              </p:cNvPr>
              <p:cNvSpPr txBox="1"/>
              <p:nvPr/>
            </p:nvSpPr>
            <p:spPr>
              <a:xfrm>
                <a:off x="3238667" y="2520782"/>
                <a:ext cx="523281" cy="149056"/>
              </a:xfrm>
              <a:prstGeom prst="rect">
                <a:avLst/>
              </a:prstGeom>
              <a:noFill/>
            </p:spPr>
            <p:txBody>
              <a:bodyPr wrap="square" rtlCol="0">
                <a:spAutoFit/>
              </a:bodyPr>
              <a:lstStyle/>
              <a:p>
                <a:pPr defTabSz="914400"/>
                <a:r>
                  <a:rPr lang="tr-TR" sz="900" b="1" dirty="0">
                    <a:solidFill>
                      <a:prstClr val="black"/>
                    </a:solidFill>
                    <a:latin typeface="Calibri" panose="020F0502020204030204"/>
                    <a:cs typeface="Arial"/>
                    <a:sym typeface="Arial"/>
                  </a:rPr>
                  <a:t>Graph M</a:t>
                </a:r>
              </a:p>
            </p:txBody>
          </p:sp>
          <p:cxnSp>
            <p:nvCxnSpPr>
              <p:cNvPr id="354" name="Straight Arrow Connector 353">
                <a:extLst>
                  <a:ext uri="{FF2B5EF4-FFF2-40B4-BE49-F238E27FC236}">
                    <a16:creationId xmlns:a16="http://schemas.microsoft.com/office/drawing/2014/main" id="{82A02135-6B69-4538-963C-7A4EE2348FAC}"/>
                  </a:ext>
                </a:extLst>
              </p:cNvPr>
              <p:cNvCxnSpPr>
                <a:cxnSpLocks/>
                <a:stCxn id="358" idx="3"/>
                <a:endCxn id="323" idx="1"/>
              </p:cNvCxnSpPr>
              <p:nvPr/>
            </p:nvCxnSpPr>
            <p:spPr>
              <a:xfrm>
                <a:off x="3806728" y="1585439"/>
                <a:ext cx="644114" cy="306924"/>
              </a:xfrm>
              <a:prstGeom prst="straightConnector1">
                <a:avLst/>
              </a:prstGeom>
              <a:noFill/>
              <a:ln w="25400" cap="flat" cmpd="sng" algn="ctr">
                <a:solidFill>
                  <a:sysClr val="windowText" lastClr="000000"/>
                </a:solidFill>
                <a:prstDash val="solid"/>
                <a:miter lim="800000"/>
                <a:tailEnd type="triangle"/>
              </a:ln>
              <a:effectLst/>
            </p:spPr>
          </p:cxnSp>
          <p:cxnSp>
            <p:nvCxnSpPr>
              <p:cNvPr id="355" name="Straight Arrow Connector 354">
                <a:extLst>
                  <a:ext uri="{FF2B5EF4-FFF2-40B4-BE49-F238E27FC236}">
                    <a16:creationId xmlns:a16="http://schemas.microsoft.com/office/drawing/2014/main" id="{DC0FE4ED-55E0-495C-A71C-6492F16DCAA7}"/>
                  </a:ext>
                </a:extLst>
              </p:cNvPr>
              <p:cNvCxnSpPr>
                <a:cxnSpLocks/>
                <a:stCxn id="360" idx="3"/>
                <a:endCxn id="323" idx="1"/>
              </p:cNvCxnSpPr>
              <p:nvPr/>
            </p:nvCxnSpPr>
            <p:spPr>
              <a:xfrm flipV="1">
                <a:off x="4258137" y="1892363"/>
                <a:ext cx="192705" cy="414623"/>
              </a:xfrm>
              <a:prstGeom prst="straightConnector1">
                <a:avLst/>
              </a:prstGeom>
              <a:noFill/>
              <a:ln w="25400" cap="flat" cmpd="sng" algn="ctr">
                <a:solidFill>
                  <a:sysClr val="windowText" lastClr="000000"/>
                </a:solidFill>
                <a:prstDash val="solid"/>
                <a:miter lim="800000"/>
                <a:tailEnd type="triangle"/>
              </a:ln>
              <a:effectLst/>
            </p:spPr>
          </p:cxnSp>
          <p:sp>
            <p:nvSpPr>
              <p:cNvPr id="356" name="Metin kutusu 933">
                <a:extLst>
                  <a:ext uri="{FF2B5EF4-FFF2-40B4-BE49-F238E27FC236}">
                    <a16:creationId xmlns:a16="http://schemas.microsoft.com/office/drawing/2014/main" id="{B39218E8-3D49-4C03-99C2-667C5ECD171C}"/>
                  </a:ext>
                </a:extLst>
              </p:cNvPr>
              <p:cNvSpPr txBox="1"/>
              <p:nvPr/>
            </p:nvSpPr>
            <p:spPr>
              <a:xfrm>
                <a:off x="2654084" y="2667755"/>
                <a:ext cx="1522406" cy="208678"/>
              </a:xfrm>
              <a:prstGeom prst="rect">
                <a:avLst/>
              </a:prstGeom>
              <a:noFill/>
            </p:spPr>
            <p:txBody>
              <a:bodyPr wrap="square" rtlCol="0">
                <a:spAutoFit/>
              </a:bodyPr>
              <a:lstStyle/>
              <a:p>
                <a:pPr algn="ctr" defTabSz="914400"/>
                <a:r>
                  <a:rPr lang="tr-TR" sz="1500" b="1" dirty="0">
                    <a:solidFill>
                      <a:prstClr val="black"/>
                    </a:solidFill>
                    <a:latin typeface="Calibri" panose="020F0502020204030204"/>
                    <a:cs typeface="Arial"/>
                    <a:sym typeface="Arial"/>
                  </a:rPr>
                  <a:t>Training Data</a:t>
                </a:r>
              </a:p>
            </p:txBody>
          </p:sp>
          <p:pic>
            <p:nvPicPr>
              <p:cNvPr id="357" name="Picture 356">
                <a:extLst>
                  <a:ext uri="{FF2B5EF4-FFF2-40B4-BE49-F238E27FC236}">
                    <a16:creationId xmlns:a16="http://schemas.microsoft.com/office/drawing/2014/main" id="{6842E672-E724-49FD-90EA-A7624D949D24}"/>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8611" y="961534"/>
                <a:ext cx="869799" cy="655675"/>
              </a:xfrm>
              <a:prstGeom prst="rect">
                <a:avLst/>
              </a:prstGeom>
              <a:ln>
                <a:noFill/>
              </a:ln>
            </p:spPr>
          </p:pic>
          <p:pic>
            <p:nvPicPr>
              <p:cNvPr id="358" name="Picture 357">
                <a:extLst>
                  <a:ext uri="{FF2B5EF4-FFF2-40B4-BE49-F238E27FC236}">
                    <a16:creationId xmlns:a16="http://schemas.microsoft.com/office/drawing/2014/main" id="{A4CDDC9A-7283-4945-9F06-E7530D8C06C3}"/>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11842" y="1264274"/>
                <a:ext cx="894886" cy="642329"/>
              </a:xfrm>
              <a:prstGeom prst="rect">
                <a:avLst/>
              </a:prstGeom>
              <a:ln>
                <a:noFill/>
              </a:ln>
            </p:spPr>
          </p:pic>
          <p:pic>
            <p:nvPicPr>
              <p:cNvPr id="359" name="Picture 358">
                <a:extLst>
                  <a:ext uri="{FF2B5EF4-FFF2-40B4-BE49-F238E27FC236}">
                    <a16:creationId xmlns:a16="http://schemas.microsoft.com/office/drawing/2014/main" id="{3FABB70D-7F1E-414F-A5E3-22B1A6903AB2}"/>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95811" y="1564691"/>
                <a:ext cx="869799" cy="655675"/>
              </a:xfrm>
              <a:prstGeom prst="rect">
                <a:avLst/>
              </a:prstGeom>
              <a:ln>
                <a:noFill/>
              </a:ln>
            </p:spPr>
          </p:pic>
          <p:pic>
            <p:nvPicPr>
              <p:cNvPr id="360" name="Picture 359">
                <a:extLst>
                  <a:ext uri="{FF2B5EF4-FFF2-40B4-BE49-F238E27FC236}">
                    <a16:creationId xmlns:a16="http://schemas.microsoft.com/office/drawing/2014/main" id="{24787AB3-BFDF-469D-AE39-033041402633}"/>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63251" y="1985821"/>
                <a:ext cx="894886" cy="642329"/>
              </a:xfrm>
              <a:prstGeom prst="rect">
                <a:avLst/>
              </a:prstGeom>
              <a:ln>
                <a:noFill/>
              </a:ln>
            </p:spPr>
          </p:pic>
        </p:grpSp>
      </p:grpSp>
      <p:sp>
        <p:nvSpPr>
          <p:cNvPr id="391" name="Metin kutusu 903">
            <a:extLst>
              <a:ext uri="{FF2B5EF4-FFF2-40B4-BE49-F238E27FC236}">
                <a16:creationId xmlns:a16="http://schemas.microsoft.com/office/drawing/2014/main" id="{7CDA2A3B-8556-41DC-9C84-E25C159F3A83}"/>
              </a:ext>
            </a:extLst>
          </p:cNvPr>
          <p:cNvSpPr txBox="1"/>
          <p:nvPr/>
        </p:nvSpPr>
        <p:spPr>
          <a:xfrm rot="2823856" flipH="1">
            <a:off x="3321043" y="3526082"/>
            <a:ext cx="249670" cy="343299"/>
          </a:xfrm>
          <a:prstGeom prst="rect">
            <a:avLst/>
          </a:prstGeom>
          <a:noFill/>
        </p:spPr>
        <p:txBody>
          <a:bodyPr wrap="square" rtlCol="0">
            <a:spAutoFit/>
          </a:bodyPr>
          <a:lstStyle/>
          <a:p>
            <a:pPr defTabSz="914400">
              <a:defRPr/>
            </a:pPr>
            <a:r>
              <a:rPr lang="tr-TR" sz="1631" dirty="0">
                <a:solidFill>
                  <a:prstClr val="black"/>
                </a:solidFill>
                <a:latin typeface="Calibri" panose="020F0502020204030204"/>
                <a:cs typeface="Arial"/>
                <a:sym typeface="Arial"/>
              </a:rPr>
              <a:t>…</a:t>
            </a:r>
          </a:p>
        </p:txBody>
      </p:sp>
      <p:sp>
        <p:nvSpPr>
          <p:cNvPr id="86" name="Metin kutusu 3">
            <a:extLst>
              <a:ext uri="{FF2B5EF4-FFF2-40B4-BE49-F238E27FC236}">
                <a16:creationId xmlns:a16="http://schemas.microsoft.com/office/drawing/2014/main" id="{7C18FF64-18AB-4BE0-A45E-638B742B814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18</a:t>
            </a:r>
          </a:p>
        </p:txBody>
      </p:sp>
      <p:sp>
        <p:nvSpPr>
          <p:cNvPr id="87" name="Google Shape;344;p33">
            <a:extLst>
              <a:ext uri="{FF2B5EF4-FFF2-40B4-BE49-F238E27FC236}">
                <a16:creationId xmlns:a16="http://schemas.microsoft.com/office/drawing/2014/main" id="{668FE6F2-22CD-4E92-8E8C-FF82528F1312}"/>
              </a:ext>
            </a:extLst>
          </p:cNvPr>
          <p:cNvSpPr txBox="1">
            <a:spLocks/>
          </p:cNvSpPr>
          <p:nvPr/>
        </p:nvSpPr>
        <p:spPr>
          <a:xfrm>
            <a:off x="3261094" y="4728234"/>
            <a:ext cx="7406906" cy="16866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marL="342900" indent="-342900" algn="l" defTabSz="914400">
              <a:buClr>
                <a:srgbClr val="191919"/>
              </a:buClr>
              <a:buFontTx/>
              <a:buChar char="-"/>
            </a:pPr>
            <a:r>
              <a:rPr lang="tr-TR" sz="1900" kern="0" dirty="0">
                <a:solidFill>
                  <a:srgbClr val="191919"/>
                </a:solidFill>
              </a:rPr>
              <a:t>Aiming to maximize their </a:t>
            </a:r>
            <a:r>
              <a:rPr lang="tr-TR" sz="1900" kern="0" dirty="0">
                <a:solidFill>
                  <a:srgbClr val="FF0000"/>
                </a:solidFill>
              </a:rPr>
              <a:t>success metrics</a:t>
            </a:r>
          </a:p>
          <a:p>
            <a:pPr algn="l" defTabSz="914400">
              <a:buClr>
                <a:srgbClr val="191919"/>
              </a:buClr>
            </a:pPr>
            <a:endParaRPr lang="tr-TR" sz="1900" kern="0" dirty="0">
              <a:solidFill>
                <a:srgbClr val="FF0000"/>
              </a:solidFill>
            </a:endParaRPr>
          </a:p>
          <a:p>
            <a:pPr marL="342900" indent="-342900" algn="l" defTabSz="914400">
              <a:buClr>
                <a:srgbClr val="191919"/>
              </a:buClr>
              <a:buFontTx/>
              <a:buChar char="-"/>
            </a:pPr>
            <a:r>
              <a:rPr lang="tr-TR" sz="1900" kern="0" dirty="0">
                <a:solidFill>
                  <a:srgbClr val="191919"/>
                </a:solidFill>
              </a:rPr>
              <a:t>Missing how their results are </a:t>
            </a:r>
            <a:r>
              <a:rPr lang="tr-TR" sz="1900" kern="0" dirty="0">
                <a:solidFill>
                  <a:srgbClr val="FF0000"/>
                </a:solidFill>
              </a:rPr>
              <a:t>generalizable</a:t>
            </a:r>
            <a:r>
              <a:rPr lang="tr-TR" sz="1900" kern="0" dirty="0">
                <a:solidFill>
                  <a:srgbClr val="191919"/>
                </a:solidFill>
              </a:rPr>
              <a:t> and </a:t>
            </a:r>
            <a:r>
              <a:rPr lang="tr-TR" sz="1900" kern="0" dirty="0">
                <a:solidFill>
                  <a:srgbClr val="FF0000"/>
                </a:solidFill>
              </a:rPr>
              <a:t>reproducible</a:t>
            </a:r>
            <a:endParaRPr lang="tr-TR" sz="1900" kern="0" dirty="0">
              <a:solidFill>
                <a:srgbClr val="191919"/>
              </a:solidFill>
            </a:endParaRPr>
          </a:p>
          <a:p>
            <a:pPr algn="l" defTabSz="914400">
              <a:buClr>
                <a:srgbClr val="191919"/>
              </a:buClr>
            </a:pPr>
            <a:endParaRPr lang="en-US" sz="1900" kern="0" dirty="0">
              <a:solidFill>
                <a:srgbClr val="FF0000"/>
              </a:solidFill>
            </a:endParaRPr>
          </a:p>
        </p:txBody>
      </p:sp>
    </p:spTree>
    <p:extLst>
      <p:ext uri="{BB962C8B-B14F-4D97-AF65-F5344CB8AC3E}">
        <p14:creationId xmlns:p14="http://schemas.microsoft.com/office/powerpoint/2010/main" val="2856299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19</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116875" y="465653"/>
            <a:ext cx="3324949"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Mathematical Model</a:t>
            </a:r>
          </a:p>
        </p:txBody>
      </p:sp>
      <p:sp>
        <p:nvSpPr>
          <p:cNvPr id="7" name="TextBox 6">
            <a:extLst>
              <a:ext uri="{FF2B5EF4-FFF2-40B4-BE49-F238E27FC236}">
                <a16:creationId xmlns:a16="http://schemas.microsoft.com/office/drawing/2014/main" id="{ACA0050E-3229-4FEE-A1B7-F42B4C6DE9C7}"/>
              </a:ext>
            </a:extLst>
          </p:cNvPr>
          <p:cNvSpPr txBox="1"/>
          <p:nvPr/>
        </p:nvSpPr>
        <p:spPr>
          <a:xfrm>
            <a:off x="0" y="1246884"/>
            <a:ext cx="13115925" cy="6232475"/>
          </a:xfrm>
          <a:prstGeom prst="rect">
            <a:avLst/>
          </a:prstGeom>
          <a:noFill/>
        </p:spPr>
        <p:txBody>
          <a:bodyPr wrap="square" rtlCol="0">
            <a:spAutoFit/>
          </a:bodyPr>
          <a:lstStyle/>
          <a:p>
            <a:pPr marL="800100" lvl="1" indent="-342900">
              <a:buFontTx/>
              <a:buChar char="-"/>
            </a:pPr>
            <a:r>
              <a:rPr lang="tr-TR" sz="1900" b="1" dirty="0">
                <a:latin typeface="Old Standard TT" panose="020B0604020202020204" charset="-94"/>
              </a:rPr>
              <a:t>Graph : A data structure that consists of nodes and edges</a:t>
            </a: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Tx/>
              <a:buChar char="-"/>
            </a:pPr>
            <a:r>
              <a:rPr lang="tr-TR" sz="1900" b="1" dirty="0">
                <a:latin typeface="Old Standard TT" panose="020B0604020202020204" charset="-94"/>
              </a:rPr>
              <a:t>Graph Neural Networks (GNNs) : Neural Networks designed to process </a:t>
            </a:r>
            <a:r>
              <a:rPr lang="tr-TR" sz="1900" b="1" dirty="0">
                <a:solidFill>
                  <a:srgbClr val="FF0000"/>
                </a:solidFill>
                <a:latin typeface="Old Standard TT" panose="020B0604020202020204" charset="-94"/>
              </a:rPr>
              <a:t>graph-structured data</a:t>
            </a:r>
          </a:p>
          <a:p>
            <a:pPr lvl="2"/>
            <a:endParaRPr lang="tr-TR" sz="1900" b="1" dirty="0">
              <a:latin typeface="Old Standard TT" panose="020B0604020202020204" charset="-94"/>
            </a:endParaRPr>
          </a:p>
          <a:p>
            <a:pPr lvl="2"/>
            <a:endParaRPr lang="tr-TR" sz="1900" b="1" dirty="0">
              <a:latin typeface="Old Standard TT" panose="020B0604020202020204" charset="-94"/>
            </a:endParaRPr>
          </a:p>
          <a:p>
            <a:pPr marL="800100" lvl="1" indent="-342900">
              <a:buFontTx/>
              <a:buChar char="-"/>
            </a:pPr>
            <a:r>
              <a:rPr lang="tr-TR" sz="1900" b="1" dirty="0">
                <a:latin typeface="Old Standard TT" panose="020B0604020202020204" charset="-94"/>
              </a:rPr>
              <a:t>Three fundamental components of GNNs:</a:t>
            </a:r>
          </a:p>
          <a:p>
            <a:pPr marL="1257300" lvl="2" indent="-342900">
              <a:buFont typeface="Arial" panose="020B0604020202020204" pitchFamily="34" charset="0"/>
              <a:buChar char="•"/>
            </a:pPr>
            <a:r>
              <a:rPr lang="tr-TR" sz="1900" b="1" dirty="0">
                <a:latin typeface="Old Standard TT" panose="020B0604020202020204" charset="-94"/>
              </a:rPr>
              <a:t>Node embeddings</a:t>
            </a:r>
          </a:p>
          <a:p>
            <a:pPr marL="1257300" lvl="2" indent="-342900">
              <a:buFont typeface="Arial" panose="020B0604020202020204" pitchFamily="34" charset="0"/>
              <a:buChar char="•"/>
            </a:pPr>
            <a:r>
              <a:rPr lang="tr-TR" sz="1900" b="1" dirty="0">
                <a:latin typeface="Old Standard TT" panose="020B0604020202020204" charset="-94"/>
              </a:rPr>
              <a:t>Message passing</a:t>
            </a:r>
          </a:p>
          <a:p>
            <a:pPr marL="1257300" lvl="2" indent="-342900">
              <a:buFont typeface="Arial" panose="020B0604020202020204" pitchFamily="34" charset="0"/>
              <a:buChar char="•"/>
            </a:pPr>
            <a:r>
              <a:rPr lang="tr-TR" sz="1900" b="1" dirty="0">
                <a:latin typeface="Old Standard TT" panose="020B0604020202020204" charset="-94"/>
              </a:rPr>
              <a:t>Aggregation functions</a:t>
            </a: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Tx/>
              <a:buChar char="-"/>
            </a:pPr>
            <a:r>
              <a:rPr lang="tr-TR" sz="1900" b="1" dirty="0">
                <a:latin typeface="Old Standard TT" panose="020B0604020202020204" charset="-94"/>
              </a:rPr>
              <a:t>Node Embeddings</a:t>
            </a:r>
          </a:p>
          <a:p>
            <a:pPr marL="1257300" lvl="2" indent="-342900">
              <a:buFontTx/>
              <a:buChar char="-"/>
            </a:pPr>
            <a:r>
              <a:rPr lang="tr-TR" sz="1900" b="1" dirty="0">
                <a:latin typeface="Old Standard TT" panose="020B0604020202020204" charset="-94"/>
              </a:rPr>
              <a:t>The </a:t>
            </a:r>
            <a:r>
              <a:rPr lang="tr-TR" sz="1900" b="1" dirty="0">
                <a:solidFill>
                  <a:srgbClr val="FF0000"/>
                </a:solidFill>
                <a:latin typeface="Old Standard TT" panose="020B0604020202020204" charset="-94"/>
              </a:rPr>
              <a:t>primary goal </a:t>
            </a:r>
            <a:r>
              <a:rPr lang="tr-TR" sz="1900" b="1" dirty="0">
                <a:latin typeface="Old Standard TT" panose="020B0604020202020204" charset="-94"/>
              </a:rPr>
              <a:t>of GNNs : Learning embeddings for each node in a graph</a:t>
            </a:r>
          </a:p>
          <a:p>
            <a:pPr marL="1257300" lvl="2" indent="-342900">
              <a:buFontTx/>
              <a:buChar char="-"/>
            </a:pPr>
            <a:r>
              <a:rPr lang="tr-TR" sz="1900" b="1" dirty="0">
                <a:latin typeface="Old Standard TT" panose="020B0604020202020204" charset="-94"/>
              </a:rPr>
              <a:t>Embeddings : High dimensional vectors</a:t>
            </a:r>
          </a:p>
          <a:p>
            <a:pPr marL="1257300" lvl="2"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lvl="1"/>
            <a:endParaRPr lang="tr-TR" sz="1900" b="1" dirty="0">
              <a:latin typeface="Old Standard TT" panose="020B0604020202020204" charset="-94"/>
            </a:endParaRPr>
          </a:p>
          <a:p>
            <a:pPr marL="1257300" lvl="2" indent="-342900">
              <a:buFont typeface="Arial" panose="020B0604020202020204" pitchFamily="34" charset="0"/>
              <a:buChar char="•"/>
            </a:pPr>
            <a:endParaRPr lang="en-US" sz="1900" b="1" dirty="0">
              <a:latin typeface="Old Standard TT" panose="020B0604020202020204" charset="-94"/>
            </a:endParaRPr>
          </a:p>
          <a:p>
            <a:pPr algn="l"/>
            <a:endParaRPr lang="en-US" sz="1900" b="1" i="1" dirty="0">
              <a:latin typeface="Old Standard TT" panose="020B0604020202020204" charset="-94"/>
            </a:endParaRPr>
          </a:p>
        </p:txBody>
      </p:sp>
    </p:spTree>
    <p:extLst>
      <p:ext uri="{BB962C8B-B14F-4D97-AF65-F5344CB8AC3E}">
        <p14:creationId xmlns:p14="http://schemas.microsoft.com/office/powerpoint/2010/main" val="312098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0FA1FC64-3985-B76D-92BE-CE787F775F82}"/>
              </a:ext>
            </a:extLst>
          </p:cNvPr>
          <p:cNvSpPr txBox="1"/>
          <p:nvPr/>
        </p:nvSpPr>
        <p:spPr>
          <a:xfrm>
            <a:off x="7015270" y="462744"/>
            <a:ext cx="1515351" cy="523220"/>
          </a:xfrm>
          <a:prstGeom prst="rect">
            <a:avLst/>
          </a:prstGeom>
          <a:noFill/>
        </p:spPr>
        <p:txBody>
          <a:bodyPr wrap="none" rtlCol="0">
            <a:spAutoFit/>
          </a:bodyPr>
          <a:lstStyle/>
          <a:p>
            <a:r>
              <a:rPr lang="tr-TR" sz="2800" b="1" dirty="0">
                <a:solidFill>
                  <a:schemeClr val="bg1"/>
                </a:solidFill>
                <a:latin typeface="Old Standard TT" panose="020B0604020202020204" charset="-94"/>
              </a:rPr>
              <a:t>Contents</a:t>
            </a:r>
          </a:p>
        </p:txBody>
      </p:sp>
      <p:graphicFrame>
        <p:nvGraphicFramePr>
          <p:cNvPr id="5" name="Table 5">
            <a:extLst>
              <a:ext uri="{FF2B5EF4-FFF2-40B4-BE49-F238E27FC236}">
                <a16:creationId xmlns:a16="http://schemas.microsoft.com/office/drawing/2014/main" id="{27112077-952D-4ED0-931F-E2A96335E691}"/>
              </a:ext>
            </a:extLst>
          </p:cNvPr>
          <p:cNvGraphicFramePr>
            <a:graphicFrameLocks noGrp="1"/>
          </p:cNvGraphicFramePr>
          <p:nvPr>
            <p:extLst>
              <p:ext uri="{D42A27DB-BD31-4B8C-83A1-F6EECF244321}">
                <p14:modId xmlns:p14="http://schemas.microsoft.com/office/powerpoint/2010/main" val="1426334158"/>
              </p:ext>
            </p:extLst>
          </p:nvPr>
        </p:nvGraphicFramePr>
        <p:xfrm>
          <a:off x="1592031" y="1822096"/>
          <a:ext cx="9007938" cy="4221654"/>
        </p:xfrm>
        <a:graphic>
          <a:graphicData uri="http://schemas.openxmlformats.org/drawingml/2006/table">
            <a:tbl>
              <a:tblPr firstRow="1" bandRow="1"/>
              <a:tblGrid>
                <a:gridCol w="3497580">
                  <a:extLst>
                    <a:ext uri="{9D8B030D-6E8A-4147-A177-3AD203B41FA5}">
                      <a16:colId xmlns:a16="http://schemas.microsoft.com/office/drawing/2014/main" val="3705958272"/>
                    </a:ext>
                  </a:extLst>
                </a:gridCol>
                <a:gridCol w="5510358">
                  <a:extLst>
                    <a:ext uri="{9D8B030D-6E8A-4147-A177-3AD203B41FA5}">
                      <a16:colId xmlns:a16="http://schemas.microsoft.com/office/drawing/2014/main" val="1883416923"/>
                    </a:ext>
                  </a:extLst>
                </a:gridCol>
              </a:tblGrid>
              <a:tr h="643299">
                <a:tc>
                  <a:txBody>
                    <a:bodyPr/>
                    <a:lstStyle/>
                    <a:p>
                      <a:r>
                        <a:rPr lang="tr-TR" b="1" dirty="0">
                          <a:latin typeface="Old Standard TT" panose="020B0604020202020204" charset="-94"/>
                        </a:rPr>
                        <a:t>1. Network Neuroscience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sz="1300" b="1" dirty="0">
                          <a:latin typeface="Old Standard TT" panose="020B0604020202020204" charset="-94"/>
                        </a:rPr>
                        <a:t>Brain scales, neuroimaging and brain connectivity</a:t>
                      </a:r>
                    </a:p>
                    <a:p>
                      <a:endParaRPr lang="tr-TR" sz="1300" b="1" dirty="0">
                        <a:latin typeface="Old Standard TT" panose="020B0604020202020204" charset="-94"/>
                      </a:endParaRPr>
                    </a:p>
                  </a:txBody>
                  <a:tcPr/>
                </a:tc>
                <a:extLst>
                  <a:ext uri="{0D108BD9-81ED-4DB2-BD59-A6C34878D82A}">
                    <a16:rowId xmlns:a16="http://schemas.microsoft.com/office/drawing/2014/main" val="1253967363"/>
                  </a:ext>
                </a:extLst>
              </a:tr>
              <a:tr h="643299">
                <a:tc>
                  <a:txBody>
                    <a:bodyPr/>
                    <a:lstStyle/>
                    <a:p>
                      <a:r>
                        <a:rPr lang="tr-TR" b="1" dirty="0">
                          <a:latin typeface="Old Standard TT" panose="020B0604020202020204" charset="-94"/>
                        </a:rPr>
                        <a:t>2. Introduction</a:t>
                      </a:r>
                    </a:p>
                  </a:txBody>
                  <a:tcPr/>
                </a:tc>
                <a:tc>
                  <a:txBody>
                    <a:bodyPr/>
                    <a:lstStyle/>
                    <a:p>
                      <a:r>
                        <a:rPr lang="en-US" sz="1300" b="1" dirty="0">
                          <a:latin typeface="Old Standard TT" panose="020B0604020202020204" charset="-94"/>
                        </a:rPr>
                        <a:t>Network neuroscience, its major problems and our aim in this thesis </a:t>
                      </a:r>
                      <a:endParaRPr lang="tr-TR" sz="1300" b="1" dirty="0">
                        <a:latin typeface="Old Standard TT" panose="020B0604020202020204" charset="-94"/>
                      </a:endParaRPr>
                    </a:p>
                  </a:txBody>
                  <a:tcPr/>
                </a:tc>
                <a:extLst>
                  <a:ext uri="{0D108BD9-81ED-4DB2-BD59-A6C34878D82A}">
                    <a16:rowId xmlns:a16="http://schemas.microsoft.com/office/drawing/2014/main" val="2276694719"/>
                  </a:ext>
                </a:extLst>
              </a:tr>
              <a:tr h="489176">
                <a:tc>
                  <a:txBody>
                    <a:bodyPr/>
                    <a:lstStyle/>
                    <a:p>
                      <a:r>
                        <a:rPr lang="tr-TR" b="1" dirty="0">
                          <a:latin typeface="Old Standard TT" panose="020B0604020202020204" charset="-94"/>
                        </a:rPr>
                        <a:t>3. Mathematical Model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tr-TR" sz="1300" b="1" dirty="0">
                          <a:latin typeface="Old Standard TT" panose="020B0604020202020204" charset="-94"/>
                        </a:rPr>
                        <a:t>Theory behind neural networks used in our thesis</a:t>
                      </a:r>
                    </a:p>
                  </a:txBody>
                  <a:tcPr/>
                </a:tc>
                <a:extLst>
                  <a:ext uri="{0D108BD9-81ED-4DB2-BD59-A6C34878D82A}">
                    <a16:rowId xmlns:a16="http://schemas.microsoft.com/office/drawing/2014/main" val="2195798410"/>
                  </a:ext>
                </a:extLst>
              </a:tr>
              <a:tr h="489176">
                <a:tc>
                  <a:txBody>
                    <a:bodyPr/>
                    <a:lstStyle/>
                    <a:p>
                      <a:r>
                        <a:rPr lang="tr-TR" b="1" dirty="0">
                          <a:latin typeface="Old Standard TT" panose="020B0604020202020204" charset="-94"/>
                        </a:rPr>
                        <a:t>4. Literature Review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300" b="1" dirty="0">
                          <a:latin typeface="Old Standard TT" panose="020B0604020202020204" charset="-94"/>
                        </a:rPr>
                        <a:t>Previous methods and critique of state of the art method</a:t>
                      </a:r>
                    </a:p>
                    <a:p>
                      <a:endParaRPr lang="tr-TR" sz="1300" b="1" dirty="0">
                        <a:latin typeface="Old Standard TT" panose="020B0604020202020204" charset="-94"/>
                      </a:endParaRPr>
                    </a:p>
                  </a:txBody>
                  <a:tcPr/>
                </a:tc>
                <a:extLst>
                  <a:ext uri="{0D108BD9-81ED-4DB2-BD59-A6C34878D82A}">
                    <a16:rowId xmlns:a16="http://schemas.microsoft.com/office/drawing/2014/main" val="1113381269"/>
                  </a:ext>
                </a:extLst>
              </a:tr>
              <a:tr h="489176">
                <a:tc>
                  <a:txBody>
                    <a:bodyPr/>
                    <a:lstStyle/>
                    <a:p>
                      <a:r>
                        <a:rPr lang="tr-TR" b="1" dirty="0">
                          <a:latin typeface="Old Standard TT" panose="020B0604020202020204" charset="-94"/>
                        </a:rPr>
                        <a:t>5. Quantifying Reproducibility</a:t>
                      </a:r>
                    </a:p>
                  </a:txBody>
                  <a:tcPr/>
                </a:tc>
                <a:tc>
                  <a:txBody>
                    <a:bodyPr/>
                    <a:lstStyle/>
                    <a:p>
                      <a:r>
                        <a:rPr lang="tr-TR" sz="1300" b="1" dirty="0">
                          <a:latin typeface="Old Standard TT" panose="020B0604020202020204" charset="-94"/>
                        </a:rPr>
                        <a:t>Problem statement and our proposed method</a:t>
                      </a:r>
                    </a:p>
                  </a:txBody>
                  <a:tcPr/>
                </a:tc>
                <a:extLst>
                  <a:ext uri="{0D108BD9-81ED-4DB2-BD59-A6C34878D82A}">
                    <a16:rowId xmlns:a16="http://schemas.microsoft.com/office/drawing/2014/main" val="3316323437"/>
                  </a:ext>
                </a:extLst>
              </a:tr>
              <a:tr h="489176">
                <a:tc>
                  <a:txBody>
                    <a:bodyPr/>
                    <a:lstStyle/>
                    <a:p>
                      <a:r>
                        <a:rPr lang="tr-TR" b="1" dirty="0">
                          <a:latin typeface="Old Standard TT" panose="020B0604020202020204" charset="-94"/>
                        </a:rPr>
                        <a:t>6. Numerical Experiments</a:t>
                      </a:r>
                    </a:p>
                  </a:txBody>
                  <a:tcPr/>
                </a:tc>
                <a:tc>
                  <a:txBody>
                    <a:bodyPr/>
                    <a:lstStyle/>
                    <a:p>
                      <a:r>
                        <a:rPr lang="tr-TR" sz="1300" b="1" dirty="0">
                          <a:latin typeface="Old Standard TT" panose="020B0604020202020204" charset="-94"/>
                        </a:rPr>
                        <a:t>Datasets used and experiments designed in our thesis</a:t>
                      </a:r>
                    </a:p>
                  </a:txBody>
                  <a:tcPr/>
                </a:tc>
                <a:extLst>
                  <a:ext uri="{0D108BD9-81ED-4DB2-BD59-A6C34878D82A}">
                    <a16:rowId xmlns:a16="http://schemas.microsoft.com/office/drawing/2014/main" val="3105950819"/>
                  </a:ext>
                </a:extLst>
              </a:tr>
              <a:tr h="489176">
                <a:tc>
                  <a:txBody>
                    <a:bodyPr/>
                    <a:lstStyle/>
                    <a:p>
                      <a:r>
                        <a:rPr lang="tr-TR" b="1" dirty="0">
                          <a:latin typeface="Old Standard TT" panose="020B0604020202020204" charset="-94"/>
                        </a:rPr>
                        <a:t>7. Discussion</a:t>
                      </a:r>
                    </a:p>
                  </a:txBody>
                  <a:tcPr/>
                </a:tc>
                <a:tc>
                  <a:txBody>
                    <a:bodyPr/>
                    <a:lstStyle/>
                    <a:p>
                      <a:r>
                        <a:rPr lang="tr-TR" sz="1300" b="1" dirty="0">
                          <a:latin typeface="Old Standard TT" panose="020B0604020202020204" charset="-94"/>
                        </a:rPr>
                        <a:t>Findings of our experiments</a:t>
                      </a:r>
                    </a:p>
                  </a:txBody>
                  <a:tcPr/>
                </a:tc>
                <a:extLst>
                  <a:ext uri="{0D108BD9-81ED-4DB2-BD59-A6C34878D82A}">
                    <a16:rowId xmlns:a16="http://schemas.microsoft.com/office/drawing/2014/main" val="1011451137"/>
                  </a:ext>
                </a:extLst>
              </a:tr>
              <a:tr h="489176">
                <a:tc>
                  <a:txBody>
                    <a:bodyPr/>
                    <a:lstStyle/>
                    <a:p>
                      <a:r>
                        <a:rPr lang="tr-TR" b="1" dirty="0">
                          <a:latin typeface="Old Standard TT" panose="020B0604020202020204" charset="-94"/>
                        </a:rPr>
                        <a:t>8. Conclusion</a:t>
                      </a:r>
                    </a:p>
                  </a:txBody>
                  <a:tcPr/>
                </a:tc>
                <a:tc>
                  <a:txBody>
                    <a:bodyPr/>
                    <a:lstStyle/>
                    <a:p>
                      <a:r>
                        <a:rPr lang="tr-TR" sz="1300" b="1" dirty="0">
                          <a:latin typeface="Old Standard TT" panose="020B0604020202020204" charset="-94"/>
                        </a:rPr>
                        <a:t>Final remarks</a:t>
                      </a:r>
                    </a:p>
                  </a:txBody>
                  <a:tcPr/>
                </a:tc>
                <a:extLst>
                  <a:ext uri="{0D108BD9-81ED-4DB2-BD59-A6C34878D82A}">
                    <a16:rowId xmlns:a16="http://schemas.microsoft.com/office/drawing/2014/main" val="2361991854"/>
                  </a:ext>
                </a:extLst>
              </a:tr>
            </a:tbl>
          </a:graphicData>
        </a:graphic>
      </p:graphicFrame>
      <p:sp>
        <p:nvSpPr>
          <p:cNvPr id="6" name="Metin kutusu 3">
            <a:extLst>
              <a:ext uri="{FF2B5EF4-FFF2-40B4-BE49-F238E27FC236}">
                <a16:creationId xmlns:a16="http://schemas.microsoft.com/office/drawing/2014/main" id="{00E2788D-3053-4F05-946D-45271B4B4D8C}"/>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itchFamily="2" charset="0"/>
              </a:rPr>
              <a:t>2</a:t>
            </a:r>
            <a:endParaRPr lang="tr-TR" sz="120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812125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20</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116875" y="465653"/>
            <a:ext cx="3324949"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Mathematical Model</a:t>
            </a:r>
          </a:p>
        </p:txBody>
      </p:sp>
      <p:sp>
        <p:nvSpPr>
          <p:cNvPr id="7" name="TextBox 6">
            <a:extLst>
              <a:ext uri="{FF2B5EF4-FFF2-40B4-BE49-F238E27FC236}">
                <a16:creationId xmlns:a16="http://schemas.microsoft.com/office/drawing/2014/main" id="{ACA0050E-3229-4FEE-A1B7-F42B4C6DE9C7}"/>
              </a:ext>
            </a:extLst>
          </p:cNvPr>
          <p:cNvSpPr txBox="1"/>
          <p:nvPr/>
        </p:nvSpPr>
        <p:spPr>
          <a:xfrm>
            <a:off x="0" y="1246884"/>
            <a:ext cx="13077825" cy="6524863"/>
          </a:xfrm>
          <a:prstGeom prst="rect">
            <a:avLst/>
          </a:prstGeom>
          <a:noFill/>
        </p:spPr>
        <p:txBody>
          <a:bodyPr wrap="square" rtlCol="0">
            <a:spAutoFit/>
          </a:bodyPr>
          <a:lstStyle/>
          <a:p>
            <a:pPr marL="800100" lvl="1" indent="-342900">
              <a:buFontTx/>
              <a:buChar char="-"/>
            </a:pPr>
            <a:r>
              <a:rPr lang="tr-TR" sz="1900" b="1" dirty="0">
                <a:latin typeface="Old Standard TT" panose="020B0604020202020204" charset="-94"/>
              </a:rPr>
              <a:t>Message Passing &amp; Aggregation Functions</a:t>
            </a:r>
          </a:p>
          <a:p>
            <a:pPr marL="1257300" lvl="2" indent="-342900">
              <a:buFont typeface="Arial" panose="020B0604020202020204" pitchFamily="34" charset="0"/>
              <a:buChar char="•"/>
            </a:pPr>
            <a:r>
              <a:rPr lang="tr-TR" sz="1900" b="1" dirty="0">
                <a:latin typeface="Old Standard TT" panose="020B0604020202020204" charset="-94"/>
              </a:rPr>
              <a:t>Fundamental operation in GNNs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Nodes and their adjacent nodes interact to collect data about their nearby surroundings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Based on their neigbors in each level, nodes refine their representations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We can express this as</a:t>
            </a:r>
          </a:p>
          <a:p>
            <a:pPr lvl="2"/>
            <a:r>
              <a:rPr lang="tr-TR" sz="1900" b="1" dirty="0">
                <a:latin typeface="Old Standard TT" panose="020B0604020202020204" charset="-94"/>
              </a:rPr>
              <a:t>	</a:t>
            </a:r>
          </a:p>
          <a:p>
            <a:pPr marL="1257300" lvl="2" indent="-342900">
              <a:buFont typeface="Arial" panose="020B0604020202020204" pitchFamily="34" charset="0"/>
              <a:buChar char="•"/>
            </a:pPr>
            <a:r>
              <a:rPr lang="tr-TR" sz="1900" b="1" dirty="0">
                <a:latin typeface="Old Standard TT" panose="020B0604020202020204" charset="-94"/>
              </a:rPr>
              <a:t>Aggregation is to use for aggregate the information coming from the neighbors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Model parameters are updated in backward phase</a:t>
            </a:r>
          </a:p>
          <a:p>
            <a:pPr lvl="2"/>
            <a:endParaRPr lang="tr-TR" sz="1900" b="1" dirty="0">
              <a:latin typeface="Old Standard TT" panose="020B0604020202020204" charset="-94"/>
            </a:endParaRPr>
          </a:p>
          <a:p>
            <a:pPr marL="800100" lvl="1" indent="-342900">
              <a:buFontTx/>
              <a:buChar char="-"/>
            </a:pPr>
            <a:r>
              <a:rPr lang="tr-TR" sz="1900" b="1" dirty="0">
                <a:latin typeface="Old Standard TT" panose="020B0604020202020204" charset="-94"/>
              </a:rPr>
              <a:t>Message Passing &amp; Aggregation Functions</a:t>
            </a:r>
          </a:p>
          <a:p>
            <a:pPr marL="1257300" lvl="2" indent="-342900">
              <a:buFont typeface="Arial" panose="020B0604020202020204" pitchFamily="34" charset="0"/>
              <a:buChar char="•"/>
            </a:pPr>
            <a:r>
              <a:rPr lang="tr-TR" sz="1900" b="1" dirty="0">
                <a:latin typeface="Old Standard TT" panose="020B0604020202020204" charset="-94"/>
              </a:rPr>
              <a:t>Each layer employes message-passing mechanism</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The embeddings obtained at the final layer can serve different purposes : </a:t>
            </a:r>
            <a:r>
              <a:rPr lang="tr-TR" sz="1900" b="1" dirty="0">
                <a:solidFill>
                  <a:srgbClr val="FF0000"/>
                </a:solidFill>
                <a:latin typeface="Old Standard TT" panose="020B0604020202020204" charset="-94"/>
              </a:rPr>
              <a:t>node</a:t>
            </a:r>
            <a:r>
              <a:rPr lang="tr-TR" sz="1900" b="1" dirty="0">
                <a:latin typeface="Old Standard TT" panose="020B0604020202020204" charset="-94"/>
              </a:rPr>
              <a:t>/</a:t>
            </a:r>
            <a:r>
              <a:rPr lang="tr-TR" sz="1900" b="1" dirty="0">
                <a:solidFill>
                  <a:srgbClr val="FF0000"/>
                </a:solidFill>
                <a:latin typeface="Old Standard TT" panose="020B0604020202020204" charset="-94"/>
              </a:rPr>
              <a:t>edge</a:t>
            </a:r>
            <a:r>
              <a:rPr lang="tr-TR" sz="1900" b="1" dirty="0">
                <a:latin typeface="Old Standard TT" panose="020B0604020202020204" charset="-94"/>
              </a:rPr>
              <a:t>/</a:t>
            </a:r>
            <a:r>
              <a:rPr lang="tr-TR" sz="1900" b="1" dirty="0">
                <a:solidFill>
                  <a:srgbClr val="FF0000"/>
                </a:solidFill>
                <a:latin typeface="Old Standard TT" panose="020B0604020202020204" charset="-94"/>
              </a:rPr>
              <a:t>graph</a:t>
            </a:r>
            <a:r>
              <a:rPr lang="tr-TR" sz="1900" b="1" dirty="0">
                <a:latin typeface="Old Standard TT" panose="020B0604020202020204" charset="-94"/>
              </a:rPr>
              <a:t> classification</a:t>
            </a: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marL="1257300" lvl="2" indent="-342900">
              <a:buFont typeface="Arial" panose="020B0604020202020204" pitchFamily="34" charset="0"/>
              <a:buChar char="•"/>
            </a:pPr>
            <a:endParaRPr lang="en-US" sz="1900" b="1" dirty="0">
              <a:latin typeface="Old Standard TT" panose="020B0604020202020204" charset="-94"/>
            </a:endParaRPr>
          </a:p>
          <a:p>
            <a:pPr algn="l"/>
            <a:endParaRPr lang="en-US" sz="1900" b="1" i="1" dirty="0">
              <a:latin typeface="Old Standard TT" panose="020B0604020202020204" charset="-94"/>
            </a:endParaRPr>
          </a:p>
        </p:txBody>
      </p:sp>
      <p:grpSp>
        <p:nvGrpSpPr>
          <p:cNvPr id="74" name="Group 73" descr="\documentclass{article}&#10;\usepackage{amsmath,amssymb}&#10;\pagestyle{empty}&#10;\begin{document}&#10;&#10;\[&#10;h_v^{(l+1)} = \text{AGGR}\left(\{h_u^{(l)}, \forall u \in N(v)\}\right)&#10;\]&#10;&#10;\end{document}" title="IguanaTex Vector Display">
            <a:extLst>
              <a:ext uri="{FF2B5EF4-FFF2-40B4-BE49-F238E27FC236}">
                <a16:creationId xmlns:a16="http://schemas.microsoft.com/office/drawing/2014/main" id="{5C0D816F-7813-433F-9ECB-0D8EBCE66C20}"/>
              </a:ext>
            </a:extLst>
          </p:cNvPr>
          <p:cNvGrpSpPr>
            <a:grpSpLocks noChangeAspect="1"/>
          </p:cNvGrpSpPr>
          <p:nvPr>
            <p:custDataLst>
              <p:tags r:id="rId1"/>
            </p:custDataLst>
          </p:nvPr>
        </p:nvGrpSpPr>
        <p:grpSpPr>
          <a:xfrm>
            <a:off x="3648869" y="3251198"/>
            <a:ext cx="3729567" cy="455951"/>
            <a:chOff x="6295157" y="4149388"/>
            <a:chExt cx="3729567" cy="455951"/>
          </a:xfrm>
        </p:grpSpPr>
        <p:sp>
          <p:nvSpPr>
            <p:cNvPr id="45" name="Freeform: Shape 44">
              <a:extLst>
                <a:ext uri="{FF2B5EF4-FFF2-40B4-BE49-F238E27FC236}">
                  <a16:creationId xmlns:a16="http://schemas.microsoft.com/office/drawing/2014/main" id="{8360C7E1-A538-4E2F-883C-E4CD158F17C0}"/>
                </a:ext>
              </a:extLst>
            </p:cNvPr>
            <p:cNvSpPr/>
            <p:nvPr>
              <p:custDataLst>
                <p:tags r:id="rId2"/>
              </p:custDataLst>
            </p:nvPr>
          </p:nvSpPr>
          <p:spPr>
            <a:xfrm>
              <a:off x="6295157" y="4264962"/>
              <a:ext cx="117988" cy="178680"/>
            </a:xfrm>
            <a:custGeom>
              <a:avLst/>
              <a:gdLst>
                <a:gd name="connsiteX0" fmla="*/ 55905 w 117988"/>
                <a:gd name="connsiteY0" fmla="*/ 2863 h 178680"/>
                <a:gd name="connsiteX1" fmla="*/ 52782 w 117988"/>
                <a:gd name="connsiteY1" fmla="*/ 75 h 178680"/>
                <a:gd name="connsiteX2" fmla="*/ 23465 w 117988"/>
                <a:gd name="connsiteY2" fmla="*/ 2609 h 178680"/>
                <a:gd name="connsiteX3" fmla="*/ 18899 w 117988"/>
                <a:gd name="connsiteY3" fmla="*/ 7678 h 178680"/>
                <a:gd name="connsiteX4" fmla="*/ 24666 w 117988"/>
                <a:gd name="connsiteY4" fmla="*/ 10720 h 178680"/>
                <a:gd name="connsiteX5" fmla="*/ 36681 w 117988"/>
                <a:gd name="connsiteY5" fmla="*/ 15028 h 178680"/>
                <a:gd name="connsiteX6" fmla="*/ 35960 w 117988"/>
                <a:gd name="connsiteY6" fmla="*/ 20097 h 178680"/>
                <a:gd name="connsiteX7" fmla="*/ 1116 w 117988"/>
                <a:gd name="connsiteY7" fmla="*/ 166083 h 178680"/>
                <a:gd name="connsiteX8" fmla="*/ 155 w 117988"/>
                <a:gd name="connsiteY8" fmla="*/ 171659 h 178680"/>
                <a:gd name="connsiteX9" fmla="*/ 7124 w 117988"/>
                <a:gd name="connsiteY9" fmla="*/ 178755 h 178680"/>
                <a:gd name="connsiteX10" fmla="*/ 16015 w 117988"/>
                <a:gd name="connsiteY10" fmla="*/ 172165 h 178680"/>
                <a:gd name="connsiteX11" fmla="*/ 20581 w 117988"/>
                <a:gd name="connsiteY11" fmla="*/ 152903 h 178680"/>
                <a:gd name="connsiteX12" fmla="*/ 25868 w 117988"/>
                <a:gd name="connsiteY12" fmla="*/ 130093 h 178680"/>
                <a:gd name="connsiteX13" fmla="*/ 29953 w 117988"/>
                <a:gd name="connsiteY13" fmla="*/ 113112 h 178680"/>
                <a:gd name="connsiteX14" fmla="*/ 32596 w 117988"/>
                <a:gd name="connsiteY14" fmla="*/ 101707 h 178680"/>
                <a:gd name="connsiteX15" fmla="*/ 48937 w 117988"/>
                <a:gd name="connsiteY15" fmla="*/ 78390 h 178680"/>
                <a:gd name="connsiteX16" fmla="*/ 72006 w 117988"/>
                <a:gd name="connsiteY16" fmla="*/ 69519 h 178680"/>
                <a:gd name="connsiteX17" fmla="*/ 84982 w 117988"/>
                <a:gd name="connsiteY17" fmla="*/ 87261 h 178680"/>
                <a:gd name="connsiteX18" fmla="*/ 70083 w 117988"/>
                <a:gd name="connsiteY18" fmla="*/ 144033 h 178680"/>
                <a:gd name="connsiteX19" fmla="*/ 66959 w 117988"/>
                <a:gd name="connsiteY19" fmla="*/ 157972 h 178680"/>
                <a:gd name="connsiteX20" fmla="*/ 86664 w 117988"/>
                <a:gd name="connsiteY20" fmla="*/ 178755 h 178680"/>
                <a:gd name="connsiteX21" fmla="*/ 118144 w 117988"/>
                <a:gd name="connsiteY21" fmla="*/ 139724 h 178680"/>
                <a:gd name="connsiteX22" fmla="*/ 115260 w 117988"/>
                <a:gd name="connsiteY22" fmla="*/ 137190 h 178680"/>
                <a:gd name="connsiteX23" fmla="*/ 111656 w 117988"/>
                <a:gd name="connsiteY23" fmla="*/ 141752 h 178680"/>
                <a:gd name="connsiteX24" fmla="*/ 87145 w 117988"/>
                <a:gd name="connsiteY24" fmla="*/ 173179 h 178680"/>
                <a:gd name="connsiteX25" fmla="*/ 81378 w 117988"/>
                <a:gd name="connsiteY25" fmla="*/ 164816 h 178680"/>
                <a:gd name="connsiteX26" fmla="*/ 85703 w 117988"/>
                <a:gd name="connsiteY26" fmla="*/ 146821 h 178680"/>
                <a:gd name="connsiteX27" fmla="*/ 100362 w 117988"/>
                <a:gd name="connsiteY27" fmla="*/ 91062 h 178680"/>
                <a:gd name="connsiteX28" fmla="*/ 72727 w 117988"/>
                <a:gd name="connsiteY28" fmla="*/ 63943 h 178680"/>
                <a:gd name="connsiteX29" fmla="*/ 37162 w 117988"/>
                <a:gd name="connsiteY29" fmla="*/ 83459 h 178680"/>
                <a:gd name="connsiteX30" fmla="*/ 55905 w 117988"/>
                <a:gd name="connsiteY30" fmla="*/ 2863 h 1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7988" h="178680">
                  <a:moveTo>
                    <a:pt x="55905" y="2863"/>
                  </a:moveTo>
                  <a:cubicBezTo>
                    <a:pt x="55905" y="2609"/>
                    <a:pt x="55905" y="75"/>
                    <a:pt x="52782" y="75"/>
                  </a:cubicBezTo>
                  <a:cubicBezTo>
                    <a:pt x="47255" y="75"/>
                    <a:pt x="29712" y="2102"/>
                    <a:pt x="23465" y="2609"/>
                  </a:cubicBezTo>
                  <a:cubicBezTo>
                    <a:pt x="21542" y="2863"/>
                    <a:pt x="18899" y="3116"/>
                    <a:pt x="18899" y="7678"/>
                  </a:cubicBezTo>
                  <a:cubicBezTo>
                    <a:pt x="18899" y="10720"/>
                    <a:pt x="21062" y="10720"/>
                    <a:pt x="24666" y="10720"/>
                  </a:cubicBezTo>
                  <a:cubicBezTo>
                    <a:pt x="36201" y="10720"/>
                    <a:pt x="36681" y="12494"/>
                    <a:pt x="36681" y="15028"/>
                  </a:cubicBezTo>
                  <a:lnTo>
                    <a:pt x="35960" y="20097"/>
                  </a:lnTo>
                  <a:lnTo>
                    <a:pt x="1116" y="166083"/>
                  </a:lnTo>
                  <a:cubicBezTo>
                    <a:pt x="155" y="169631"/>
                    <a:pt x="155" y="170138"/>
                    <a:pt x="155" y="171659"/>
                  </a:cubicBezTo>
                  <a:cubicBezTo>
                    <a:pt x="155" y="177488"/>
                    <a:pt x="4961" y="178755"/>
                    <a:pt x="7124" y="178755"/>
                  </a:cubicBezTo>
                  <a:cubicBezTo>
                    <a:pt x="10969" y="178755"/>
                    <a:pt x="14814" y="175714"/>
                    <a:pt x="16015" y="172165"/>
                  </a:cubicBezTo>
                  <a:lnTo>
                    <a:pt x="20581" y="152903"/>
                  </a:lnTo>
                  <a:lnTo>
                    <a:pt x="25868" y="130093"/>
                  </a:lnTo>
                  <a:cubicBezTo>
                    <a:pt x="27309" y="124517"/>
                    <a:pt x="28751" y="118942"/>
                    <a:pt x="29953" y="113112"/>
                  </a:cubicBezTo>
                  <a:cubicBezTo>
                    <a:pt x="30433" y="111592"/>
                    <a:pt x="32356" y="103228"/>
                    <a:pt x="32596" y="101707"/>
                  </a:cubicBezTo>
                  <a:cubicBezTo>
                    <a:pt x="33317" y="99426"/>
                    <a:pt x="40766" y="85233"/>
                    <a:pt x="48937" y="78390"/>
                  </a:cubicBezTo>
                  <a:cubicBezTo>
                    <a:pt x="54223" y="74335"/>
                    <a:pt x="61673" y="69519"/>
                    <a:pt x="72006" y="69519"/>
                  </a:cubicBezTo>
                  <a:cubicBezTo>
                    <a:pt x="82339" y="69519"/>
                    <a:pt x="84982" y="78137"/>
                    <a:pt x="84982" y="87261"/>
                  </a:cubicBezTo>
                  <a:cubicBezTo>
                    <a:pt x="84982" y="100947"/>
                    <a:pt x="75851" y="128573"/>
                    <a:pt x="70083" y="144033"/>
                  </a:cubicBezTo>
                  <a:cubicBezTo>
                    <a:pt x="68161" y="149862"/>
                    <a:pt x="66959" y="152903"/>
                    <a:pt x="66959" y="157972"/>
                  </a:cubicBezTo>
                  <a:cubicBezTo>
                    <a:pt x="66959" y="169884"/>
                    <a:pt x="75370" y="178755"/>
                    <a:pt x="86664" y="178755"/>
                  </a:cubicBezTo>
                  <a:cubicBezTo>
                    <a:pt x="109253" y="178755"/>
                    <a:pt x="118144" y="141752"/>
                    <a:pt x="118144" y="139724"/>
                  </a:cubicBezTo>
                  <a:cubicBezTo>
                    <a:pt x="118144" y="137190"/>
                    <a:pt x="115981" y="137190"/>
                    <a:pt x="115260" y="137190"/>
                  </a:cubicBezTo>
                  <a:cubicBezTo>
                    <a:pt x="112857" y="137190"/>
                    <a:pt x="112857" y="137950"/>
                    <a:pt x="111656" y="141752"/>
                  </a:cubicBezTo>
                  <a:cubicBezTo>
                    <a:pt x="108051" y="155185"/>
                    <a:pt x="100362" y="173179"/>
                    <a:pt x="87145" y="173179"/>
                  </a:cubicBezTo>
                  <a:cubicBezTo>
                    <a:pt x="83060" y="173179"/>
                    <a:pt x="81378" y="170645"/>
                    <a:pt x="81378" y="164816"/>
                  </a:cubicBezTo>
                  <a:cubicBezTo>
                    <a:pt x="81378" y="158479"/>
                    <a:pt x="83540" y="152397"/>
                    <a:pt x="85703" y="146821"/>
                  </a:cubicBezTo>
                  <a:cubicBezTo>
                    <a:pt x="89548" y="135923"/>
                    <a:pt x="100362" y="105762"/>
                    <a:pt x="100362" y="91062"/>
                  </a:cubicBezTo>
                  <a:cubicBezTo>
                    <a:pt x="100362" y="74588"/>
                    <a:pt x="90749" y="63943"/>
                    <a:pt x="72727" y="63943"/>
                  </a:cubicBezTo>
                  <a:cubicBezTo>
                    <a:pt x="57588" y="63943"/>
                    <a:pt x="46053" y="71800"/>
                    <a:pt x="37162" y="83459"/>
                  </a:cubicBezTo>
                  <a:lnTo>
                    <a:pt x="55905" y="2863"/>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6" name="Freeform: Shape 45">
              <a:extLst>
                <a:ext uri="{FF2B5EF4-FFF2-40B4-BE49-F238E27FC236}">
                  <a16:creationId xmlns:a16="http://schemas.microsoft.com/office/drawing/2014/main" id="{6FC6CCA6-C313-4B32-A273-3E18BF3AD52D}"/>
                </a:ext>
              </a:extLst>
            </p:cNvPr>
            <p:cNvSpPr/>
            <p:nvPr>
              <p:custDataLst>
                <p:tags r:id="rId3"/>
              </p:custDataLst>
            </p:nvPr>
          </p:nvSpPr>
          <p:spPr>
            <a:xfrm>
              <a:off x="6439738" y="4203148"/>
              <a:ext cx="43735" cy="177235"/>
            </a:xfrm>
            <a:custGeom>
              <a:avLst/>
              <a:gdLst>
                <a:gd name="connsiteX0" fmla="*/ 40532 w 43735"/>
                <a:gd name="connsiteY0" fmla="*/ 71 h 177235"/>
                <a:gd name="connsiteX1" fmla="*/ 161 w 43735"/>
                <a:gd name="connsiteY1" fmla="*/ 88600 h 177235"/>
                <a:gd name="connsiteX2" fmla="*/ 40532 w 43735"/>
                <a:gd name="connsiteY2" fmla="*/ 177306 h 177235"/>
                <a:gd name="connsiteX3" fmla="*/ 43896 w 43735"/>
                <a:gd name="connsiteY3" fmla="*/ 175177 h 177235"/>
                <a:gd name="connsiteX4" fmla="*/ 42214 w 43735"/>
                <a:gd name="connsiteY4" fmla="*/ 172516 h 177235"/>
                <a:gd name="connsiteX5" fmla="*/ 11599 w 43735"/>
                <a:gd name="connsiteY5" fmla="*/ 88777 h 177235"/>
                <a:gd name="connsiteX6" fmla="*/ 42719 w 43735"/>
                <a:gd name="connsiteY6" fmla="*/ 4329 h 177235"/>
                <a:gd name="connsiteX7" fmla="*/ 43896 w 43735"/>
                <a:gd name="connsiteY7" fmla="*/ 2200 h 177235"/>
                <a:gd name="connsiteX8" fmla="*/ 40532 w 43735"/>
                <a:gd name="connsiteY8" fmla="*/ 71 h 17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5" h="177235">
                  <a:moveTo>
                    <a:pt x="40532" y="71"/>
                  </a:moveTo>
                  <a:cubicBezTo>
                    <a:pt x="8571" y="23844"/>
                    <a:pt x="161" y="61456"/>
                    <a:pt x="161" y="88600"/>
                  </a:cubicBezTo>
                  <a:cubicBezTo>
                    <a:pt x="161" y="113615"/>
                    <a:pt x="7226" y="152468"/>
                    <a:pt x="40532" y="177306"/>
                  </a:cubicBezTo>
                  <a:cubicBezTo>
                    <a:pt x="41877" y="177306"/>
                    <a:pt x="43896" y="177306"/>
                    <a:pt x="43896" y="175177"/>
                  </a:cubicBezTo>
                  <a:cubicBezTo>
                    <a:pt x="43896" y="174113"/>
                    <a:pt x="43391" y="173758"/>
                    <a:pt x="42214" y="172516"/>
                  </a:cubicBezTo>
                  <a:cubicBezTo>
                    <a:pt x="19842" y="151227"/>
                    <a:pt x="11599" y="121066"/>
                    <a:pt x="11599" y="88777"/>
                  </a:cubicBezTo>
                  <a:cubicBezTo>
                    <a:pt x="11599" y="40876"/>
                    <a:pt x="28925" y="17457"/>
                    <a:pt x="42719" y="4329"/>
                  </a:cubicBezTo>
                  <a:cubicBezTo>
                    <a:pt x="43391" y="3619"/>
                    <a:pt x="43896" y="3087"/>
                    <a:pt x="43896" y="2200"/>
                  </a:cubicBezTo>
                  <a:cubicBezTo>
                    <a:pt x="43896" y="71"/>
                    <a:pt x="41877" y="71"/>
                    <a:pt x="40532" y="71"/>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 name="Freeform: Shape 46">
              <a:extLst>
                <a:ext uri="{FF2B5EF4-FFF2-40B4-BE49-F238E27FC236}">
                  <a16:creationId xmlns:a16="http://schemas.microsoft.com/office/drawing/2014/main" id="{810D13CF-0FB3-4A91-84FA-C6BC026498C8}"/>
                </a:ext>
              </a:extLst>
            </p:cNvPr>
            <p:cNvSpPr/>
            <p:nvPr>
              <p:custDataLst>
                <p:tags r:id="rId4"/>
              </p:custDataLst>
            </p:nvPr>
          </p:nvSpPr>
          <p:spPr>
            <a:xfrm>
              <a:off x="6505918" y="4213083"/>
              <a:ext cx="37679" cy="124898"/>
            </a:xfrm>
            <a:custGeom>
              <a:avLst/>
              <a:gdLst>
                <a:gd name="connsiteX0" fmla="*/ 37171 w 37679"/>
                <a:gd name="connsiteY0" fmla="*/ 5393 h 124898"/>
                <a:gd name="connsiteX1" fmla="*/ 37844 w 37679"/>
                <a:gd name="connsiteY1" fmla="*/ 2554 h 124898"/>
                <a:gd name="connsiteX2" fmla="*/ 35152 w 37679"/>
                <a:gd name="connsiteY2" fmla="*/ 71 h 124898"/>
                <a:gd name="connsiteX3" fmla="*/ 13621 w 37679"/>
                <a:gd name="connsiteY3" fmla="*/ 1845 h 124898"/>
                <a:gd name="connsiteX4" fmla="*/ 10089 w 37679"/>
                <a:gd name="connsiteY4" fmla="*/ 5925 h 124898"/>
                <a:gd name="connsiteX5" fmla="*/ 14294 w 37679"/>
                <a:gd name="connsiteY5" fmla="*/ 8409 h 124898"/>
                <a:gd name="connsiteX6" fmla="*/ 22368 w 37679"/>
                <a:gd name="connsiteY6" fmla="*/ 11070 h 124898"/>
                <a:gd name="connsiteX7" fmla="*/ 21695 w 37679"/>
                <a:gd name="connsiteY7" fmla="*/ 14973 h 124898"/>
                <a:gd name="connsiteX8" fmla="*/ 837 w 37679"/>
                <a:gd name="connsiteY8" fmla="*/ 102615 h 124898"/>
                <a:gd name="connsiteX9" fmla="*/ 164 w 37679"/>
                <a:gd name="connsiteY9" fmla="*/ 108115 h 124898"/>
                <a:gd name="connsiteX10" fmla="*/ 17826 w 37679"/>
                <a:gd name="connsiteY10" fmla="*/ 124969 h 124898"/>
                <a:gd name="connsiteX11" fmla="*/ 31283 w 37679"/>
                <a:gd name="connsiteY11" fmla="*/ 115567 h 124898"/>
                <a:gd name="connsiteX12" fmla="*/ 37171 w 37679"/>
                <a:gd name="connsiteY12" fmla="*/ 97825 h 124898"/>
                <a:gd name="connsiteX13" fmla="*/ 34479 w 37679"/>
                <a:gd name="connsiteY13" fmla="*/ 95519 h 124898"/>
                <a:gd name="connsiteX14" fmla="*/ 31115 w 37679"/>
                <a:gd name="connsiteY14" fmla="*/ 99777 h 124898"/>
                <a:gd name="connsiteX15" fmla="*/ 18499 w 37679"/>
                <a:gd name="connsiteY15" fmla="*/ 120002 h 124898"/>
                <a:gd name="connsiteX16" fmla="*/ 12780 w 37679"/>
                <a:gd name="connsiteY16" fmla="*/ 111309 h 124898"/>
                <a:gd name="connsiteX17" fmla="*/ 13789 w 37679"/>
                <a:gd name="connsiteY17" fmla="*/ 104035 h 124898"/>
                <a:gd name="connsiteX18" fmla="*/ 37171 w 37679"/>
                <a:gd name="connsiteY18" fmla="*/ 5393 h 12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79" h="124898">
                  <a:moveTo>
                    <a:pt x="37171" y="5393"/>
                  </a:moveTo>
                  <a:cubicBezTo>
                    <a:pt x="37339" y="5038"/>
                    <a:pt x="37844" y="2732"/>
                    <a:pt x="37844" y="2554"/>
                  </a:cubicBezTo>
                  <a:cubicBezTo>
                    <a:pt x="37844" y="1667"/>
                    <a:pt x="37171" y="71"/>
                    <a:pt x="35152" y="71"/>
                  </a:cubicBezTo>
                  <a:cubicBezTo>
                    <a:pt x="31788" y="71"/>
                    <a:pt x="17826" y="1490"/>
                    <a:pt x="13621" y="1845"/>
                  </a:cubicBezTo>
                  <a:cubicBezTo>
                    <a:pt x="12443" y="2022"/>
                    <a:pt x="10089" y="2200"/>
                    <a:pt x="10089" y="5925"/>
                  </a:cubicBezTo>
                  <a:cubicBezTo>
                    <a:pt x="10089" y="8409"/>
                    <a:pt x="12443" y="8409"/>
                    <a:pt x="14294" y="8409"/>
                  </a:cubicBezTo>
                  <a:cubicBezTo>
                    <a:pt x="22368" y="8409"/>
                    <a:pt x="22368" y="9651"/>
                    <a:pt x="22368" y="11070"/>
                  </a:cubicBezTo>
                  <a:cubicBezTo>
                    <a:pt x="22368" y="12312"/>
                    <a:pt x="22032" y="13377"/>
                    <a:pt x="21695" y="14973"/>
                  </a:cubicBezTo>
                  <a:lnTo>
                    <a:pt x="837" y="102615"/>
                  </a:lnTo>
                  <a:cubicBezTo>
                    <a:pt x="332" y="104390"/>
                    <a:pt x="164" y="106341"/>
                    <a:pt x="164" y="108115"/>
                  </a:cubicBezTo>
                  <a:cubicBezTo>
                    <a:pt x="164" y="119470"/>
                    <a:pt x="9752" y="124969"/>
                    <a:pt x="17826" y="124969"/>
                  </a:cubicBezTo>
                  <a:cubicBezTo>
                    <a:pt x="21863" y="124969"/>
                    <a:pt x="26910" y="123550"/>
                    <a:pt x="31283" y="115567"/>
                  </a:cubicBezTo>
                  <a:cubicBezTo>
                    <a:pt x="34816" y="109002"/>
                    <a:pt x="37171" y="98535"/>
                    <a:pt x="37171" y="97825"/>
                  </a:cubicBezTo>
                  <a:cubicBezTo>
                    <a:pt x="37171" y="95519"/>
                    <a:pt x="34984" y="95519"/>
                    <a:pt x="34479" y="95519"/>
                  </a:cubicBezTo>
                  <a:cubicBezTo>
                    <a:pt x="32124" y="95519"/>
                    <a:pt x="31788" y="96583"/>
                    <a:pt x="31115" y="99777"/>
                  </a:cubicBezTo>
                  <a:cubicBezTo>
                    <a:pt x="28928" y="108647"/>
                    <a:pt x="25732" y="120002"/>
                    <a:pt x="18499" y="120002"/>
                  </a:cubicBezTo>
                  <a:cubicBezTo>
                    <a:pt x="13957" y="120002"/>
                    <a:pt x="12780" y="115567"/>
                    <a:pt x="12780" y="111309"/>
                  </a:cubicBezTo>
                  <a:cubicBezTo>
                    <a:pt x="12780" y="109357"/>
                    <a:pt x="13285" y="105986"/>
                    <a:pt x="13789" y="104035"/>
                  </a:cubicBezTo>
                  <a:lnTo>
                    <a:pt x="37171" y="5393"/>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 name="Freeform: Shape 47">
              <a:extLst>
                <a:ext uri="{FF2B5EF4-FFF2-40B4-BE49-F238E27FC236}">
                  <a16:creationId xmlns:a16="http://schemas.microsoft.com/office/drawing/2014/main" id="{81A14A35-2174-4E01-A164-C57C770E675A}"/>
                </a:ext>
              </a:extLst>
            </p:cNvPr>
            <p:cNvSpPr/>
            <p:nvPr>
              <p:custDataLst>
                <p:tags r:id="rId5"/>
              </p:custDataLst>
            </p:nvPr>
          </p:nvSpPr>
          <p:spPr>
            <a:xfrm>
              <a:off x="6569009" y="4226389"/>
              <a:ext cx="123804" cy="130753"/>
            </a:xfrm>
            <a:custGeom>
              <a:avLst/>
              <a:gdLst>
                <a:gd name="connsiteX0" fmla="*/ 66274 w 123804"/>
                <a:gd name="connsiteY0" fmla="*/ 69794 h 130753"/>
                <a:gd name="connsiteX1" fmla="*/ 117747 w 123804"/>
                <a:gd name="connsiteY1" fmla="*/ 69794 h 130753"/>
                <a:gd name="connsiteX2" fmla="*/ 123971 w 123804"/>
                <a:gd name="connsiteY2" fmla="*/ 65536 h 130753"/>
                <a:gd name="connsiteX3" fmla="*/ 117747 w 123804"/>
                <a:gd name="connsiteY3" fmla="*/ 61101 h 130753"/>
                <a:gd name="connsiteX4" fmla="*/ 66274 w 123804"/>
                <a:gd name="connsiteY4" fmla="*/ 61101 h 130753"/>
                <a:gd name="connsiteX5" fmla="*/ 66274 w 123804"/>
                <a:gd name="connsiteY5" fmla="*/ 6635 h 130753"/>
                <a:gd name="connsiteX6" fmla="*/ 62237 w 123804"/>
                <a:gd name="connsiteY6" fmla="*/ 71 h 130753"/>
                <a:gd name="connsiteX7" fmla="*/ 58032 w 123804"/>
                <a:gd name="connsiteY7" fmla="*/ 6635 h 130753"/>
                <a:gd name="connsiteX8" fmla="*/ 58032 w 123804"/>
                <a:gd name="connsiteY8" fmla="*/ 61101 h 130753"/>
                <a:gd name="connsiteX9" fmla="*/ 6390 w 123804"/>
                <a:gd name="connsiteY9" fmla="*/ 61101 h 130753"/>
                <a:gd name="connsiteX10" fmla="*/ 167 w 123804"/>
                <a:gd name="connsiteY10" fmla="*/ 65359 h 130753"/>
                <a:gd name="connsiteX11" fmla="*/ 6390 w 123804"/>
                <a:gd name="connsiteY11" fmla="*/ 69794 h 130753"/>
                <a:gd name="connsiteX12" fmla="*/ 58032 w 123804"/>
                <a:gd name="connsiteY12" fmla="*/ 69794 h 130753"/>
                <a:gd name="connsiteX13" fmla="*/ 58032 w 123804"/>
                <a:gd name="connsiteY13" fmla="*/ 124260 h 130753"/>
                <a:gd name="connsiteX14" fmla="*/ 62069 w 123804"/>
                <a:gd name="connsiteY14" fmla="*/ 130824 h 130753"/>
                <a:gd name="connsiteX15" fmla="*/ 66274 w 123804"/>
                <a:gd name="connsiteY15" fmla="*/ 124260 h 130753"/>
                <a:gd name="connsiteX16" fmla="*/ 66274 w 123804"/>
                <a:gd name="connsiteY16" fmla="*/ 69794 h 13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04" h="130753">
                  <a:moveTo>
                    <a:pt x="66274" y="69794"/>
                  </a:moveTo>
                  <a:lnTo>
                    <a:pt x="117747" y="69794"/>
                  </a:lnTo>
                  <a:cubicBezTo>
                    <a:pt x="119934" y="69794"/>
                    <a:pt x="123971" y="69794"/>
                    <a:pt x="123971" y="65536"/>
                  </a:cubicBezTo>
                  <a:cubicBezTo>
                    <a:pt x="123971" y="61101"/>
                    <a:pt x="120102" y="61101"/>
                    <a:pt x="117747" y="61101"/>
                  </a:cubicBezTo>
                  <a:lnTo>
                    <a:pt x="66274" y="61101"/>
                  </a:lnTo>
                  <a:lnTo>
                    <a:pt x="66274" y="6635"/>
                  </a:lnTo>
                  <a:cubicBezTo>
                    <a:pt x="66274" y="4329"/>
                    <a:pt x="66274" y="71"/>
                    <a:pt x="62237" y="71"/>
                  </a:cubicBezTo>
                  <a:cubicBezTo>
                    <a:pt x="58032" y="71"/>
                    <a:pt x="58032" y="4151"/>
                    <a:pt x="58032" y="6635"/>
                  </a:cubicBezTo>
                  <a:lnTo>
                    <a:pt x="58032" y="61101"/>
                  </a:lnTo>
                  <a:lnTo>
                    <a:pt x="6390" y="61101"/>
                  </a:lnTo>
                  <a:cubicBezTo>
                    <a:pt x="4204" y="61101"/>
                    <a:pt x="167" y="61101"/>
                    <a:pt x="167" y="65359"/>
                  </a:cubicBezTo>
                  <a:cubicBezTo>
                    <a:pt x="167" y="69794"/>
                    <a:pt x="4035" y="69794"/>
                    <a:pt x="6390" y="69794"/>
                  </a:cubicBezTo>
                  <a:lnTo>
                    <a:pt x="58032" y="69794"/>
                  </a:lnTo>
                  <a:lnTo>
                    <a:pt x="58032" y="124260"/>
                  </a:lnTo>
                  <a:cubicBezTo>
                    <a:pt x="58032" y="126566"/>
                    <a:pt x="58032" y="130824"/>
                    <a:pt x="62069" y="130824"/>
                  </a:cubicBezTo>
                  <a:cubicBezTo>
                    <a:pt x="66274" y="130824"/>
                    <a:pt x="66274" y="126744"/>
                    <a:pt x="66274" y="124260"/>
                  </a:cubicBezTo>
                  <a:lnTo>
                    <a:pt x="66274" y="69794"/>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 name="Freeform: Shape 48">
              <a:extLst>
                <a:ext uri="{FF2B5EF4-FFF2-40B4-BE49-F238E27FC236}">
                  <a16:creationId xmlns:a16="http://schemas.microsoft.com/office/drawing/2014/main" id="{EBDEF960-4945-41D1-846B-62EF80BEC95B}"/>
                </a:ext>
              </a:extLst>
            </p:cNvPr>
            <p:cNvSpPr/>
            <p:nvPr>
              <p:custDataLst>
                <p:tags r:id="rId6"/>
              </p:custDataLst>
            </p:nvPr>
          </p:nvSpPr>
          <p:spPr>
            <a:xfrm>
              <a:off x="6723089" y="4218406"/>
              <a:ext cx="61229" cy="117802"/>
            </a:xfrm>
            <a:custGeom>
              <a:avLst/>
              <a:gdLst>
                <a:gd name="connsiteX0" fmla="*/ 38189 w 61229"/>
                <a:gd name="connsiteY0" fmla="*/ 5038 h 117802"/>
                <a:gd name="connsiteX1" fmla="*/ 33142 w 61229"/>
                <a:gd name="connsiteY1" fmla="*/ 71 h 117802"/>
                <a:gd name="connsiteX2" fmla="*/ 173 w 61229"/>
                <a:gd name="connsiteY2" fmla="*/ 11425 h 117802"/>
                <a:gd name="connsiteX3" fmla="*/ 173 w 61229"/>
                <a:gd name="connsiteY3" fmla="*/ 17812 h 117802"/>
                <a:gd name="connsiteX4" fmla="*/ 24563 w 61229"/>
                <a:gd name="connsiteY4" fmla="*/ 12844 h 117802"/>
                <a:gd name="connsiteX5" fmla="*/ 24563 w 61229"/>
                <a:gd name="connsiteY5" fmla="*/ 103325 h 117802"/>
                <a:gd name="connsiteX6" fmla="*/ 7742 w 61229"/>
                <a:gd name="connsiteY6" fmla="*/ 111486 h 117802"/>
                <a:gd name="connsiteX7" fmla="*/ 1350 w 61229"/>
                <a:gd name="connsiteY7" fmla="*/ 111486 h 117802"/>
                <a:gd name="connsiteX8" fmla="*/ 1350 w 61229"/>
                <a:gd name="connsiteY8" fmla="*/ 117873 h 117802"/>
                <a:gd name="connsiteX9" fmla="*/ 31292 w 61229"/>
                <a:gd name="connsiteY9" fmla="*/ 117163 h 117802"/>
                <a:gd name="connsiteX10" fmla="*/ 61402 w 61229"/>
                <a:gd name="connsiteY10" fmla="*/ 117873 h 117802"/>
                <a:gd name="connsiteX11" fmla="*/ 61402 w 61229"/>
                <a:gd name="connsiteY11" fmla="*/ 111486 h 117802"/>
                <a:gd name="connsiteX12" fmla="*/ 55010 w 61229"/>
                <a:gd name="connsiteY12" fmla="*/ 111486 h 117802"/>
                <a:gd name="connsiteX13" fmla="*/ 38189 w 61229"/>
                <a:gd name="connsiteY13" fmla="*/ 103325 h 117802"/>
                <a:gd name="connsiteX14" fmla="*/ 38189 w 61229"/>
                <a:gd name="connsiteY14" fmla="*/ 5038 h 11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29" h="117802">
                  <a:moveTo>
                    <a:pt x="38189" y="5038"/>
                  </a:moveTo>
                  <a:cubicBezTo>
                    <a:pt x="38189" y="248"/>
                    <a:pt x="37852" y="71"/>
                    <a:pt x="33142" y="71"/>
                  </a:cubicBezTo>
                  <a:cubicBezTo>
                    <a:pt x="22377" y="11248"/>
                    <a:pt x="7069" y="11425"/>
                    <a:pt x="173" y="11425"/>
                  </a:cubicBezTo>
                  <a:lnTo>
                    <a:pt x="173" y="17812"/>
                  </a:lnTo>
                  <a:cubicBezTo>
                    <a:pt x="4210" y="17812"/>
                    <a:pt x="15312" y="17812"/>
                    <a:pt x="24563" y="12844"/>
                  </a:cubicBezTo>
                  <a:lnTo>
                    <a:pt x="24563" y="103325"/>
                  </a:lnTo>
                  <a:cubicBezTo>
                    <a:pt x="24563" y="109180"/>
                    <a:pt x="24563" y="111486"/>
                    <a:pt x="7742" y="111486"/>
                  </a:cubicBezTo>
                  <a:lnTo>
                    <a:pt x="1350" y="111486"/>
                  </a:lnTo>
                  <a:lnTo>
                    <a:pt x="1350" y="117873"/>
                  </a:lnTo>
                  <a:cubicBezTo>
                    <a:pt x="4378" y="117696"/>
                    <a:pt x="25068" y="117163"/>
                    <a:pt x="31292" y="117163"/>
                  </a:cubicBezTo>
                  <a:cubicBezTo>
                    <a:pt x="36507" y="117163"/>
                    <a:pt x="57701" y="117696"/>
                    <a:pt x="61402" y="117873"/>
                  </a:cubicBezTo>
                  <a:lnTo>
                    <a:pt x="61402" y="111486"/>
                  </a:lnTo>
                  <a:lnTo>
                    <a:pt x="55010" y="111486"/>
                  </a:lnTo>
                  <a:cubicBezTo>
                    <a:pt x="38189" y="111486"/>
                    <a:pt x="38189" y="109180"/>
                    <a:pt x="38189" y="103325"/>
                  </a:cubicBezTo>
                  <a:lnTo>
                    <a:pt x="38189" y="5038"/>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 name="Freeform: Shape 49">
              <a:extLst>
                <a:ext uri="{FF2B5EF4-FFF2-40B4-BE49-F238E27FC236}">
                  <a16:creationId xmlns:a16="http://schemas.microsoft.com/office/drawing/2014/main" id="{C73D2B6C-CE19-4ED2-8C7B-F3F2117686A1}"/>
                </a:ext>
              </a:extLst>
            </p:cNvPr>
            <p:cNvSpPr/>
            <p:nvPr>
              <p:custDataLst>
                <p:tags r:id="rId7"/>
              </p:custDataLst>
            </p:nvPr>
          </p:nvSpPr>
          <p:spPr>
            <a:xfrm>
              <a:off x="6812485" y="4203148"/>
              <a:ext cx="43566" cy="177235"/>
            </a:xfrm>
            <a:custGeom>
              <a:avLst/>
              <a:gdLst>
                <a:gd name="connsiteX0" fmla="*/ 3373 w 43566"/>
                <a:gd name="connsiteY0" fmla="*/ 71 h 177235"/>
                <a:gd name="connsiteX1" fmla="*/ 177 w 43566"/>
                <a:gd name="connsiteY1" fmla="*/ 2200 h 177235"/>
                <a:gd name="connsiteX2" fmla="*/ 1691 w 43566"/>
                <a:gd name="connsiteY2" fmla="*/ 4861 h 177235"/>
                <a:gd name="connsiteX3" fmla="*/ 32305 w 43566"/>
                <a:gd name="connsiteY3" fmla="*/ 88600 h 177235"/>
                <a:gd name="connsiteX4" fmla="*/ 3204 w 43566"/>
                <a:gd name="connsiteY4" fmla="*/ 171097 h 177235"/>
                <a:gd name="connsiteX5" fmla="*/ 177 w 43566"/>
                <a:gd name="connsiteY5" fmla="*/ 175177 h 177235"/>
                <a:gd name="connsiteX6" fmla="*/ 2363 w 43566"/>
                <a:gd name="connsiteY6" fmla="*/ 177306 h 177235"/>
                <a:gd name="connsiteX7" fmla="*/ 31464 w 43566"/>
                <a:gd name="connsiteY7" fmla="*/ 143420 h 177235"/>
                <a:gd name="connsiteX8" fmla="*/ 43744 w 43566"/>
                <a:gd name="connsiteY8" fmla="*/ 88777 h 177235"/>
                <a:gd name="connsiteX9" fmla="*/ 3373 w 43566"/>
                <a:gd name="connsiteY9" fmla="*/ 71 h 17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66" h="177235">
                  <a:moveTo>
                    <a:pt x="3373" y="71"/>
                  </a:moveTo>
                  <a:cubicBezTo>
                    <a:pt x="2195" y="71"/>
                    <a:pt x="177" y="71"/>
                    <a:pt x="177" y="2200"/>
                  </a:cubicBezTo>
                  <a:cubicBezTo>
                    <a:pt x="177" y="3087"/>
                    <a:pt x="681" y="3619"/>
                    <a:pt x="1691" y="4861"/>
                  </a:cubicBezTo>
                  <a:cubicBezTo>
                    <a:pt x="16157" y="18876"/>
                    <a:pt x="32305" y="42827"/>
                    <a:pt x="32305" y="88600"/>
                  </a:cubicBezTo>
                  <a:cubicBezTo>
                    <a:pt x="32305" y="125679"/>
                    <a:pt x="21371" y="153710"/>
                    <a:pt x="3204" y="171097"/>
                  </a:cubicBezTo>
                  <a:cubicBezTo>
                    <a:pt x="345" y="174113"/>
                    <a:pt x="177" y="174290"/>
                    <a:pt x="177" y="175177"/>
                  </a:cubicBezTo>
                  <a:cubicBezTo>
                    <a:pt x="177" y="176064"/>
                    <a:pt x="681" y="177306"/>
                    <a:pt x="2363" y="177306"/>
                  </a:cubicBezTo>
                  <a:cubicBezTo>
                    <a:pt x="4382" y="177306"/>
                    <a:pt x="20362" y="165597"/>
                    <a:pt x="31464" y="143420"/>
                  </a:cubicBezTo>
                  <a:cubicBezTo>
                    <a:pt x="38865" y="128695"/>
                    <a:pt x="43744" y="109535"/>
                    <a:pt x="43744" y="88777"/>
                  </a:cubicBezTo>
                  <a:cubicBezTo>
                    <a:pt x="43744" y="63762"/>
                    <a:pt x="36679" y="24908"/>
                    <a:pt x="3373" y="71"/>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1" name="Freeform: Shape 50">
              <a:extLst>
                <a:ext uri="{FF2B5EF4-FFF2-40B4-BE49-F238E27FC236}">
                  <a16:creationId xmlns:a16="http://schemas.microsoft.com/office/drawing/2014/main" id="{EE9903EC-C0C3-457E-B97A-3971F7E183FC}"/>
                </a:ext>
              </a:extLst>
            </p:cNvPr>
            <p:cNvSpPr/>
            <p:nvPr>
              <p:custDataLst>
                <p:tags r:id="rId8"/>
              </p:custDataLst>
            </p:nvPr>
          </p:nvSpPr>
          <p:spPr>
            <a:xfrm>
              <a:off x="6428300" y="4425094"/>
              <a:ext cx="81919" cy="80190"/>
            </a:xfrm>
            <a:custGeom>
              <a:avLst/>
              <a:gdLst>
                <a:gd name="connsiteX0" fmla="*/ 82080 w 81919"/>
                <a:gd name="connsiteY0" fmla="*/ 14093 h 80190"/>
                <a:gd name="connsiteX1" fmla="*/ 73670 w 81919"/>
                <a:gd name="connsiteY1" fmla="*/ 77 h 80190"/>
                <a:gd name="connsiteX2" fmla="*/ 64586 w 81919"/>
                <a:gd name="connsiteY2" fmla="*/ 9480 h 80190"/>
                <a:gd name="connsiteX3" fmla="*/ 67446 w 81919"/>
                <a:gd name="connsiteY3" fmla="*/ 14980 h 80190"/>
                <a:gd name="connsiteX4" fmla="*/ 73670 w 81919"/>
                <a:gd name="connsiteY4" fmla="*/ 29173 h 80190"/>
                <a:gd name="connsiteX5" fmla="*/ 42550 w 81919"/>
                <a:gd name="connsiteY5" fmla="*/ 75300 h 80190"/>
                <a:gd name="connsiteX6" fmla="*/ 28925 w 81919"/>
                <a:gd name="connsiteY6" fmla="*/ 59511 h 80190"/>
                <a:gd name="connsiteX7" fmla="*/ 38177 w 81919"/>
                <a:gd name="connsiteY7" fmla="*/ 24915 h 80190"/>
                <a:gd name="connsiteX8" fmla="*/ 40532 w 81919"/>
                <a:gd name="connsiteY8" fmla="*/ 15512 h 80190"/>
                <a:gd name="connsiteX9" fmla="*/ 24552 w 81919"/>
                <a:gd name="connsiteY9" fmla="*/ 255 h 80190"/>
                <a:gd name="connsiteX10" fmla="*/ 161 w 81919"/>
                <a:gd name="connsiteY10" fmla="*/ 27399 h 80190"/>
                <a:gd name="connsiteX11" fmla="*/ 3020 w 81919"/>
                <a:gd name="connsiteY11" fmla="*/ 29705 h 80190"/>
                <a:gd name="connsiteX12" fmla="*/ 6048 w 81919"/>
                <a:gd name="connsiteY12" fmla="*/ 26867 h 80190"/>
                <a:gd name="connsiteX13" fmla="*/ 24047 w 81919"/>
                <a:gd name="connsiteY13" fmla="*/ 5222 h 80190"/>
                <a:gd name="connsiteX14" fmla="*/ 28252 w 81919"/>
                <a:gd name="connsiteY14" fmla="*/ 11432 h 80190"/>
                <a:gd name="connsiteX15" fmla="*/ 25224 w 81919"/>
                <a:gd name="connsiteY15" fmla="*/ 23318 h 80190"/>
                <a:gd name="connsiteX16" fmla="*/ 16141 w 81919"/>
                <a:gd name="connsiteY16" fmla="*/ 57027 h 80190"/>
                <a:gd name="connsiteX17" fmla="*/ 42046 w 81919"/>
                <a:gd name="connsiteY17" fmla="*/ 80268 h 80190"/>
                <a:gd name="connsiteX18" fmla="*/ 82080 w 81919"/>
                <a:gd name="connsiteY18" fmla="*/ 14093 h 8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919" h="80190">
                  <a:moveTo>
                    <a:pt x="82080" y="14093"/>
                  </a:moveTo>
                  <a:cubicBezTo>
                    <a:pt x="82080" y="255"/>
                    <a:pt x="74174" y="77"/>
                    <a:pt x="73670" y="77"/>
                  </a:cubicBezTo>
                  <a:cubicBezTo>
                    <a:pt x="69296" y="77"/>
                    <a:pt x="64586" y="4867"/>
                    <a:pt x="64586" y="9480"/>
                  </a:cubicBezTo>
                  <a:cubicBezTo>
                    <a:pt x="64586" y="12496"/>
                    <a:pt x="66268" y="13915"/>
                    <a:pt x="67446" y="14980"/>
                  </a:cubicBezTo>
                  <a:cubicBezTo>
                    <a:pt x="70305" y="17464"/>
                    <a:pt x="73670" y="22076"/>
                    <a:pt x="73670" y="29173"/>
                  </a:cubicBezTo>
                  <a:cubicBezTo>
                    <a:pt x="73670" y="37157"/>
                    <a:pt x="62568" y="75300"/>
                    <a:pt x="42550" y="75300"/>
                  </a:cubicBezTo>
                  <a:cubicBezTo>
                    <a:pt x="28925" y="75300"/>
                    <a:pt x="28925" y="62527"/>
                    <a:pt x="28925" y="59511"/>
                  </a:cubicBezTo>
                  <a:cubicBezTo>
                    <a:pt x="28925" y="51350"/>
                    <a:pt x="31953" y="41414"/>
                    <a:pt x="38177" y="24915"/>
                  </a:cubicBezTo>
                  <a:cubicBezTo>
                    <a:pt x="39523" y="21189"/>
                    <a:pt x="40532" y="18528"/>
                    <a:pt x="40532" y="15512"/>
                  </a:cubicBezTo>
                  <a:cubicBezTo>
                    <a:pt x="40532" y="6287"/>
                    <a:pt x="33130" y="255"/>
                    <a:pt x="24552" y="255"/>
                  </a:cubicBezTo>
                  <a:cubicBezTo>
                    <a:pt x="7730" y="255"/>
                    <a:pt x="161" y="24560"/>
                    <a:pt x="161" y="27399"/>
                  </a:cubicBezTo>
                  <a:cubicBezTo>
                    <a:pt x="161" y="29705"/>
                    <a:pt x="2516" y="29705"/>
                    <a:pt x="3020" y="29705"/>
                  </a:cubicBezTo>
                  <a:cubicBezTo>
                    <a:pt x="5375" y="29705"/>
                    <a:pt x="5544" y="28818"/>
                    <a:pt x="6048" y="26867"/>
                  </a:cubicBezTo>
                  <a:cubicBezTo>
                    <a:pt x="10085" y="12319"/>
                    <a:pt x="17319" y="5222"/>
                    <a:pt x="24047" y="5222"/>
                  </a:cubicBezTo>
                  <a:cubicBezTo>
                    <a:pt x="26907" y="5222"/>
                    <a:pt x="28252" y="7174"/>
                    <a:pt x="28252" y="11432"/>
                  </a:cubicBezTo>
                  <a:cubicBezTo>
                    <a:pt x="28252" y="15512"/>
                    <a:pt x="26907" y="19238"/>
                    <a:pt x="25224" y="23318"/>
                  </a:cubicBezTo>
                  <a:cubicBezTo>
                    <a:pt x="17991" y="43011"/>
                    <a:pt x="16141" y="50640"/>
                    <a:pt x="16141" y="57027"/>
                  </a:cubicBezTo>
                  <a:cubicBezTo>
                    <a:pt x="16141" y="74591"/>
                    <a:pt x="29262" y="80268"/>
                    <a:pt x="42046" y="80268"/>
                  </a:cubicBezTo>
                  <a:cubicBezTo>
                    <a:pt x="70305" y="80268"/>
                    <a:pt x="82080" y="28641"/>
                    <a:pt x="82080" y="14093"/>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2" name="Freeform: Shape 51">
              <a:extLst>
                <a:ext uri="{FF2B5EF4-FFF2-40B4-BE49-F238E27FC236}">
                  <a16:creationId xmlns:a16="http://schemas.microsoft.com/office/drawing/2014/main" id="{878A488B-2FD7-44B8-A4C1-D73386D39AFB}"/>
                </a:ext>
              </a:extLst>
            </p:cNvPr>
            <p:cNvSpPr/>
            <p:nvPr>
              <p:custDataLst>
                <p:tags r:id="rId9"/>
              </p:custDataLst>
            </p:nvPr>
          </p:nvSpPr>
          <p:spPr>
            <a:xfrm>
              <a:off x="6967858" y="4347839"/>
              <a:ext cx="159801" cy="59306"/>
            </a:xfrm>
            <a:custGeom>
              <a:avLst/>
              <a:gdLst>
                <a:gd name="connsiteX0" fmla="*/ 151814 w 159801"/>
                <a:gd name="connsiteY0" fmla="*/ 10213 h 59306"/>
                <a:gd name="connsiteX1" fmla="*/ 159985 w 159801"/>
                <a:gd name="connsiteY1" fmla="*/ 5144 h 59306"/>
                <a:gd name="connsiteX2" fmla="*/ 152055 w 159801"/>
                <a:gd name="connsiteY2" fmla="*/ 75 h 59306"/>
                <a:gd name="connsiteX3" fmla="*/ 8113 w 159801"/>
                <a:gd name="connsiteY3" fmla="*/ 75 h 59306"/>
                <a:gd name="connsiteX4" fmla="*/ 183 w 159801"/>
                <a:gd name="connsiteY4" fmla="*/ 5144 h 59306"/>
                <a:gd name="connsiteX5" fmla="*/ 8353 w 159801"/>
                <a:gd name="connsiteY5" fmla="*/ 10213 h 59306"/>
                <a:gd name="connsiteX6" fmla="*/ 151814 w 159801"/>
                <a:gd name="connsiteY6" fmla="*/ 10213 h 59306"/>
                <a:gd name="connsiteX7" fmla="*/ 152055 w 159801"/>
                <a:gd name="connsiteY7" fmla="*/ 59381 h 59306"/>
                <a:gd name="connsiteX8" fmla="*/ 159985 w 159801"/>
                <a:gd name="connsiteY8" fmla="*/ 54312 h 59306"/>
                <a:gd name="connsiteX9" fmla="*/ 151814 w 159801"/>
                <a:gd name="connsiteY9" fmla="*/ 49244 h 59306"/>
                <a:gd name="connsiteX10" fmla="*/ 8353 w 159801"/>
                <a:gd name="connsiteY10" fmla="*/ 49244 h 59306"/>
                <a:gd name="connsiteX11" fmla="*/ 183 w 159801"/>
                <a:gd name="connsiteY11" fmla="*/ 54312 h 59306"/>
                <a:gd name="connsiteX12" fmla="*/ 8113 w 159801"/>
                <a:gd name="connsiteY12" fmla="*/ 59381 h 59306"/>
                <a:gd name="connsiteX13" fmla="*/ 152055 w 159801"/>
                <a:gd name="connsiteY13" fmla="*/ 59381 h 5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801" h="59306">
                  <a:moveTo>
                    <a:pt x="151814" y="10213"/>
                  </a:moveTo>
                  <a:cubicBezTo>
                    <a:pt x="155419" y="10213"/>
                    <a:pt x="159985" y="10213"/>
                    <a:pt x="159985" y="5144"/>
                  </a:cubicBezTo>
                  <a:cubicBezTo>
                    <a:pt x="159985" y="75"/>
                    <a:pt x="155419" y="75"/>
                    <a:pt x="152055" y="75"/>
                  </a:cubicBezTo>
                  <a:lnTo>
                    <a:pt x="8113" y="75"/>
                  </a:lnTo>
                  <a:cubicBezTo>
                    <a:pt x="4749" y="75"/>
                    <a:pt x="183" y="75"/>
                    <a:pt x="183" y="5144"/>
                  </a:cubicBezTo>
                  <a:cubicBezTo>
                    <a:pt x="183" y="10213"/>
                    <a:pt x="4749" y="10213"/>
                    <a:pt x="8353" y="10213"/>
                  </a:cubicBezTo>
                  <a:lnTo>
                    <a:pt x="151814" y="10213"/>
                  </a:lnTo>
                  <a:close/>
                  <a:moveTo>
                    <a:pt x="152055" y="59381"/>
                  </a:moveTo>
                  <a:cubicBezTo>
                    <a:pt x="155419" y="59381"/>
                    <a:pt x="159985" y="59381"/>
                    <a:pt x="159985" y="54312"/>
                  </a:cubicBezTo>
                  <a:cubicBezTo>
                    <a:pt x="159985" y="49244"/>
                    <a:pt x="155419" y="49244"/>
                    <a:pt x="151814" y="49244"/>
                  </a:cubicBezTo>
                  <a:lnTo>
                    <a:pt x="8353" y="49244"/>
                  </a:lnTo>
                  <a:cubicBezTo>
                    <a:pt x="4749" y="49244"/>
                    <a:pt x="183" y="49244"/>
                    <a:pt x="183" y="54312"/>
                  </a:cubicBezTo>
                  <a:cubicBezTo>
                    <a:pt x="183" y="59381"/>
                    <a:pt x="4749" y="59381"/>
                    <a:pt x="8113" y="59381"/>
                  </a:cubicBezTo>
                  <a:lnTo>
                    <a:pt x="152055" y="59381"/>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3" name="Freeform: Shape 52">
              <a:extLst>
                <a:ext uri="{FF2B5EF4-FFF2-40B4-BE49-F238E27FC236}">
                  <a16:creationId xmlns:a16="http://schemas.microsoft.com/office/drawing/2014/main" id="{9407D1F5-9DAF-4DCC-91E2-D37A4437DEF6}"/>
                </a:ext>
              </a:extLst>
            </p:cNvPr>
            <p:cNvSpPr/>
            <p:nvPr>
              <p:custDataLst>
                <p:tags r:id="rId10"/>
              </p:custDataLst>
            </p:nvPr>
          </p:nvSpPr>
          <p:spPr>
            <a:xfrm>
              <a:off x="7215743" y="4259386"/>
              <a:ext cx="164607" cy="181468"/>
            </a:xfrm>
            <a:custGeom>
              <a:avLst/>
              <a:gdLst>
                <a:gd name="connsiteX0" fmla="*/ 88144 w 164607"/>
                <a:gd name="connsiteY0" fmla="*/ 5144 h 181468"/>
                <a:gd name="connsiteX1" fmla="*/ 82617 w 164607"/>
                <a:gd name="connsiteY1" fmla="*/ 75 h 181468"/>
                <a:gd name="connsiteX2" fmla="*/ 76850 w 164607"/>
                <a:gd name="connsiteY2" fmla="*/ 5144 h 181468"/>
                <a:gd name="connsiteX3" fmla="*/ 27107 w 164607"/>
                <a:gd name="connsiteY3" fmla="*/ 156705 h 181468"/>
                <a:gd name="connsiteX4" fmla="*/ 194 w 164607"/>
                <a:gd name="connsiteY4" fmla="*/ 173686 h 181468"/>
                <a:gd name="connsiteX5" fmla="*/ 194 w 164607"/>
                <a:gd name="connsiteY5" fmla="*/ 181543 h 181468"/>
                <a:gd name="connsiteX6" fmla="*/ 24704 w 164607"/>
                <a:gd name="connsiteY6" fmla="*/ 180783 h 181468"/>
                <a:gd name="connsiteX7" fmla="*/ 52339 w 164607"/>
                <a:gd name="connsiteY7" fmla="*/ 181543 h 181468"/>
                <a:gd name="connsiteX8" fmla="*/ 52339 w 164607"/>
                <a:gd name="connsiteY8" fmla="*/ 173686 h 181468"/>
                <a:gd name="connsiteX9" fmla="*/ 34317 w 164607"/>
                <a:gd name="connsiteY9" fmla="*/ 160760 h 181468"/>
                <a:gd name="connsiteX10" fmla="*/ 34797 w 164607"/>
                <a:gd name="connsiteY10" fmla="*/ 156959 h 181468"/>
                <a:gd name="connsiteX11" fmla="*/ 45851 w 164607"/>
                <a:gd name="connsiteY11" fmla="*/ 123757 h 181468"/>
                <a:gd name="connsiteX12" fmla="*/ 105206 w 164607"/>
                <a:gd name="connsiteY12" fmla="*/ 123757 h 181468"/>
                <a:gd name="connsiteX13" fmla="*/ 117942 w 164607"/>
                <a:gd name="connsiteY13" fmla="*/ 162534 h 181468"/>
                <a:gd name="connsiteX14" fmla="*/ 118663 w 164607"/>
                <a:gd name="connsiteY14" fmla="*/ 166083 h 181468"/>
                <a:gd name="connsiteX15" fmla="*/ 98718 w 164607"/>
                <a:gd name="connsiteY15" fmla="*/ 173686 h 181468"/>
                <a:gd name="connsiteX16" fmla="*/ 98718 w 164607"/>
                <a:gd name="connsiteY16" fmla="*/ 181543 h 181468"/>
                <a:gd name="connsiteX17" fmla="*/ 133321 w 164607"/>
                <a:gd name="connsiteY17" fmla="*/ 180783 h 181468"/>
                <a:gd name="connsiteX18" fmla="*/ 164801 w 164607"/>
                <a:gd name="connsiteY18" fmla="*/ 181543 h 181468"/>
                <a:gd name="connsiteX19" fmla="*/ 164801 w 164607"/>
                <a:gd name="connsiteY19" fmla="*/ 173686 h 181468"/>
                <a:gd name="connsiteX20" fmla="*/ 160476 w 164607"/>
                <a:gd name="connsiteY20" fmla="*/ 173686 h 181468"/>
                <a:gd name="connsiteX21" fmla="*/ 140050 w 164607"/>
                <a:gd name="connsiteY21" fmla="*/ 163548 h 181468"/>
                <a:gd name="connsiteX22" fmla="*/ 88144 w 164607"/>
                <a:gd name="connsiteY22" fmla="*/ 5144 h 181468"/>
                <a:gd name="connsiteX23" fmla="*/ 75408 w 164607"/>
                <a:gd name="connsiteY23" fmla="*/ 33530 h 181468"/>
                <a:gd name="connsiteX24" fmla="*/ 102563 w 164607"/>
                <a:gd name="connsiteY24" fmla="*/ 115900 h 181468"/>
                <a:gd name="connsiteX25" fmla="*/ 48494 w 164607"/>
                <a:gd name="connsiteY25" fmla="*/ 115900 h 181468"/>
                <a:gd name="connsiteX26" fmla="*/ 75408 w 164607"/>
                <a:gd name="connsiteY26" fmla="*/ 33530 h 1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607" h="181468">
                  <a:moveTo>
                    <a:pt x="88144" y="5144"/>
                  </a:moveTo>
                  <a:cubicBezTo>
                    <a:pt x="86943" y="1849"/>
                    <a:pt x="86462" y="75"/>
                    <a:pt x="82617" y="75"/>
                  </a:cubicBezTo>
                  <a:cubicBezTo>
                    <a:pt x="78773" y="75"/>
                    <a:pt x="78052" y="1595"/>
                    <a:pt x="76850" y="5144"/>
                  </a:cubicBezTo>
                  <a:lnTo>
                    <a:pt x="27107" y="156705"/>
                  </a:lnTo>
                  <a:cubicBezTo>
                    <a:pt x="22782" y="169631"/>
                    <a:pt x="13170" y="173433"/>
                    <a:pt x="194" y="173686"/>
                  </a:cubicBezTo>
                  <a:lnTo>
                    <a:pt x="194" y="181543"/>
                  </a:lnTo>
                  <a:cubicBezTo>
                    <a:pt x="5721" y="181290"/>
                    <a:pt x="16054" y="180783"/>
                    <a:pt x="24704" y="180783"/>
                  </a:cubicBezTo>
                  <a:cubicBezTo>
                    <a:pt x="32154" y="180783"/>
                    <a:pt x="44650" y="181290"/>
                    <a:pt x="52339" y="181543"/>
                  </a:cubicBezTo>
                  <a:lnTo>
                    <a:pt x="52339" y="173686"/>
                  </a:lnTo>
                  <a:cubicBezTo>
                    <a:pt x="40324" y="173686"/>
                    <a:pt x="34317" y="167350"/>
                    <a:pt x="34317" y="160760"/>
                  </a:cubicBezTo>
                  <a:cubicBezTo>
                    <a:pt x="34317" y="160000"/>
                    <a:pt x="34557" y="157466"/>
                    <a:pt x="34797" y="156959"/>
                  </a:cubicBezTo>
                  <a:lnTo>
                    <a:pt x="45851" y="123757"/>
                  </a:lnTo>
                  <a:lnTo>
                    <a:pt x="105206" y="123757"/>
                  </a:lnTo>
                  <a:lnTo>
                    <a:pt x="117942" y="162534"/>
                  </a:lnTo>
                  <a:cubicBezTo>
                    <a:pt x="118182" y="163548"/>
                    <a:pt x="118663" y="165069"/>
                    <a:pt x="118663" y="166083"/>
                  </a:cubicBezTo>
                  <a:cubicBezTo>
                    <a:pt x="118663" y="173686"/>
                    <a:pt x="105206" y="173686"/>
                    <a:pt x="98718" y="173686"/>
                  </a:cubicBezTo>
                  <a:lnTo>
                    <a:pt x="98718" y="181543"/>
                  </a:lnTo>
                  <a:cubicBezTo>
                    <a:pt x="107369" y="180783"/>
                    <a:pt x="124190" y="180783"/>
                    <a:pt x="133321" y="180783"/>
                  </a:cubicBezTo>
                  <a:cubicBezTo>
                    <a:pt x="143654" y="180783"/>
                    <a:pt x="154708" y="181036"/>
                    <a:pt x="164801" y="181543"/>
                  </a:cubicBezTo>
                  <a:lnTo>
                    <a:pt x="164801" y="173686"/>
                  </a:lnTo>
                  <a:lnTo>
                    <a:pt x="160476" y="173686"/>
                  </a:lnTo>
                  <a:cubicBezTo>
                    <a:pt x="146058" y="173686"/>
                    <a:pt x="142693" y="171912"/>
                    <a:pt x="140050" y="163548"/>
                  </a:cubicBezTo>
                  <a:lnTo>
                    <a:pt x="88144" y="5144"/>
                  </a:lnTo>
                  <a:close/>
                  <a:moveTo>
                    <a:pt x="75408" y="33530"/>
                  </a:moveTo>
                  <a:lnTo>
                    <a:pt x="102563" y="115900"/>
                  </a:lnTo>
                  <a:lnTo>
                    <a:pt x="48494" y="115900"/>
                  </a:lnTo>
                  <a:lnTo>
                    <a:pt x="75408" y="33530"/>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4" name="Freeform: Shape 53">
              <a:extLst>
                <a:ext uri="{FF2B5EF4-FFF2-40B4-BE49-F238E27FC236}">
                  <a16:creationId xmlns:a16="http://schemas.microsoft.com/office/drawing/2014/main" id="{1DA445EE-5576-4641-AD23-C696E3028728}"/>
                </a:ext>
              </a:extLst>
            </p:cNvPr>
            <p:cNvSpPr/>
            <p:nvPr>
              <p:custDataLst>
                <p:tags r:id="rId11"/>
              </p:custDataLst>
            </p:nvPr>
          </p:nvSpPr>
          <p:spPr>
            <a:xfrm>
              <a:off x="7395063" y="4262174"/>
              <a:ext cx="163165" cy="184256"/>
            </a:xfrm>
            <a:custGeom>
              <a:avLst/>
              <a:gdLst>
                <a:gd name="connsiteX0" fmla="*/ 129243 w 163165"/>
                <a:gd name="connsiteY0" fmla="*/ 162788 h 184256"/>
                <a:gd name="connsiteX1" fmla="*/ 144623 w 163165"/>
                <a:gd name="connsiteY1" fmla="*/ 178502 h 184256"/>
                <a:gd name="connsiteX2" fmla="*/ 146786 w 163165"/>
                <a:gd name="connsiteY2" fmla="*/ 172672 h 184256"/>
                <a:gd name="connsiteX3" fmla="*/ 146786 w 163165"/>
                <a:gd name="connsiteY3" fmla="*/ 128573 h 184256"/>
                <a:gd name="connsiteX4" fmla="*/ 163366 w 163165"/>
                <a:gd name="connsiteY4" fmla="*/ 117421 h 184256"/>
                <a:gd name="connsiteX5" fmla="*/ 163366 w 163165"/>
                <a:gd name="connsiteY5" fmla="*/ 109564 h 184256"/>
                <a:gd name="connsiteX6" fmla="*/ 134050 w 163165"/>
                <a:gd name="connsiteY6" fmla="*/ 110324 h 184256"/>
                <a:gd name="connsiteX7" fmla="*/ 95361 w 163165"/>
                <a:gd name="connsiteY7" fmla="*/ 109564 h 184256"/>
                <a:gd name="connsiteX8" fmla="*/ 95361 w 163165"/>
                <a:gd name="connsiteY8" fmla="*/ 117421 h 184256"/>
                <a:gd name="connsiteX9" fmla="*/ 103050 w 163165"/>
                <a:gd name="connsiteY9" fmla="*/ 117421 h 184256"/>
                <a:gd name="connsiteX10" fmla="*/ 125399 w 163165"/>
                <a:gd name="connsiteY10" fmla="*/ 129586 h 184256"/>
                <a:gd name="connsiteX11" fmla="*/ 125399 w 163165"/>
                <a:gd name="connsiteY11" fmla="*/ 145807 h 184256"/>
                <a:gd name="connsiteX12" fmla="*/ 88152 w 163165"/>
                <a:gd name="connsiteY12" fmla="*/ 176474 h 184256"/>
                <a:gd name="connsiteX13" fmla="*/ 24952 w 163165"/>
                <a:gd name="connsiteY13" fmla="*/ 92076 h 184256"/>
                <a:gd name="connsiteX14" fmla="*/ 86710 w 163165"/>
                <a:gd name="connsiteY14" fmla="*/ 7932 h 184256"/>
                <a:gd name="connsiteX15" fmla="*/ 139096 w 163165"/>
                <a:gd name="connsiteY15" fmla="*/ 67999 h 184256"/>
                <a:gd name="connsiteX16" fmla="*/ 142941 w 163165"/>
                <a:gd name="connsiteY16" fmla="*/ 72307 h 184256"/>
                <a:gd name="connsiteX17" fmla="*/ 146786 w 163165"/>
                <a:gd name="connsiteY17" fmla="*/ 66224 h 184256"/>
                <a:gd name="connsiteX18" fmla="*/ 146786 w 163165"/>
                <a:gd name="connsiteY18" fmla="*/ 6157 h 184256"/>
                <a:gd name="connsiteX19" fmla="*/ 144142 w 163165"/>
                <a:gd name="connsiteY19" fmla="*/ 75 h 184256"/>
                <a:gd name="connsiteX20" fmla="*/ 140297 w 163165"/>
                <a:gd name="connsiteY20" fmla="*/ 3116 h 184256"/>
                <a:gd name="connsiteX21" fmla="*/ 128282 w 163165"/>
                <a:gd name="connsiteY21" fmla="*/ 21871 h 184256"/>
                <a:gd name="connsiteX22" fmla="*/ 83826 w 163165"/>
                <a:gd name="connsiteY22" fmla="*/ 75 h 184256"/>
                <a:gd name="connsiteX23" fmla="*/ 201 w 163165"/>
                <a:gd name="connsiteY23" fmla="*/ 92076 h 184256"/>
                <a:gd name="connsiteX24" fmla="*/ 84307 w 163165"/>
                <a:gd name="connsiteY24" fmla="*/ 184331 h 184256"/>
                <a:gd name="connsiteX25" fmla="*/ 129243 w 163165"/>
                <a:gd name="connsiteY25" fmla="*/ 162788 h 1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165" h="184256">
                  <a:moveTo>
                    <a:pt x="129243" y="162788"/>
                  </a:moveTo>
                  <a:cubicBezTo>
                    <a:pt x="132367" y="168364"/>
                    <a:pt x="141980" y="178502"/>
                    <a:pt x="144623" y="178502"/>
                  </a:cubicBezTo>
                  <a:cubicBezTo>
                    <a:pt x="146786" y="178502"/>
                    <a:pt x="146786" y="176474"/>
                    <a:pt x="146786" y="172672"/>
                  </a:cubicBezTo>
                  <a:lnTo>
                    <a:pt x="146786" y="128573"/>
                  </a:lnTo>
                  <a:cubicBezTo>
                    <a:pt x="146786" y="118688"/>
                    <a:pt x="147747" y="117421"/>
                    <a:pt x="163366" y="117421"/>
                  </a:cubicBezTo>
                  <a:lnTo>
                    <a:pt x="163366" y="109564"/>
                  </a:lnTo>
                  <a:cubicBezTo>
                    <a:pt x="154475" y="109817"/>
                    <a:pt x="141259" y="110324"/>
                    <a:pt x="134050" y="110324"/>
                  </a:cubicBezTo>
                  <a:cubicBezTo>
                    <a:pt x="124437" y="110324"/>
                    <a:pt x="104012" y="110324"/>
                    <a:pt x="95361" y="109564"/>
                  </a:cubicBezTo>
                  <a:lnTo>
                    <a:pt x="95361" y="117421"/>
                  </a:lnTo>
                  <a:lnTo>
                    <a:pt x="103050" y="117421"/>
                  </a:lnTo>
                  <a:cubicBezTo>
                    <a:pt x="124678" y="117421"/>
                    <a:pt x="125399" y="120209"/>
                    <a:pt x="125399" y="129586"/>
                  </a:cubicBezTo>
                  <a:lnTo>
                    <a:pt x="125399" y="145807"/>
                  </a:lnTo>
                  <a:cubicBezTo>
                    <a:pt x="125399" y="174193"/>
                    <a:pt x="94880" y="176474"/>
                    <a:pt x="88152" y="176474"/>
                  </a:cubicBezTo>
                  <a:cubicBezTo>
                    <a:pt x="72532" y="176474"/>
                    <a:pt x="24952" y="167603"/>
                    <a:pt x="24952" y="92076"/>
                  </a:cubicBezTo>
                  <a:cubicBezTo>
                    <a:pt x="24952" y="16295"/>
                    <a:pt x="72292" y="7932"/>
                    <a:pt x="86710" y="7932"/>
                  </a:cubicBezTo>
                  <a:cubicBezTo>
                    <a:pt x="112422" y="7932"/>
                    <a:pt x="134290" y="30742"/>
                    <a:pt x="139096" y="67999"/>
                  </a:cubicBezTo>
                  <a:cubicBezTo>
                    <a:pt x="139577" y="71547"/>
                    <a:pt x="139577" y="72307"/>
                    <a:pt x="142941" y="72307"/>
                  </a:cubicBezTo>
                  <a:cubicBezTo>
                    <a:pt x="146786" y="72307"/>
                    <a:pt x="146786" y="71547"/>
                    <a:pt x="146786" y="66224"/>
                  </a:cubicBezTo>
                  <a:lnTo>
                    <a:pt x="146786" y="6157"/>
                  </a:lnTo>
                  <a:cubicBezTo>
                    <a:pt x="146786" y="1849"/>
                    <a:pt x="146786" y="75"/>
                    <a:pt x="144142" y="75"/>
                  </a:cubicBezTo>
                  <a:cubicBezTo>
                    <a:pt x="143181" y="75"/>
                    <a:pt x="142220" y="75"/>
                    <a:pt x="140297" y="3116"/>
                  </a:cubicBezTo>
                  <a:lnTo>
                    <a:pt x="128282" y="21871"/>
                  </a:lnTo>
                  <a:cubicBezTo>
                    <a:pt x="120593" y="13761"/>
                    <a:pt x="107616" y="75"/>
                    <a:pt x="83826" y="75"/>
                  </a:cubicBezTo>
                  <a:cubicBezTo>
                    <a:pt x="39130" y="75"/>
                    <a:pt x="201" y="40119"/>
                    <a:pt x="201" y="92076"/>
                  </a:cubicBezTo>
                  <a:cubicBezTo>
                    <a:pt x="201" y="144033"/>
                    <a:pt x="38649" y="184331"/>
                    <a:pt x="84307" y="184331"/>
                  </a:cubicBezTo>
                  <a:cubicBezTo>
                    <a:pt x="101849" y="184331"/>
                    <a:pt x="121073" y="177741"/>
                    <a:pt x="129243" y="162788"/>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5" name="Freeform: Shape 54">
              <a:extLst>
                <a:ext uri="{FF2B5EF4-FFF2-40B4-BE49-F238E27FC236}">
                  <a16:creationId xmlns:a16="http://schemas.microsoft.com/office/drawing/2014/main" id="{00AF3762-EF25-42BE-BA47-D76EE9DCE352}"/>
                </a:ext>
              </a:extLst>
            </p:cNvPr>
            <p:cNvSpPr/>
            <p:nvPr>
              <p:custDataLst>
                <p:tags r:id="rId12"/>
              </p:custDataLst>
            </p:nvPr>
          </p:nvSpPr>
          <p:spPr>
            <a:xfrm>
              <a:off x="7583634" y="4262174"/>
              <a:ext cx="163165" cy="184256"/>
            </a:xfrm>
            <a:custGeom>
              <a:avLst/>
              <a:gdLst>
                <a:gd name="connsiteX0" fmla="*/ 129251 w 163165"/>
                <a:gd name="connsiteY0" fmla="*/ 162788 h 184256"/>
                <a:gd name="connsiteX1" fmla="*/ 144631 w 163165"/>
                <a:gd name="connsiteY1" fmla="*/ 178502 h 184256"/>
                <a:gd name="connsiteX2" fmla="*/ 146793 w 163165"/>
                <a:gd name="connsiteY2" fmla="*/ 172672 h 184256"/>
                <a:gd name="connsiteX3" fmla="*/ 146793 w 163165"/>
                <a:gd name="connsiteY3" fmla="*/ 128573 h 184256"/>
                <a:gd name="connsiteX4" fmla="*/ 163374 w 163165"/>
                <a:gd name="connsiteY4" fmla="*/ 117421 h 184256"/>
                <a:gd name="connsiteX5" fmla="*/ 163374 w 163165"/>
                <a:gd name="connsiteY5" fmla="*/ 109564 h 184256"/>
                <a:gd name="connsiteX6" fmla="*/ 134057 w 163165"/>
                <a:gd name="connsiteY6" fmla="*/ 110324 h 184256"/>
                <a:gd name="connsiteX7" fmla="*/ 95369 w 163165"/>
                <a:gd name="connsiteY7" fmla="*/ 109564 h 184256"/>
                <a:gd name="connsiteX8" fmla="*/ 95369 w 163165"/>
                <a:gd name="connsiteY8" fmla="*/ 117421 h 184256"/>
                <a:gd name="connsiteX9" fmla="*/ 103058 w 163165"/>
                <a:gd name="connsiteY9" fmla="*/ 117421 h 184256"/>
                <a:gd name="connsiteX10" fmla="*/ 125406 w 163165"/>
                <a:gd name="connsiteY10" fmla="*/ 129586 h 184256"/>
                <a:gd name="connsiteX11" fmla="*/ 125406 w 163165"/>
                <a:gd name="connsiteY11" fmla="*/ 145807 h 184256"/>
                <a:gd name="connsiteX12" fmla="*/ 88159 w 163165"/>
                <a:gd name="connsiteY12" fmla="*/ 176474 h 184256"/>
                <a:gd name="connsiteX13" fmla="*/ 24960 w 163165"/>
                <a:gd name="connsiteY13" fmla="*/ 92076 h 184256"/>
                <a:gd name="connsiteX14" fmla="*/ 86718 w 163165"/>
                <a:gd name="connsiteY14" fmla="*/ 7932 h 184256"/>
                <a:gd name="connsiteX15" fmla="*/ 139104 w 163165"/>
                <a:gd name="connsiteY15" fmla="*/ 67999 h 184256"/>
                <a:gd name="connsiteX16" fmla="*/ 142949 w 163165"/>
                <a:gd name="connsiteY16" fmla="*/ 72307 h 184256"/>
                <a:gd name="connsiteX17" fmla="*/ 146793 w 163165"/>
                <a:gd name="connsiteY17" fmla="*/ 66224 h 184256"/>
                <a:gd name="connsiteX18" fmla="*/ 146793 w 163165"/>
                <a:gd name="connsiteY18" fmla="*/ 6157 h 184256"/>
                <a:gd name="connsiteX19" fmla="*/ 144150 w 163165"/>
                <a:gd name="connsiteY19" fmla="*/ 75 h 184256"/>
                <a:gd name="connsiteX20" fmla="*/ 140305 w 163165"/>
                <a:gd name="connsiteY20" fmla="*/ 3116 h 184256"/>
                <a:gd name="connsiteX21" fmla="*/ 128290 w 163165"/>
                <a:gd name="connsiteY21" fmla="*/ 21871 h 184256"/>
                <a:gd name="connsiteX22" fmla="*/ 83834 w 163165"/>
                <a:gd name="connsiteY22" fmla="*/ 75 h 184256"/>
                <a:gd name="connsiteX23" fmla="*/ 209 w 163165"/>
                <a:gd name="connsiteY23" fmla="*/ 92076 h 184256"/>
                <a:gd name="connsiteX24" fmla="*/ 84315 w 163165"/>
                <a:gd name="connsiteY24" fmla="*/ 184331 h 184256"/>
                <a:gd name="connsiteX25" fmla="*/ 129251 w 163165"/>
                <a:gd name="connsiteY25" fmla="*/ 162788 h 1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165" h="184256">
                  <a:moveTo>
                    <a:pt x="129251" y="162788"/>
                  </a:moveTo>
                  <a:cubicBezTo>
                    <a:pt x="132375" y="168364"/>
                    <a:pt x="141987" y="178502"/>
                    <a:pt x="144631" y="178502"/>
                  </a:cubicBezTo>
                  <a:cubicBezTo>
                    <a:pt x="146793" y="178502"/>
                    <a:pt x="146793" y="176474"/>
                    <a:pt x="146793" y="172672"/>
                  </a:cubicBezTo>
                  <a:lnTo>
                    <a:pt x="146793" y="128573"/>
                  </a:lnTo>
                  <a:cubicBezTo>
                    <a:pt x="146793" y="118688"/>
                    <a:pt x="147755" y="117421"/>
                    <a:pt x="163374" y="117421"/>
                  </a:cubicBezTo>
                  <a:lnTo>
                    <a:pt x="163374" y="109564"/>
                  </a:lnTo>
                  <a:cubicBezTo>
                    <a:pt x="154483" y="109817"/>
                    <a:pt x="141266" y="110324"/>
                    <a:pt x="134057" y="110324"/>
                  </a:cubicBezTo>
                  <a:cubicBezTo>
                    <a:pt x="124445" y="110324"/>
                    <a:pt x="104019" y="110324"/>
                    <a:pt x="95369" y="109564"/>
                  </a:cubicBezTo>
                  <a:lnTo>
                    <a:pt x="95369" y="117421"/>
                  </a:lnTo>
                  <a:lnTo>
                    <a:pt x="103058" y="117421"/>
                  </a:lnTo>
                  <a:cubicBezTo>
                    <a:pt x="124686" y="117421"/>
                    <a:pt x="125406" y="120209"/>
                    <a:pt x="125406" y="129586"/>
                  </a:cubicBezTo>
                  <a:lnTo>
                    <a:pt x="125406" y="145807"/>
                  </a:lnTo>
                  <a:cubicBezTo>
                    <a:pt x="125406" y="174193"/>
                    <a:pt x="94888" y="176474"/>
                    <a:pt x="88159" y="176474"/>
                  </a:cubicBezTo>
                  <a:cubicBezTo>
                    <a:pt x="72540" y="176474"/>
                    <a:pt x="24960" y="167603"/>
                    <a:pt x="24960" y="92076"/>
                  </a:cubicBezTo>
                  <a:cubicBezTo>
                    <a:pt x="24960" y="16295"/>
                    <a:pt x="72299" y="7932"/>
                    <a:pt x="86718" y="7932"/>
                  </a:cubicBezTo>
                  <a:cubicBezTo>
                    <a:pt x="112430" y="7932"/>
                    <a:pt x="134298" y="30742"/>
                    <a:pt x="139104" y="67999"/>
                  </a:cubicBezTo>
                  <a:cubicBezTo>
                    <a:pt x="139584" y="71547"/>
                    <a:pt x="139584" y="72307"/>
                    <a:pt x="142949" y="72307"/>
                  </a:cubicBezTo>
                  <a:cubicBezTo>
                    <a:pt x="146793" y="72307"/>
                    <a:pt x="146793" y="71547"/>
                    <a:pt x="146793" y="66224"/>
                  </a:cubicBezTo>
                  <a:lnTo>
                    <a:pt x="146793" y="6157"/>
                  </a:lnTo>
                  <a:cubicBezTo>
                    <a:pt x="146793" y="1849"/>
                    <a:pt x="146793" y="75"/>
                    <a:pt x="144150" y="75"/>
                  </a:cubicBezTo>
                  <a:cubicBezTo>
                    <a:pt x="143189" y="75"/>
                    <a:pt x="142228" y="75"/>
                    <a:pt x="140305" y="3116"/>
                  </a:cubicBezTo>
                  <a:lnTo>
                    <a:pt x="128290" y="21871"/>
                  </a:lnTo>
                  <a:cubicBezTo>
                    <a:pt x="120600" y="13761"/>
                    <a:pt x="107624" y="75"/>
                    <a:pt x="83834" y="75"/>
                  </a:cubicBezTo>
                  <a:cubicBezTo>
                    <a:pt x="39138" y="75"/>
                    <a:pt x="209" y="40119"/>
                    <a:pt x="209" y="92076"/>
                  </a:cubicBezTo>
                  <a:cubicBezTo>
                    <a:pt x="209" y="144033"/>
                    <a:pt x="38657" y="184331"/>
                    <a:pt x="84315" y="184331"/>
                  </a:cubicBezTo>
                  <a:cubicBezTo>
                    <a:pt x="101857" y="184331"/>
                    <a:pt x="121081" y="177741"/>
                    <a:pt x="129251" y="162788"/>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6" name="Freeform: Shape 55">
              <a:extLst>
                <a:ext uri="{FF2B5EF4-FFF2-40B4-BE49-F238E27FC236}">
                  <a16:creationId xmlns:a16="http://schemas.microsoft.com/office/drawing/2014/main" id="{E134A433-364D-420A-957E-1E480595E443}"/>
                </a:ext>
              </a:extLst>
            </p:cNvPr>
            <p:cNvSpPr/>
            <p:nvPr>
              <p:custDataLst>
                <p:tags r:id="rId13"/>
              </p:custDataLst>
            </p:nvPr>
          </p:nvSpPr>
          <p:spPr>
            <a:xfrm>
              <a:off x="7767160" y="4267750"/>
              <a:ext cx="167491" cy="178680"/>
            </a:xfrm>
            <a:custGeom>
              <a:avLst/>
              <a:gdLst>
                <a:gd name="connsiteX0" fmla="*/ 45634 w 167491"/>
                <a:gd name="connsiteY0" fmla="*/ 83712 h 178680"/>
                <a:gd name="connsiteX1" fmla="*/ 45634 w 167491"/>
                <a:gd name="connsiteY1" fmla="*/ 18069 h 178680"/>
                <a:gd name="connsiteX2" fmla="*/ 50920 w 167491"/>
                <a:gd name="connsiteY2" fmla="*/ 8438 h 178680"/>
                <a:gd name="connsiteX3" fmla="*/ 65098 w 167491"/>
                <a:gd name="connsiteY3" fmla="*/ 7932 h 178680"/>
                <a:gd name="connsiteX4" fmla="*/ 113639 w 167491"/>
                <a:gd name="connsiteY4" fmla="*/ 45695 h 178680"/>
                <a:gd name="connsiteX5" fmla="*/ 72307 w 167491"/>
                <a:gd name="connsiteY5" fmla="*/ 83712 h 178680"/>
                <a:gd name="connsiteX6" fmla="*/ 45634 w 167491"/>
                <a:gd name="connsiteY6" fmla="*/ 83712 h 178680"/>
                <a:gd name="connsiteX7" fmla="*/ 96338 w 167491"/>
                <a:gd name="connsiteY7" fmla="*/ 87007 h 178680"/>
                <a:gd name="connsiteX8" fmla="*/ 138391 w 167491"/>
                <a:gd name="connsiteY8" fmla="*/ 45695 h 178680"/>
                <a:gd name="connsiteX9" fmla="*/ 75672 w 167491"/>
                <a:gd name="connsiteY9" fmla="*/ 75 h 178680"/>
                <a:gd name="connsiteX10" fmla="*/ 216 w 167491"/>
                <a:gd name="connsiteY10" fmla="*/ 75 h 178680"/>
                <a:gd name="connsiteX11" fmla="*/ 216 w 167491"/>
                <a:gd name="connsiteY11" fmla="*/ 7932 h 178680"/>
                <a:gd name="connsiteX12" fmla="*/ 5984 w 167491"/>
                <a:gd name="connsiteY12" fmla="*/ 7932 h 178680"/>
                <a:gd name="connsiteX13" fmla="*/ 24968 w 167491"/>
                <a:gd name="connsiteY13" fmla="*/ 19844 h 178680"/>
                <a:gd name="connsiteX14" fmla="*/ 24968 w 167491"/>
                <a:gd name="connsiteY14" fmla="*/ 153410 h 178680"/>
                <a:gd name="connsiteX15" fmla="*/ 5984 w 167491"/>
                <a:gd name="connsiteY15" fmla="*/ 165322 h 178680"/>
                <a:gd name="connsiteX16" fmla="*/ 216 w 167491"/>
                <a:gd name="connsiteY16" fmla="*/ 165322 h 178680"/>
                <a:gd name="connsiteX17" fmla="*/ 216 w 167491"/>
                <a:gd name="connsiteY17" fmla="*/ 173179 h 178680"/>
                <a:gd name="connsiteX18" fmla="*/ 35301 w 167491"/>
                <a:gd name="connsiteY18" fmla="*/ 172419 h 178680"/>
                <a:gd name="connsiteX19" fmla="*/ 70385 w 167491"/>
                <a:gd name="connsiteY19" fmla="*/ 173179 h 178680"/>
                <a:gd name="connsiteX20" fmla="*/ 70385 w 167491"/>
                <a:gd name="connsiteY20" fmla="*/ 165322 h 178680"/>
                <a:gd name="connsiteX21" fmla="*/ 64618 w 167491"/>
                <a:gd name="connsiteY21" fmla="*/ 165322 h 178680"/>
                <a:gd name="connsiteX22" fmla="*/ 45634 w 167491"/>
                <a:gd name="connsiteY22" fmla="*/ 153410 h 178680"/>
                <a:gd name="connsiteX23" fmla="*/ 45634 w 167491"/>
                <a:gd name="connsiteY23" fmla="*/ 89288 h 178680"/>
                <a:gd name="connsiteX24" fmla="*/ 73269 w 167491"/>
                <a:gd name="connsiteY24" fmla="*/ 89288 h 178680"/>
                <a:gd name="connsiteX25" fmla="*/ 95617 w 167491"/>
                <a:gd name="connsiteY25" fmla="*/ 97905 h 178680"/>
                <a:gd name="connsiteX26" fmla="*/ 104748 w 167491"/>
                <a:gd name="connsiteY26" fmla="*/ 131867 h 178680"/>
                <a:gd name="connsiteX27" fmla="*/ 114601 w 167491"/>
                <a:gd name="connsiteY27" fmla="*/ 168110 h 178680"/>
                <a:gd name="connsiteX28" fmla="*/ 144879 w 167491"/>
                <a:gd name="connsiteY28" fmla="*/ 178755 h 178680"/>
                <a:gd name="connsiteX29" fmla="*/ 167708 w 167491"/>
                <a:gd name="connsiteY29" fmla="*/ 150876 h 178680"/>
                <a:gd name="connsiteX30" fmla="*/ 164584 w 167491"/>
                <a:gd name="connsiteY30" fmla="*/ 146567 h 178680"/>
                <a:gd name="connsiteX31" fmla="*/ 161700 w 167491"/>
                <a:gd name="connsiteY31" fmla="*/ 150622 h 178680"/>
                <a:gd name="connsiteX32" fmla="*/ 145840 w 167491"/>
                <a:gd name="connsiteY32" fmla="*/ 173179 h 178680"/>
                <a:gd name="connsiteX33" fmla="*/ 128779 w 167491"/>
                <a:gd name="connsiteY33" fmla="*/ 136683 h 178680"/>
                <a:gd name="connsiteX34" fmla="*/ 125655 w 167491"/>
                <a:gd name="connsiteY34" fmla="*/ 116407 h 178680"/>
                <a:gd name="connsiteX35" fmla="*/ 96338 w 167491"/>
                <a:gd name="connsiteY35" fmla="*/ 87007 h 1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7491" h="178680">
                  <a:moveTo>
                    <a:pt x="45634" y="83712"/>
                  </a:moveTo>
                  <a:lnTo>
                    <a:pt x="45634" y="18069"/>
                  </a:lnTo>
                  <a:cubicBezTo>
                    <a:pt x="45634" y="12240"/>
                    <a:pt x="45634" y="9199"/>
                    <a:pt x="50920" y="8438"/>
                  </a:cubicBezTo>
                  <a:cubicBezTo>
                    <a:pt x="53323" y="7932"/>
                    <a:pt x="60292" y="7932"/>
                    <a:pt x="65098" y="7932"/>
                  </a:cubicBezTo>
                  <a:cubicBezTo>
                    <a:pt x="86725" y="7932"/>
                    <a:pt x="113639" y="8945"/>
                    <a:pt x="113639" y="45695"/>
                  </a:cubicBezTo>
                  <a:cubicBezTo>
                    <a:pt x="113639" y="63183"/>
                    <a:pt x="107872" y="83712"/>
                    <a:pt x="72307" y="83712"/>
                  </a:cubicBezTo>
                  <a:lnTo>
                    <a:pt x="45634" y="83712"/>
                  </a:lnTo>
                  <a:close/>
                  <a:moveTo>
                    <a:pt x="96338" y="87007"/>
                  </a:moveTo>
                  <a:cubicBezTo>
                    <a:pt x="119647" y="80924"/>
                    <a:pt x="138391" y="65464"/>
                    <a:pt x="138391" y="45695"/>
                  </a:cubicBezTo>
                  <a:cubicBezTo>
                    <a:pt x="138391" y="21364"/>
                    <a:pt x="110996" y="75"/>
                    <a:pt x="75672" y="75"/>
                  </a:cubicBezTo>
                  <a:lnTo>
                    <a:pt x="216" y="75"/>
                  </a:lnTo>
                  <a:lnTo>
                    <a:pt x="216" y="7932"/>
                  </a:lnTo>
                  <a:lnTo>
                    <a:pt x="5984" y="7932"/>
                  </a:lnTo>
                  <a:cubicBezTo>
                    <a:pt x="24487" y="7932"/>
                    <a:pt x="24968" y="10720"/>
                    <a:pt x="24968" y="19844"/>
                  </a:cubicBezTo>
                  <a:lnTo>
                    <a:pt x="24968" y="153410"/>
                  </a:lnTo>
                  <a:cubicBezTo>
                    <a:pt x="24968" y="162534"/>
                    <a:pt x="24487" y="165322"/>
                    <a:pt x="5984" y="165322"/>
                  </a:cubicBezTo>
                  <a:lnTo>
                    <a:pt x="216" y="165322"/>
                  </a:lnTo>
                  <a:lnTo>
                    <a:pt x="216" y="173179"/>
                  </a:lnTo>
                  <a:cubicBezTo>
                    <a:pt x="8867" y="172419"/>
                    <a:pt x="25929" y="172419"/>
                    <a:pt x="35301" y="172419"/>
                  </a:cubicBezTo>
                  <a:cubicBezTo>
                    <a:pt x="44672" y="172419"/>
                    <a:pt x="61734" y="172419"/>
                    <a:pt x="70385" y="173179"/>
                  </a:cubicBezTo>
                  <a:lnTo>
                    <a:pt x="70385" y="165322"/>
                  </a:lnTo>
                  <a:lnTo>
                    <a:pt x="64618" y="165322"/>
                  </a:lnTo>
                  <a:cubicBezTo>
                    <a:pt x="46114" y="165322"/>
                    <a:pt x="45634" y="162534"/>
                    <a:pt x="45634" y="153410"/>
                  </a:cubicBezTo>
                  <a:lnTo>
                    <a:pt x="45634" y="89288"/>
                  </a:lnTo>
                  <a:lnTo>
                    <a:pt x="73269" y="89288"/>
                  </a:lnTo>
                  <a:cubicBezTo>
                    <a:pt x="77113" y="89288"/>
                    <a:pt x="87206" y="89288"/>
                    <a:pt x="95617" y="97905"/>
                  </a:cubicBezTo>
                  <a:cubicBezTo>
                    <a:pt x="104748" y="107029"/>
                    <a:pt x="104748" y="114886"/>
                    <a:pt x="104748" y="131867"/>
                  </a:cubicBezTo>
                  <a:cubicBezTo>
                    <a:pt x="104748" y="148341"/>
                    <a:pt x="104748" y="158479"/>
                    <a:pt x="114601" y="168110"/>
                  </a:cubicBezTo>
                  <a:cubicBezTo>
                    <a:pt x="124453" y="177234"/>
                    <a:pt x="137670" y="178755"/>
                    <a:pt x="144879" y="178755"/>
                  </a:cubicBezTo>
                  <a:cubicBezTo>
                    <a:pt x="163622" y="178755"/>
                    <a:pt x="167708" y="157972"/>
                    <a:pt x="167708" y="150876"/>
                  </a:cubicBezTo>
                  <a:cubicBezTo>
                    <a:pt x="167708" y="149355"/>
                    <a:pt x="167708" y="146567"/>
                    <a:pt x="164584" y="146567"/>
                  </a:cubicBezTo>
                  <a:cubicBezTo>
                    <a:pt x="161940" y="146567"/>
                    <a:pt x="161940" y="148848"/>
                    <a:pt x="161700" y="150622"/>
                  </a:cubicBezTo>
                  <a:cubicBezTo>
                    <a:pt x="160258" y="168617"/>
                    <a:pt x="151848" y="173179"/>
                    <a:pt x="145840" y="173179"/>
                  </a:cubicBezTo>
                  <a:cubicBezTo>
                    <a:pt x="134065" y="173179"/>
                    <a:pt x="132143" y="160253"/>
                    <a:pt x="128779" y="136683"/>
                  </a:cubicBezTo>
                  <a:lnTo>
                    <a:pt x="125655" y="116407"/>
                  </a:lnTo>
                  <a:cubicBezTo>
                    <a:pt x="121329" y="100186"/>
                    <a:pt x="109554" y="91823"/>
                    <a:pt x="96338" y="87007"/>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7" name="Freeform: Shape 56">
              <a:extLst>
                <a:ext uri="{FF2B5EF4-FFF2-40B4-BE49-F238E27FC236}">
                  <a16:creationId xmlns:a16="http://schemas.microsoft.com/office/drawing/2014/main" id="{E6BED828-5FDF-47E6-A3A2-14CF37649CF0}"/>
                </a:ext>
              </a:extLst>
            </p:cNvPr>
            <p:cNvSpPr/>
            <p:nvPr>
              <p:custDataLst>
                <p:tags r:id="rId14"/>
              </p:custDataLst>
            </p:nvPr>
          </p:nvSpPr>
          <p:spPr>
            <a:xfrm>
              <a:off x="8018942" y="4149388"/>
              <a:ext cx="91315" cy="455951"/>
            </a:xfrm>
            <a:custGeom>
              <a:avLst/>
              <a:gdLst>
                <a:gd name="connsiteX0" fmla="*/ 80727 w 91315"/>
                <a:gd name="connsiteY0" fmla="*/ 453228 h 455951"/>
                <a:gd name="connsiteX1" fmla="*/ 83611 w 91315"/>
                <a:gd name="connsiteY1" fmla="*/ 456015 h 455951"/>
                <a:gd name="connsiteX2" fmla="*/ 88897 w 91315"/>
                <a:gd name="connsiteY2" fmla="*/ 456015 h 455951"/>
                <a:gd name="connsiteX3" fmla="*/ 91541 w 91315"/>
                <a:gd name="connsiteY3" fmla="*/ 453481 h 455951"/>
                <a:gd name="connsiteX4" fmla="*/ 90579 w 91315"/>
                <a:gd name="connsiteY4" fmla="*/ 451200 h 455951"/>
                <a:gd name="connsiteX5" fmla="*/ 54053 w 91315"/>
                <a:gd name="connsiteY5" fmla="*/ 400257 h 455951"/>
                <a:gd name="connsiteX6" fmla="*/ 18488 w 91315"/>
                <a:gd name="connsiteY6" fmla="*/ 228166 h 455951"/>
                <a:gd name="connsiteX7" fmla="*/ 90820 w 91315"/>
                <a:gd name="connsiteY7" fmla="*/ 4626 h 455951"/>
                <a:gd name="connsiteX8" fmla="*/ 91541 w 91315"/>
                <a:gd name="connsiteY8" fmla="*/ 2598 h 455951"/>
                <a:gd name="connsiteX9" fmla="*/ 86975 w 91315"/>
                <a:gd name="connsiteY9" fmla="*/ 64 h 455951"/>
                <a:gd name="connsiteX10" fmla="*/ 81207 w 91315"/>
                <a:gd name="connsiteY10" fmla="*/ 2091 h 455951"/>
                <a:gd name="connsiteX11" fmla="*/ 16085 w 91315"/>
                <a:gd name="connsiteY11" fmla="*/ 111581 h 455951"/>
                <a:gd name="connsiteX12" fmla="*/ 225 w 91315"/>
                <a:gd name="connsiteY12" fmla="*/ 227913 h 455951"/>
                <a:gd name="connsiteX13" fmla="*/ 48286 w 91315"/>
                <a:gd name="connsiteY13" fmla="*/ 414704 h 455951"/>
                <a:gd name="connsiteX14" fmla="*/ 63665 w 91315"/>
                <a:gd name="connsiteY14" fmla="*/ 435233 h 455951"/>
                <a:gd name="connsiteX15" fmla="*/ 71355 w 91315"/>
                <a:gd name="connsiteY15" fmla="*/ 444103 h 455951"/>
                <a:gd name="connsiteX16" fmla="*/ 80727 w 91315"/>
                <a:gd name="connsiteY16" fmla="*/ 453228 h 45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315" h="455951">
                  <a:moveTo>
                    <a:pt x="80727" y="453228"/>
                  </a:moveTo>
                  <a:cubicBezTo>
                    <a:pt x="81207" y="453481"/>
                    <a:pt x="83370" y="456015"/>
                    <a:pt x="83611" y="456015"/>
                  </a:cubicBezTo>
                  <a:lnTo>
                    <a:pt x="88897" y="456015"/>
                  </a:lnTo>
                  <a:cubicBezTo>
                    <a:pt x="89618" y="456015"/>
                    <a:pt x="91541" y="455762"/>
                    <a:pt x="91541" y="453481"/>
                  </a:cubicBezTo>
                  <a:cubicBezTo>
                    <a:pt x="91541" y="452467"/>
                    <a:pt x="91060" y="451960"/>
                    <a:pt x="90579" y="451200"/>
                  </a:cubicBezTo>
                  <a:cubicBezTo>
                    <a:pt x="81928" y="442076"/>
                    <a:pt x="68952" y="428136"/>
                    <a:pt x="54053" y="400257"/>
                  </a:cubicBezTo>
                  <a:cubicBezTo>
                    <a:pt x="28101" y="351595"/>
                    <a:pt x="18488" y="288994"/>
                    <a:pt x="18488" y="228166"/>
                  </a:cubicBezTo>
                  <a:cubicBezTo>
                    <a:pt x="18488" y="115636"/>
                    <a:pt x="48767" y="49486"/>
                    <a:pt x="90820" y="4626"/>
                  </a:cubicBezTo>
                  <a:cubicBezTo>
                    <a:pt x="91541" y="3865"/>
                    <a:pt x="91541" y="3105"/>
                    <a:pt x="91541" y="2598"/>
                  </a:cubicBezTo>
                  <a:cubicBezTo>
                    <a:pt x="91541" y="64"/>
                    <a:pt x="89858" y="64"/>
                    <a:pt x="86975" y="64"/>
                  </a:cubicBezTo>
                  <a:cubicBezTo>
                    <a:pt x="83851" y="64"/>
                    <a:pt x="83370" y="64"/>
                    <a:pt x="81207" y="2091"/>
                  </a:cubicBezTo>
                  <a:cubicBezTo>
                    <a:pt x="58379" y="22874"/>
                    <a:pt x="32666" y="58103"/>
                    <a:pt x="16085" y="111581"/>
                  </a:cubicBezTo>
                  <a:cubicBezTo>
                    <a:pt x="5752" y="145036"/>
                    <a:pt x="225" y="185841"/>
                    <a:pt x="225" y="227913"/>
                  </a:cubicBezTo>
                  <a:cubicBezTo>
                    <a:pt x="225" y="287980"/>
                    <a:pt x="10558" y="355904"/>
                    <a:pt x="48286" y="414704"/>
                  </a:cubicBezTo>
                  <a:cubicBezTo>
                    <a:pt x="54774" y="424588"/>
                    <a:pt x="63665" y="434979"/>
                    <a:pt x="63665" y="435233"/>
                  </a:cubicBezTo>
                  <a:cubicBezTo>
                    <a:pt x="66068" y="438274"/>
                    <a:pt x="69433" y="442329"/>
                    <a:pt x="71355" y="444103"/>
                  </a:cubicBezTo>
                  <a:lnTo>
                    <a:pt x="80727" y="453228"/>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8" name="Freeform: Shape 57">
              <a:extLst>
                <a:ext uri="{FF2B5EF4-FFF2-40B4-BE49-F238E27FC236}">
                  <a16:creationId xmlns:a16="http://schemas.microsoft.com/office/drawing/2014/main" id="{D4E7D41D-A33A-4776-B8C9-47DD1C38D2FE}"/>
                </a:ext>
              </a:extLst>
            </p:cNvPr>
            <p:cNvSpPr/>
            <p:nvPr>
              <p:custDataLst>
                <p:tags r:id="rId15"/>
              </p:custDataLst>
            </p:nvPr>
          </p:nvSpPr>
          <p:spPr>
            <a:xfrm>
              <a:off x="8136504" y="4250769"/>
              <a:ext cx="85307" cy="253447"/>
            </a:xfrm>
            <a:custGeom>
              <a:avLst/>
              <a:gdLst>
                <a:gd name="connsiteX0" fmla="*/ 50935 w 85307"/>
                <a:gd name="connsiteY0" fmla="*/ 33783 h 253447"/>
                <a:gd name="connsiteX1" fmla="*/ 83376 w 85307"/>
                <a:gd name="connsiteY1" fmla="*/ 5651 h 253447"/>
                <a:gd name="connsiteX2" fmla="*/ 85539 w 85307"/>
                <a:gd name="connsiteY2" fmla="*/ 2863 h 253447"/>
                <a:gd name="connsiteX3" fmla="*/ 80973 w 85307"/>
                <a:gd name="connsiteY3" fmla="*/ 75 h 253447"/>
                <a:gd name="connsiteX4" fmla="*/ 34835 w 85307"/>
                <a:gd name="connsiteY4" fmla="*/ 31756 h 253447"/>
                <a:gd name="connsiteX5" fmla="*/ 34835 w 85307"/>
                <a:gd name="connsiteY5" fmla="*/ 89542 h 253447"/>
                <a:gd name="connsiteX6" fmla="*/ 25223 w 85307"/>
                <a:gd name="connsiteY6" fmla="*/ 115900 h 253447"/>
                <a:gd name="connsiteX7" fmla="*/ 2394 w 85307"/>
                <a:gd name="connsiteY7" fmla="*/ 124010 h 253447"/>
                <a:gd name="connsiteX8" fmla="*/ 231 w 85307"/>
                <a:gd name="connsiteY8" fmla="*/ 126798 h 253447"/>
                <a:gd name="connsiteX9" fmla="*/ 4076 w 85307"/>
                <a:gd name="connsiteY9" fmla="*/ 129586 h 253447"/>
                <a:gd name="connsiteX10" fmla="*/ 34114 w 85307"/>
                <a:gd name="connsiteY10" fmla="*/ 152143 h 253447"/>
                <a:gd name="connsiteX11" fmla="*/ 34835 w 85307"/>
                <a:gd name="connsiteY11" fmla="*/ 164562 h 253447"/>
                <a:gd name="connsiteX12" fmla="*/ 34835 w 85307"/>
                <a:gd name="connsiteY12" fmla="*/ 214745 h 253447"/>
                <a:gd name="connsiteX13" fmla="*/ 46369 w 85307"/>
                <a:gd name="connsiteY13" fmla="*/ 243131 h 253447"/>
                <a:gd name="connsiteX14" fmla="*/ 80973 w 85307"/>
                <a:gd name="connsiteY14" fmla="*/ 253522 h 253447"/>
                <a:gd name="connsiteX15" fmla="*/ 85539 w 85307"/>
                <a:gd name="connsiteY15" fmla="*/ 250734 h 253447"/>
                <a:gd name="connsiteX16" fmla="*/ 81694 w 85307"/>
                <a:gd name="connsiteY16" fmla="*/ 247946 h 253447"/>
                <a:gd name="connsiteX17" fmla="*/ 51656 w 85307"/>
                <a:gd name="connsiteY17" fmla="*/ 225896 h 253447"/>
                <a:gd name="connsiteX18" fmla="*/ 50935 w 85307"/>
                <a:gd name="connsiteY18" fmla="*/ 213984 h 253447"/>
                <a:gd name="connsiteX19" fmla="*/ 50935 w 85307"/>
                <a:gd name="connsiteY19" fmla="*/ 160760 h 253447"/>
                <a:gd name="connsiteX20" fmla="*/ 41323 w 85307"/>
                <a:gd name="connsiteY20" fmla="*/ 136683 h 253447"/>
                <a:gd name="connsiteX21" fmla="*/ 22580 w 85307"/>
                <a:gd name="connsiteY21" fmla="*/ 126798 h 253447"/>
                <a:gd name="connsiteX22" fmla="*/ 50935 w 85307"/>
                <a:gd name="connsiteY22" fmla="*/ 94611 h 253447"/>
                <a:gd name="connsiteX23" fmla="*/ 50935 w 85307"/>
                <a:gd name="connsiteY23" fmla="*/ 33783 h 25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307" h="253447">
                  <a:moveTo>
                    <a:pt x="50935" y="33783"/>
                  </a:moveTo>
                  <a:cubicBezTo>
                    <a:pt x="50935" y="23645"/>
                    <a:pt x="57183" y="7425"/>
                    <a:pt x="83376" y="5651"/>
                  </a:cubicBezTo>
                  <a:cubicBezTo>
                    <a:pt x="84578" y="5397"/>
                    <a:pt x="85539" y="4383"/>
                    <a:pt x="85539" y="2863"/>
                  </a:cubicBezTo>
                  <a:cubicBezTo>
                    <a:pt x="85539" y="75"/>
                    <a:pt x="83616" y="75"/>
                    <a:pt x="80973" y="75"/>
                  </a:cubicBezTo>
                  <a:cubicBezTo>
                    <a:pt x="56943" y="75"/>
                    <a:pt x="35075" y="13001"/>
                    <a:pt x="34835" y="31756"/>
                  </a:cubicBezTo>
                  <a:lnTo>
                    <a:pt x="34835" y="89542"/>
                  </a:lnTo>
                  <a:cubicBezTo>
                    <a:pt x="34835" y="99426"/>
                    <a:pt x="34835" y="107536"/>
                    <a:pt x="25223" y="115900"/>
                  </a:cubicBezTo>
                  <a:cubicBezTo>
                    <a:pt x="16812" y="123250"/>
                    <a:pt x="7681" y="123757"/>
                    <a:pt x="2394" y="124010"/>
                  </a:cubicBezTo>
                  <a:cubicBezTo>
                    <a:pt x="1193" y="124264"/>
                    <a:pt x="231" y="125278"/>
                    <a:pt x="231" y="126798"/>
                  </a:cubicBezTo>
                  <a:cubicBezTo>
                    <a:pt x="231" y="129333"/>
                    <a:pt x="1673" y="129333"/>
                    <a:pt x="4076" y="129586"/>
                  </a:cubicBezTo>
                  <a:cubicBezTo>
                    <a:pt x="19936" y="130600"/>
                    <a:pt x="31471" y="139724"/>
                    <a:pt x="34114" y="152143"/>
                  </a:cubicBezTo>
                  <a:cubicBezTo>
                    <a:pt x="34835" y="154931"/>
                    <a:pt x="34835" y="155438"/>
                    <a:pt x="34835" y="164562"/>
                  </a:cubicBezTo>
                  <a:lnTo>
                    <a:pt x="34835" y="214745"/>
                  </a:lnTo>
                  <a:cubicBezTo>
                    <a:pt x="34835" y="225389"/>
                    <a:pt x="34835" y="233500"/>
                    <a:pt x="46369" y="243131"/>
                  </a:cubicBezTo>
                  <a:cubicBezTo>
                    <a:pt x="55741" y="250734"/>
                    <a:pt x="71601" y="253522"/>
                    <a:pt x="80973" y="253522"/>
                  </a:cubicBezTo>
                  <a:cubicBezTo>
                    <a:pt x="83616" y="253522"/>
                    <a:pt x="85539" y="253522"/>
                    <a:pt x="85539" y="250734"/>
                  </a:cubicBezTo>
                  <a:cubicBezTo>
                    <a:pt x="85539" y="248200"/>
                    <a:pt x="84097" y="248200"/>
                    <a:pt x="81694" y="247946"/>
                  </a:cubicBezTo>
                  <a:cubicBezTo>
                    <a:pt x="66555" y="246932"/>
                    <a:pt x="54780" y="238822"/>
                    <a:pt x="51656" y="225896"/>
                  </a:cubicBezTo>
                  <a:cubicBezTo>
                    <a:pt x="50935" y="223615"/>
                    <a:pt x="50935" y="223108"/>
                    <a:pt x="50935" y="213984"/>
                  </a:cubicBezTo>
                  <a:lnTo>
                    <a:pt x="50935" y="160760"/>
                  </a:lnTo>
                  <a:cubicBezTo>
                    <a:pt x="50935" y="149102"/>
                    <a:pt x="49013" y="144793"/>
                    <a:pt x="41323" y="136683"/>
                  </a:cubicBezTo>
                  <a:cubicBezTo>
                    <a:pt x="36277" y="131360"/>
                    <a:pt x="29308" y="128826"/>
                    <a:pt x="22580" y="126798"/>
                  </a:cubicBezTo>
                  <a:cubicBezTo>
                    <a:pt x="42284" y="120969"/>
                    <a:pt x="50935" y="109311"/>
                    <a:pt x="50935" y="94611"/>
                  </a:cubicBezTo>
                  <a:lnTo>
                    <a:pt x="50935" y="33783"/>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9" name="Freeform: Shape 58">
              <a:extLst>
                <a:ext uri="{FF2B5EF4-FFF2-40B4-BE49-F238E27FC236}">
                  <a16:creationId xmlns:a16="http://schemas.microsoft.com/office/drawing/2014/main" id="{AACD93BA-8666-469D-BCFE-E4E771A99E41}"/>
                </a:ext>
              </a:extLst>
            </p:cNvPr>
            <p:cNvSpPr/>
            <p:nvPr>
              <p:custDataLst>
                <p:tags r:id="rId16"/>
              </p:custDataLst>
            </p:nvPr>
          </p:nvSpPr>
          <p:spPr>
            <a:xfrm>
              <a:off x="8252571" y="4264962"/>
              <a:ext cx="117988" cy="178680"/>
            </a:xfrm>
            <a:custGeom>
              <a:avLst/>
              <a:gdLst>
                <a:gd name="connsiteX0" fmla="*/ 55987 w 117988"/>
                <a:gd name="connsiteY0" fmla="*/ 2863 h 178680"/>
                <a:gd name="connsiteX1" fmla="*/ 52863 w 117988"/>
                <a:gd name="connsiteY1" fmla="*/ 75 h 178680"/>
                <a:gd name="connsiteX2" fmla="*/ 23546 w 117988"/>
                <a:gd name="connsiteY2" fmla="*/ 2609 h 178680"/>
                <a:gd name="connsiteX3" fmla="*/ 18980 w 117988"/>
                <a:gd name="connsiteY3" fmla="*/ 7678 h 178680"/>
                <a:gd name="connsiteX4" fmla="*/ 24747 w 117988"/>
                <a:gd name="connsiteY4" fmla="*/ 10720 h 178680"/>
                <a:gd name="connsiteX5" fmla="*/ 36762 w 117988"/>
                <a:gd name="connsiteY5" fmla="*/ 15028 h 178680"/>
                <a:gd name="connsiteX6" fmla="*/ 36041 w 117988"/>
                <a:gd name="connsiteY6" fmla="*/ 20097 h 178680"/>
                <a:gd name="connsiteX7" fmla="*/ 1198 w 117988"/>
                <a:gd name="connsiteY7" fmla="*/ 166083 h 178680"/>
                <a:gd name="connsiteX8" fmla="*/ 236 w 117988"/>
                <a:gd name="connsiteY8" fmla="*/ 171659 h 178680"/>
                <a:gd name="connsiteX9" fmla="*/ 7205 w 117988"/>
                <a:gd name="connsiteY9" fmla="*/ 178755 h 178680"/>
                <a:gd name="connsiteX10" fmla="*/ 16096 w 117988"/>
                <a:gd name="connsiteY10" fmla="*/ 172165 h 178680"/>
                <a:gd name="connsiteX11" fmla="*/ 20662 w 117988"/>
                <a:gd name="connsiteY11" fmla="*/ 152903 h 178680"/>
                <a:gd name="connsiteX12" fmla="*/ 25949 w 117988"/>
                <a:gd name="connsiteY12" fmla="*/ 130093 h 178680"/>
                <a:gd name="connsiteX13" fmla="*/ 30034 w 117988"/>
                <a:gd name="connsiteY13" fmla="*/ 113112 h 178680"/>
                <a:gd name="connsiteX14" fmla="*/ 32677 w 117988"/>
                <a:gd name="connsiteY14" fmla="*/ 101707 h 178680"/>
                <a:gd name="connsiteX15" fmla="*/ 49018 w 117988"/>
                <a:gd name="connsiteY15" fmla="*/ 78390 h 178680"/>
                <a:gd name="connsiteX16" fmla="*/ 72087 w 117988"/>
                <a:gd name="connsiteY16" fmla="*/ 69519 h 178680"/>
                <a:gd name="connsiteX17" fmla="*/ 85063 w 117988"/>
                <a:gd name="connsiteY17" fmla="*/ 87261 h 178680"/>
                <a:gd name="connsiteX18" fmla="*/ 70164 w 117988"/>
                <a:gd name="connsiteY18" fmla="*/ 144033 h 178680"/>
                <a:gd name="connsiteX19" fmla="*/ 67041 w 117988"/>
                <a:gd name="connsiteY19" fmla="*/ 157972 h 178680"/>
                <a:gd name="connsiteX20" fmla="*/ 86745 w 117988"/>
                <a:gd name="connsiteY20" fmla="*/ 178755 h 178680"/>
                <a:gd name="connsiteX21" fmla="*/ 118225 w 117988"/>
                <a:gd name="connsiteY21" fmla="*/ 139724 h 178680"/>
                <a:gd name="connsiteX22" fmla="*/ 115341 w 117988"/>
                <a:gd name="connsiteY22" fmla="*/ 137190 h 178680"/>
                <a:gd name="connsiteX23" fmla="*/ 111737 w 117988"/>
                <a:gd name="connsiteY23" fmla="*/ 141752 h 178680"/>
                <a:gd name="connsiteX24" fmla="*/ 87226 w 117988"/>
                <a:gd name="connsiteY24" fmla="*/ 173179 h 178680"/>
                <a:gd name="connsiteX25" fmla="*/ 81459 w 117988"/>
                <a:gd name="connsiteY25" fmla="*/ 164816 h 178680"/>
                <a:gd name="connsiteX26" fmla="*/ 85784 w 117988"/>
                <a:gd name="connsiteY26" fmla="*/ 146821 h 178680"/>
                <a:gd name="connsiteX27" fmla="*/ 100443 w 117988"/>
                <a:gd name="connsiteY27" fmla="*/ 91062 h 178680"/>
                <a:gd name="connsiteX28" fmla="*/ 72808 w 117988"/>
                <a:gd name="connsiteY28" fmla="*/ 63943 h 178680"/>
                <a:gd name="connsiteX29" fmla="*/ 37243 w 117988"/>
                <a:gd name="connsiteY29" fmla="*/ 83459 h 178680"/>
                <a:gd name="connsiteX30" fmla="*/ 55987 w 117988"/>
                <a:gd name="connsiteY30" fmla="*/ 2863 h 1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7988" h="178680">
                  <a:moveTo>
                    <a:pt x="55987" y="2863"/>
                  </a:moveTo>
                  <a:cubicBezTo>
                    <a:pt x="55987" y="2609"/>
                    <a:pt x="55987" y="75"/>
                    <a:pt x="52863" y="75"/>
                  </a:cubicBezTo>
                  <a:cubicBezTo>
                    <a:pt x="47336" y="75"/>
                    <a:pt x="29794" y="2102"/>
                    <a:pt x="23546" y="2609"/>
                  </a:cubicBezTo>
                  <a:cubicBezTo>
                    <a:pt x="21623" y="2863"/>
                    <a:pt x="18980" y="3116"/>
                    <a:pt x="18980" y="7678"/>
                  </a:cubicBezTo>
                  <a:cubicBezTo>
                    <a:pt x="18980" y="10720"/>
                    <a:pt x="21143" y="10720"/>
                    <a:pt x="24747" y="10720"/>
                  </a:cubicBezTo>
                  <a:cubicBezTo>
                    <a:pt x="36282" y="10720"/>
                    <a:pt x="36762" y="12494"/>
                    <a:pt x="36762" y="15028"/>
                  </a:cubicBezTo>
                  <a:lnTo>
                    <a:pt x="36041" y="20097"/>
                  </a:lnTo>
                  <a:lnTo>
                    <a:pt x="1198" y="166083"/>
                  </a:lnTo>
                  <a:cubicBezTo>
                    <a:pt x="236" y="169631"/>
                    <a:pt x="236" y="170138"/>
                    <a:pt x="236" y="171659"/>
                  </a:cubicBezTo>
                  <a:cubicBezTo>
                    <a:pt x="236" y="177488"/>
                    <a:pt x="5042" y="178755"/>
                    <a:pt x="7205" y="178755"/>
                  </a:cubicBezTo>
                  <a:cubicBezTo>
                    <a:pt x="11050" y="178755"/>
                    <a:pt x="14895" y="175714"/>
                    <a:pt x="16096" y="172165"/>
                  </a:cubicBezTo>
                  <a:lnTo>
                    <a:pt x="20662" y="152903"/>
                  </a:lnTo>
                  <a:lnTo>
                    <a:pt x="25949" y="130093"/>
                  </a:lnTo>
                  <a:cubicBezTo>
                    <a:pt x="27391" y="124517"/>
                    <a:pt x="28832" y="118942"/>
                    <a:pt x="30034" y="113112"/>
                  </a:cubicBezTo>
                  <a:cubicBezTo>
                    <a:pt x="30514" y="111592"/>
                    <a:pt x="32437" y="103228"/>
                    <a:pt x="32677" y="101707"/>
                  </a:cubicBezTo>
                  <a:cubicBezTo>
                    <a:pt x="33398" y="99426"/>
                    <a:pt x="40848" y="85233"/>
                    <a:pt x="49018" y="78390"/>
                  </a:cubicBezTo>
                  <a:cubicBezTo>
                    <a:pt x="54304" y="74335"/>
                    <a:pt x="61754" y="69519"/>
                    <a:pt x="72087" y="69519"/>
                  </a:cubicBezTo>
                  <a:cubicBezTo>
                    <a:pt x="82420" y="69519"/>
                    <a:pt x="85063" y="78137"/>
                    <a:pt x="85063" y="87261"/>
                  </a:cubicBezTo>
                  <a:cubicBezTo>
                    <a:pt x="85063" y="100947"/>
                    <a:pt x="75932" y="128573"/>
                    <a:pt x="70164" y="144033"/>
                  </a:cubicBezTo>
                  <a:cubicBezTo>
                    <a:pt x="68242" y="149862"/>
                    <a:pt x="67041" y="152903"/>
                    <a:pt x="67041" y="157972"/>
                  </a:cubicBezTo>
                  <a:cubicBezTo>
                    <a:pt x="67041" y="169884"/>
                    <a:pt x="75451" y="178755"/>
                    <a:pt x="86745" y="178755"/>
                  </a:cubicBezTo>
                  <a:cubicBezTo>
                    <a:pt x="109334" y="178755"/>
                    <a:pt x="118225" y="141752"/>
                    <a:pt x="118225" y="139724"/>
                  </a:cubicBezTo>
                  <a:cubicBezTo>
                    <a:pt x="118225" y="137190"/>
                    <a:pt x="116062" y="137190"/>
                    <a:pt x="115341" y="137190"/>
                  </a:cubicBezTo>
                  <a:cubicBezTo>
                    <a:pt x="112938" y="137190"/>
                    <a:pt x="112938" y="137950"/>
                    <a:pt x="111737" y="141752"/>
                  </a:cubicBezTo>
                  <a:cubicBezTo>
                    <a:pt x="108132" y="155185"/>
                    <a:pt x="100443" y="173179"/>
                    <a:pt x="87226" y="173179"/>
                  </a:cubicBezTo>
                  <a:cubicBezTo>
                    <a:pt x="83141" y="173179"/>
                    <a:pt x="81459" y="170645"/>
                    <a:pt x="81459" y="164816"/>
                  </a:cubicBezTo>
                  <a:cubicBezTo>
                    <a:pt x="81459" y="158479"/>
                    <a:pt x="83621" y="152397"/>
                    <a:pt x="85784" y="146821"/>
                  </a:cubicBezTo>
                  <a:cubicBezTo>
                    <a:pt x="89629" y="135923"/>
                    <a:pt x="100443" y="105762"/>
                    <a:pt x="100443" y="91062"/>
                  </a:cubicBezTo>
                  <a:cubicBezTo>
                    <a:pt x="100443" y="74588"/>
                    <a:pt x="90831" y="63943"/>
                    <a:pt x="72808" y="63943"/>
                  </a:cubicBezTo>
                  <a:cubicBezTo>
                    <a:pt x="57669" y="63943"/>
                    <a:pt x="46134" y="71800"/>
                    <a:pt x="37243" y="83459"/>
                  </a:cubicBezTo>
                  <a:lnTo>
                    <a:pt x="55987" y="2863"/>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0" name="Freeform: Shape 59">
              <a:extLst>
                <a:ext uri="{FF2B5EF4-FFF2-40B4-BE49-F238E27FC236}">
                  <a16:creationId xmlns:a16="http://schemas.microsoft.com/office/drawing/2014/main" id="{D0645F33-B1B0-4262-A23E-6952BFF919F7}"/>
                </a:ext>
              </a:extLst>
            </p:cNvPr>
            <p:cNvSpPr/>
            <p:nvPr>
              <p:custDataLst>
                <p:tags r:id="rId17"/>
              </p:custDataLst>
            </p:nvPr>
          </p:nvSpPr>
          <p:spPr>
            <a:xfrm>
              <a:off x="8397151" y="4203148"/>
              <a:ext cx="43735" cy="177235"/>
            </a:xfrm>
            <a:custGeom>
              <a:avLst/>
              <a:gdLst>
                <a:gd name="connsiteX0" fmla="*/ 40613 w 43735"/>
                <a:gd name="connsiteY0" fmla="*/ 71 h 177235"/>
                <a:gd name="connsiteX1" fmla="*/ 242 w 43735"/>
                <a:gd name="connsiteY1" fmla="*/ 88600 h 177235"/>
                <a:gd name="connsiteX2" fmla="*/ 40613 w 43735"/>
                <a:gd name="connsiteY2" fmla="*/ 177306 h 177235"/>
                <a:gd name="connsiteX3" fmla="*/ 43977 w 43735"/>
                <a:gd name="connsiteY3" fmla="*/ 175177 h 177235"/>
                <a:gd name="connsiteX4" fmla="*/ 42295 w 43735"/>
                <a:gd name="connsiteY4" fmla="*/ 172516 h 177235"/>
                <a:gd name="connsiteX5" fmla="*/ 11680 w 43735"/>
                <a:gd name="connsiteY5" fmla="*/ 88777 h 177235"/>
                <a:gd name="connsiteX6" fmla="*/ 42800 w 43735"/>
                <a:gd name="connsiteY6" fmla="*/ 4329 h 177235"/>
                <a:gd name="connsiteX7" fmla="*/ 43977 w 43735"/>
                <a:gd name="connsiteY7" fmla="*/ 2200 h 177235"/>
                <a:gd name="connsiteX8" fmla="*/ 40613 w 43735"/>
                <a:gd name="connsiteY8" fmla="*/ 71 h 17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5" h="177235">
                  <a:moveTo>
                    <a:pt x="40613" y="71"/>
                  </a:moveTo>
                  <a:cubicBezTo>
                    <a:pt x="8653" y="23844"/>
                    <a:pt x="242" y="61456"/>
                    <a:pt x="242" y="88600"/>
                  </a:cubicBezTo>
                  <a:cubicBezTo>
                    <a:pt x="242" y="113615"/>
                    <a:pt x="7307" y="152468"/>
                    <a:pt x="40613" y="177306"/>
                  </a:cubicBezTo>
                  <a:cubicBezTo>
                    <a:pt x="41959" y="177306"/>
                    <a:pt x="43977" y="177306"/>
                    <a:pt x="43977" y="175177"/>
                  </a:cubicBezTo>
                  <a:cubicBezTo>
                    <a:pt x="43977" y="174113"/>
                    <a:pt x="43473" y="173758"/>
                    <a:pt x="42295" y="172516"/>
                  </a:cubicBezTo>
                  <a:cubicBezTo>
                    <a:pt x="19923" y="151227"/>
                    <a:pt x="11680" y="121066"/>
                    <a:pt x="11680" y="88777"/>
                  </a:cubicBezTo>
                  <a:cubicBezTo>
                    <a:pt x="11680" y="40876"/>
                    <a:pt x="29006" y="17457"/>
                    <a:pt x="42800" y="4329"/>
                  </a:cubicBezTo>
                  <a:cubicBezTo>
                    <a:pt x="43473" y="3619"/>
                    <a:pt x="43977" y="3087"/>
                    <a:pt x="43977" y="2200"/>
                  </a:cubicBezTo>
                  <a:cubicBezTo>
                    <a:pt x="43977" y="71"/>
                    <a:pt x="41959" y="71"/>
                    <a:pt x="40613" y="71"/>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1" name="Freeform: Shape 60">
              <a:extLst>
                <a:ext uri="{FF2B5EF4-FFF2-40B4-BE49-F238E27FC236}">
                  <a16:creationId xmlns:a16="http://schemas.microsoft.com/office/drawing/2014/main" id="{0CEF6638-0684-466B-9C6A-9D60FE19E97F}"/>
                </a:ext>
              </a:extLst>
            </p:cNvPr>
            <p:cNvSpPr/>
            <p:nvPr>
              <p:custDataLst>
                <p:tags r:id="rId18"/>
              </p:custDataLst>
            </p:nvPr>
          </p:nvSpPr>
          <p:spPr>
            <a:xfrm>
              <a:off x="8463331" y="4213083"/>
              <a:ext cx="37679" cy="124898"/>
            </a:xfrm>
            <a:custGeom>
              <a:avLst/>
              <a:gdLst>
                <a:gd name="connsiteX0" fmla="*/ 37252 w 37679"/>
                <a:gd name="connsiteY0" fmla="*/ 5393 h 124898"/>
                <a:gd name="connsiteX1" fmla="*/ 37925 w 37679"/>
                <a:gd name="connsiteY1" fmla="*/ 2554 h 124898"/>
                <a:gd name="connsiteX2" fmla="*/ 35233 w 37679"/>
                <a:gd name="connsiteY2" fmla="*/ 71 h 124898"/>
                <a:gd name="connsiteX3" fmla="*/ 13702 w 37679"/>
                <a:gd name="connsiteY3" fmla="*/ 1845 h 124898"/>
                <a:gd name="connsiteX4" fmla="*/ 10170 w 37679"/>
                <a:gd name="connsiteY4" fmla="*/ 5925 h 124898"/>
                <a:gd name="connsiteX5" fmla="*/ 14375 w 37679"/>
                <a:gd name="connsiteY5" fmla="*/ 8409 h 124898"/>
                <a:gd name="connsiteX6" fmla="*/ 22449 w 37679"/>
                <a:gd name="connsiteY6" fmla="*/ 11070 h 124898"/>
                <a:gd name="connsiteX7" fmla="*/ 21776 w 37679"/>
                <a:gd name="connsiteY7" fmla="*/ 14973 h 124898"/>
                <a:gd name="connsiteX8" fmla="*/ 918 w 37679"/>
                <a:gd name="connsiteY8" fmla="*/ 102615 h 124898"/>
                <a:gd name="connsiteX9" fmla="*/ 245 w 37679"/>
                <a:gd name="connsiteY9" fmla="*/ 108115 h 124898"/>
                <a:gd name="connsiteX10" fmla="*/ 17907 w 37679"/>
                <a:gd name="connsiteY10" fmla="*/ 124969 h 124898"/>
                <a:gd name="connsiteX11" fmla="*/ 31364 w 37679"/>
                <a:gd name="connsiteY11" fmla="*/ 115567 h 124898"/>
                <a:gd name="connsiteX12" fmla="*/ 37252 w 37679"/>
                <a:gd name="connsiteY12" fmla="*/ 97825 h 124898"/>
                <a:gd name="connsiteX13" fmla="*/ 34560 w 37679"/>
                <a:gd name="connsiteY13" fmla="*/ 95519 h 124898"/>
                <a:gd name="connsiteX14" fmla="*/ 31196 w 37679"/>
                <a:gd name="connsiteY14" fmla="*/ 99777 h 124898"/>
                <a:gd name="connsiteX15" fmla="*/ 18580 w 37679"/>
                <a:gd name="connsiteY15" fmla="*/ 120002 h 124898"/>
                <a:gd name="connsiteX16" fmla="*/ 12861 w 37679"/>
                <a:gd name="connsiteY16" fmla="*/ 111309 h 124898"/>
                <a:gd name="connsiteX17" fmla="*/ 13870 w 37679"/>
                <a:gd name="connsiteY17" fmla="*/ 104035 h 124898"/>
                <a:gd name="connsiteX18" fmla="*/ 37252 w 37679"/>
                <a:gd name="connsiteY18" fmla="*/ 5393 h 12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79" h="124898">
                  <a:moveTo>
                    <a:pt x="37252" y="5393"/>
                  </a:moveTo>
                  <a:cubicBezTo>
                    <a:pt x="37420" y="5038"/>
                    <a:pt x="37925" y="2732"/>
                    <a:pt x="37925" y="2554"/>
                  </a:cubicBezTo>
                  <a:cubicBezTo>
                    <a:pt x="37925" y="1667"/>
                    <a:pt x="37252" y="71"/>
                    <a:pt x="35233" y="71"/>
                  </a:cubicBezTo>
                  <a:cubicBezTo>
                    <a:pt x="31869" y="71"/>
                    <a:pt x="17907" y="1490"/>
                    <a:pt x="13702" y="1845"/>
                  </a:cubicBezTo>
                  <a:cubicBezTo>
                    <a:pt x="12525" y="2022"/>
                    <a:pt x="10170" y="2200"/>
                    <a:pt x="10170" y="5925"/>
                  </a:cubicBezTo>
                  <a:cubicBezTo>
                    <a:pt x="10170" y="8409"/>
                    <a:pt x="12525" y="8409"/>
                    <a:pt x="14375" y="8409"/>
                  </a:cubicBezTo>
                  <a:cubicBezTo>
                    <a:pt x="22449" y="8409"/>
                    <a:pt x="22449" y="9651"/>
                    <a:pt x="22449" y="11070"/>
                  </a:cubicBezTo>
                  <a:cubicBezTo>
                    <a:pt x="22449" y="12312"/>
                    <a:pt x="22113" y="13377"/>
                    <a:pt x="21776" y="14973"/>
                  </a:cubicBezTo>
                  <a:lnTo>
                    <a:pt x="918" y="102615"/>
                  </a:lnTo>
                  <a:cubicBezTo>
                    <a:pt x="413" y="104390"/>
                    <a:pt x="245" y="106341"/>
                    <a:pt x="245" y="108115"/>
                  </a:cubicBezTo>
                  <a:cubicBezTo>
                    <a:pt x="245" y="119470"/>
                    <a:pt x="9833" y="124969"/>
                    <a:pt x="17907" y="124969"/>
                  </a:cubicBezTo>
                  <a:cubicBezTo>
                    <a:pt x="21944" y="124969"/>
                    <a:pt x="26991" y="123550"/>
                    <a:pt x="31364" y="115567"/>
                  </a:cubicBezTo>
                  <a:cubicBezTo>
                    <a:pt x="34897" y="109002"/>
                    <a:pt x="37252" y="98535"/>
                    <a:pt x="37252" y="97825"/>
                  </a:cubicBezTo>
                  <a:cubicBezTo>
                    <a:pt x="37252" y="95519"/>
                    <a:pt x="35065" y="95519"/>
                    <a:pt x="34560" y="95519"/>
                  </a:cubicBezTo>
                  <a:cubicBezTo>
                    <a:pt x="32205" y="95519"/>
                    <a:pt x="31869" y="96583"/>
                    <a:pt x="31196" y="99777"/>
                  </a:cubicBezTo>
                  <a:cubicBezTo>
                    <a:pt x="29009" y="108647"/>
                    <a:pt x="25813" y="120002"/>
                    <a:pt x="18580" y="120002"/>
                  </a:cubicBezTo>
                  <a:cubicBezTo>
                    <a:pt x="14039" y="120002"/>
                    <a:pt x="12861" y="115567"/>
                    <a:pt x="12861" y="111309"/>
                  </a:cubicBezTo>
                  <a:cubicBezTo>
                    <a:pt x="12861" y="109357"/>
                    <a:pt x="13366" y="105986"/>
                    <a:pt x="13870" y="104035"/>
                  </a:cubicBezTo>
                  <a:lnTo>
                    <a:pt x="37252" y="5393"/>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2" name="Freeform: Shape 61">
              <a:extLst>
                <a:ext uri="{FF2B5EF4-FFF2-40B4-BE49-F238E27FC236}">
                  <a16:creationId xmlns:a16="http://schemas.microsoft.com/office/drawing/2014/main" id="{EFFF3158-0940-401A-A1FF-956E38ABAC44}"/>
                </a:ext>
              </a:extLst>
            </p:cNvPr>
            <p:cNvSpPr/>
            <p:nvPr>
              <p:custDataLst>
                <p:tags r:id="rId19"/>
              </p:custDataLst>
            </p:nvPr>
          </p:nvSpPr>
          <p:spPr>
            <a:xfrm>
              <a:off x="8526590" y="4203148"/>
              <a:ext cx="43566" cy="177235"/>
            </a:xfrm>
            <a:custGeom>
              <a:avLst/>
              <a:gdLst>
                <a:gd name="connsiteX0" fmla="*/ 3444 w 43566"/>
                <a:gd name="connsiteY0" fmla="*/ 71 h 177235"/>
                <a:gd name="connsiteX1" fmla="*/ 248 w 43566"/>
                <a:gd name="connsiteY1" fmla="*/ 2200 h 177235"/>
                <a:gd name="connsiteX2" fmla="*/ 1762 w 43566"/>
                <a:gd name="connsiteY2" fmla="*/ 4861 h 177235"/>
                <a:gd name="connsiteX3" fmla="*/ 32376 w 43566"/>
                <a:gd name="connsiteY3" fmla="*/ 88600 h 177235"/>
                <a:gd name="connsiteX4" fmla="*/ 3276 w 43566"/>
                <a:gd name="connsiteY4" fmla="*/ 171097 h 177235"/>
                <a:gd name="connsiteX5" fmla="*/ 248 w 43566"/>
                <a:gd name="connsiteY5" fmla="*/ 175177 h 177235"/>
                <a:gd name="connsiteX6" fmla="*/ 2434 w 43566"/>
                <a:gd name="connsiteY6" fmla="*/ 177306 h 177235"/>
                <a:gd name="connsiteX7" fmla="*/ 31535 w 43566"/>
                <a:gd name="connsiteY7" fmla="*/ 143420 h 177235"/>
                <a:gd name="connsiteX8" fmla="*/ 43815 w 43566"/>
                <a:gd name="connsiteY8" fmla="*/ 88777 h 177235"/>
                <a:gd name="connsiteX9" fmla="*/ 3444 w 43566"/>
                <a:gd name="connsiteY9" fmla="*/ 71 h 17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66" h="177235">
                  <a:moveTo>
                    <a:pt x="3444" y="71"/>
                  </a:moveTo>
                  <a:cubicBezTo>
                    <a:pt x="2266" y="71"/>
                    <a:pt x="248" y="71"/>
                    <a:pt x="248" y="2200"/>
                  </a:cubicBezTo>
                  <a:cubicBezTo>
                    <a:pt x="248" y="3087"/>
                    <a:pt x="752" y="3619"/>
                    <a:pt x="1762" y="4861"/>
                  </a:cubicBezTo>
                  <a:cubicBezTo>
                    <a:pt x="16228" y="18876"/>
                    <a:pt x="32376" y="42827"/>
                    <a:pt x="32376" y="88600"/>
                  </a:cubicBezTo>
                  <a:cubicBezTo>
                    <a:pt x="32376" y="125679"/>
                    <a:pt x="21442" y="153710"/>
                    <a:pt x="3276" y="171097"/>
                  </a:cubicBezTo>
                  <a:cubicBezTo>
                    <a:pt x="416" y="174113"/>
                    <a:pt x="248" y="174290"/>
                    <a:pt x="248" y="175177"/>
                  </a:cubicBezTo>
                  <a:cubicBezTo>
                    <a:pt x="248" y="176064"/>
                    <a:pt x="752" y="177306"/>
                    <a:pt x="2434" y="177306"/>
                  </a:cubicBezTo>
                  <a:cubicBezTo>
                    <a:pt x="4453" y="177306"/>
                    <a:pt x="20433" y="165597"/>
                    <a:pt x="31535" y="143420"/>
                  </a:cubicBezTo>
                  <a:cubicBezTo>
                    <a:pt x="38936" y="128695"/>
                    <a:pt x="43815" y="109535"/>
                    <a:pt x="43815" y="88777"/>
                  </a:cubicBezTo>
                  <a:cubicBezTo>
                    <a:pt x="43815" y="63762"/>
                    <a:pt x="36750" y="24908"/>
                    <a:pt x="3444" y="71"/>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3" name="Freeform: Shape 62">
              <a:extLst>
                <a:ext uri="{FF2B5EF4-FFF2-40B4-BE49-F238E27FC236}">
                  <a16:creationId xmlns:a16="http://schemas.microsoft.com/office/drawing/2014/main" id="{9776AF7E-9CD3-4B36-B61E-8E9B3B480148}"/>
                </a:ext>
              </a:extLst>
            </p:cNvPr>
            <p:cNvSpPr/>
            <p:nvPr>
              <p:custDataLst>
                <p:tags r:id="rId20"/>
              </p:custDataLst>
            </p:nvPr>
          </p:nvSpPr>
          <p:spPr>
            <a:xfrm>
              <a:off x="8385713" y="4425272"/>
              <a:ext cx="97731" cy="80013"/>
            </a:xfrm>
            <a:custGeom>
              <a:avLst/>
              <a:gdLst>
                <a:gd name="connsiteX0" fmla="*/ 63490 w 97731"/>
                <a:gd name="connsiteY0" fmla="*/ 49575 h 80013"/>
                <a:gd name="connsiteX1" fmla="*/ 60798 w 97731"/>
                <a:gd name="connsiteY1" fmla="*/ 60043 h 80013"/>
                <a:gd name="connsiteX2" fmla="*/ 40445 w 97731"/>
                <a:gd name="connsiteY2" fmla="*/ 75123 h 80013"/>
                <a:gd name="connsiteX3" fmla="*/ 28838 w 97731"/>
                <a:gd name="connsiteY3" fmla="*/ 60398 h 80013"/>
                <a:gd name="connsiteX4" fmla="*/ 38258 w 97731"/>
                <a:gd name="connsiteY4" fmla="*/ 24383 h 80013"/>
                <a:gd name="connsiteX5" fmla="*/ 40613 w 97731"/>
                <a:gd name="connsiteY5" fmla="*/ 15335 h 80013"/>
                <a:gd name="connsiteX6" fmla="*/ 24633 w 97731"/>
                <a:gd name="connsiteY6" fmla="*/ 77 h 80013"/>
                <a:gd name="connsiteX7" fmla="*/ 242 w 97731"/>
                <a:gd name="connsiteY7" fmla="*/ 27221 h 80013"/>
                <a:gd name="connsiteX8" fmla="*/ 3102 w 97731"/>
                <a:gd name="connsiteY8" fmla="*/ 29528 h 80013"/>
                <a:gd name="connsiteX9" fmla="*/ 6129 w 97731"/>
                <a:gd name="connsiteY9" fmla="*/ 26689 h 80013"/>
                <a:gd name="connsiteX10" fmla="*/ 24128 w 97731"/>
                <a:gd name="connsiteY10" fmla="*/ 5045 h 80013"/>
                <a:gd name="connsiteX11" fmla="*/ 28333 w 97731"/>
                <a:gd name="connsiteY11" fmla="*/ 11254 h 80013"/>
                <a:gd name="connsiteX12" fmla="*/ 25306 w 97731"/>
                <a:gd name="connsiteY12" fmla="*/ 23141 h 80013"/>
                <a:gd name="connsiteX13" fmla="*/ 16222 w 97731"/>
                <a:gd name="connsiteY13" fmla="*/ 57559 h 80013"/>
                <a:gd name="connsiteX14" fmla="*/ 22446 w 97731"/>
                <a:gd name="connsiteY14" fmla="*/ 74413 h 80013"/>
                <a:gd name="connsiteX15" fmla="*/ 39772 w 97731"/>
                <a:gd name="connsiteY15" fmla="*/ 80091 h 80013"/>
                <a:gd name="connsiteX16" fmla="*/ 61639 w 97731"/>
                <a:gd name="connsiteY16" fmla="*/ 68381 h 80013"/>
                <a:gd name="connsiteX17" fmla="*/ 78629 w 97731"/>
                <a:gd name="connsiteY17" fmla="*/ 80091 h 80013"/>
                <a:gd name="connsiteX18" fmla="*/ 91918 w 97731"/>
                <a:gd name="connsiteY18" fmla="*/ 70688 h 80013"/>
                <a:gd name="connsiteX19" fmla="*/ 97973 w 97731"/>
                <a:gd name="connsiteY19" fmla="*/ 52946 h 80013"/>
                <a:gd name="connsiteX20" fmla="*/ 95114 w 97731"/>
                <a:gd name="connsiteY20" fmla="*/ 50640 h 80013"/>
                <a:gd name="connsiteX21" fmla="*/ 91413 w 97731"/>
                <a:gd name="connsiteY21" fmla="*/ 56140 h 80013"/>
                <a:gd name="connsiteX22" fmla="*/ 79134 w 97731"/>
                <a:gd name="connsiteY22" fmla="*/ 75123 h 80013"/>
                <a:gd name="connsiteX23" fmla="*/ 73583 w 97731"/>
                <a:gd name="connsiteY23" fmla="*/ 66430 h 80013"/>
                <a:gd name="connsiteX24" fmla="*/ 76106 w 97731"/>
                <a:gd name="connsiteY24" fmla="*/ 52414 h 80013"/>
                <a:gd name="connsiteX25" fmla="*/ 79806 w 97731"/>
                <a:gd name="connsiteY25" fmla="*/ 36447 h 80013"/>
                <a:gd name="connsiteX26" fmla="*/ 83675 w 97731"/>
                <a:gd name="connsiteY26" fmla="*/ 20657 h 80013"/>
                <a:gd name="connsiteX27" fmla="*/ 86535 w 97731"/>
                <a:gd name="connsiteY27" fmla="*/ 7529 h 80013"/>
                <a:gd name="connsiteX28" fmla="*/ 80984 w 97731"/>
                <a:gd name="connsiteY28" fmla="*/ 1851 h 80013"/>
                <a:gd name="connsiteX29" fmla="*/ 72237 w 97731"/>
                <a:gd name="connsiteY29" fmla="*/ 12674 h 80013"/>
                <a:gd name="connsiteX30" fmla="*/ 63490 w 97731"/>
                <a:gd name="connsiteY30" fmla="*/ 49575 h 8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7731" h="80013">
                  <a:moveTo>
                    <a:pt x="63490" y="49575"/>
                  </a:moveTo>
                  <a:cubicBezTo>
                    <a:pt x="62649" y="53124"/>
                    <a:pt x="61135" y="59865"/>
                    <a:pt x="60798" y="60043"/>
                  </a:cubicBezTo>
                  <a:cubicBezTo>
                    <a:pt x="57602" y="65543"/>
                    <a:pt x="50874" y="75123"/>
                    <a:pt x="40445" y="75123"/>
                  </a:cubicBezTo>
                  <a:cubicBezTo>
                    <a:pt x="28838" y="75123"/>
                    <a:pt x="28838" y="63591"/>
                    <a:pt x="28838" y="60398"/>
                  </a:cubicBezTo>
                  <a:cubicBezTo>
                    <a:pt x="28838" y="49930"/>
                    <a:pt x="33548" y="37334"/>
                    <a:pt x="38258" y="24383"/>
                  </a:cubicBezTo>
                  <a:cubicBezTo>
                    <a:pt x="39604" y="20835"/>
                    <a:pt x="40613" y="18173"/>
                    <a:pt x="40613" y="15335"/>
                  </a:cubicBezTo>
                  <a:cubicBezTo>
                    <a:pt x="40613" y="6109"/>
                    <a:pt x="33212" y="77"/>
                    <a:pt x="24633" y="77"/>
                  </a:cubicBezTo>
                  <a:cubicBezTo>
                    <a:pt x="7812" y="77"/>
                    <a:pt x="242" y="24383"/>
                    <a:pt x="242" y="27221"/>
                  </a:cubicBezTo>
                  <a:cubicBezTo>
                    <a:pt x="242" y="29528"/>
                    <a:pt x="2597" y="29528"/>
                    <a:pt x="3102" y="29528"/>
                  </a:cubicBezTo>
                  <a:cubicBezTo>
                    <a:pt x="5457" y="29528"/>
                    <a:pt x="5625" y="28641"/>
                    <a:pt x="6129" y="26689"/>
                  </a:cubicBezTo>
                  <a:cubicBezTo>
                    <a:pt x="10167" y="12141"/>
                    <a:pt x="17568" y="5045"/>
                    <a:pt x="24128" y="5045"/>
                  </a:cubicBezTo>
                  <a:cubicBezTo>
                    <a:pt x="26988" y="5045"/>
                    <a:pt x="28333" y="6996"/>
                    <a:pt x="28333" y="11254"/>
                  </a:cubicBezTo>
                  <a:cubicBezTo>
                    <a:pt x="28333" y="15335"/>
                    <a:pt x="26988" y="19060"/>
                    <a:pt x="25306" y="23141"/>
                  </a:cubicBezTo>
                  <a:cubicBezTo>
                    <a:pt x="16222" y="47624"/>
                    <a:pt x="16222" y="52769"/>
                    <a:pt x="16222" y="57559"/>
                  </a:cubicBezTo>
                  <a:cubicBezTo>
                    <a:pt x="16222" y="60575"/>
                    <a:pt x="16222" y="68736"/>
                    <a:pt x="22446" y="74413"/>
                  </a:cubicBezTo>
                  <a:cubicBezTo>
                    <a:pt x="27324" y="78671"/>
                    <a:pt x="33884" y="80091"/>
                    <a:pt x="39772" y="80091"/>
                  </a:cubicBezTo>
                  <a:cubicBezTo>
                    <a:pt x="50369" y="80091"/>
                    <a:pt x="56088" y="74058"/>
                    <a:pt x="61639" y="68381"/>
                  </a:cubicBezTo>
                  <a:cubicBezTo>
                    <a:pt x="65340" y="79736"/>
                    <a:pt x="76610" y="80091"/>
                    <a:pt x="78629" y="80091"/>
                  </a:cubicBezTo>
                  <a:cubicBezTo>
                    <a:pt x="84348" y="80091"/>
                    <a:pt x="88722" y="76542"/>
                    <a:pt x="91918" y="70688"/>
                  </a:cubicBezTo>
                  <a:cubicBezTo>
                    <a:pt x="95618" y="63768"/>
                    <a:pt x="97973" y="53479"/>
                    <a:pt x="97973" y="52946"/>
                  </a:cubicBezTo>
                  <a:cubicBezTo>
                    <a:pt x="97973" y="50640"/>
                    <a:pt x="95618" y="50640"/>
                    <a:pt x="95114" y="50640"/>
                  </a:cubicBezTo>
                  <a:cubicBezTo>
                    <a:pt x="92759" y="50640"/>
                    <a:pt x="92590" y="51350"/>
                    <a:pt x="91413" y="56140"/>
                  </a:cubicBezTo>
                  <a:cubicBezTo>
                    <a:pt x="89394" y="64478"/>
                    <a:pt x="86198" y="75123"/>
                    <a:pt x="79134" y="75123"/>
                  </a:cubicBezTo>
                  <a:cubicBezTo>
                    <a:pt x="74760" y="75123"/>
                    <a:pt x="73583" y="71042"/>
                    <a:pt x="73583" y="66430"/>
                  </a:cubicBezTo>
                  <a:cubicBezTo>
                    <a:pt x="73583" y="63414"/>
                    <a:pt x="74928" y="57027"/>
                    <a:pt x="76106" y="52414"/>
                  </a:cubicBezTo>
                  <a:cubicBezTo>
                    <a:pt x="77283" y="47624"/>
                    <a:pt x="78965" y="40350"/>
                    <a:pt x="79806" y="36447"/>
                  </a:cubicBezTo>
                  <a:lnTo>
                    <a:pt x="83675" y="20657"/>
                  </a:lnTo>
                  <a:cubicBezTo>
                    <a:pt x="84685" y="16222"/>
                    <a:pt x="86535" y="8416"/>
                    <a:pt x="86535" y="7529"/>
                  </a:cubicBezTo>
                  <a:cubicBezTo>
                    <a:pt x="86535" y="3980"/>
                    <a:pt x="83843" y="1851"/>
                    <a:pt x="80984" y="1851"/>
                  </a:cubicBezTo>
                  <a:cubicBezTo>
                    <a:pt x="74760" y="1851"/>
                    <a:pt x="73583" y="6996"/>
                    <a:pt x="72237" y="12674"/>
                  </a:cubicBezTo>
                  <a:lnTo>
                    <a:pt x="63490" y="49575"/>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4" name="Freeform: Shape 63">
              <a:extLst>
                <a:ext uri="{FF2B5EF4-FFF2-40B4-BE49-F238E27FC236}">
                  <a16:creationId xmlns:a16="http://schemas.microsoft.com/office/drawing/2014/main" id="{841EE954-C8C0-48F1-8E43-1DF65BFC0097}"/>
                </a:ext>
              </a:extLst>
            </p:cNvPr>
            <p:cNvSpPr/>
            <p:nvPr>
              <p:custDataLst>
                <p:tags r:id="rId21"/>
              </p:custDataLst>
            </p:nvPr>
          </p:nvSpPr>
          <p:spPr>
            <a:xfrm>
              <a:off x="8622423" y="4413989"/>
              <a:ext cx="28115" cy="75780"/>
            </a:xfrm>
            <a:custGeom>
              <a:avLst/>
              <a:gdLst>
                <a:gd name="connsiteX0" fmla="*/ 28367 w 28115"/>
                <a:gd name="connsiteY0" fmla="*/ 26687 h 75780"/>
                <a:gd name="connsiteX1" fmla="*/ 12987 w 28115"/>
                <a:gd name="connsiteY1" fmla="*/ 75 h 75780"/>
                <a:gd name="connsiteX2" fmla="*/ 251 w 28115"/>
                <a:gd name="connsiteY2" fmla="*/ 13507 h 75780"/>
                <a:gd name="connsiteX3" fmla="*/ 12987 w 28115"/>
                <a:gd name="connsiteY3" fmla="*/ 26940 h 75780"/>
                <a:gd name="connsiteX4" fmla="*/ 21398 w 28115"/>
                <a:gd name="connsiteY4" fmla="*/ 23645 h 75780"/>
                <a:gd name="connsiteX5" fmla="*/ 22600 w 28115"/>
                <a:gd name="connsiteY5" fmla="*/ 22885 h 75780"/>
                <a:gd name="connsiteX6" fmla="*/ 23080 w 28115"/>
                <a:gd name="connsiteY6" fmla="*/ 26687 h 75780"/>
                <a:gd name="connsiteX7" fmla="*/ 6739 w 28115"/>
                <a:gd name="connsiteY7" fmla="*/ 69012 h 75780"/>
                <a:gd name="connsiteX8" fmla="*/ 4096 w 28115"/>
                <a:gd name="connsiteY8" fmla="*/ 73068 h 75780"/>
                <a:gd name="connsiteX9" fmla="*/ 6499 w 28115"/>
                <a:gd name="connsiteY9" fmla="*/ 75855 h 75780"/>
                <a:gd name="connsiteX10" fmla="*/ 28367 w 28115"/>
                <a:gd name="connsiteY10" fmla="*/ 26687 h 7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15" h="75780">
                  <a:moveTo>
                    <a:pt x="28367" y="26687"/>
                  </a:moveTo>
                  <a:cubicBezTo>
                    <a:pt x="28367" y="9959"/>
                    <a:pt x="22359" y="75"/>
                    <a:pt x="12987" y="75"/>
                  </a:cubicBezTo>
                  <a:cubicBezTo>
                    <a:pt x="5057" y="75"/>
                    <a:pt x="251" y="6411"/>
                    <a:pt x="251" y="13507"/>
                  </a:cubicBezTo>
                  <a:cubicBezTo>
                    <a:pt x="251" y="20351"/>
                    <a:pt x="5057" y="26940"/>
                    <a:pt x="12987" y="26940"/>
                  </a:cubicBezTo>
                  <a:cubicBezTo>
                    <a:pt x="15871" y="26940"/>
                    <a:pt x="18995" y="25926"/>
                    <a:pt x="21398" y="23645"/>
                  </a:cubicBezTo>
                  <a:cubicBezTo>
                    <a:pt x="22119" y="23138"/>
                    <a:pt x="22359" y="22885"/>
                    <a:pt x="22600" y="22885"/>
                  </a:cubicBezTo>
                  <a:cubicBezTo>
                    <a:pt x="22840" y="22885"/>
                    <a:pt x="23080" y="23138"/>
                    <a:pt x="23080" y="26687"/>
                  </a:cubicBezTo>
                  <a:cubicBezTo>
                    <a:pt x="23080" y="45442"/>
                    <a:pt x="14669" y="60649"/>
                    <a:pt x="6739" y="69012"/>
                  </a:cubicBezTo>
                  <a:cubicBezTo>
                    <a:pt x="4096" y="71800"/>
                    <a:pt x="4096" y="72307"/>
                    <a:pt x="4096" y="73068"/>
                  </a:cubicBezTo>
                  <a:cubicBezTo>
                    <a:pt x="4096" y="74842"/>
                    <a:pt x="5298" y="75855"/>
                    <a:pt x="6499" y="75855"/>
                  </a:cubicBezTo>
                  <a:cubicBezTo>
                    <a:pt x="9143" y="75855"/>
                    <a:pt x="28367" y="56340"/>
                    <a:pt x="28367" y="26687"/>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5" name="Freeform: Shape 64">
              <a:extLst>
                <a:ext uri="{FF2B5EF4-FFF2-40B4-BE49-F238E27FC236}">
                  <a16:creationId xmlns:a16="http://schemas.microsoft.com/office/drawing/2014/main" id="{11F15AC7-6574-47C9-B249-E328740A77E0}"/>
                </a:ext>
              </a:extLst>
            </p:cNvPr>
            <p:cNvSpPr/>
            <p:nvPr>
              <p:custDataLst>
                <p:tags r:id="rId22"/>
              </p:custDataLst>
            </p:nvPr>
          </p:nvSpPr>
          <p:spPr>
            <a:xfrm>
              <a:off x="8708558" y="4264962"/>
              <a:ext cx="133608" cy="181468"/>
            </a:xfrm>
            <a:custGeom>
              <a:avLst/>
              <a:gdLst>
                <a:gd name="connsiteX0" fmla="*/ 132663 w 133608"/>
                <a:gd name="connsiteY0" fmla="*/ 9706 h 181468"/>
                <a:gd name="connsiteX1" fmla="*/ 133864 w 133608"/>
                <a:gd name="connsiteY1" fmla="*/ 5144 h 181468"/>
                <a:gd name="connsiteX2" fmla="*/ 129058 w 133608"/>
                <a:gd name="connsiteY2" fmla="*/ 75 h 181468"/>
                <a:gd name="connsiteX3" fmla="*/ 123531 w 133608"/>
                <a:gd name="connsiteY3" fmla="*/ 5904 h 181468"/>
                <a:gd name="connsiteX4" fmla="*/ 103586 w 133608"/>
                <a:gd name="connsiteY4" fmla="*/ 61662 h 181468"/>
                <a:gd name="connsiteX5" fmla="*/ 30534 w 133608"/>
                <a:gd name="connsiteY5" fmla="*/ 61662 h 181468"/>
                <a:gd name="connsiteX6" fmla="*/ 10589 w 133608"/>
                <a:gd name="connsiteY6" fmla="*/ 5904 h 181468"/>
                <a:gd name="connsiteX7" fmla="*/ 5062 w 133608"/>
                <a:gd name="connsiteY7" fmla="*/ 75 h 181468"/>
                <a:gd name="connsiteX8" fmla="*/ 256 w 133608"/>
                <a:gd name="connsiteY8" fmla="*/ 5144 h 181468"/>
                <a:gd name="connsiteX9" fmla="*/ 1698 w 133608"/>
                <a:gd name="connsiteY9" fmla="*/ 9706 h 181468"/>
                <a:gd name="connsiteX10" fmla="*/ 61533 w 133608"/>
                <a:gd name="connsiteY10" fmla="*/ 175714 h 181468"/>
                <a:gd name="connsiteX11" fmla="*/ 67060 w 133608"/>
                <a:gd name="connsiteY11" fmla="*/ 181543 h 181468"/>
                <a:gd name="connsiteX12" fmla="*/ 72347 w 133608"/>
                <a:gd name="connsiteY12" fmla="*/ 176221 h 181468"/>
                <a:gd name="connsiteX13" fmla="*/ 132663 w 133608"/>
                <a:gd name="connsiteY13" fmla="*/ 9706 h 181468"/>
                <a:gd name="connsiteX14" fmla="*/ 34379 w 133608"/>
                <a:gd name="connsiteY14" fmla="*/ 71800 h 181468"/>
                <a:gd name="connsiteX15" fmla="*/ 99741 w 133608"/>
                <a:gd name="connsiteY15" fmla="*/ 71800 h 181468"/>
                <a:gd name="connsiteX16" fmla="*/ 67060 w 133608"/>
                <a:gd name="connsiteY16" fmla="*/ 162028 h 181468"/>
                <a:gd name="connsiteX17" fmla="*/ 34379 w 133608"/>
                <a:gd name="connsiteY17" fmla="*/ 71800 h 1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608" h="181468">
                  <a:moveTo>
                    <a:pt x="132663" y="9706"/>
                  </a:moveTo>
                  <a:cubicBezTo>
                    <a:pt x="133864" y="6918"/>
                    <a:pt x="133864" y="6411"/>
                    <a:pt x="133864" y="5144"/>
                  </a:cubicBezTo>
                  <a:cubicBezTo>
                    <a:pt x="133864" y="2609"/>
                    <a:pt x="131942" y="75"/>
                    <a:pt x="129058" y="75"/>
                  </a:cubicBezTo>
                  <a:cubicBezTo>
                    <a:pt x="125934" y="75"/>
                    <a:pt x="124492" y="3116"/>
                    <a:pt x="123531" y="5904"/>
                  </a:cubicBezTo>
                  <a:lnTo>
                    <a:pt x="103586" y="61662"/>
                  </a:lnTo>
                  <a:lnTo>
                    <a:pt x="30534" y="61662"/>
                  </a:lnTo>
                  <a:lnTo>
                    <a:pt x="10589" y="5904"/>
                  </a:lnTo>
                  <a:cubicBezTo>
                    <a:pt x="9387" y="2356"/>
                    <a:pt x="8186" y="75"/>
                    <a:pt x="5062" y="75"/>
                  </a:cubicBezTo>
                  <a:cubicBezTo>
                    <a:pt x="2659" y="75"/>
                    <a:pt x="256" y="2609"/>
                    <a:pt x="256" y="5144"/>
                  </a:cubicBezTo>
                  <a:cubicBezTo>
                    <a:pt x="256" y="5651"/>
                    <a:pt x="256" y="6157"/>
                    <a:pt x="1698" y="9706"/>
                  </a:cubicBezTo>
                  <a:lnTo>
                    <a:pt x="61533" y="175714"/>
                  </a:lnTo>
                  <a:cubicBezTo>
                    <a:pt x="62735" y="179262"/>
                    <a:pt x="63936" y="181543"/>
                    <a:pt x="67060" y="181543"/>
                  </a:cubicBezTo>
                  <a:cubicBezTo>
                    <a:pt x="70424" y="181543"/>
                    <a:pt x="71385" y="178755"/>
                    <a:pt x="72347" y="176221"/>
                  </a:cubicBezTo>
                  <a:lnTo>
                    <a:pt x="132663" y="9706"/>
                  </a:lnTo>
                  <a:close/>
                  <a:moveTo>
                    <a:pt x="34379" y="71800"/>
                  </a:moveTo>
                  <a:lnTo>
                    <a:pt x="99741" y="71800"/>
                  </a:lnTo>
                  <a:lnTo>
                    <a:pt x="67060" y="162028"/>
                  </a:lnTo>
                  <a:lnTo>
                    <a:pt x="34379" y="71800"/>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6" name="Freeform: Shape 65">
              <a:extLst>
                <a:ext uri="{FF2B5EF4-FFF2-40B4-BE49-F238E27FC236}">
                  <a16:creationId xmlns:a16="http://schemas.microsoft.com/office/drawing/2014/main" id="{7E7D6F5B-650E-4FE5-AD01-3747EB924642}"/>
                </a:ext>
              </a:extLst>
            </p:cNvPr>
            <p:cNvSpPr/>
            <p:nvPr>
              <p:custDataLst>
                <p:tags r:id="rId23"/>
              </p:custDataLst>
            </p:nvPr>
          </p:nvSpPr>
          <p:spPr>
            <a:xfrm>
              <a:off x="8849029" y="4328831"/>
              <a:ext cx="123515" cy="114811"/>
            </a:xfrm>
            <a:custGeom>
              <a:avLst/>
              <a:gdLst>
                <a:gd name="connsiteX0" fmla="*/ 77399 w 123515"/>
                <a:gd name="connsiteY0" fmla="*/ 97905 h 114811"/>
                <a:gd name="connsiteX1" fmla="*/ 98786 w 123515"/>
                <a:gd name="connsiteY1" fmla="*/ 114886 h 114811"/>
                <a:gd name="connsiteX2" fmla="*/ 116568 w 123515"/>
                <a:gd name="connsiteY2" fmla="*/ 100947 h 114811"/>
                <a:gd name="connsiteX3" fmla="*/ 123777 w 123515"/>
                <a:gd name="connsiteY3" fmla="*/ 75855 h 114811"/>
                <a:gd name="connsiteX4" fmla="*/ 120893 w 123515"/>
                <a:gd name="connsiteY4" fmla="*/ 73321 h 114811"/>
                <a:gd name="connsiteX5" fmla="*/ 117529 w 123515"/>
                <a:gd name="connsiteY5" fmla="*/ 77883 h 114811"/>
                <a:gd name="connsiteX6" fmla="*/ 99506 w 123515"/>
                <a:gd name="connsiteY6" fmla="*/ 109311 h 114811"/>
                <a:gd name="connsiteX7" fmla="*/ 92057 w 123515"/>
                <a:gd name="connsiteY7" fmla="*/ 97652 h 114811"/>
                <a:gd name="connsiteX8" fmla="*/ 96863 w 123515"/>
                <a:gd name="connsiteY8" fmla="*/ 71293 h 114811"/>
                <a:gd name="connsiteX9" fmla="*/ 103592 w 123515"/>
                <a:gd name="connsiteY9" fmla="*/ 43921 h 114811"/>
                <a:gd name="connsiteX10" fmla="*/ 107677 w 123515"/>
                <a:gd name="connsiteY10" fmla="*/ 26687 h 114811"/>
                <a:gd name="connsiteX11" fmla="*/ 111281 w 123515"/>
                <a:gd name="connsiteY11" fmla="*/ 9706 h 114811"/>
                <a:gd name="connsiteX12" fmla="*/ 104312 w 123515"/>
                <a:gd name="connsiteY12" fmla="*/ 2863 h 114811"/>
                <a:gd name="connsiteX13" fmla="*/ 94941 w 123515"/>
                <a:gd name="connsiteY13" fmla="*/ 11733 h 114811"/>
                <a:gd name="connsiteX14" fmla="*/ 76918 w 123515"/>
                <a:gd name="connsiteY14" fmla="*/ 88021 h 114811"/>
                <a:gd name="connsiteX15" fmla="*/ 49523 w 123515"/>
                <a:gd name="connsiteY15" fmla="*/ 109311 h 114811"/>
                <a:gd name="connsiteX16" fmla="*/ 34625 w 123515"/>
                <a:gd name="connsiteY16" fmla="*/ 88528 h 114811"/>
                <a:gd name="connsiteX17" fmla="*/ 47601 w 123515"/>
                <a:gd name="connsiteY17" fmla="*/ 36825 h 114811"/>
                <a:gd name="connsiteX18" fmla="*/ 51686 w 123515"/>
                <a:gd name="connsiteY18" fmla="*/ 20857 h 114811"/>
                <a:gd name="connsiteX19" fmla="*/ 31981 w 123515"/>
                <a:gd name="connsiteY19" fmla="*/ 75 h 114811"/>
                <a:gd name="connsiteX20" fmla="*/ 261 w 123515"/>
                <a:gd name="connsiteY20" fmla="*/ 39106 h 114811"/>
                <a:gd name="connsiteX21" fmla="*/ 3145 w 123515"/>
                <a:gd name="connsiteY21" fmla="*/ 41640 h 114811"/>
                <a:gd name="connsiteX22" fmla="*/ 6990 w 123515"/>
                <a:gd name="connsiteY22" fmla="*/ 37078 h 114811"/>
                <a:gd name="connsiteX23" fmla="*/ 31260 w 123515"/>
                <a:gd name="connsiteY23" fmla="*/ 5651 h 114811"/>
                <a:gd name="connsiteX24" fmla="*/ 37268 w 123515"/>
                <a:gd name="connsiteY24" fmla="*/ 14014 h 114811"/>
                <a:gd name="connsiteX25" fmla="*/ 33183 w 123515"/>
                <a:gd name="connsiteY25" fmla="*/ 31249 h 114811"/>
                <a:gd name="connsiteX26" fmla="*/ 19245 w 123515"/>
                <a:gd name="connsiteY26" fmla="*/ 84473 h 114811"/>
                <a:gd name="connsiteX27" fmla="*/ 48802 w 123515"/>
                <a:gd name="connsiteY27" fmla="*/ 114886 h 114811"/>
                <a:gd name="connsiteX28" fmla="*/ 77399 w 123515"/>
                <a:gd name="connsiteY28" fmla="*/ 97905 h 11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515" h="114811">
                  <a:moveTo>
                    <a:pt x="77399" y="97905"/>
                  </a:moveTo>
                  <a:cubicBezTo>
                    <a:pt x="80042" y="108297"/>
                    <a:pt x="88452" y="114886"/>
                    <a:pt x="98786" y="114886"/>
                  </a:cubicBezTo>
                  <a:cubicBezTo>
                    <a:pt x="107196" y="114886"/>
                    <a:pt x="112723" y="109057"/>
                    <a:pt x="116568" y="100947"/>
                  </a:cubicBezTo>
                  <a:cubicBezTo>
                    <a:pt x="120653" y="91823"/>
                    <a:pt x="123777" y="76362"/>
                    <a:pt x="123777" y="75855"/>
                  </a:cubicBezTo>
                  <a:cubicBezTo>
                    <a:pt x="123777" y="73321"/>
                    <a:pt x="121614" y="73321"/>
                    <a:pt x="120893" y="73321"/>
                  </a:cubicBezTo>
                  <a:cubicBezTo>
                    <a:pt x="118490" y="73321"/>
                    <a:pt x="118250" y="74335"/>
                    <a:pt x="117529" y="77883"/>
                  </a:cubicBezTo>
                  <a:cubicBezTo>
                    <a:pt x="114165" y="92076"/>
                    <a:pt x="109599" y="109311"/>
                    <a:pt x="99506" y="109311"/>
                  </a:cubicBezTo>
                  <a:cubicBezTo>
                    <a:pt x="94460" y="109311"/>
                    <a:pt x="92057" y="106016"/>
                    <a:pt x="92057" y="97652"/>
                  </a:cubicBezTo>
                  <a:cubicBezTo>
                    <a:pt x="92057" y="92076"/>
                    <a:pt x="94941" y="80164"/>
                    <a:pt x="96863" y="71293"/>
                  </a:cubicBezTo>
                  <a:lnTo>
                    <a:pt x="103592" y="43921"/>
                  </a:lnTo>
                  <a:cubicBezTo>
                    <a:pt x="104312" y="40119"/>
                    <a:pt x="106716" y="30488"/>
                    <a:pt x="107677" y="26687"/>
                  </a:cubicBezTo>
                  <a:cubicBezTo>
                    <a:pt x="108878" y="20857"/>
                    <a:pt x="111281" y="11226"/>
                    <a:pt x="111281" y="9706"/>
                  </a:cubicBezTo>
                  <a:cubicBezTo>
                    <a:pt x="111281" y="5144"/>
                    <a:pt x="107917" y="2863"/>
                    <a:pt x="104312" y="2863"/>
                  </a:cubicBezTo>
                  <a:cubicBezTo>
                    <a:pt x="103111" y="2863"/>
                    <a:pt x="96863" y="3116"/>
                    <a:pt x="94941" y="11733"/>
                  </a:cubicBezTo>
                  <a:cubicBezTo>
                    <a:pt x="90375" y="30235"/>
                    <a:pt x="79802" y="74588"/>
                    <a:pt x="76918" y="88021"/>
                  </a:cubicBezTo>
                  <a:cubicBezTo>
                    <a:pt x="76678" y="89035"/>
                    <a:pt x="67066" y="109311"/>
                    <a:pt x="49523" y="109311"/>
                  </a:cubicBezTo>
                  <a:cubicBezTo>
                    <a:pt x="37028" y="109311"/>
                    <a:pt x="34625" y="97905"/>
                    <a:pt x="34625" y="88528"/>
                  </a:cubicBezTo>
                  <a:cubicBezTo>
                    <a:pt x="34625" y="74335"/>
                    <a:pt x="41353" y="54312"/>
                    <a:pt x="47601" y="36825"/>
                  </a:cubicBezTo>
                  <a:cubicBezTo>
                    <a:pt x="50485" y="29221"/>
                    <a:pt x="51686" y="25673"/>
                    <a:pt x="51686" y="20857"/>
                  </a:cubicBezTo>
                  <a:cubicBezTo>
                    <a:pt x="51686" y="9452"/>
                    <a:pt x="43996" y="75"/>
                    <a:pt x="31981" y="75"/>
                  </a:cubicBezTo>
                  <a:cubicBezTo>
                    <a:pt x="9152" y="75"/>
                    <a:pt x="261" y="36825"/>
                    <a:pt x="261" y="39106"/>
                  </a:cubicBezTo>
                  <a:cubicBezTo>
                    <a:pt x="261" y="41640"/>
                    <a:pt x="2664" y="41640"/>
                    <a:pt x="3145" y="41640"/>
                  </a:cubicBezTo>
                  <a:cubicBezTo>
                    <a:pt x="5548" y="41640"/>
                    <a:pt x="5788" y="41133"/>
                    <a:pt x="6990" y="37078"/>
                  </a:cubicBezTo>
                  <a:cubicBezTo>
                    <a:pt x="12997" y="15028"/>
                    <a:pt x="22129" y="5651"/>
                    <a:pt x="31260" y="5651"/>
                  </a:cubicBezTo>
                  <a:cubicBezTo>
                    <a:pt x="33423" y="5651"/>
                    <a:pt x="37268" y="5904"/>
                    <a:pt x="37268" y="14014"/>
                  </a:cubicBezTo>
                  <a:cubicBezTo>
                    <a:pt x="37268" y="20097"/>
                    <a:pt x="34625" y="27447"/>
                    <a:pt x="33183" y="31249"/>
                  </a:cubicBezTo>
                  <a:cubicBezTo>
                    <a:pt x="24292" y="56340"/>
                    <a:pt x="19245" y="72054"/>
                    <a:pt x="19245" y="84473"/>
                  </a:cubicBezTo>
                  <a:cubicBezTo>
                    <a:pt x="19245" y="108550"/>
                    <a:pt x="35826" y="114886"/>
                    <a:pt x="48802" y="114886"/>
                  </a:cubicBezTo>
                  <a:cubicBezTo>
                    <a:pt x="64662" y="114886"/>
                    <a:pt x="73313" y="103481"/>
                    <a:pt x="77399" y="97905"/>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7" name="Freeform: Shape 66">
              <a:extLst>
                <a:ext uri="{FF2B5EF4-FFF2-40B4-BE49-F238E27FC236}">
                  <a16:creationId xmlns:a16="http://schemas.microsoft.com/office/drawing/2014/main" id="{34982ED3-3C3F-4F18-A8A3-7DDB59A61AF3}"/>
                </a:ext>
              </a:extLst>
            </p:cNvPr>
            <p:cNvSpPr/>
            <p:nvPr>
              <p:custDataLst>
                <p:tags r:id="rId24"/>
              </p:custDataLst>
            </p:nvPr>
          </p:nvSpPr>
          <p:spPr>
            <a:xfrm>
              <a:off x="9066318" y="4303993"/>
              <a:ext cx="120151" cy="146999"/>
            </a:xfrm>
            <a:custGeom>
              <a:avLst/>
              <a:gdLst>
                <a:gd name="connsiteX0" fmla="*/ 112011 w 120151"/>
                <a:gd name="connsiteY0" fmla="*/ 78643 h 146999"/>
                <a:gd name="connsiteX1" fmla="*/ 120421 w 120151"/>
                <a:gd name="connsiteY1" fmla="*/ 73574 h 146999"/>
                <a:gd name="connsiteX2" fmla="*/ 112011 w 120151"/>
                <a:gd name="connsiteY2" fmla="*/ 68506 h 146999"/>
                <a:gd name="connsiteX3" fmla="*/ 10122 w 120151"/>
                <a:gd name="connsiteY3" fmla="*/ 68506 h 146999"/>
                <a:gd name="connsiteX4" fmla="*/ 74523 w 120151"/>
                <a:gd name="connsiteY4" fmla="*/ 10213 h 146999"/>
                <a:gd name="connsiteX5" fmla="*/ 112011 w 120151"/>
                <a:gd name="connsiteY5" fmla="*/ 10213 h 146999"/>
                <a:gd name="connsiteX6" fmla="*/ 120421 w 120151"/>
                <a:gd name="connsiteY6" fmla="*/ 5144 h 146999"/>
                <a:gd name="connsiteX7" fmla="*/ 112011 w 120151"/>
                <a:gd name="connsiteY7" fmla="*/ 75 h 146999"/>
                <a:gd name="connsiteX8" fmla="*/ 74043 w 120151"/>
                <a:gd name="connsiteY8" fmla="*/ 75 h 146999"/>
                <a:gd name="connsiteX9" fmla="*/ 270 w 120151"/>
                <a:gd name="connsiteY9" fmla="*/ 73574 h 146999"/>
                <a:gd name="connsiteX10" fmla="*/ 74043 w 120151"/>
                <a:gd name="connsiteY10" fmla="*/ 147074 h 146999"/>
                <a:gd name="connsiteX11" fmla="*/ 112011 w 120151"/>
                <a:gd name="connsiteY11" fmla="*/ 147074 h 146999"/>
                <a:gd name="connsiteX12" fmla="*/ 120421 w 120151"/>
                <a:gd name="connsiteY12" fmla="*/ 142005 h 146999"/>
                <a:gd name="connsiteX13" fmla="*/ 112011 w 120151"/>
                <a:gd name="connsiteY13" fmla="*/ 136936 h 146999"/>
                <a:gd name="connsiteX14" fmla="*/ 74523 w 120151"/>
                <a:gd name="connsiteY14" fmla="*/ 136936 h 146999"/>
                <a:gd name="connsiteX15" fmla="*/ 10122 w 120151"/>
                <a:gd name="connsiteY15" fmla="*/ 78643 h 146999"/>
                <a:gd name="connsiteX16" fmla="*/ 112011 w 120151"/>
                <a:gd name="connsiteY16" fmla="*/ 78643 h 14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151" h="146999">
                  <a:moveTo>
                    <a:pt x="112011" y="78643"/>
                  </a:moveTo>
                  <a:cubicBezTo>
                    <a:pt x="116096" y="78643"/>
                    <a:pt x="120421" y="78643"/>
                    <a:pt x="120421" y="73574"/>
                  </a:cubicBezTo>
                  <a:cubicBezTo>
                    <a:pt x="120421" y="68506"/>
                    <a:pt x="116096" y="68506"/>
                    <a:pt x="112011" y="68506"/>
                  </a:cubicBezTo>
                  <a:lnTo>
                    <a:pt x="10122" y="68506"/>
                  </a:lnTo>
                  <a:cubicBezTo>
                    <a:pt x="13006" y="34544"/>
                    <a:pt x="40641" y="10213"/>
                    <a:pt x="74523" y="10213"/>
                  </a:cubicBezTo>
                  <a:lnTo>
                    <a:pt x="112011" y="10213"/>
                  </a:lnTo>
                  <a:cubicBezTo>
                    <a:pt x="116096" y="10213"/>
                    <a:pt x="120421" y="10213"/>
                    <a:pt x="120421" y="5144"/>
                  </a:cubicBezTo>
                  <a:cubicBezTo>
                    <a:pt x="120421" y="75"/>
                    <a:pt x="116096" y="75"/>
                    <a:pt x="112011" y="75"/>
                  </a:cubicBezTo>
                  <a:lnTo>
                    <a:pt x="74043" y="75"/>
                  </a:lnTo>
                  <a:cubicBezTo>
                    <a:pt x="32951" y="75"/>
                    <a:pt x="270" y="33023"/>
                    <a:pt x="270" y="73574"/>
                  </a:cubicBezTo>
                  <a:cubicBezTo>
                    <a:pt x="270" y="114126"/>
                    <a:pt x="32951" y="147074"/>
                    <a:pt x="74043" y="147074"/>
                  </a:cubicBezTo>
                  <a:lnTo>
                    <a:pt x="112011" y="147074"/>
                  </a:lnTo>
                  <a:cubicBezTo>
                    <a:pt x="116096" y="147074"/>
                    <a:pt x="120421" y="147074"/>
                    <a:pt x="120421" y="142005"/>
                  </a:cubicBezTo>
                  <a:cubicBezTo>
                    <a:pt x="120421" y="136936"/>
                    <a:pt x="116096" y="136936"/>
                    <a:pt x="112011" y="136936"/>
                  </a:cubicBezTo>
                  <a:lnTo>
                    <a:pt x="74523" y="136936"/>
                  </a:lnTo>
                  <a:cubicBezTo>
                    <a:pt x="40641" y="136936"/>
                    <a:pt x="13006" y="112605"/>
                    <a:pt x="10122" y="78643"/>
                  </a:cubicBezTo>
                  <a:lnTo>
                    <a:pt x="112011" y="78643"/>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8" name="Freeform: Shape 67">
              <a:extLst>
                <a:ext uri="{FF2B5EF4-FFF2-40B4-BE49-F238E27FC236}">
                  <a16:creationId xmlns:a16="http://schemas.microsoft.com/office/drawing/2014/main" id="{3B178790-81C7-4F5E-8CAB-7D66DF4E4038}"/>
                </a:ext>
              </a:extLst>
            </p:cNvPr>
            <p:cNvSpPr/>
            <p:nvPr>
              <p:custDataLst>
                <p:tags r:id="rId25"/>
              </p:custDataLst>
            </p:nvPr>
          </p:nvSpPr>
          <p:spPr>
            <a:xfrm>
              <a:off x="9282696" y="4267750"/>
              <a:ext cx="202335" cy="173104"/>
            </a:xfrm>
            <a:custGeom>
              <a:avLst/>
              <a:gdLst>
                <a:gd name="connsiteX0" fmla="*/ 172576 w 202335"/>
                <a:gd name="connsiteY0" fmla="*/ 26687 h 173104"/>
                <a:gd name="connsiteX1" fmla="*/ 198529 w 202335"/>
                <a:gd name="connsiteY1" fmla="*/ 7932 h 173104"/>
                <a:gd name="connsiteX2" fmla="*/ 202614 w 202335"/>
                <a:gd name="connsiteY2" fmla="*/ 2863 h 173104"/>
                <a:gd name="connsiteX3" fmla="*/ 199490 w 202335"/>
                <a:gd name="connsiteY3" fmla="*/ 75 h 173104"/>
                <a:gd name="connsiteX4" fmla="*/ 175220 w 202335"/>
                <a:gd name="connsiteY4" fmla="*/ 835 h 173104"/>
                <a:gd name="connsiteX5" fmla="*/ 150709 w 202335"/>
                <a:gd name="connsiteY5" fmla="*/ 75 h 173104"/>
                <a:gd name="connsiteX6" fmla="*/ 146383 w 202335"/>
                <a:gd name="connsiteY6" fmla="*/ 5144 h 173104"/>
                <a:gd name="connsiteX7" fmla="*/ 150709 w 202335"/>
                <a:gd name="connsiteY7" fmla="*/ 7932 h 173104"/>
                <a:gd name="connsiteX8" fmla="*/ 167049 w 202335"/>
                <a:gd name="connsiteY8" fmla="*/ 19083 h 173104"/>
                <a:gd name="connsiteX9" fmla="*/ 166329 w 202335"/>
                <a:gd name="connsiteY9" fmla="*/ 24406 h 173104"/>
                <a:gd name="connsiteX10" fmla="*/ 139415 w 202335"/>
                <a:gd name="connsiteY10" fmla="*/ 137190 h 173104"/>
                <a:gd name="connsiteX11" fmla="*/ 86308 w 202335"/>
                <a:gd name="connsiteY11" fmla="*/ 4890 h 173104"/>
                <a:gd name="connsiteX12" fmla="*/ 78618 w 202335"/>
                <a:gd name="connsiteY12" fmla="*/ 75 h 173104"/>
                <a:gd name="connsiteX13" fmla="*/ 46417 w 202335"/>
                <a:gd name="connsiteY13" fmla="*/ 75 h 173104"/>
                <a:gd name="connsiteX14" fmla="*/ 39449 w 202335"/>
                <a:gd name="connsiteY14" fmla="*/ 5144 h 173104"/>
                <a:gd name="connsiteX15" fmla="*/ 46177 w 202335"/>
                <a:gd name="connsiteY15" fmla="*/ 7932 h 173104"/>
                <a:gd name="connsiteX16" fmla="*/ 62518 w 202335"/>
                <a:gd name="connsiteY16" fmla="*/ 10213 h 173104"/>
                <a:gd name="connsiteX17" fmla="*/ 30317 w 202335"/>
                <a:gd name="connsiteY17" fmla="*/ 146314 h 173104"/>
                <a:gd name="connsiteX18" fmla="*/ 4364 w 202335"/>
                <a:gd name="connsiteY18" fmla="*/ 165322 h 173104"/>
                <a:gd name="connsiteX19" fmla="*/ 279 w 202335"/>
                <a:gd name="connsiteY19" fmla="*/ 170391 h 173104"/>
                <a:gd name="connsiteX20" fmla="*/ 3403 w 202335"/>
                <a:gd name="connsiteY20" fmla="*/ 173179 h 173104"/>
                <a:gd name="connsiteX21" fmla="*/ 27433 w 202335"/>
                <a:gd name="connsiteY21" fmla="*/ 172419 h 173104"/>
                <a:gd name="connsiteX22" fmla="*/ 52185 w 202335"/>
                <a:gd name="connsiteY22" fmla="*/ 173179 h 173104"/>
                <a:gd name="connsiteX23" fmla="*/ 56510 w 202335"/>
                <a:gd name="connsiteY23" fmla="*/ 168110 h 173104"/>
                <a:gd name="connsiteX24" fmla="*/ 51704 w 202335"/>
                <a:gd name="connsiteY24" fmla="*/ 165322 h 173104"/>
                <a:gd name="connsiteX25" fmla="*/ 35844 w 202335"/>
                <a:gd name="connsiteY25" fmla="*/ 154171 h 173104"/>
                <a:gd name="connsiteX26" fmla="*/ 36805 w 202335"/>
                <a:gd name="connsiteY26" fmla="*/ 148341 h 173104"/>
                <a:gd name="connsiteX27" fmla="*/ 68525 w 202335"/>
                <a:gd name="connsiteY27" fmla="*/ 14521 h 173104"/>
                <a:gd name="connsiteX28" fmla="*/ 70688 w 202335"/>
                <a:gd name="connsiteY28" fmla="*/ 19083 h 173104"/>
                <a:gd name="connsiteX29" fmla="*/ 130523 w 202335"/>
                <a:gd name="connsiteY29" fmla="*/ 168364 h 173104"/>
                <a:gd name="connsiteX30" fmla="*/ 135089 w 202335"/>
                <a:gd name="connsiteY30" fmla="*/ 173179 h 173104"/>
                <a:gd name="connsiteX31" fmla="*/ 138934 w 202335"/>
                <a:gd name="connsiteY31" fmla="*/ 167857 h 173104"/>
                <a:gd name="connsiteX32" fmla="*/ 172576 w 202335"/>
                <a:gd name="connsiteY32" fmla="*/ 26687 h 17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2335" h="173104">
                  <a:moveTo>
                    <a:pt x="172576" y="26687"/>
                  </a:moveTo>
                  <a:cubicBezTo>
                    <a:pt x="174979" y="16549"/>
                    <a:pt x="179305" y="8692"/>
                    <a:pt x="198529" y="7932"/>
                  </a:cubicBezTo>
                  <a:cubicBezTo>
                    <a:pt x="199731" y="7932"/>
                    <a:pt x="202614" y="7678"/>
                    <a:pt x="202614" y="2863"/>
                  </a:cubicBezTo>
                  <a:cubicBezTo>
                    <a:pt x="202614" y="2609"/>
                    <a:pt x="202614" y="75"/>
                    <a:pt x="199490" y="75"/>
                  </a:cubicBezTo>
                  <a:cubicBezTo>
                    <a:pt x="191560" y="75"/>
                    <a:pt x="183150" y="835"/>
                    <a:pt x="175220" y="835"/>
                  </a:cubicBezTo>
                  <a:cubicBezTo>
                    <a:pt x="167049" y="835"/>
                    <a:pt x="158639" y="75"/>
                    <a:pt x="150709" y="75"/>
                  </a:cubicBezTo>
                  <a:cubicBezTo>
                    <a:pt x="149267" y="75"/>
                    <a:pt x="146383" y="75"/>
                    <a:pt x="146383" y="5144"/>
                  </a:cubicBezTo>
                  <a:cubicBezTo>
                    <a:pt x="146383" y="7932"/>
                    <a:pt x="148786" y="7932"/>
                    <a:pt x="150709" y="7932"/>
                  </a:cubicBezTo>
                  <a:cubicBezTo>
                    <a:pt x="164406" y="8185"/>
                    <a:pt x="167049" y="13507"/>
                    <a:pt x="167049" y="19083"/>
                  </a:cubicBezTo>
                  <a:cubicBezTo>
                    <a:pt x="167049" y="19844"/>
                    <a:pt x="166569" y="23645"/>
                    <a:pt x="166329" y="24406"/>
                  </a:cubicBezTo>
                  <a:lnTo>
                    <a:pt x="139415" y="137190"/>
                  </a:lnTo>
                  <a:lnTo>
                    <a:pt x="86308" y="4890"/>
                  </a:lnTo>
                  <a:cubicBezTo>
                    <a:pt x="84385" y="328"/>
                    <a:pt x="84145" y="75"/>
                    <a:pt x="78618" y="75"/>
                  </a:cubicBezTo>
                  <a:lnTo>
                    <a:pt x="46417" y="75"/>
                  </a:lnTo>
                  <a:cubicBezTo>
                    <a:pt x="41611" y="75"/>
                    <a:pt x="39449" y="75"/>
                    <a:pt x="39449" y="5144"/>
                  </a:cubicBezTo>
                  <a:cubicBezTo>
                    <a:pt x="39449" y="7932"/>
                    <a:pt x="41611" y="7932"/>
                    <a:pt x="46177" y="7932"/>
                  </a:cubicBezTo>
                  <a:cubicBezTo>
                    <a:pt x="47379" y="7932"/>
                    <a:pt x="62518" y="7932"/>
                    <a:pt x="62518" y="10213"/>
                  </a:cubicBezTo>
                  <a:lnTo>
                    <a:pt x="30317" y="146314"/>
                  </a:lnTo>
                  <a:cubicBezTo>
                    <a:pt x="27914" y="156452"/>
                    <a:pt x="23829" y="164562"/>
                    <a:pt x="4364" y="165322"/>
                  </a:cubicBezTo>
                  <a:cubicBezTo>
                    <a:pt x="2922" y="165322"/>
                    <a:pt x="279" y="165576"/>
                    <a:pt x="279" y="170391"/>
                  </a:cubicBezTo>
                  <a:cubicBezTo>
                    <a:pt x="279" y="172165"/>
                    <a:pt x="1481" y="173179"/>
                    <a:pt x="3403" y="173179"/>
                  </a:cubicBezTo>
                  <a:cubicBezTo>
                    <a:pt x="11093" y="173179"/>
                    <a:pt x="19503" y="172419"/>
                    <a:pt x="27433" y="172419"/>
                  </a:cubicBezTo>
                  <a:cubicBezTo>
                    <a:pt x="35604" y="172419"/>
                    <a:pt x="44255" y="173179"/>
                    <a:pt x="52185" y="173179"/>
                  </a:cubicBezTo>
                  <a:cubicBezTo>
                    <a:pt x="53386" y="173179"/>
                    <a:pt x="56510" y="173179"/>
                    <a:pt x="56510" y="168110"/>
                  </a:cubicBezTo>
                  <a:cubicBezTo>
                    <a:pt x="56510" y="165576"/>
                    <a:pt x="54347" y="165322"/>
                    <a:pt x="51704" y="165322"/>
                  </a:cubicBezTo>
                  <a:cubicBezTo>
                    <a:pt x="37766" y="164816"/>
                    <a:pt x="35844" y="159240"/>
                    <a:pt x="35844" y="154171"/>
                  </a:cubicBezTo>
                  <a:cubicBezTo>
                    <a:pt x="35844" y="152397"/>
                    <a:pt x="36084" y="151129"/>
                    <a:pt x="36805" y="148341"/>
                  </a:cubicBezTo>
                  <a:lnTo>
                    <a:pt x="68525" y="14521"/>
                  </a:lnTo>
                  <a:cubicBezTo>
                    <a:pt x="69486" y="16042"/>
                    <a:pt x="69486" y="16549"/>
                    <a:pt x="70688" y="19083"/>
                  </a:cubicBezTo>
                  <a:lnTo>
                    <a:pt x="130523" y="168364"/>
                  </a:lnTo>
                  <a:cubicBezTo>
                    <a:pt x="132206" y="172672"/>
                    <a:pt x="132926" y="173179"/>
                    <a:pt x="135089" y="173179"/>
                  </a:cubicBezTo>
                  <a:cubicBezTo>
                    <a:pt x="137733" y="173179"/>
                    <a:pt x="137733" y="172419"/>
                    <a:pt x="138934" y="167857"/>
                  </a:cubicBezTo>
                  <a:lnTo>
                    <a:pt x="172576" y="26687"/>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9" name="Freeform: Shape 68">
              <a:extLst>
                <a:ext uri="{FF2B5EF4-FFF2-40B4-BE49-F238E27FC236}">
                  <a16:creationId xmlns:a16="http://schemas.microsoft.com/office/drawing/2014/main" id="{22314C3C-4E91-410D-9CAD-A9D8B77F2AF1}"/>
                </a:ext>
              </a:extLst>
            </p:cNvPr>
            <p:cNvSpPr/>
            <p:nvPr>
              <p:custDataLst>
                <p:tags r:id="rId26"/>
              </p:custDataLst>
            </p:nvPr>
          </p:nvSpPr>
          <p:spPr>
            <a:xfrm>
              <a:off x="9516390" y="4250769"/>
              <a:ext cx="55750" cy="253447"/>
            </a:xfrm>
            <a:custGeom>
              <a:avLst/>
              <a:gdLst>
                <a:gd name="connsiteX0" fmla="*/ 56039 w 55750"/>
                <a:gd name="connsiteY0" fmla="*/ 250988 h 253447"/>
                <a:gd name="connsiteX1" fmla="*/ 51953 w 55750"/>
                <a:gd name="connsiteY1" fmla="*/ 245412 h 253447"/>
                <a:gd name="connsiteX2" fmla="*/ 14226 w 55750"/>
                <a:gd name="connsiteY2" fmla="*/ 126798 h 253447"/>
                <a:gd name="connsiteX3" fmla="*/ 52915 w 55750"/>
                <a:gd name="connsiteY3" fmla="*/ 6918 h 253447"/>
                <a:gd name="connsiteX4" fmla="*/ 56039 w 55750"/>
                <a:gd name="connsiteY4" fmla="*/ 2609 h 253447"/>
                <a:gd name="connsiteX5" fmla="*/ 53636 w 55750"/>
                <a:gd name="connsiteY5" fmla="*/ 75 h 253447"/>
                <a:gd name="connsiteX6" fmla="*/ 15427 w 55750"/>
                <a:gd name="connsiteY6" fmla="*/ 49497 h 253447"/>
                <a:gd name="connsiteX7" fmla="*/ 288 w 55750"/>
                <a:gd name="connsiteY7" fmla="*/ 126798 h 253447"/>
                <a:gd name="connsiteX8" fmla="*/ 16148 w 55750"/>
                <a:gd name="connsiteY8" fmla="*/ 205874 h 253447"/>
                <a:gd name="connsiteX9" fmla="*/ 53636 w 55750"/>
                <a:gd name="connsiteY9" fmla="*/ 253522 h 253447"/>
                <a:gd name="connsiteX10" fmla="*/ 56039 w 55750"/>
                <a:gd name="connsiteY10" fmla="*/ 250988 h 25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50" h="253447">
                  <a:moveTo>
                    <a:pt x="56039" y="250988"/>
                  </a:moveTo>
                  <a:cubicBezTo>
                    <a:pt x="56039" y="250227"/>
                    <a:pt x="56039" y="249720"/>
                    <a:pt x="51953" y="245412"/>
                  </a:cubicBezTo>
                  <a:cubicBezTo>
                    <a:pt x="21916" y="213477"/>
                    <a:pt x="14226" y="165576"/>
                    <a:pt x="14226" y="126798"/>
                  </a:cubicBezTo>
                  <a:cubicBezTo>
                    <a:pt x="14226" y="82699"/>
                    <a:pt x="23357" y="38599"/>
                    <a:pt x="52915" y="6918"/>
                  </a:cubicBezTo>
                  <a:cubicBezTo>
                    <a:pt x="56039" y="3876"/>
                    <a:pt x="56039" y="3370"/>
                    <a:pt x="56039" y="2609"/>
                  </a:cubicBezTo>
                  <a:cubicBezTo>
                    <a:pt x="56039" y="835"/>
                    <a:pt x="55077" y="75"/>
                    <a:pt x="53636" y="75"/>
                  </a:cubicBezTo>
                  <a:cubicBezTo>
                    <a:pt x="51233" y="75"/>
                    <a:pt x="29605" y="17309"/>
                    <a:pt x="15427" y="49497"/>
                  </a:cubicBezTo>
                  <a:cubicBezTo>
                    <a:pt x="3172" y="77376"/>
                    <a:pt x="288" y="105509"/>
                    <a:pt x="288" y="126798"/>
                  </a:cubicBezTo>
                  <a:cubicBezTo>
                    <a:pt x="288" y="146567"/>
                    <a:pt x="2932" y="177234"/>
                    <a:pt x="16148" y="205874"/>
                  </a:cubicBezTo>
                  <a:cubicBezTo>
                    <a:pt x="30566" y="237048"/>
                    <a:pt x="51233" y="253522"/>
                    <a:pt x="53636" y="253522"/>
                  </a:cubicBezTo>
                  <a:cubicBezTo>
                    <a:pt x="55077" y="253522"/>
                    <a:pt x="56039" y="252762"/>
                    <a:pt x="56039" y="250988"/>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0" name="Freeform: Shape 69">
              <a:extLst>
                <a:ext uri="{FF2B5EF4-FFF2-40B4-BE49-F238E27FC236}">
                  <a16:creationId xmlns:a16="http://schemas.microsoft.com/office/drawing/2014/main" id="{137C7516-0865-44D7-9EAD-3CA2A5BEA752}"/>
                </a:ext>
              </a:extLst>
            </p:cNvPr>
            <p:cNvSpPr/>
            <p:nvPr>
              <p:custDataLst>
                <p:tags r:id="rId27"/>
              </p:custDataLst>
            </p:nvPr>
          </p:nvSpPr>
          <p:spPr>
            <a:xfrm>
              <a:off x="9593021" y="4328831"/>
              <a:ext cx="105493" cy="114811"/>
            </a:xfrm>
            <a:custGeom>
              <a:avLst/>
              <a:gdLst>
                <a:gd name="connsiteX0" fmla="*/ 105785 w 105493"/>
                <a:gd name="connsiteY0" fmla="*/ 17816 h 114811"/>
                <a:gd name="connsiteX1" fmla="*/ 95212 w 105493"/>
                <a:gd name="connsiteY1" fmla="*/ 75 h 114811"/>
                <a:gd name="connsiteX2" fmla="*/ 83437 w 105493"/>
                <a:gd name="connsiteY2" fmla="*/ 12240 h 114811"/>
                <a:gd name="connsiteX3" fmla="*/ 87282 w 105493"/>
                <a:gd name="connsiteY3" fmla="*/ 19844 h 114811"/>
                <a:gd name="connsiteX4" fmla="*/ 95452 w 105493"/>
                <a:gd name="connsiteY4" fmla="*/ 40626 h 114811"/>
                <a:gd name="connsiteX5" fmla="*/ 52678 w 105493"/>
                <a:gd name="connsiteY5" fmla="*/ 109311 h 114811"/>
                <a:gd name="connsiteX6" fmla="*/ 34896 w 105493"/>
                <a:gd name="connsiteY6" fmla="*/ 87261 h 114811"/>
                <a:gd name="connsiteX7" fmla="*/ 48833 w 105493"/>
                <a:gd name="connsiteY7" fmla="*/ 33530 h 114811"/>
                <a:gd name="connsiteX8" fmla="*/ 51717 w 105493"/>
                <a:gd name="connsiteY8" fmla="*/ 20857 h 114811"/>
                <a:gd name="connsiteX9" fmla="*/ 32012 w 105493"/>
                <a:gd name="connsiteY9" fmla="*/ 75 h 114811"/>
                <a:gd name="connsiteX10" fmla="*/ 292 w 105493"/>
                <a:gd name="connsiteY10" fmla="*/ 39106 h 114811"/>
                <a:gd name="connsiteX11" fmla="*/ 3176 w 105493"/>
                <a:gd name="connsiteY11" fmla="*/ 41640 h 114811"/>
                <a:gd name="connsiteX12" fmla="*/ 7021 w 105493"/>
                <a:gd name="connsiteY12" fmla="*/ 37078 h 114811"/>
                <a:gd name="connsiteX13" fmla="*/ 31291 w 105493"/>
                <a:gd name="connsiteY13" fmla="*/ 5651 h 114811"/>
                <a:gd name="connsiteX14" fmla="*/ 37299 w 105493"/>
                <a:gd name="connsiteY14" fmla="*/ 13761 h 114811"/>
                <a:gd name="connsiteX15" fmla="*/ 33214 w 105493"/>
                <a:gd name="connsiteY15" fmla="*/ 31502 h 114811"/>
                <a:gd name="connsiteX16" fmla="*/ 19516 w 105493"/>
                <a:gd name="connsiteY16" fmla="*/ 83459 h 114811"/>
                <a:gd name="connsiteX17" fmla="*/ 51717 w 105493"/>
                <a:gd name="connsiteY17" fmla="*/ 114886 h 114811"/>
                <a:gd name="connsiteX18" fmla="*/ 105785 w 105493"/>
                <a:gd name="connsiteY18" fmla="*/ 17816 h 11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493" h="114811">
                  <a:moveTo>
                    <a:pt x="105785" y="17816"/>
                  </a:moveTo>
                  <a:cubicBezTo>
                    <a:pt x="105785" y="4130"/>
                    <a:pt x="99537" y="75"/>
                    <a:pt x="95212" y="75"/>
                  </a:cubicBezTo>
                  <a:cubicBezTo>
                    <a:pt x="89204" y="75"/>
                    <a:pt x="83437" y="6664"/>
                    <a:pt x="83437" y="12240"/>
                  </a:cubicBezTo>
                  <a:cubicBezTo>
                    <a:pt x="83437" y="15535"/>
                    <a:pt x="84638" y="17056"/>
                    <a:pt x="87282" y="19844"/>
                  </a:cubicBezTo>
                  <a:cubicBezTo>
                    <a:pt x="92328" y="24913"/>
                    <a:pt x="95452" y="31502"/>
                    <a:pt x="95452" y="40626"/>
                  </a:cubicBezTo>
                  <a:cubicBezTo>
                    <a:pt x="95452" y="51271"/>
                    <a:pt x="80794" y="109311"/>
                    <a:pt x="52678" y="109311"/>
                  </a:cubicBezTo>
                  <a:cubicBezTo>
                    <a:pt x="40423" y="109311"/>
                    <a:pt x="34896" y="100440"/>
                    <a:pt x="34896" y="87261"/>
                  </a:cubicBezTo>
                  <a:cubicBezTo>
                    <a:pt x="34896" y="73068"/>
                    <a:pt x="41384" y="54566"/>
                    <a:pt x="48833" y="33530"/>
                  </a:cubicBezTo>
                  <a:cubicBezTo>
                    <a:pt x="50515" y="29221"/>
                    <a:pt x="51717" y="25673"/>
                    <a:pt x="51717" y="20857"/>
                  </a:cubicBezTo>
                  <a:cubicBezTo>
                    <a:pt x="51717" y="9452"/>
                    <a:pt x="44027" y="75"/>
                    <a:pt x="32012" y="75"/>
                  </a:cubicBezTo>
                  <a:cubicBezTo>
                    <a:pt x="9424" y="75"/>
                    <a:pt x="292" y="36825"/>
                    <a:pt x="292" y="39106"/>
                  </a:cubicBezTo>
                  <a:cubicBezTo>
                    <a:pt x="292" y="41640"/>
                    <a:pt x="2695" y="41640"/>
                    <a:pt x="3176" y="41640"/>
                  </a:cubicBezTo>
                  <a:cubicBezTo>
                    <a:pt x="5579" y="41640"/>
                    <a:pt x="5819" y="41133"/>
                    <a:pt x="7021" y="37078"/>
                  </a:cubicBezTo>
                  <a:cubicBezTo>
                    <a:pt x="13989" y="11480"/>
                    <a:pt x="24322" y="5651"/>
                    <a:pt x="31291" y="5651"/>
                  </a:cubicBezTo>
                  <a:cubicBezTo>
                    <a:pt x="33214" y="5651"/>
                    <a:pt x="37299" y="5651"/>
                    <a:pt x="37299" y="13761"/>
                  </a:cubicBezTo>
                  <a:cubicBezTo>
                    <a:pt x="37299" y="20097"/>
                    <a:pt x="34896" y="26940"/>
                    <a:pt x="33214" y="31502"/>
                  </a:cubicBezTo>
                  <a:cubicBezTo>
                    <a:pt x="22640" y="60902"/>
                    <a:pt x="19516" y="72561"/>
                    <a:pt x="19516" y="83459"/>
                  </a:cubicBezTo>
                  <a:cubicBezTo>
                    <a:pt x="19516" y="110831"/>
                    <a:pt x="40663" y="114886"/>
                    <a:pt x="51717" y="114886"/>
                  </a:cubicBezTo>
                  <a:cubicBezTo>
                    <a:pt x="92088" y="114886"/>
                    <a:pt x="105785" y="30995"/>
                    <a:pt x="105785" y="17816"/>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1" name="Freeform: Shape 70">
              <a:extLst>
                <a:ext uri="{FF2B5EF4-FFF2-40B4-BE49-F238E27FC236}">
                  <a16:creationId xmlns:a16="http://schemas.microsoft.com/office/drawing/2014/main" id="{005A7C33-18D2-4044-AC66-A4D1B98BA3AA}"/>
                </a:ext>
              </a:extLst>
            </p:cNvPr>
            <p:cNvSpPr/>
            <p:nvPr>
              <p:custDataLst>
                <p:tags r:id="rId28"/>
              </p:custDataLst>
            </p:nvPr>
          </p:nvSpPr>
          <p:spPr>
            <a:xfrm>
              <a:off x="9724851" y="4250769"/>
              <a:ext cx="55750" cy="253447"/>
            </a:xfrm>
            <a:custGeom>
              <a:avLst/>
              <a:gdLst>
                <a:gd name="connsiteX0" fmla="*/ 56048 w 55750"/>
                <a:gd name="connsiteY0" fmla="*/ 126798 h 253447"/>
                <a:gd name="connsiteX1" fmla="*/ 40188 w 55750"/>
                <a:gd name="connsiteY1" fmla="*/ 47723 h 253447"/>
                <a:gd name="connsiteX2" fmla="*/ 2700 w 55750"/>
                <a:gd name="connsiteY2" fmla="*/ 75 h 253447"/>
                <a:gd name="connsiteX3" fmla="*/ 297 w 55750"/>
                <a:gd name="connsiteY3" fmla="*/ 2609 h 253447"/>
                <a:gd name="connsiteX4" fmla="*/ 4863 w 55750"/>
                <a:gd name="connsiteY4" fmla="*/ 8438 h 253447"/>
                <a:gd name="connsiteX5" fmla="*/ 42110 w 55750"/>
                <a:gd name="connsiteY5" fmla="*/ 126798 h 253447"/>
                <a:gd name="connsiteX6" fmla="*/ 3421 w 55750"/>
                <a:gd name="connsiteY6" fmla="*/ 246679 h 253447"/>
                <a:gd name="connsiteX7" fmla="*/ 297 w 55750"/>
                <a:gd name="connsiteY7" fmla="*/ 250988 h 253447"/>
                <a:gd name="connsiteX8" fmla="*/ 2700 w 55750"/>
                <a:gd name="connsiteY8" fmla="*/ 253522 h 253447"/>
                <a:gd name="connsiteX9" fmla="*/ 40909 w 55750"/>
                <a:gd name="connsiteY9" fmla="*/ 204100 h 253447"/>
                <a:gd name="connsiteX10" fmla="*/ 56048 w 55750"/>
                <a:gd name="connsiteY10" fmla="*/ 126798 h 25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50" h="253447">
                  <a:moveTo>
                    <a:pt x="56048" y="126798"/>
                  </a:moveTo>
                  <a:cubicBezTo>
                    <a:pt x="56048" y="107030"/>
                    <a:pt x="53404" y="76362"/>
                    <a:pt x="40188" y="47723"/>
                  </a:cubicBezTo>
                  <a:cubicBezTo>
                    <a:pt x="25769" y="16549"/>
                    <a:pt x="5103" y="75"/>
                    <a:pt x="2700" y="75"/>
                  </a:cubicBezTo>
                  <a:cubicBezTo>
                    <a:pt x="1259" y="75"/>
                    <a:pt x="297" y="1089"/>
                    <a:pt x="297" y="2609"/>
                  </a:cubicBezTo>
                  <a:cubicBezTo>
                    <a:pt x="297" y="3370"/>
                    <a:pt x="297" y="3876"/>
                    <a:pt x="4863" y="8438"/>
                  </a:cubicBezTo>
                  <a:cubicBezTo>
                    <a:pt x="28413" y="33530"/>
                    <a:pt x="42110" y="73828"/>
                    <a:pt x="42110" y="126798"/>
                  </a:cubicBezTo>
                  <a:cubicBezTo>
                    <a:pt x="42110" y="170138"/>
                    <a:pt x="33219" y="214745"/>
                    <a:pt x="3421" y="246679"/>
                  </a:cubicBezTo>
                  <a:cubicBezTo>
                    <a:pt x="297" y="249720"/>
                    <a:pt x="297" y="250227"/>
                    <a:pt x="297" y="250988"/>
                  </a:cubicBezTo>
                  <a:cubicBezTo>
                    <a:pt x="297" y="252508"/>
                    <a:pt x="1259" y="253522"/>
                    <a:pt x="2700" y="253522"/>
                  </a:cubicBezTo>
                  <a:cubicBezTo>
                    <a:pt x="5103" y="253522"/>
                    <a:pt x="26731" y="236288"/>
                    <a:pt x="40909" y="204100"/>
                  </a:cubicBezTo>
                  <a:cubicBezTo>
                    <a:pt x="53164" y="176221"/>
                    <a:pt x="56048" y="148088"/>
                    <a:pt x="56048" y="126798"/>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2" name="Freeform: Shape 71">
              <a:extLst>
                <a:ext uri="{FF2B5EF4-FFF2-40B4-BE49-F238E27FC236}">
                  <a16:creationId xmlns:a16="http://schemas.microsoft.com/office/drawing/2014/main" id="{F11F387E-3F89-43EF-A5B5-B0D1FCF3D16F}"/>
                </a:ext>
              </a:extLst>
            </p:cNvPr>
            <p:cNvSpPr/>
            <p:nvPr>
              <p:custDataLst>
                <p:tags r:id="rId29"/>
              </p:custDataLst>
            </p:nvPr>
          </p:nvSpPr>
          <p:spPr>
            <a:xfrm>
              <a:off x="9821908" y="4250769"/>
              <a:ext cx="85307" cy="253447"/>
            </a:xfrm>
            <a:custGeom>
              <a:avLst/>
              <a:gdLst>
                <a:gd name="connsiteX0" fmla="*/ 34905 w 85307"/>
                <a:gd name="connsiteY0" fmla="*/ 219814 h 253447"/>
                <a:gd name="connsiteX1" fmla="*/ 2464 w 85307"/>
                <a:gd name="connsiteY1" fmla="*/ 247946 h 253447"/>
                <a:gd name="connsiteX2" fmla="*/ 301 w 85307"/>
                <a:gd name="connsiteY2" fmla="*/ 250734 h 253447"/>
                <a:gd name="connsiteX3" fmla="*/ 5107 w 85307"/>
                <a:gd name="connsiteY3" fmla="*/ 253522 h 253447"/>
                <a:gd name="connsiteX4" fmla="*/ 51005 w 85307"/>
                <a:gd name="connsiteY4" fmla="*/ 221841 h 253447"/>
                <a:gd name="connsiteX5" fmla="*/ 51005 w 85307"/>
                <a:gd name="connsiteY5" fmla="*/ 164055 h 253447"/>
                <a:gd name="connsiteX6" fmla="*/ 60617 w 85307"/>
                <a:gd name="connsiteY6" fmla="*/ 137697 h 253447"/>
                <a:gd name="connsiteX7" fmla="*/ 83446 w 85307"/>
                <a:gd name="connsiteY7" fmla="*/ 129586 h 253447"/>
                <a:gd name="connsiteX8" fmla="*/ 85609 w 85307"/>
                <a:gd name="connsiteY8" fmla="*/ 126798 h 253447"/>
                <a:gd name="connsiteX9" fmla="*/ 81764 w 85307"/>
                <a:gd name="connsiteY9" fmla="*/ 124010 h 253447"/>
                <a:gd name="connsiteX10" fmla="*/ 51726 w 85307"/>
                <a:gd name="connsiteY10" fmla="*/ 101454 h 253447"/>
                <a:gd name="connsiteX11" fmla="*/ 51005 w 85307"/>
                <a:gd name="connsiteY11" fmla="*/ 89035 h 253447"/>
                <a:gd name="connsiteX12" fmla="*/ 51005 w 85307"/>
                <a:gd name="connsiteY12" fmla="*/ 38852 h 253447"/>
                <a:gd name="connsiteX13" fmla="*/ 39471 w 85307"/>
                <a:gd name="connsiteY13" fmla="*/ 10466 h 253447"/>
                <a:gd name="connsiteX14" fmla="*/ 5107 w 85307"/>
                <a:gd name="connsiteY14" fmla="*/ 75 h 253447"/>
                <a:gd name="connsiteX15" fmla="*/ 301 w 85307"/>
                <a:gd name="connsiteY15" fmla="*/ 2863 h 253447"/>
                <a:gd name="connsiteX16" fmla="*/ 4146 w 85307"/>
                <a:gd name="connsiteY16" fmla="*/ 5651 h 253447"/>
                <a:gd name="connsiteX17" fmla="*/ 34184 w 85307"/>
                <a:gd name="connsiteY17" fmla="*/ 27700 h 253447"/>
                <a:gd name="connsiteX18" fmla="*/ 34905 w 85307"/>
                <a:gd name="connsiteY18" fmla="*/ 39613 h 253447"/>
                <a:gd name="connsiteX19" fmla="*/ 34905 w 85307"/>
                <a:gd name="connsiteY19" fmla="*/ 92836 h 253447"/>
                <a:gd name="connsiteX20" fmla="*/ 44517 w 85307"/>
                <a:gd name="connsiteY20" fmla="*/ 116914 h 253447"/>
                <a:gd name="connsiteX21" fmla="*/ 63261 w 85307"/>
                <a:gd name="connsiteY21" fmla="*/ 126798 h 253447"/>
                <a:gd name="connsiteX22" fmla="*/ 34905 w 85307"/>
                <a:gd name="connsiteY22" fmla="*/ 158986 h 253447"/>
                <a:gd name="connsiteX23" fmla="*/ 34905 w 85307"/>
                <a:gd name="connsiteY23" fmla="*/ 219814 h 25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307" h="253447">
                  <a:moveTo>
                    <a:pt x="34905" y="219814"/>
                  </a:moveTo>
                  <a:cubicBezTo>
                    <a:pt x="34905" y="229951"/>
                    <a:pt x="28657" y="246172"/>
                    <a:pt x="2464" y="247946"/>
                  </a:cubicBezTo>
                  <a:cubicBezTo>
                    <a:pt x="1262" y="248200"/>
                    <a:pt x="301" y="249213"/>
                    <a:pt x="301" y="250734"/>
                  </a:cubicBezTo>
                  <a:cubicBezTo>
                    <a:pt x="301" y="253522"/>
                    <a:pt x="2945" y="253522"/>
                    <a:pt x="5107" y="253522"/>
                  </a:cubicBezTo>
                  <a:cubicBezTo>
                    <a:pt x="28417" y="253522"/>
                    <a:pt x="50765" y="241103"/>
                    <a:pt x="51005" y="221841"/>
                  </a:cubicBezTo>
                  <a:lnTo>
                    <a:pt x="51005" y="164055"/>
                  </a:lnTo>
                  <a:cubicBezTo>
                    <a:pt x="51005" y="154171"/>
                    <a:pt x="51005" y="146060"/>
                    <a:pt x="60617" y="137697"/>
                  </a:cubicBezTo>
                  <a:cubicBezTo>
                    <a:pt x="69028" y="130347"/>
                    <a:pt x="78159" y="129840"/>
                    <a:pt x="83446" y="129586"/>
                  </a:cubicBezTo>
                  <a:cubicBezTo>
                    <a:pt x="84648" y="129333"/>
                    <a:pt x="85609" y="128319"/>
                    <a:pt x="85609" y="126798"/>
                  </a:cubicBezTo>
                  <a:cubicBezTo>
                    <a:pt x="85609" y="124264"/>
                    <a:pt x="84167" y="124264"/>
                    <a:pt x="81764" y="124010"/>
                  </a:cubicBezTo>
                  <a:cubicBezTo>
                    <a:pt x="65904" y="122997"/>
                    <a:pt x="54369" y="113873"/>
                    <a:pt x="51726" y="101454"/>
                  </a:cubicBezTo>
                  <a:cubicBezTo>
                    <a:pt x="51005" y="98666"/>
                    <a:pt x="51005" y="98159"/>
                    <a:pt x="51005" y="89035"/>
                  </a:cubicBezTo>
                  <a:lnTo>
                    <a:pt x="51005" y="38852"/>
                  </a:lnTo>
                  <a:cubicBezTo>
                    <a:pt x="51005" y="28207"/>
                    <a:pt x="51005" y="20097"/>
                    <a:pt x="39471" y="10466"/>
                  </a:cubicBezTo>
                  <a:cubicBezTo>
                    <a:pt x="29858" y="2609"/>
                    <a:pt x="13278" y="75"/>
                    <a:pt x="5107" y="75"/>
                  </a:cubicBezTo>
                  <a:cubicBezTo>
                    <a:pt x="2945" y="75"/>
                    <a:pt x="301" y="75"/>
                    <a:pt x="301" y="2863"/>
                  </a:cubicBezTo>
                  <a:cubicBezTo>
                    <a:pt x="301" y="5397"/>
                    <a:pt x="1743" y="5397"/>
                    <a:pt x="4146" y="5651"/>
                  </a:cubicBezTo>
                  <a:cubicBezTo>
                    <a:pt x="19285" y="6664"/>
                    <a:pt x="31060" y="14775"/>
                    <a:pt x="34184" y="27700"/>
                  </a:cubicBezTo>
                  <a:cubicBezTo>
                    <a:pt x="34905" y="29981"/>
                    <a:pt x="34905" y="30488"/>
                    <a:pt x="34905" y="39613"/>
                  </a:cubicBezTo>
                  <a:lnTo>
                    <a:pt x="34905" y="92836"/>
                  </a:lnTo>
                  <a:cubicBezTo>
                    <a:pt x="34905" y="104495"/>
                    <a:pt x="36827" y="108804"/>
                    <a:pt x="44517" y="116914"/>
                  </a:cubicBezTo>
                  <a:cubicBezTo>
                    <a:pt x="49563" y="122236"/>
                    <a:pt x="56532" y="124771"/>
                    <a:pt x="63261" y="126798"/>
                  </a:cubicBezTo>
                  <a:cubicBezTo>
                    <a:pt x="43556" y="132628"/>
                    <a:pt x="34905" y="144286"/>
                    <a:pt x="34905" y="158986"/>
                  </a:cubicBezTo>
                  <a:lnTo>
                    <a:pt x="34905" y="219814"/>
                  </a:ln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3" name="Freeform: Shape 72">
              <a:extLst>
                <a:ext uri="{FF2B5EF4-FFF2-40B4-BE49-F238E27FC236}">
                  <a16:creationId xmlns:a16="http://schemas.microsoft.com/office/drawing/2014/main" id="{BE714759-04B6-4392-A639-45CEA70F851B}"/>
                </a:ext>
              </a:extLst>
            </p:cNvPr>
            <p:cNvSpPr/>
            <p:nvPr>
              <p:custDataLst>
                <p:tags r:id="rId30"/>
              </p:custDataLst>
            </p:nvPr>
          </p:nvSpPr>
          <p:spPr>
            <a:xfrm>
              <a:off x="9933409" y="4149388"/>
              <a:ext cx="91315" cy="455951"/>
            </a:xfrm>
            <a:custGeom>
              <a:avLst/>
              <a:gdLst>
                <a:gd name="connsiteX0" fmla="*/ 91621 w 91315"/>
                <a:gd name="connsiteY0" fmla="*/ 227913 h 455951"/>
                <a:gd name="connsiteX1" fmla="*/ 28181 w 91315"/>
                <a:gd name="connsiteY1" fmla="*/ 20846 h 455951"/>
                <a:gd name="connsiteX2" fmla="*/ 10159 w 91315"/>
                <a:gd name="connsiteY2" fmla="*/ 1584 h 455951"/>
                <a:gd name="connsiteX3" fmla="*/ 4872 w 91315"/>
                <a:gd name="connsiteY3" fmla="*/ 64 h 455951"/>
                <a:gd name="connsiteX4" fmla="*/ 306 w 91315"/>
                <a:gd name="connsiteY4" fmla="*/ 2598 h 455951"/>
                <a:gd name="connsiteX5" fmla="*/ 1748 w 91315"/>
                <a:gd name="connsiteY5" fmla="*/ 5133 h 455951"/>
                <a:gd name="connsiteX6" fmla="*/ 37793 w 91315"/>
                <a:gd name="connsiteY6" fmla="*/ 55822 h 455951"/>
                <a:gd name="connsiteX7" fmla="*/ 73358 w 91315"/>
                <a:gd name="connsiteY7" fmla="*/ 227913 h 455951"/>
                <a:gd name="connsiteX8" fmla="*/ 1267 w 91315"/>
                <a:gd name="connsiteY8" fmla="*/ 451453 h 455951"/>
                <a:gd name="connsiteX9" fmla="*/ 306 w 91315"/>
                <a:gd name="connsiteY9" fmla="*/ 453481 h 455951"/>
                <a:gd name="connsiteX10" fmla="*/ 4872 w 91315"/>
                <a:gd name="connsiteY10" fmla="*/ 456015 h 455951"/>
                <a:gd name="connsiteX11" fmla="*/ 10639 w 91315"/>
                <a:gd name="connsiteY11" fmla="*/ 453988 h 455951"/>
                <a:gd name="connsiteX12" fmla="*/ 75761 w 91315"/>
                <a:gd name="connsiteY12" fmla="*/ 344499 h 455951"/>
                <a:gd name="connsiteX13" fmla="*/ 91621 w 91315"/>
                <a:gd name="connsiteY13" fmla="*/ 227913 h 45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315" h="455951">
                  <a:moveTo>
                    <a:pt x="91621" y="227913"/>
                  </a:moveTo>
                  <a:cubicBezTo>
                    <a:pt x="91621" y="155173"/>
                    <a:pt x="75521" y="77872"/>
                    <a:pt x="28181" y="20846"/>
                  </a:cubicBezTo>
                  <a:cubicBezTo>
                    <a:pt x="24817" y="16791"/>
                    <a:pt x="15926" y="6907"/>
                    <a:pt x="10159" y="1584"/>
                  </a:cubicBezTo>
                  <a:cubicBezTo>
                    <a:pt x="8476" y="64"/>
                    <a:pt x="7996" y="64"/>
                    <a:pt x="4872" y="64"/>
                  </a:cubicBezTo>
                  <a:cubicBezTo>
                    <a:pt x="2469" y="64"/>
                    <a:pt x="306" y="64"/>
                    <a:pt x="306" y="2598"/>
                  </a:cubicBezTo>
                  <a:cubicBezTo>
                    <a:pt x="306" y="3612"/>
                    <a:pt x="1267" y="4626"/>
                    <a:pt x="1748" y="5133"/>
                  </a:cubicBezTo>
                  <a:cubicBezTo>
                    <a:pt x="9918" y="14003"/>
                    <a:pt x="22895" y="27943"/>
                    <a:pt x="37793" y="55822"/>
                  </a:cubicBezTo>
                  <a:cubicBezTo>
                    <a:pt x="63746" y="104484"/>
                    <a:pt x="73358" y="167085"/>
                    <a:pt x="73358" y="227913"/>
                  </a:cubicBezTo>
                  <a:cubicBezTo>
                    <a:pt x="73358" y="337909"/>
                    <a:pt x="44522" y="405073"/>
                    <a:pt x="1267" y="451453"/>
                  </a:cubicBezTo>
                  <a:cubicBezTo>
                    <a:pt x="787" y="451960"/>
                    <a:pt x="306" y="452721"/>
                    <a:pt x="306" y="453481"/>
                  </a:cubicBezTo>
                  <a:cubicBezTo>
                    <a:pt x="306" y="456015"/>
                    <a:pt x="2469" y="456015"/>
                    <a:pt x="4872" y="456015"/>
                  </a:cubicBezTo>
                  <a:cubicBezTo>
                    <a:pt x="7996" y="456015"/>
                    <a:pt x="8476" y="456015"/>
                    <a:pt x="10639" y="453988"/>
                  </a:cubicBezTo>
                  <a:cubicBezTo>
                    <a:pt x="33468" y="433205"/>
                    <a:pt x="59180" y="397976"/>
                    <a:pt x="75761" y="344499"/>
                  </a:cubicBezTo>
                  <a:cubicBezTo>
                    <a:pt x="86335" y="309776"/>
                    <a:pt x="91621" y="268718"/>
                    <a:pt x="91621" y="227913"/>
                  </a:cubicBezTo>
                  <a:close/>
                </a:path>
              </a:pathLst>
            </a:custGeom>
            <a:solidFill>
              <a:srgbClr val="000000"/>
            </a:solidFill>
            <a:ln w="2415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spTree>
    <p:extLst>
      <p:ext uri="{BB962C8B-B14F-4D97-AF65-F5344CB8AC3E}">
        <p14:creationId xmlns:p14="http://schemas.microsoft.com/office/powerpoint/2010/main" val="3870648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21</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116875" y="465653"/>
            <a:ext cx="3324949"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Mathematical Model</a:t>
            </a:r>
          </a:p>
        </p:txBody>
      </p:sp>
      <p:sp>
        <p:nvSpPr>
          <p:cNvPr id="7" name="TextBox 6">
            <a:extLst>
              <a:ext uri="{FF2B5EF4-FFF2-40B4-BE49-F238E27FC236}">
                <a16:creationId xmlns:a16="http://schemas.microsoft.com/office/drawing/2014/main" id="{ACA0050E-3229-4FEE-A1B7-F42B4C6DE9C7}"/>
              </a:ext>
            </a:extLst>
          </p:cNvPr>
          <p:cNvSpPr txBox="1"/>
          <p:nvPr/>
        </p:nvSpPr>
        <p:spPr>
          <a:xfrm>
            <a:off x="0" y="1246884"/>
            <a:ext cx="12761843" cy="6817251"/>
          </a:xfrm>
          <a:prstGeom prst="rect">
            <a:avLst/>
          </a:prstGeom>
          <a:noFill/>
        </p:spPr>
        <p:txBody>
          <a:bodyPr wrap="square" rtlCol="0">
            <a:spAutoFit/>
          </a:bodyPr>
          <a:lstStyle/>
          <a:p>
            <a:pPr marL="800100" lvl="1" indent="-342900">
              <a:buFontTx/>
              <a:buChar char="-"/>
            </a:pPr>
            <a:r>
              <a:rPr lang="tr-TR" sz="1900" b="1" dirty="0">
                <a:latin typeface="Old Standard TT" panose="020B0604020202020204" charset="-94"/>
              </a:rPr>
              <a:t>GNNs employed in this thesis are the same </a:t>
            </a:r>
            <a:r>
              <a:rPr lang="tr-TR" sz="1900" b="1" dirty="0">
                <a:solidFill>
                  <a:srgbClr val="FF0000"/>
                </a:solidFill>
                <a:latin typeface="Old Standard TT" panose="020B0604020202020204" charset="-94"/>
              </a:rPr>
              <a:t>as in RG-Select</a:t>
            </a:r>
          </a:p>
          <a:p>
            <a:pPr lvl="1"/>
            <a:endParaRPr lang="tr-TR" sz="1900" b="1" dirty="0">
              <a:solidFill>
                <a:srgbClr val="FF0000"/>
              </a:solidFill>
              <a:latin typeface="Old Standard TT" panose="020B0604020202020204" charset="-94"/>
            </a:endParaRPr>
          </a:p>
          <a:p>
            <a:pPr marL="800100" lvl="1" indent="-342900">
              <a:buFontTx/>
              <a:buChar char="-"/>
            </a:pPr>
            <a:r>
              <a:rPr lang="tr-TR" sz="1900" b="1" dirty="0">
                <a:latin typeface="Old Standard TT" panose="020B0604020202020204" charset="-94"/>
              </a:rPr>
              <a:t>GNN Architectures</a:t>
            </a:r>
          </a:p>
          <a:p>
            <a:pPr marL="1257300" lvl="2" indent="-342900">
              <a:buFont typeface="Arial" panose="020B0604020202020204" pitchFamily="34" charset="0"/>
              <a:buChar char="•"/>
            </a:pPr>
            <a:r>
              <a:rPr lang="tr-TR" sz="1900" b="1" dirty="0">
                <a:latin typeface="Old Standard TT" panose="020B0604020202020204" charset="-94"/>
              </a:rPr>
              <a:t>DiffPool</a:t>
            </a:r>
          </a:p>
          <a:p>
            <a:pPr marL="1714500" lvl="3" indent="-342900">
              <a:buFont typeface="Arial" panose="020B0604020202020204" pitchFamily="34" charset="0"/>
              <a:buChar char="•"/>
            </a:pPr>
            <a:r>
              <a:rPr lang="tr-TR" sz="1900" b="1" dirty="0">
                <a:latin typeface="Old Standard TT" panose="020B0604020202020204" charset="-94"/>
              </a:rPr>
              <a:t>Uses Differential pooling to generate a learned hierarchical represetation of the input</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GAT*</a:t>
            </a:r>
          </a:p>
          <a:p>
            <a:pPr marL="1714500" lvl="3" indent="-342900">
              <a:buFont typeface="Arial" panose="020B0604020202020204" pitchFamily="34" charset="0"/>
              <a:buChar char="•"/>
            </a:pPr>
            <a:r>
              <a:rPr lang="tr-TR" sz="1900" b="1" dirty="0">
                <a:latin typeface="Old Standard TT" panose="020B0604020202020204" charset="-94"/>
              </a:rPr>
              <a:t>Uses masked self-attentional layers to classify nodes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GCN*</a:t>
            </a:r>
          </a:p>
          <a:p>
            <a:pPr marL="1714500" lvl="3" indent="-342900">
              <a:buFont typeface="Arial" panose="020B0604020202020204" pitchFamily="34" charset="0"/>
              <a:buChar char="•"/>
            </a:pPr>
            <a:r>
              <a:rPr lang="tr-TR" sz="1900" b="1" dirty="0">
                <a:latin typeface="Old Standard TT" panose="020B0604020202020204" charset="-94"/>
              </a:rPr>
              <a:t>Uses graph convolution layers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SAGPool</a:t>
            </a:r>
          </a:p>
          <a:p>
            <a:pPr marL="1714500" lvl="3" indent="-342900">
              <a:buFont typeface="Arial" panose="020B0604020202020204" pitchFamily="34" charset="0"/>
              <a:buChar char="•"/>
            </a:pPr>
            <a:r>
              <a:rPr lang="tr-TR" sz="1900" b="1" dirty="0">
                <a:latin typeface="Old Standard TT" panose="020B0604020202020204" charset="-94"/>
              </a:rPr>
              <a:t>Uses graph pooling method based on self-attention</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Graph-U-Net</a:t>
            </a:r>
          </a:p>
          <a:p>
            <a:pPr marL="1714500" lvl="3" indent="-342900">
              <a:buFont typeface="Arial" panose="020B0604020202020204" pitchFamily="34" charset="0"/>
              <a:buChar char="•"/>
            </a:pPr>
            <a:r>
              <a:rPr lang="tr-TR" sz="1900" b="1" dirty="0">
                <a:latin typeface="Old Standard TT" panose="020B0604020202020204" charset="-94"/>
              </a:rPr>
              <a:t>An encode-decoder model is employed for graph classification</a:t>
            </a:r>
          </a:p>
          <a:p>
            <a:pPr marL="800100" lvl="1" indent="-342900">
              <a:buFontTx/>
              <a:buChar char="-"/>
            </a:pPr>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marL="1257300" lvl="2" indent="-342900">
              <a:buFont typeface="Arial" panose="020B0604020202020204" pitchFamily="34" charset="0"/>
              <a:buChar char="•"/>
            </a:pPr>
            <a:endParaRPr lang="en-US" sz="1900" b="1" dirty="0">
              <a:latin typeface="Old Standard TT" panose="020B0604020202020204" charset="-94"/>
            </a:endParaRPr>
          </a:p>
          <a:p>
            <a:pPr algn="l"/>
            <a:endParaRPr lang="en-US" sz="1900" b="1" i="1" dirty="0">
              <a:latin typeface="Old Standard TT" panose="020B0604020202020204" charset="-94"/>
            </a:endParaRPr>
          </a:p>
        </p:txBody>
      </p:sp>
    </p:spTree>
    <p:extLst>
      <p:ext uri="{BB962C8B-B14F-4D97-AF65-F5344CB8AC3E}">
        <p14:creationId xmlns:p14="http://schemas.microsoft.com/office/powerpoint/2010/main" val="3081921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0" name="Google Shape;344;p33">
            <a:extLst>
              <a:ext uri="{FF2B5EF4-FFF2-40B4-BE49-F238E27FC236}">
                <a16:creationId xmlns:a16="http://schemas.microsoft.com/office/drawing/2014/main" id="{C7E493E0-CEE0-4B43-AD16-BA71A27989CB}"/>
              </a:ext>
            </a:extLst>
          </p:cNvPr>
          <p:cNvSpPr txBox="1">
            <a:spLocks/>
          </p:cNvSpPr>
          <p:nvPr/>
        </p:nvSpPr>
        <p:spPr>
          <a:xfrm>
            <a:off x="1524001" y="2221781"/>
            <a:ext cx="9573545" cy="3875877"/>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endParaRPr lang="tr-TR" sz="1900" b="1" dirty="0">
              <a:latin typeface="Old Standard TT" panose="020B0604020202020204" charset="-94"/>
            </a:endParaRPr>
          </a:p>
          <a:p>
            <a:pPr marL="342900" indent="-342900">
              <a:buFontTx/>
              <a:buChar char="-"/>
            </a:pPr>
            <a:r>
              <a:rPr lang="tr-TR" sz="1900" b="1" dirty="0">
                <a:latin typeface="Old Standard TT" panose="020B0604020202020204" charset="-94"/>
              </a:rPr>
              <a:t>We focus on assessing the </a:t>
            </a:r>
            <a:r>
              <a:rPr lang="tr-TR" sz="1900" b="1" dirty="0">
                <a:solidFill>
                  <a:srgbClr val="FF0000"/>
                </a:solidFill>
                <a:latin typeface="Old Standard TT" panose="020B0604020202020204" charset="-94"/>
              </a:rPr>
              <a:t>reproducibility scores </a:t>
            </a:r>
            <a:r>
              <a:rPr lang="tr-TR" sz="1900" b="1" dirty="0">
                <a:latin typeface="Old Standard TT" panose="020B0604020202020204" charset="-94"/>
              </a:rPr>
              <a:t>of GNN models</a:t>
            </a: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Tx/>
              <a:buChar char="-"/>
            </a:pPr>
            <a:r>
              <a:rPr lang="tr-TR" sz="1900" b="1" dirty="0">
                <a:latin typeface="Old Standard TT" panose="020B0604020202020204" charset="-94"/>
              </a:rPr>
              <a:t>Models are trained with </a:t>
            </a:r>
            <a:r>
              <a:rPr lang="tr-TR" sz="1900" b="1" dirty="0">
                <a:solidFill>
                  <a:srgbClr val="FF0000"/>
                </a:solidFill>
                <a:latin typeface="Old Standard TT" panose="020B0604020202020204" charset="-94"/>
              </a:rPr>
              <a:t>multigraph data</a:t>
            </a:r>
            <a:r>
              <a:rPr lang="tr-TR" sz="1900" b="1" dirty="0">
                <a:latin typeface="Old Standard TT" panose="020B0604020202020204" charset="-94"/>
              </a:rPr>
              <a:t> from T1-w MRI images</a:t>
            </a: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Tx/>
              <a:buChar char="-"/>
            </a:pPr>
            <a:r>
              <a:rPr lang="tr-TR" sz="1900" b="1" dirty="0">
                <a:latin typeface="Old Standard TT" panose="020B0604020202020204" charset="-94"/>
              </a:rPr>
              <a:t>They are employed to classify if a given multigraph is with </a:t>
            </a:r>
            <a:r>
              <a:rPr lang="tr-TR" sz="1900" b="1" dirty="0">
                <a:solidFill>
                  <a:srgbClr val="FF0000"/>
                </a:solidFill>
                <a:latin typeface="Old Standard TT" panose="020B0604020202020204" charset="-94"/>
              </a:rPr>
              <a:t>autism</a:t>
            </a: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Tx/>
              <a:buChar char="-"/>
            </a:pPr>
            <a:r>
              <a:rPr lang="tr-TR" sz="1900" b="1" dirty="0">
                <a:latin typeface="Old Standard TT" panose="020B0604020202020204" charset="-94"/>
              </a:rPr>
              <a:t>We propose a method, </a:t>
            </a:r>
            <a:r>
              <a:rPr lang="tr-TR" sz="1900" b="1" dirty="0">
                <a:solidFill>
                  <a:srgbClr val="FF0000"/>
                </a:solidFill>
                <a:latin typeface="Old Standard TT" panose="020B0604020202020204" charset="-94"/>
              </a:rPr>
              <a:t>RepNet</a:t>
            </a:r>
            <a:r>
              <a:rPr lang="tr-TR" sz="1900" b="1" dirty="0">
                <a:latin typeface="Old Standard TT" panose="020B0604020202020204" charset="-94"/>
              </a:rPr>
              <a:t>, that assigns a reproducibility score to each GNN</a:t>
            </a:r>
          </a:p>
          <a:p>
            <a:pPr algn="l"/>
            <a:endParaRPr lang="tr-TR" sz="1900" b="1" dirty="0">
              <a:latin typeface="Old Standard TT" panose="020B0604020202020204" charset="-94"/>
            </a:endParaRPr>
          </a:p>
          <a:p>
            <a:pPr marL="342900" indent="-342900">
              <a:buFontTx/>
              <a:buChar char="-"/>
            </a:pPr>
            <a:endParaRPr lang="tr-TR" sz="1900" b="1" dirty="0">
              <a:latin typeface="Old Standard TT" panose="020B0604020202020204" charset="-94"/>
            </a:endParaRPr>
          </a:p>
          <a:p>
            <a:pPr marL="342900" indent="-342900">
              <a:buFontTx/>
              <a:buChar char="-"/>
            </a:pPr>
            <a:endParaRPr lang="tr-TR" sz="1900" b="1" dirty="0">
              <a:latin typeface="Old Standard TT" panose="020B0604020202020204" charset="-94"/>
            </a:endParaRPr>
          </a:p>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22</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171795" y="465653"/>
            <a:ext cx="261321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Thesis Objective</a:t>
            </a:r>
          </a:p>
        </p:txBody>
      </p:sp>
    </p:spTree>
    <p:extLst>
      <p:ext uri="{BB962C8B-B14F-4D97-AF65-F5344CB8AC3E}">
        <p14:creationId xmlns:p14="http://schemas.microsoft.com/office/powerpoint/2010/main" val="1283959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0" name="Google Shape;344;p33">
            <a:extLst>
              <a:ext uri="{FF2B5EF4-FFF2-40B4-BE49-F238E27FC236}">
                <a16:creationId xmlns:a16="http://schemas.microsoft.com/office/drawing/2014/main" id="{C7E493E0-CEE0-4B43-AD16-BA71A27989CB}"/>
              </a:ext>
            </a:extLst>
          </p:cNvPr>
          <p:cNvSpPr txBox="1">
            <a:spLocks/>
          </p:cNvSpPr>
          <p:nvPr/>
        </p:nvSpPr>
        <p:spPr>
          <a:xfrm>
            <a:off x="1524001" y="1849410"/>
            <a:ext cx="9573545" cy="3875877"/>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l">
              <a:buFontTx/>
              <a:buChar char="-"/>
            </a:pPr>
            <a:r>
              <a:rPr lang="en-US" sz="1900" b="1" dirty="0">
                <a:latin typeface="Old Standard TT" panose="020B0604020202020204" charset="-94"/>
              </a:rPr>
              <a:t>We aim to find answers to these research questions</a:t>
            </a:r>
            <a:endParaRPr lang="tr-TR" sz="1900" b="1" dirty="0">
              <a:latin typeface="Old Standard TT" panose="020B0604020202020204" charset="-94"/>
            </a:endParaRP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solidFill>
                  <a:srgbClr val="FF0000"/>
                </a:solidFill>
                <a:latin typeface="Old Standard TT" panose="020B0604020202020204" charset="-94"/>
              </a:rPr>
              <a:t>What assumptions </a:t>
            </a:r>
            <a:r>
              <a:rPr lang="tr-TR" sz="1900" b="1" dirty="0">
                <a:latin typeface="Old Standard TT" panose="020B0604020202020204" charset="-94"/>
              </a:rPr>
              <a:t>should a superior method rely on?</a:t>
            </a:r>
          </a:p>
          <a:p>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Are the </a:t>
            </a:r>
            <a:r>
              <a:rPr lang="tr-TR" sz="1900" b="1" dirty="0">
                <a:solidFill>
                  <a:srgbClr val="FF0000"/>
                </a:solidFill>
                <a:latin typeface="Old Standard TT" panose="020B0604020202020204" charset="-94"/>
              </a:rPr>
              <a:t>reproducibility scores correlated with their capability</a:t>
            </a:r>
            <a:r>
              <a:rPr lang="tr-TR" sz="1900" b="1" dirty="0">
                <a:latin typeface="Old Standard TT" panose="020B0604020202020204" charset="-94"/>
              </a:rPr>
              <a:t>?</a:t>
            </a:r>
          </a:p>
          <a:p>
            <a:endParaRPr lang="tr-TR" sz="1900" b="1" dirty="0">
              <a:latin typeface="Old Standard TT" panose="020B0604020202020204" charset="-94"/>
            </a:endParaRP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How do </a:t>
            </a:r>
            <a:r>
              <a:rPr lang="tr-TR" sz="1900" b="1" dirty="0">
                <a:solidFill>
                  <a:srgbClr val="FF0000"/>
                </a:solidFill>
                <a:latin typeface="Old Standard TT" panose="020B0604020202020204" charset="-94"/>
              </a:rPr>
              <a:t>GNN architectures rank </a:t>
            </a:r>
            <a:r>
              <a:rPr lang="tr-TR" sz="1900" b="1" dirty="0">
                <a:latin typeface="Old Standard TT" panose="020B0604020202020204" charset="-94"/>
              </a:rPr>
              <a:t>and what are the highlighted keys?</a:t>
            </a:r>
          </a:p>
          <a:p>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Are the top biomarkers from the best model </a:t>
            </a:r>
            <a:r>
              <a:rPr lang="tr-TR" sz="1900" b="1" dirty="0">
                <a:solidFill>
                  <a:srgbClr val="FF0000"/>
                </a:solidFill>
                <a:latin typeface="Old Standard TT" panose="020B0604020202020204" charset="-94"/>
              </a:rPr>
              <a:t>clinically meaningful</a:t>
            </a:r>
            <a:r>
              <a:rPr lang="tr-TR" sz="1900" b="1" dirty="0">
                <a:latin typeface="Old Standard TT" panose="020B0604020202020204" charset="-94"/>
              </a:rPr>
              <a:t>?</a:t>
            </a:r>
            <a:br>
              <a:rPr lang="en-US" sz="1900" b="1" dirty="0">
                <a:latin typeface="Old Standard TT" panose="020B0604020202020204" charset="-94"/>
              </a:rPr>
            </a:b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23</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171795" y="465653"/>
            <a:ext cx="261321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Thesis Objective</a:t>
            </a:r>
          </a:p>
        </p:txBody>
      </p:sp>
    </p:spTree>
    <p:extLst>
      <p:ext uri="{BB962C8B-B14F-4D97-AF65-F5344CB8AC3E}">
        <p14:creationId xmlns:p14="http://schemas.microsoft.com/office/powerpoint/2010/main" val="2439176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24</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251456" cy="5432256"/>
          </a:xfrm>
          <a:prstGeom prst="rect">
            <a:avLst/>
          </a:prstGeom>
          <a:noFill/>
        </p:spPr>
        <p:txBody>
          <a:bodyPr wrap="square" rtlCol="0">
            <a:spAutoFit/>
          </a:bodyPr>
          <a:lstStyle/>
          <a:p>
            <a:r>
              <a:rPr lang="tr-TR" sz="2400" b="1" dirty="0">
                <a:latin typeface="Old Standard TT" panose="020B0604020202020204" charset="-94"/>
              </a:rPr>
              <a:t>- Related Work</a:t>
            </a:r>
          </a:p>
          <a:p>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Cross-validation</a:t>
            </a:r>
          </a:p>
          <a:p>
            <a:pPr marL="1257300" lvl="2" indent="-342900">
              <a:buFont typeface="Arial" panose="020B0604020202020204" pitchFamily="34" charset="0"/>
              <a:buChar char="•"/>
            </a:pPr>
            <a:r>
              <a:rPr lang="tr-TR" sz="1900" b="1" dirty="0">
                <a:latin typeface="Old Standard TT" panose="020B0604020202020204" charset="-94"/>
              </a:rPr>
              <a:t>Divides data, trains on subsets</a:t>
            </a:r>
          </a:p>
          <a:p>
            <a:pPr lvl="2"/>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Bootstrapping</a:t>
            </a:r>
          </a:p>
          <a:p>
            <a:pPr marL="1257300" lvl="2" indent="-342900">
              <a:buFont typeface="Arial" panose="020B0604020202020204" pitchFamily="34" charset="0"/>
              <a:buChar char="•"/>
            </a:pPr>
            <a:r>
              <a:rPr lang="tr-TR" sz="1900" b="1" dirty="0">
                <a:latin typeface="Old Standard TT" panose="020B0604020202020204" charset="-94"/>
              </a:rPr>
              <a:t>Randomly samples data, trains multiple times</a:t>
            </a: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Primitive clue about reproducibility</a:t>
            </a:r>
          </a:p>
          <a:p>
            <a:pPr lvl="1"/>
            <a:endParaRPr lang="tr-TR" sz="1900" b="1" dirty="0">
              <a:solidFill>
                <a:srgbClr val="00B050"/>
              </a:solidFill>
              <a:latin typeface="Old Standard TT" panose="020B0604020202020204" charset="-94"/>
            </a:endParaRP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It is indirect</a:t>
            </a: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Neither a reproducibility score nor it is correlated with a model’s reproducibility capability</a:t>
            </a:r>
          </a:p>
          <a:p>
            <a:pPr marL="800100" lvl="1"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44903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25</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5139869"/>
          </a:xfrm>
          <a:prstGeom prst="rect">
            <a:avLst/>
          </a:prstGeom>
          <a:noFill/>
        </p:spPr>
        <p:txBody>
          <a:bodyPr wrap="square" rtlCol="0">
            <a:spAutoFit/>
          </a:bodyPr>
          <a:lstStyle/>
          <a:p>
            <a:r>
              <a:rPr lang="tr-TR" sz="2400" b="1" dirty="0">
                <a:latin typeface="Old Standard TT" panose="020B0604020202020204" charset="-94"/>
              </a:rPr>
              <a:t>- Related Work</a:t>
            </a:r>
          </a:p>
          <a:p>
            <a:endParaRPr lang="tr-TR" sz="1900" b="1" dirty="0">
              <a:latin typeface="Old Standard TT" panose="020B0604020202020204" charset="-94"/>
            </a:endParaRPr>
          </a:p>
          <a:p>
            <a:pPr marL="800100" lvl="1" indent="-342900">
              <a:buFont typeface="Arial" panose="020B0604020202020204" pitchFamily="34" charset="0"/>
              <a:buChar char="•"/>
            </a:pPr>
            <a:r>
              <a:rPr lang="en-US" sz="1900" b="1" dirty="0">
                <a:latin typeface="Old Standard TT" panose="020B0604020202020204" charset="-94"/>
              </a:rPr>
              <a:t>Identifying the best data-driven feature selection method for boosting reproducibility in classification tasks</a:t>
            </a: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Applying various </a:t>
            </a:r>
            <a:r>
              <a:rPr lang="tr-TR" sz="1900" b="1" dirty="0">
                <a:solidFill>
                  <a:srgbClr val="FF0000"/>
                </a:solidFill>
                <a:latin typeface="Old Standard TT" panose="020B0604020202020204" charset="-94"/>
              </a:rPr>
              <a:t>feature selection (FS) methods </a:t>
            </a:r>
            <a:r>
              <a:rPr lang="tr-TR" sz="1900" b="1" dirty="0">
                <a:latin typeface="Old Standard TT" panose="020B0604020202020204" charset="-94"/>
              </a:rPr>
              <a:t>to individually trained SVM classifiers</a:t>
            </a:r>
          </a:p>
          <a:p>
            <a:pPr lvl="2"/>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Defining reproducibility as </a:t>
            </a:r>
            <a:r>
              <a:rPr lang="tr-TR" sz="1900" b="1" dirty="0">
                <a:solidFill>
                  <a:srgbClr val="FF0000"/>
                </a:solidFill>
                <a:latin typeface="Old Standard TT" panose="020B0604020202020204" charset="-94"/>
              </a:rPr>
              <a:t>the shared biomarkers </a:t>
            </a:r>
            <a:r>
              <a:rPr lang="tr-TR" sz="1900" b="1" dirty="0">
                <a:latin typeface="Old Standard TT" panose="020B0604020202020204" charset="-94"/>
              </a:rPr>
              <a:t>across different FS methods</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Building </a:t>
            </a:r>
            <a:r>
              <a:rPr lang="tr-TR" sz="1900" b="1" dirty="0">
                <a:solidFill>
                  <a:srgbClr val="FF0000"/>
                </a:solidFill>
                <a:latin typeface="Old Standard TT" panose="020B0604020202020204" charset="-94"/>
              </a:rPr>
              <a:t>an adjacency matrix </a:t>
            </a:r>
            <a:r>
              <a:rPr lang="tr-TR" sz="1900" b="1" dirty="0">
                <a:latin typeface="Old Standard TT" panose="020B0604020202020204" charset="-94"/>
              </a:rPr>
              <a:t>made up of N nodes from a collection of N FS methods</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en-US" sz="1900" b="1" dirty="0">
                <a:latin typeface="Old Standard TT" panose="020B0604020202020204" charset="-94"/>
              </a:rPr>
              <a:t>The final FS-to-FS matrix was </a:t>
            </a:r>
            <a:r>
              <a:rPr lang="en-US" sz="1900" b="1" dirty="0">
                <a:solidFill>
                  <a:srgbClr val="FF0000"/>
                </a:solidFill>
                <a:latin typeface="Old Standard TT" panose="020B0604020202020204" charset="-94"/>
              </a:rPr>
              <a:t>created by averaging similarity matrices </a:t>
            </a:r>
            <a:r>
              <a:rPr lang="en-US" sz="1900" b="1" dirty="0">
                <a:latin typeface="Old Standard TT" panose="020B0604020202020204" charset="-94"/>
              </a:rPr>
              <a:t>of the three built graphs</a:t>
            </a:r>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Finally, </a:t>
            </a:r>
            <a:r>
              <a:rPr lang="tr-TR" sz="1900" b="1" dirty="0">
                <a:solidFill>
                  <a:srgbClr val="FF0000"/>
                </a:solidFill>
                <a:latin typeface="Old Standard TT" panose="020B0604020202020204" charset="-94"/>
              </a:rPr>
              <a:t>summing the matrix along any axis </a:t>
            </a:r>
            <a:r>
              <a:rPr lang="tr-TR" sz="1900" b="1" dirty="0">
                <a:latin typeface="Old Standard TT" panose="020B0604020202020204" charset="-94"/>
              </a:rPr>
              <a:t>to obtain reproducibility scores of FS methods – node strength</a:t>
            </a: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2775494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26</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4555093"/>
          </a:xfrm>
          <a:prstGeom prst="rect">
            <a:avLst/>
          </a:prstGeom>
          <a:noFill/>
        </p:spPr>
        <p:txBody>
          <a:bodyPr wrap="square" rtlCol="0">
            <a:spAutoFit/>
          </a:bodyPr>
          <a:lstStyle/>
          <a:p>
            <a:r>
              <a:rPr lang="tr-TR" sz="2400" b="1" dirty="0">
                <a:latin typeface="Old Standard TT" panose="020B0604020202020204" charset="-94"/>
              </a:rPr>
              <a:t>- Related Work</a:t>
            </a:r>
          </a:p>
          <a:p>
            <a:endParaRPr lang="tr-TR" sz="1900" b="1" dirty="0">
              <a:latin typeface="Old Standard TT" panose="020B0604020202020204" charset="-94"/>
            </a:endParaRPr>
          </a:p>
          <a:p>
            <a:pPr marL="800100" lvl="1" indent="-342900">
              <a:buFont typeface="Arial" panose="020B0604020202020204" pitchFamily="34" charset="0"/>
              <a:buChar char="•"/>
            </a:pPr>
            <a:r>
              <a:rPr lang="en-US" sz="1900" b="1" dirty="0">
                <a:latin typeface="Old Standard TT" panose="020B0604020202020204" charset="-94"/>
              </a:rPr>
              <a:t>Identifying the best data-driven feature selection method for boosting reproducibility in classification tasks</a:t>
            </a:r>
            <a:endParaRPr lang="tr-TR" sz="1900" b="1" dirty="0">
              <a:latin typeface="Old Standard TT" panose="020B0604020202020204" charset="-94"/>
            </a:endParaRPr>
          </a:p>
          <a:p>
            <a:pPr lvl="1"/>
            <a:endParaRPr lang="tr-TR" sz="1900" b="1" dirty="0">
              <a:solidFill>
                <a:srgbClr val="FF0000"/>
              </a:solidFill>
              <a:latin typeface="Old Standard TT" panose="020B0604020202020204" charset="-94"/>
            </a:endParaRP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works with multigraph data</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identifies most discriminative biomarkers</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finds the most reproducible FS method</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It extracts features in a manual way, not suitable for GNNs</a:t>
            </a: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The classification procedure is not end-to-end</a:t>
            </a:r>
          </a:p>
          <a:p>
            <a:pPr marL="1257300" lvl="2" indent="-342900">
              <a:buFont typeface="Arial" panose="020B0604020202020204" pitchFamily="34" charset="0"/>
              <a:buChar char="•"/>
            </a:pPr>
            <a:r>
              <a:rPr lang="tr-TR" sz="1900" b="1" dirty="0">
                <a:solidFill>
                  <a:srgbClr val="FF0000"/>
                </a:solidFill>
                <a:latin typeface="Old Standard TT" panose="020B0604020202020204" charset="-94"/>
              </a:rPr>
              <a:t>Leading even the most reproducible FS method cannot obtain competitive results</a:t>
            </a:r>
          </a:p>
          <a:p>
            <a:pPr marL="800100" lvl="1"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193535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27</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3970318"/>
          </a:xfrm>
          <a:prstGeom prst="rect">
            <a:avLst/>
          </a:prstGeom>
          <a:noFill/>
        </p:spPr>
        <p:txBody>
          <a:bodyPr wrap="square" rtlCol="0">
            <a:spAutoFit/>
          </a:bodyPr>
          <a:lstStyle/>
          <a:p>
            <a:r>
              <a:rPr lang="tr-TR" sz="2400" b="1" dirty="0">
                <a:latin typeface="Old Standard TT" panose="020B0604020202020204" charset="-94"/>
              </a:rPr>
              <a:t>- Related Work</a:t>
            </a:r>
          </a:p>
          <a:p>
            <a:endParaRPr lang="tr-TR" sz="1900" b="1" dirty="0">
              <a:latin typeface="Old Standard TT" panose="020B0604020202020204" charset="-94"/>
            </a:endParaRPr>
          </a:p>
          <a:p>
            <a:pPr marL="800100" lvl="1" indent="-342900">
              <a:buFont typeface="Arial" panose="020B0604020202020204" pitchFamily="34" charset="0"/>
              <a:buChar char="•"/>
            </a:pPr>
            <a:r>
              <a:rPr lang="en-US" sz="1900" b="1" dirty="0">
                <a:latin typeface="Old Standard TT" panose="020B0604020202020204" charset="-94"/>
              </a:rPr>
              <a:t>Investigating and Quantifying the Reproducibility of Graph Neural Networks in Predictive Medicine</a:t>
            </a: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Proposing </a:t>
            </a:r>
            <a:r>
              <a:rPr lang="tr-TR" sz="1900" b="1" dirty="0">
                <a:solidFill>
                  <a:srgbClr val="FF0000"/>
                </a:solidFill>
                <a:latin typeface="Old Standard TT" panose="020B0604020202020204" charset="-94"/>
              </a:rPr>
              <a:t>a graph-topology-based framework </a:t>
            </a:r>
            <a:r>
              <a:rPr lang="tr-TR" sz="1900" b="1" dirty="0">
                <a:latin typeface="Old Standard TT" panose="020B0604020202020204" charset="-94"/>
              </a:rPr>
              <a:t>to select the most reproducible GNN for a classification task</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Assuming that </a:t>
            </a:r>
            <a:r>
              <a:rPr lang="tr-TR" sz="1900" b="1" dirty="0">
                <a:solidFill>
                  <a:srgbClr val="FF0000"/>
                </a:solidFill>
                <a:latin typeface="Old Standard TT" panose="020B0604020202020204" charset="-94"/>
              </a:rPr>
              <a:t>diverse GNNs will identify overlapping top biomarkers</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Building an adjacency matrix made up of N nodes from a collection of N GNN architectures</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All matrices with different hyperparameters are </a:t>
            </a:r>
            <a:r>
              <a:rPr lang="tr-TR" sz="1900" b="1" dirty="0">
                <a:solidFill>
                  <a:srgbClr val="FF0000"/>
                </a:solidFill>
                <a:latin typeface="Old Standard TT" panose="020B0604020202020204" charset="-94"/>
              </a:rPr>
              <a:t>averaged within one view –only, </a:t>
            </a:r>
            <a:r>
              <a:rPr lang="tr-TR" sz="1900" b="1" dirty="0">
                <a:latin typeface="Old Standard TT" panose="020B0604020202020204" charset="-94"/>
              </a:rPr>
              <a:t>of the brain connectivity</a:t>
            </a: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3668275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28</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5139869"/>
          </a:xfrm>
          <a:prstGeom prst="rect">
            <a:avLst/>
          </a:prstGeom>
          <a:noFill/>
        </p:spPr>
        <p:txBody>
          <a:bodyPr wrap="square" rtlCol="0">
            <a:spAutoFit/>
          </a:bodyPr>
          <a:lstStyle/>
          <a:p>
            <a:r>
              <a:rPr lang="tr-TR" sz="2400" b="1" dirty="0">
                <a:latin typeface="Old Standard TT" panose="020B0604020202020204" charset="-94"/>
              </a:rPr>
              <a:t>- Related Work</a:t>
            </a:r>
          </a:p>
          <a:p>
            <a:endParaRPr lang="tr-TR" sz="1900" b="1" dirty="0">
              <a:latin typeface="Old Standard TT" panose="020B0604020202020204" charset="-94"/>
            </a:endParaRPr>
          </a:p>
          <a:p>
            <a:pPr marL="800100" lvl="1" indent="-342900">
              <a:buFont typeface="Arial" panose="020B0604020202020204" pitchFamily="34" charset="0"/>
              <a:buChar char="•"/>
            </a:pPr>
            <a:r>
              <a:rPr lang="en-US" sz="1900" b="1" dirty="0">
                <a:latin typeface="Old Standard TT" panose="020B0604020202020204" charset="-94"/>
              </a:rPr>
              <a:t>Investigating and Quantifying the Reproducibility of Graph Neural Networks in Predictive Medicine</a:t>
            </a: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The most reproducible GNN model is chosen using the node strength attribute</a:t>
            </a:r>
          </a:p>
          <a:p>
            <a:pPr lvl="1"/>
            <a:endParaRPr lang="tr-TR" sz="1900" b="1" dirty="0">
              <a:solidFill>
                <a:srgbClr val="FF0000"/>
              </a:solidFill>
              <a:latin typeface="Old Standard TT" panose="020B0604020202020204" charset="-94"/>
            </a:endParaRP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works with multigraph data</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identifies most discriminative biomarkers</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finds the most reproducible GNN model</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extracs features automatically, thanks to GNN</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The method only focuses on the inter-model reproducibility score of GNNs</a:t>
            </a: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It does not consider inter-view reproducibility score</a:t>
            </a:r>
          </a:p>
          <a:p>
            <a:pPr marL="800100" lvl="1"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132941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29</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3970318"/>
          </a:xfrm>
          <a:prstGeom prst="rect">
            <a:avLst/>
          </a:prstGeom>
          <a:noFill/>
        </p:spPr>
        <p:txBody>
          <a:bodyPr wrap="square" rtlCol="0">
            <a:spAutoFit/>
          </a:bodyPr>
          <a:lstStyle/>
          <a:p>
            <a:r>
              <a:rPr lang="tr-TR" sz="2400" b="1" dirty="0">
                <a:latin typeface="Old Standard TT" panose="020B0604020202020204" charset="-94"/>
              </a:rPr>
              <a:t>- Related Work</a:t>
            </a:r>
          </a:p>
          <a:p>
            <a:endParaRPr lang="tr-TR" sz="1900" b="1" dirty="0">
              <a:latin typeface="Old Standard TT" panose="020B0604020202020204" charset="-94"/>
            </a:endParaRPr>
          </a:p>
          <a:p>
            <a:pPr marL="800100" lvl="1" indent="-342900">
              <a:buFont typeface="Arial" panose="020B0604020202020204" pitchFamily="34" charset="0"/>
              <a:buChar char="•"/>
            </a:pPr>
            <a:r>
              <a:rPr lang="en-US" sz="1900" b="1" dirty="0">
                <a:latin typeface="Old Standard TT" panose="020B0604020202020204" charset="-94"/>
              </a:rPr>
              <a:t>Quantifying the Reproducibility of Graph Neural Networks using Multigraph Data Representation</a:t>
            </a:r>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It is called </a:t>
            </a:r>
            <a:r>
              <a:rPr lang="tr-TR" sz="1900" b="1" dirty="0">
                <a:solidFill>
                  <a:srgbClr val="FF0000"/>
                </a:solidFill>
                <a:latin typeface="Old Standard TT" panose="020B0604020202020204" charset="-94"/>
              </a:rPr>
              <a:t>RG-Select</a:t>
            </a:r>
            <a:r>
              <a:rPr lang="tr-TR" sz="1900" b="1" dirty="0">
                <a:latin typeface="Old Standard TT" panose="020B0604020202020204" charset="-94"/>
              </a:rPr>
              <a:t>, in short.</a:t>
            </a: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They proposed a </a:t>
            </a:r>
            <a:r>
              <a:rPr lang="tr-TR" sz="1900" b="1" dirty="0">
                <a:solidFill>
                  <a:srgbClr val="FF0000"/>
                </a:solidFill>
                <a:latin typeface="Old Standard TT" panose="020B0604020202020204" charset="-94"/>
              </a:rPr>
              <a:t>graph-topology-based framework </a:t>
            </a:r>
            <a:r>
              <a:rPr lang="tr-TR" sz="1900" b="1" dirty="0">
                <a:latin typeface="Old Standard TT" panose="020B0604020202020204" charset="-94"/>
              </a:rPr>
              <a:t>to select the most reproducible GNN</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Assuming that a model identifies overlapping biomarkers across different </a:t>
            </a:r>
            <a:r>
              <a:rPr lang="tr-TR" sz="1900" b="1" dirty="0">
                <a:solidFill>
                  <a:srgbClr val="FF0000"/>
                </a:solidFill>
                <a:latin typeface="Old Standard TT" panose="020B0604020202020204" charset="-94"/>
              </a:rPr>
              <a:t>GNN architectures </a:t>
            </a:r>
            <a:r>
              <a:rPr lang="tr-TR" sz="1900" b="1" dirty="0">
                <a:latin typeface="Old Standard TT" panose="020B0604020202020204" charset="-94"/>
              </a:rPr>
              <a:t>and</a:t>
            </a:r>
            <a:r>
              <a:rPr lang="tr-TR" sz="1900" b="1" dirty="0">
                <a:solidFill>
                  <a:srgbClr val="FF0000"/>
                </a:solidFill>
                <a:latin typeface="Old Standard TT" panose="020B0604020202020204" charset="-94"/>
              </a:rPr>
              <a:t> views</a:t>
            </a:r>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They built two graphs (adjacency matrices) made up of N nodes from a collection of N GNN architectures</a:t>
            </a:r>
          </a:p>
          <a:p>
            <a:pPr marL="1257300" lvl="2" indent="-342900">
              <a:buFont typeface="Arial" panose="020B0604020202020204" pitchFamily="34" charset="0"/>
              <a:buChar char="•"/>
            </a:pPr>
            <a:r>
              <a:rPr lang="tr-TR" sz="1900" b="1" dirty="0">
                <a:latin typeface="Old Standard TT" panose="020B0604020202020204" charset="-94"/>
              </a:rPr>
              <a:t>The view-specific matrix</a:t>
            </a:r>
          </a:p>
          <a:p>
            <a:pPr marL="1257300" lvl="2" indent="-342900">
              <a:buFont typeface="Arial" panose="020B0604020202020204" pitchFamily="34" charset="0"/>
              <a:buChar char="•"/>
            </a:pPr>
            <a:r>
              <a:rPr lang="tr-TR" sz="1900" b="1" dirty="0">
                <a:latin typeface="Old Standard TT" panose="020B0604020202020204" charset="-94"/>
              </a:rPr>
              <a:t>The GNN-specific matrix</a:t>
            </a:r>
            <a:endParaRPr lang="en-US" sz="1900" b="1" dirty="0">
              <a:latin typeface="Old Standard TT" panose="020B0604020202020204" charset="-94"/>
            </a:endParaRPr>
          </a:p>
        </p:txBody>
      </p:sp>
    </p:spTree>
    <p:extLst>
      <p:ext uri="{BB962C8B-B14F-4D97-AF65-F5344CB8AC3E}">
        <p14:creationId xmlns:p14="http://schemas.microsoft.com/office/powerpoint/2010/main" val="494056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41FBDE2-0D0A-4C30-773D-D8DF33E99179}"/>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itchFamily="2" charset="0"/>
              </a:rPr>
              <a:t>3</a:t>
            </a:r>
            <a:endParaRPr lang="tr-TR" sz="1200" dirty="0">
              <a:solidFill>
                <a:srgbClr val="002755"/>
              </a:solidFill>
              <a:latin typeface="Helvetica Light" panose="020B0403020202020204" pitchFamily="34" charset="0"/>
            </a:endParaRPr>
          </a:p>
        </p:txBody>
      </p:sp>
      <p:sp>
        <p:nvSpPr>
          <p:cNvPr id="7" name="Metin kutusu 6">
            <a:extLst>
              <a:ext uri="{FF2B5EF4-FFF2-40B4-BE49-F238E27FC236}">
                <a16:creationId xmlns:a16="http://schemas.microsoft.com/office/drawing/2014/main" id="{AF68CD33-E2FB-DB7B-B964-08DE62404157}"/>
              </a:ext>
            </a:extLst>
          </p:cNvPr>
          <p:cNvSpPr txBox="1"/>
          <p:nvPr/>
        </p:nvSpPr>
        <p:spPr>
          <a:xfrm>
            <a:off x="7096039" y="457898"/>
            <a:ext cx="3589444"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Network Neuroscience</a:t>
            </a:r>
          </a:p>
        </p:txBody>
      </p:sp>
      <p:sp>
        <p:nvSpPr>
          <p:cNvPr id="8" name="Google Shape;344;p33">
            <a:extLst>
              <a:ext uri="{FF2B5EF4-FFF2-40B4-BE49-F238E27FC236}">
                <a16:creationId xmlns:a16="http://schemas.microsoft.com/office/drawing/2014/main" id="{276F8DF1-83DD-4A4D-8862-CFBA0C896F3A}"/>
              </a:ext>
            </a:extLst>
          </p:cNvPr>
          <p:cNvSpPr txBox="1">
            <a:spLocks/>
          </p:cNvSpPr>
          <p:nvPr/>
        </p:nvSpPr>
        <p:spPr>
          <a:xfrm>
            <a:off x="2170220" y="1397995"/>
            <a:ext cx="7851560" cy="244066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latin typeface="Old Standard TT" panose="020B0604020202020204" charset="-94"/>
                <a:cs typeface="Helvetica" panose="020B0604020202020204" pitchFamily="34" charset="0"/>
              </a:rPr>
              <a:t>- Exploring brain functions is top scientific priorities</a:t>
            </a:r>
            <a:br>
              <a:rPr lang="en-US" sz="1900" b="1" dirty="0">
                <a:latin typeface="Old Standard TT" panose="020B0604020202020204" charset="-94"/>
                <a:cs typeface="Helvetica" panose="020B0604020202020204" pitchFamily="34" charset="0"/>
              </a:rPr>
            </a:br>
            <a:br>
              <a:rPr lang="en-US" sz="1900" b="1" dirty="0">
                <a:latin typeface="Old Standard TT" panose="020B0604020202020204" charset="-94"/>
                <a:cs typeface="Helvetica" panose="020B0604020202020204" pitchFamily="34" charset="0"/>
              </a:rPr>
            </a:br>
            <a:br>
              <a:rPr lang="en-US" sz="1900" b="1" dirty="0">
                <a:latin typeface="Old Standard TT" panose="020B0604020202020204" charset="-94"/>
                <a:cs typeface="Helvetica" panose="020B0604020202020204" pitchFamily="34" charset="0"/>
              </a:rPr>
            </a:br>
            <a:r>
              <a:rPr lang="en-US" sz="1900" b="1" dirty="0">
                <a:latin typeface="Old Standard TT" panose="020B0604020202020204" charset="-94"/>
                <a:cs typeface="Helvetica" panose="020B0604020202020204" pitchFamily="34" charset="0"/>
              </a:rPr>
              <a:t>- We use </a:t>
            </a:r>
            <a:r>
              <a:rPr lang="en-US" sz="1900" b="1" dirty="0">
                <a:solidFill>
                  <a:srgbClr val="FF0000"/>
                </a:solidFill>
                <a:latin typeface="Old Standard TT" panose="020B0604020202020204" charset="-94"/>
                <a:cs typeface="Helvetica" panose="020B0604020202020204" pitchFamily="34" charset="0"/>
              </a:rPr>
              <a:t>brain networks</a:t>
            </a:r>
            <a:r>
              <a:rPr lang="en-US" sz="1900" b="1" dirty="0">
                <a:latin typeface="Old Standard TT" panose="020B0604020202020204" charset="-94"/>
                <a:cs typeface="Helvetica" panose="020B0604020202020204" pitchFamily="34" charset="0"/>
              </a:rPr>
              <a:t> to explore</a:t>
            </a:r>
            <a:br>
              <a:rPr lang="en-US" sz="1900" b="1" dirty="0">
                <a:latin typeface="Old Standard TT" panose="020B0604020202020204" charset="-94"/>
                <a:cs typeface="Helvetica" panose="020B0604020202020204" pitchFamily="34" charset="0"/>
              </a:rPr>
            </a:br>
            <a:br>
              <a:rPr lang="en-US" sz="1900" b="1" dirty="0">
                <a:latin typeface="Old Standard TT" panose="020B0604020202020204" charset="-94"/>
                <a:cs typeface="Helvetica" panose="020B0604020202020204" pitchFamily="34" charset="0"/>
              </a:rPr>
            </a:br>
            <a:br>
              <a:rPr lang="en-US" sz="1900" b="1" dirty="0">
                <a:latin typeface="Old Standard TT" panose="020B0604020202020204" charset="-94"/>
                <a:cs typeface="Helvetica" panose="020B0604020202020204" pitchFamily="34" charset="0"/>
              </a:rPr>
            </a:br>
            <a:endParaRPr lang="en-US" sz="1900" b="1" dirty="0">
              <a:latin typeface="Old Standard TT" panose="020B0604020202020204" charset="-94"/>
              <a:cs typeface="Helvetica" panose="020B0604020202020204" pitchFamily="34" charset="0"/>
            </a:endParaRPr>
          </a:p>
        </p:txBody>
      </p:sp>
      <p:pic>
        <p:nvPicPr>
          <p:cNvPr id="9" name="Picture 8">
            <a:extLst>
              <a:ext uri="{FF2B5EF4-FFF2-40B4-BE49-F238E27FC236}">
                <a16:creationId xmlns:a16="http://schemas.microsoft.com/office/drawing/2014/main" id="{C9E4549A-C2BB-4044-96A3-19C17EF6C49C}"/>
              </a:ext>
            </a:extLst>
          </p:cNvPr>
          <p:cNvPicPr>
            <a:picLocks noChangeAspect="1"/>
          </p:cNvPicPr>
          <p:nvPr/>
        </p:nvPicPr>
        <p:blipFill>
          <a:blip r:embed="rId3"/>
          <a:stretch>
            <a:fillRect/>
          </a:stretch>
        </p:blipFill>
        <p:spPr>
          <a:xfrm>
            <a:off x="8021184" y="2053988"/>
            <a:ext cx="3546324" cy="2578044"/>
          </a:xfrm>
          <a:prstGeom prst="rect">
            <a:avLst/>
          </a:prstGeom>
        </p:spPr>
      </p:pic>
      <p:sp>
        <p:nvSpPr>
          <p:cNvPr id="10" name="Google Shape;344;p33">
            <a:extLst>
              <a:ext uri="{FF2B5EF4-FFF2-40B4-BE49-F238E27FC236}">
                <a16:creationId xmlns:a16="http://schemas.microsoft.com/office/drawing/2014/main" id="{4BE08E66-D3BA-4687-9136-9B809CA3E2C3}"/>
              </a:ext>
            </a:extLst>
          </p:cNvPr>
          <p:cNvSpPr txBox="1">
            <a:spLocks/>
          </p:cNvSpPr>
          <p:nvPr/>
        </p:nvSpPr>
        <p:spPr>
          <a:xfrm>
            <a:off x="2518513" y="2947990"/>
            <a:ext cx="4867049" cy="21596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marL="342900" indent="-342900" algn="l" defTabSz="914400">
              <a:buClr>
                <a:srgbClr val="191919"/>
              </a:buClr>
              <a:buFont typeface="Arial" panose="020B0604020202020204" pitchFamily="34" charset="0"/>
              <a:buChar char="•"/>
            </a:pPr>
            <a:r>
              <a:rPr lang="tr-TR" sz="1900" kern="0" dirty="0">
                <a:solidFill>
                  <a:srgbClr val="191919"/>
                </a:solidFill>
                <a:latin typeface="Old Standard TT" panose="020B0604020202020204" charset="-94"/>
                <a:cs typeface="Helvetica" panose="020B0604020202020204" pitchFamily="34" charset="0"/>
              </a:rPr>
              <a:t>such functions</a:t>
            </a:r>
          </a:p>
          <a:p>
            <a:pPr marL="342900" indent="-342900" algn="l" defTabSz="914400">
              <a:buClr>
                <a:srgbClr val="191919"/>
              </a:buClr>
              <a:buFont typeface="Arial" panose="020B0604020202020204" pitchFamily="34" charset="0"/>
              <a:buChar char="•"/>
            </a:pPr>
            <a:r>
              <a:rPr lang="tr-TR" sz="1900" kern="0" dirty="0">
                <a:solidFill>
                  <a:srgbClr val="191919"/>
                </a:solidFill>
                <a:latin typeface="Old Standard TT" panose="020B0604020202020204" charset="-94"/>
                <a:cs typeface="Helvetica" panose="020B0604020202020204" pitchFamily="34" charset="0"/>
              </a:rPr>
              <a:t>brain structure</a:t>
            </a:r>
          </a:p>
          <a:p>
            <a:pPr marL="342900" indent="-342900" algn="l" defTabSz="914400">
              <a:buClr>
                <a:srgbClr val="191919"/>
              </a:buClr>
              <a:buFont typeface="Arial" panose="020B0604020202020204" pitchFamily="34" charset="0"/>
              <a:buChar char="•"/>
            </a:pPr>
            <a:r>
              <a:rPr lang="tr-TR" sz="1900" kern="0" dirty="0">
                <a:solidFill>
                  <a:srgbClr val="191919"/>
                </a:solidFill>
                <a:latin typeface="Old Standard TT" panose="020B0604020202020204" charset="-94"/>
                <a:cs typeface="Helvetica" panose="020B0604020202020204" pitchFamily="34" charset="0"/>
              </a:rPr>
              <a:t>mental processes</a:t>
            </a:r>
          </a:p>
          <a:p>
            <a:pPr marL="342900" indent="-342900" algn="l" defTabSz="914400">
              <a:buClr>
                <a:srgbClr val="191919"/>
              </a:buClr>
              <a:buFont typeface="Arial" panose="020B0604020202020204" pitchFamily="34" charset="0"/>
              <a:buChar char="•"/>
            </a:pPr>
            <a:r>
              <a:rPr lang="tr-TR" sz="1900" kern="0" dirty="0">
                <a:solidFill>
                  <a:srgbClr val="191919"/>
                </a:solidFill>
                <a:latin typeface="Old Standard TT" panose="020B0604020202020204" charset="-94"/>
                <a:cs typeface="Helvetica" panose="020B0604020202020204" pitchFamily="34" charset="0"/>
              </a:rPr>
              <a:t>diagnosis &amp; treatment of disorders</a:t>
            </a:r>
          </a:p>
          <a:p>
            <a:pPr marL="342900" indent="-342900" algn="l" defTabSz="914400">
              <a:buClr>
                <a:srgbClr val="191919"/>
              </a:buClr>
              <a:buFont typeface="Arial" panose="020B0604020202020204" pitchFamily="34" charset="0"/>
              <a:buChar char="•"/>
            </a:pPr>
            <a:r>
              <a:rPr lang="tr-TR" sz="1900" kern="0" dirty="0">
                <a:solidFill>
                  <a:srgbClr val="191919"/>
                </a:solidFill>
                <a:latin typeface="Old Standard TT" panose="020B0604020202020204" charset="-94"/>
                <a:cs typeface="Helvetica" panose="020B0604020202020204" pitchFamily="34" charset="0"/>
              </a:rPr>
              <a:t>decision making processes</a:t>
            </a:r>
            <a:br>
              <a:rPr lang="tr-TR" sz="1900" kern="0" dirty="0">
                <a:solidFill>
                  <a:srgbClr val="191919"/>
                </a:solidFill>
                <a:latin typeface="Old Standard TT" panose="020B0604020202020204" charset="-94"/>
                <a:cs typeface="Helvetica" panose="020B0604020202020204" pitchFamily="34" charset="0"/>
              </a:rPr>
            </a:br>
            <a:br>
              <a:rPr lang="en-US" sz="1900" kern="0" dirty="0">
                <a:solidFill>
                  <a:srgbClr val="191919"/>
                </a:solidFill>
                <a:latin typeface="Old Standard TT" panose="020B0604020202020204" charset="-94"/>
                <a:cs typeface="Helvetica" panose="020B0604020202020204" pitchFamily="34" charset="0"/>
              </a:rPr>
            </a:br>
            <a:endParaRPr lang="en-US" sz="1900" kern="0" dirty="0">
              <a:solidFill>
                <a:srgbClr val="191919"/>
              </a:solidFill>
              <a:latin typeface="Old Standard TT" panose="020B0604020202020204" charset="-94"/>
              <a:cs typeface="Helvetica" panose="020B0604020202020204" pitchFamily="34" charset="0"/>
            </a:endParaRPr>
          </a:p>
        </p:txBody>
      </p:sp>
      <p:sp>
        <p:nvSpPr>
          <p:cNvPr id="11" name="Google Shape;344;p33">
            <a:extLst>
              <a:ext uri="{FF2B5EF4-FFF2-40B4-BE49-F238E27FC236}">
                <a16:creationId xmlns:a16="http://schemas.microsoft.com/office/drawing/2014/main" id="{36693173-78FD-4C7D-A24A-64CD833A2735}"/>
              </a:ext>
            </a:extLst>
          </p:cNvPr>
          <p:cNvSpPr txBox="1">
            <a:spLocks/>
          </p:cNvSpPr>
          <p:nvPr/>
        </p:nvSpPr>
        <p:spPr>
          <a:xfrm>
            <a:off x="2170221" y="4632033"/>
            <a:ext cx="7113116" cy="8925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algn="l" defTabSz="914400">
              <a:buClr>
                <a:srgbClr val="191919"/>
              </a:buClr>
            </a:pPr>
            <a:r>
              <a:rPr lang="tr-TR" sz="1900" kern="0" dirty="0">
                <a:solidFill>
                  <a:srgbClr val="191919"/>
                </a:solidFill>
                <a:latin typeface="Old Standard TT" panose="020B0604020202020204" charset="-94"/>
                <a:cs typeface="Helvetica" panose="020B0604020202020204" pitchFamily="34" charset="0"/>
              </a:rPr>
              <a:t>- All of these are carried out under </a:t>
            </a:r>
            <a:r>
              <a:rPr lang="tr-TR" sz="1900" kern="0" dirty="0">
                <a:solidFill>
                  <a:srgbClr val="FF0000"/>
                </a:solidFill>
                <a:latin typeface="Old Standard TT" panose="020B0604020202020204" charset="-94"/>
                <a:cs typeface="Helvetica" panose="020B0604020202020204" pitchFamily="34" charset="0"/>
              </a:rPr>
              <a:t>network neuroscience</a:t>
            </a:r>
            <a:endParaRPr lang="en-US" sz="1900" kern="0" dirty="0">
              <a:solidFill>
                <a:srgbClr val="FF0000"/>
              </a:solidFill>
              <a:latin typeface="Old Standard TT" panose="020B0604020202020204" charset="-94"/>
              <a:cs typeface="Helvetica" panose="020B0604020202020204" pitchFamily="34" charset="0"/>
            </a:endParaRPr>
          </a:p>
        </p:txBody>
      </p:sp>
    </p:spTree>
    <p:extLst>
      <p:ext uri="{BB962C8B-B14F-4D97-AF65-F5344CB8AC3E}">
        <p14:creationId xmlns:p14="http://schemas.microsoft.com/office/powerpoint/2010/main" val="4254579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a:solidFill>
                  <a:srgbClr val="002755"/>
                </a:solidFill>
                <a:latin typeface="Helvetica" panose="020B0604020202020204" pitchFamily="34" charset="0"/>
                <a:cs typeface="Helvetica" panose="020B0604020202020204" pitchFamily="34" charset="0"/>
              </a:rPr>
              <a:t>22</a:t>
            </a:r>
            <a:endParaRPr lang="tr-TR" sz="1200" b="1" dirty="0">
              <a:solidFill>
                <a:srgbClr val="002755"/>
              </a:solidFill>
              <a:latin typeface="Helvetica" panose="020B0604020202020204" pitchFamily="34" charset="0"/>
              <a:cs typeface="Helvetica" panose="020B0604020202020204" pitchFamily="34" charset="0"/>
            </a:endParaRP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754053"/>
          </a:xfrm>
          <a:prstGeom prst="rect">
            <a:avLst/>
          </a:prstGeom>
          <a:noFill/>
        </p:spPr>
        <p:txBody>
          <a:bodyPr wrap="square" rtlCol="0">
            <a:spAutoFit/>
          </a:bodyPr>
          <a:lstStyle/>
          <a:p>
            <a:r>
              <a:rPr lang="tr-TR" sz="2400" b="1" dirty="0">
                <a:latin typeface="Old Standard TT" panose="020B0604020202020204" charset="-94"/>
              </a:rPr>
              <a:t>- Related Work</a:t>
            </a:r>
            <a:endParaRPr lang="tr-TR" sz="1900" b="1" dirty="0">
              <a:latin typeface="Old Standard TT" panose="020B0604020202020204" charset="-94"/>
            </a:endParaRPr>
          </a:p>
          <a:p>
            <a:pPr algn="l"/>
            <a:endParaRPr lang="en-US" sz="1900" b="1" dirty="0">
              <a:latin typeface="Old Standard TT" panose="020B0604020202020204" charset="-94"/>
            </a:endParaRPr>
          </a:p>
        </p:txBody>
      </p:sp>
      <p:pic>
        <p:nvPicPr>
          <p:cNvPr id="3" name="Picture 2">
            <a:extLst>
              <a:ext uri="{FF2B5EF4-FFF2-40B4-BE49-F238E27FC236}">
                <a16:creationId xmlns:a16="http://schemas.microsoft.com/office/drawing/2014/main" id="{64C1E2E3-B53E-4141-95F0-EFC0F0725FA1}"/>
              </a:ext>
            </a:extLst>
          </p:cNvPr>
          <p:cNvPicPr>
            <a:picLocks noChangeAspect="1"/>
          </p:cNvPicPr>
          <p:nvPr/>
        </p:nvPicPr>
        <p:blipFill>
          <a:blip r:embed="rId3"/>
          <a:stretch>
            <a:fillRect/>
          </a:stretch>
        </p:blipFill>
        <p:spPr>
          <a:xfrm>
            <a:off x="2020057" y="1640793"/>
            <a:ext cx="8151886" cy="5217207"/>
          </a:xfrm>
          <a:prstGeom prst="rect">
            <a:avLst/>
          </a:prstGeom>
        </p:spPr>
      </p:pic>
    </p:spTree>
    <p:extLst>
      <p:ext uri="{BB962C8B-B14F-4D97-AF65-F5344CB8AC3E}">
        <p14:creationId xmlns:p14="http://schemas.microsoft.com/office/powerpoint/2010/main" val="3996840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31</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365756" cy="5724644"/>
          </a:xfrm>
          <a:prstGeom prst="rect">
            <a:avLst/>
          </a:prstGeom>
          <a:noFill/>
        </p:spPr>
        <p:txBody>
          <a:bodyPr wrap="square" rtlCol="0">
            <a:spAutoFit/>
          </a:bodyPr>
          <a:lstStyle/>
          <a:p>
            <a:r>
              <a:rPr lang="tr-TR" sz="2400" b="1" dirty="0">
                <a:latin typeface="Old Standard TT" panose="020B0604020202020204" charset="-94"/>
              </a:rPr>
              <a:t>- Related Work</a:t>
            </a:r>
          </a:p>
          <a:p>
            <a:endParaRPr lang="tr-TR" sz="1900" b="1" dirty="0">
              <a:latin typeface="Old Standard TT" panose="020B0604020202020204" charset="-94"/>
            </a:endParaRPr>
          </a:p>
          <a:p>
            <a:pPr marL="800100" lvl="1" indent="-342900">
              <a:buFont typeface="Arial" panose="020B0604020202020204" pitchFamily="34" charset="0"/>
              <a:buChar char="•"/>
            </a:pPr>
            <a:r>
              <a:rPr lang="en-US" sz="1900" b="1" dirty="0">
                <a:latin typeface="Old Standard TT" panose="020B0604020202020204" charset="-94"/>
              </a:rPr>
              <a:t>Quantifying the Reproducibility of Graph Neural Networks using Multigraph Data Representation</a:t>
            </a:r>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 typeface="Arial" panose="020B0604020202020204" pitchFamily="34" charset="0"/>
              <a:buChar char="•"/>
            </a:pPr>
            <a:r>
              <a:rPr lang="en-US" sz="1900" b="1" dirty="0">
                <a:latin typeface="Old Standard TT" panose="020B0604020202020204" charset="-94"/>
              </a:rPr>
              <a:t>These matrices were combined element-wise to form a final matrix</a:t>
            </a:r>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T</a:t>
            </a:r>
            <a:r>
              <a:rPr lang="en-US" sz="1900" b="1" dirty="0">
                <a:latin typeface="Old Standard TT" panose="020B0604020202020204" charset="-94"/>
              </a:rPr>
              <a:t>his matrix and the node strength property </a:t>
            </a:r>
            <a:r>
              <a:rPr lang="tr-TR" sz="1900" b="1" dirty="0">
                <a:latin typeface="Old Standard TT" panose="020B0604020202020204" charset="-94"/>
              </a:rPr>
              <a:t>were </a:t>
            </a:r>
            <a:r>
              <a:rPr lang="en-US" sz="1900" b="1" dirty="0">
                <a:latin typeface="Old Standard TT" panose="020B0604020202020204" charset="-94"/>
              </a:rPr>
              <a:t>employed to measure a GNN model’s</a:t>
            </a:r>
            <a:r>
              <a:rPr lang="tr-TR" sz="1900" b="1" dirty="0">
                <a:latin typeface="Old Standard TT" panose="020B0604020202020204" charset="-94"/>
              </a:rPr>
              <a:t> reproducibility</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works with multigraph data</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identifies most discriminative biomarkers</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finds the most reproducible GNN model</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extracs features automatically, thanks to GNN</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considers both : inter-model and inter-view reproducibility</a:t>
            </a:r>
          </a:p>
          <a:p>
            <a:pPr marL="800100" lvl="1" indent="-342900">
              <a:buFont typeface="Arial" panose="020B0604020202020204" pitchFamily="34" charset="0"/>
              <a:buChar char="•"/>
            </a:pPr>
            <a:r>
              <a:rPr lang="tr-TR" sz="1900" b="1" dirty="0">
                <a:solidFill>
                  <a:srgbClr val="00B050"/>
                </a:solidFill>
                <a:latin typeface="Old Standard TT" panose="020B0604020202020204" charset="-94"/>
              </a:rPr>
              <a:t>It is the state-of-the-art-method in the literature</a:t>
            </a:r>
          </a:p>
          <a:p>
            <a:pPr lvl="1"/>
            <a:endParaRPr lang="tr-TR" sz="1900" b="1" dirty="0">
              <a:solidFill>
                <a:srgbClr val="00B050"/>
              </a:solidFill>
              <a:latin typeface="Old Standard TT" panose="020B0604020202020204" charset="-94"/>
            </a:endParaRP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However...</a:t>
            </a: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376123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32</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5139869"/>
          </a:xfrm>
          <a:prstGeom prst="rect">
            <a:avLst/>
          </a:prstGeom>
          <a:noFill/>
        </p:spPr>
        <p:txBody>
          <a:bodyPr wrap="square" rtlCol="0">
            <a:spAutoFit/>
          </a:bodyPr>
          <a:lstStyle/>
          <a:p>
            <a:r>
              <a:rPr lang="tr-TR" sz="2400" b="1" dirty="0">
                <a:latin typeface="Old Standard TT" panose="020B0604020202020204" charset="-94"/>
              </a:rPr>
              <a:t>- Critique of the State-of-the-art Method</a:t>
            </a:r>
          </a:p>
          <a:p>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We critique the state-of-the-art method in three key areas: </a:t>
            </a:r>
          </a:p>
          <a:p>
            <a:pPr marL="1257300" lvl="2" indent="-342900">
              <a:buFont typeface="Arial" panose="020B0604020202020204" pitchFamily="34" charset="0"/>
              <a:buChar char="•"/>
            </a:pPr>
            <a:r>
              <a:rPr lang="tr-TR" sz="1900" b="1" dirty="0">
                <a:latin typeface="Old Standard TT" panose="020B0604020202020204" charset="-94"/>
              </a:rPr>
              <a:t>Definitions and hypotheses</a:t>
            </a:r>
          </a:p>
          <a:p>
            <a:pPr marL="1257300" lvl="2" indent="-342900">
              <a:buFont typeface="Arial" panose="020B0604020202020204" pitchFamily="34" charset="0"/>
              <a:buChar char="•"/>
            </a:pPr>
            <a:r>
              <a:rPr lang="tr-TR" sz="1900" b="1" dirty="0">
                <a:latin typeface="Old Standard TT" panose="020B0604020202020204" charset="-94"/>
              </a:rPr>
              <a:t>Methodology</a:t>
            </a:r>
          </a:p>
          <a:p>
            <a:pPr marL="1257300" lvl="2" indent="-342900">
              <a:buFont typeface="Arial" panose="020B0604020202020204" pitchFamily="34" charset="0"/>
              <a:buChar char="•"/>
            </a:pPr>
            <a:r>
              <a:rPr lang="tr-TR" sz="1900" b="1" dirty="0">
                <a:latin typeface="Old Standard TT" panose="020B0604020202020204" charset="-94"/>
              </a:rPr>
              <a:t>Experiments</a:t>
            </a:r>
          </a:p>
          <a:p>
            <a:pPr lvl="2"/>
            <a:endParaRPr lang="tr-TR" sz="1900" b="1" dirty="0">
              <a:latin typeface="Old Standard TT" panose="020B0604020202020204" charset="-94"/>
            </a:endParaRPr>
          </a:p>
          <a:p>
            <a:pPr lvl="2"/>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Definitions and hypotheses</a:t>
            </a:r>
          </a:p>
          <a:p>
            <a:pPr marL="1257300" lvl="2" indent="-342900">
              <a:buFont typeface="Arial" panose="020B0604020202020204" pitchFamily="34" charset="0"/>
              <a:buChar char="•"/>
            </a:pPr>
            <a:r>
              <a:rPr lang="tr-TR" sz="1900" b="1" dirty="0">
                <a:latin typeface="Old Standard TT" panose="020B0604020202020204" charset="-94"/>
              </a:rPr>
              <a:t>Reproducibility of a model </a:t>
            </a:r>
            <a:r>
              <a:rPr lang="en-US" sz="1900" b="1" dirty="0">
                <a:latin typeface="Old Standard TT" panose="020B0604020202020204" charset="-94"/>
              </a:rPr>
              <a:t>depends on the </a:t>
            </a:r>
            <a:r>
              <a:rPr lang="en-US" sz="1900" b="1" dirty="0">
                <a:solidFill>
                  <a:srgbClr val="FF0000"/>
                </a:solidFill>
                <a:latin typeface="Old Standard TT" panose="020B0604020202020204" charset="-94"/>
              </a:rPr>
              <a:t>intersection of </a:t>
            </a:r>
            <a:r>
              <a:rPr lang="tr-TR" sz="1900" b="1" dirty="0">
                <a:solidFill>
                  <a:srgbClr val="FF0000"/>
                </a:solidFill>
                <a:latin typeface="Old Standard TT" panose="020B0604020202020204" charset="-94"/>
              </a:rPr>
              <a:t>the model’s biomarkers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Models </a:t>
            </a:r>
            <a:r>
              <a:rPr lang="en-US" sz="1900" b="1" dirty="0">
                <a:latin typeface="Old Standard TT" panose="020B0604020202020204" charset="-94"/>
              </a:rPr>
              <a:t>with low reproducibility </a:t>
            </a:r>
            <a:r>
              <a:rPr lang="en-US" sz="1900" b="1" dirty="0">
                <a:solidFill>
                  <a:srgbClr val="FF0000"/>
                </a:solidFill>
                <a:latin typeface="Old Standard TT" panose="020B0604020202020204" charset="-94"/>
              </a:rPr>
              <a:t>skewing the scores</a:t>
            </a:r>
            <a:r>
              <a:rPr lang="en-US" sz="1900" b="1" dirty="0">
                <a:latin typeface="Old Standard TT" panose="020B0604020202020204" charset="-94"/>
              </a:rPr>
              <a:t> of highly reproducible models</a:t>
            </a:r>
            <a:endParaRPr lang="tr-TR" sz="1900" b="1" dirty="0">
              <a:latin typeface="Old Standard TT" panose="020B0604020202020204" charset="-94"/>
            </a:endParaRPr>
          </a:p>
          <a:p>
            <a:pPr lvl="3"/>
            <a:endParaRPr lang="tr-TR" sz="1900" b="1" dirty="0">
              <a:latin typeface="Old Standard TT" panose="020B0604020202020204" charset="-94"/>
            </a:endParaRPr>
          </a:p>
          <a:p>
            <a:pPr marL="1257300" lvl="2" indent="-342900">
              <a:buFont typeface="Arial" panose="020B0604020202020204" pitchFamily="34" charset="0"/>
              <a:buChar char="•"/>
            </a:pPr>
            <a:r>
              <a:rPr lang="en-US" sz="1900" b="1" dirty="0">
                <a:latin typeface="Old Standard TT" panose="020B0604020202020204" charset="-94"/>
              </a:rPr>
              <a:t>The inability to </a:t>
            </a:r>
            <a:r>
              <a:rPr lang="en-US" sz="1900" b="1" dirty="0">
                <a:solidFill>
                  <a:srgbClr val="FF0000"/>
                </a:solidFill>
                <a:latin typeface="Old Standard TT" panose="020B0604020202020204" charset="-94"/>
              </a:rPr>
              <a:t>independently</a:t>
            </a:r>
            <a:r>
              <a:rPr lang="en-US" sz="1900" b="1" dirty="0">
                <a:latin typeface="Old Standard TT" panose="020B0604020202020204" charset="-94"/>
              </a:rPr>
              <a:t> </a:t>
            </a:r>
            <a:r>
              <a:rPr lang="tr-TR" sz="1900" b="1" dirty="0">
                <a:latin typeface="Old Standard TT" panose="020B0604020202020204" charset="-94"/>
              </a:rPr>
              <a:t>measure reproducibility</a:t>
            </a: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1931943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33</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2800767"/>
          </a:xfrm>
          <a:prstGeom prst="rect">
            <a:avLst/>
          </a:prstGeom>
          <a:noFill/>
        </p:spPr>
        <p:txBody>
          <a:bodyPr wrap="square" rtlCol="0">
            <a:spAutoFit/>
          </a:bodyPr>
          <a:lstStyle/>
          <a:p>
            <a:r>
              <a:rPr lang="tr-TR" sz="2400" b="1" dirty="0">
                <a:latin typeface="Old Standard TT" panose="020B0604020202020204" charset="-94"/>
              </a:rPr>
              <a:t>- Critique of the State-of-the-art Method</a:t>
            </a:r>
          </a:p>
          <a:p>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Methodological problems</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en-US" sz="1900" b="1" dirty="0">
                <a:latin typeface="Old Standard TT" panose="020B0604020202020204" charset="-94"/>
              </a:rPr>
              <a:t>The </a:t>
            </a:r>
            <a:r>
              <a:rPr lang="en-US" sz="1900" b="1" dirty="0">
                <a:solidFill>
                  <a:srgbClr val="FF0000"/>
                </a:solidFill>
                <a:latin typeface="Old Standard TT" panose="020B0604020202020204" charset="-94"/>
              </a:rPr>
              <a:t>limited</a:t>
            </a:r>
            <a:r>
              <a:rPr lang="en-US" sz="1900" b="1" dirty="0">
                <a:latin typeface="Old Standard TT" panose="020B0604020202020204" charset="-94"/>
              </a:rPr>
              <a:t> number of</a:t>
            </a:r>
            <a:r>
              <a:rPr lang="tr-TR" sz="1900" b="1" dirty="0">
                <a:latin typeface="Old Standard TT" panose="020B0604020202020204" charset="-94"/>
              </a:rPr>
              <a:t> thresholds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en-US" sz="1900" b="1" dirty="0">
                <a:solidFill>
                  <a:srgbClr val="FF0000"/>
                </a:solidFill>
                <a:latin typeface="Old Standard TT" panose="020B0604020202020204" charset="-94"/>
              </a:rPr>
              <a:t>Averaging</a:t>
            </a:r>
            <a:r>
              <a:rPr lang="en-US" sz="1900" b="1" dirty="0">
                <a:latin typeface="Old Standard TT" panose="020B0604020202020204" charset="-94"/>
              </a:rPr>
              <a:t> different matrices</a:t>
            </a: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4144485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2508379"/>
          </a:xfrm>
          <a:prstGeom prst="rect">
            <a:avLst/>
          </a:prstGeom>
          <a:noFill/>
        </p:spPr>
        <p:txBody>
          <a:bodyPr wrap="square" rtlCol="0">
            <a:spAutoFit/>
          </a:bodyPr>
          <a:lstStyle/>
          <a:p>
            <a:r>
              <a:rPr lang="tr-TR" sz="2400" b="1" dirty="0">
                <a:latin typeface="Old Standard TT" panose="020B0604020202020204" charset="-94"/>
              </a:rPr>
              <a:t>- Critique of the State-of-the-art Method</a:t>
            </a:r>
          </a:p>
          <a:p>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Experimental issues</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en-US" sz="1900" b="1" dirty="0">
                <a:latin typeface="Old Standard TT" panose="020B0604020202020204" charset="-94"/>
              </a:rPr>
              <a:t>The method's robustness is questioned, as the majority voting result of different metrics </a:t>
            </a:r>
            <a:endParaRPr lang="tr-TR" sz="1900" b="1" dirty="0">
              <a:latin typeface="Old Standard TT" panose="020B0604020202020204" charset="-94"/>
            </a:endParaRPr>
          </a:p>
          <a:p>
            <a:pPr lvl="3"/>
            <a:r>
              <a:rPr lang="tr-TR" sz="1900" b="1" dirty="0">
                <a:latin typeface="Old Standard TT" panose="020B0604020202020204" charset="-94"/>
              </a:rPr>
              <a:t>and </a:t>
            </a:r>
            <a:r>
              <a:rPr lang="en-US" sz="1900" b="1" dirty="0">
                <a:latin typeface="Old Standard TT" panose="020B0604020202020204" charset="-94"/>
              </a:rPr>
              <a:t>the method's metric are not consistently compatible for all models</a:t>
            </a:r>
            <a:endParaRPr lang="tr-TR" sz="1900" b="1" dirty="0">
              <a:latin typeface="Old Standard TT" panose="020B0604020202020204" charset="-94"/>
            </a:endParaRPr>
          </a:p>
          <a:p>
            <a:pPr lvl="1"/>
            <a:endParaRPr lang="tr-TR" sz="1900" b="1" dirty="0">
              <a:latin typeface="Old Standard TT" panose="020B0604020202020204" charset="-94"/>
            </a:endParaRPr>
          </a:p>
          <a:p>
            <a:pPr algn="l"/>
            <a:endParaRPr lang="en-US" sz="1900" b="1" dirty="0">
              <a:latin typeface="Old Standard TT" panose="020B0604020202020204" charset="-94"/>
            </a:endParaRPr>
          </a:p>
        </p:txBody>
      </p:sp>
      <p:graphicFrame>
        <p:nvGraphicFramePr>
          <p:cNvPr id="4" name="Table 4">
            <a:extLst>
              <a:ext uri="{FF2B5EF4-FFF2-40B4-BE49-F238E27FC236}">
                <a16:creationId xmlns:a16="http://schemas.microsoft.com/office/drawing/2014/main" id="{F97329DA-939C-4DF5-85AC-421533C1D328}"/>
              </a:ext>
            </a:extLst>
          </p:cNvPr>
          <p:cNvGraphicFramePr>
            <a:graphicFrameLocks noGrp="1"/>
          </p:cNvGraphicFramePr>
          <p:nvPr>
            <p:extLst>
              <p:ext uri="{D42A27DB-BD31-4B8C-83A1-F6EECF244321}">
                <p14:modId xmlns:p14="http://schemas.microsoft.com/office/powerpoint/2010/main" val="3271508692"/>
              </p:ext>
            </p:extLst>
          </p:nvPr>
        </p:nvGraphicFramePr>
        <p:xfrm>
          <a:off x="448235" y="3250067"/>
          <a:ext cx="7229981" cy="2523904"/>
        </p:xfrm>
        <a:graphic>
          <a:graphicData uri="http://schemas.openxmlformats.org/drawingml/2006/table">
            <a:tbl>
              <a:tblPr firstRow="1" bandRow="1">
                <a:tableStyleId>{5C22544A-7EE6-4342-B048-85BDC9FD1C3A}</a:tableStyleId>
              </a:tblPr>
              <a:tblGrid>
                <a:gridCol w="829181">
                  <a:extLst>
                    <a:ext uri="{9D8B030D-6E8A-4147-A177-3AD203B41FA5}">
                      <a16:colId xmlns:a16="http://schemas.microsoft.com/office/drawing/2014/main" val="871730122"/>
                    </a:ext>
                  </a:extLst>
                </a:gridCol>
                <a:gridCol w="521191">
                  <a:extLst>
                    <a:ext uri="{9D8B030D-6E8A-4147-A177-3AD203B41FA5}">
                      <a16:colId xmlns:a16="http://schemas.microsoft.com/office/drawing/2014/main" val="1543513806"/>
                    </a:ext>
                  </a:extLst>
                </a:gridCol>
                <a:gridCol w="644669">
                  <a:extLst>
                    <a:ext uri="{9D8B030D-6E8A-4147-A177-3AD203B41FA5}">
                      <a16:colId xmlns:a16="http://schemas.microsoft.com/office/drawing/2014/main" val="3752964518"/>
                    </a:ext>
                  </a:extLst>
                </a:gridCol>
                <a:gridCol w="571500">
                  <a:extLst>
                    <a:ext uri="{9D8B030D-6E8A-4147-A177-3AD203B41FA5}">
                      <a16:colId xmlns:a16="http://schemas.microsoft.com/office/drawing/2014/main" val="789970599"/>
                    </a:ext>
                  </a:extLst>
                </a:gridCol>
                <a:gridCol w="563880">
                  <a:extLst>
                    <a:ext uri="{9D8B030D-6E8A-4147-A177-3AD203B41FA5}">
                      <a16:colId xmlns:a16="http://schemas.microsoft.com/office/drawing/2014/main" val="2322493763"/>
                    </a:ext>
                  </a:extLst>
                </a:gridCol>
                <a:gridCol w="571500">
                  <a:extLst>
                    <a:ext uri="{9D8B030D-6E8A-4147-A177-3AD203B41FA5}">
                      <a16:colId xmlns:a16="http://schemas.microsoft.com/office/drawing/2014/main" val="4138611726"/>
                    </a:ext>
                  </a:extLst>
                </a:gridCol>
                <a:gridCol w="563880">
                  <a:extLst>
                    <a:ext uri="{9D8B030D-6E8A-4147-A177-3AD203B41FA5}">
                      <a16:colId xmlns:a16="http://schemas.microsoft.com/office/drawing/2014/main" val="1557329802"/>
                    </a:ext>
                  </a:extLst>
                </a:gridCol>
                <a:gridCol w="533400">
                  <a:extLst>
                    <a:ext uri="{9D8B030D-6E8A-4147-A177-3AD203B41FA5}">
                      <a16:colId xmlns:a16="http://schemas.microsoft.com/office/drawing/2014/main" val="438035228"/>
                    </a:ext>
                  </a:extLst>
                </a:gridCol>
                <a:gridCol w="548640">
                  <a:extLst>
                    <a:ext uri="{9D8B030D-6E8A-4147-A177-3AD203B41FA5}">
                      <a16:colId xmlns:a16="http://schemas.microsoft.com/office/drawing/2014/main" val="1533039637"/>
                    </a:ext>
                  </a:extLst>
                </a:gridCol>
                <a:gridCol w="952500">
                  <a:extLst>
                    <a:ext uri="{9D8B030D-6E8A-4147-A177-3AD203B41FA5}">
                      <a16:colId xmlns:a16="http://schemas.microsoft.com/office/drawing/2014/main" val="511453160"/>
                    </a:ext>
                  </a:extLst>
                </a:gridCol>
                <a:gridCol w="929640">
                  <a:extLst>
                    <a:ext uri="{9D8B030D-6E8A-4147-A177-3AD203B41FA5}">
                      <a16:colId xmlns:a16="http://schemas.microsoft.com/office/drawing/2014/main" val="387292769"/>
                    </a:ext>
                  </a:extLst>
                </a:gridCol>
              </a:tblGrid>
              <a:tr h="716830">
                <a:tc>
                  <a:txBody>
                    <a:bodyPr/>
                    <a:lstStyle/>
                    <a:p>
                      <a:r>
                        <a:rPr lang="tr-TR" sz="1100" dirty="0"/>
                        <a:t>Method</a:t>
                      </a:r>
                    </a:p>
                  </a:txBody>
                  <a:tcPr/>
                </a:tc>
                <a:tc>
                  <a:txBody>
                    <a:bodyPr/>
                    <a:lstStyle/>
                    <a:p>
                      <a:r>
                        <a:rPr lang="tr-TR" sz="1100" dirty="0"/>
                        <a:t>v.a.</a:t>
                      </a:r>
                    </a:p>
                  </a:txBody>
                  <a:tcPr/>
                </a:tc>
                <a:tc>
                  <a:txBody>
                    <a:bodyPr/>
                    <a:lstStyle/>
                    <a:p>
                      <a:r>
                        <a:rPr lang="tr-TR" sz="1100" dirty="0"/>
                        <a:t>r.c</a:t>
                      </a:r>
                    </a:p>
                  </a:txBody>
                  <a:tcPr/>
                </a:tc>
                <a:tc>
                  <a:txBody>
                    <a:bodyPr/>
                    <a:lstStyle/>
                    <a:p>
                      <a:r>
                        <a:rPr lang="tr-TR" sz="1100" dirty="0"/>
                        <a:t>a.w.i</a:t>
                      </a:r>
                    </a:p>
                  </a:txBody>
                  <a:tcPr/>
                </a:tc>
                <a:tc>
                  <a:txBody>
                    <a:bodyPr/>
                    <a:lstStyle/>
                    <a:p>
                      <a:r>
                        <a:rPr lang="tr-TR" sz="1100" dirty="0"/>
                        <a:t>a.w.c</a:t>
                      </a:r>
                    </a:p>
                  </a:txBody>
                  <a:tcPr/>
                </a:tc>
                <a:tc>
                  <a:txBody>
                    <a:bodyPr/>
                    <a:lstStyle/>
                    <a:p>
                      <a:r>
                        <a:rPr lang="tr-TR" sz="1100" dirty="0"/>
                        <a:t>s.c</a:t>
                      </a:r>
                    </a:p>
                  </a:txBody>
                  <a:tcPr/>
                </a:tc>
                <a:tc>
                  <a:txBody>
                    <a:bodyPr/>
                    <a:lstStyle/>
                    <a:p>
                      <a:r>
                        <a:rPr lang="tr-TR" sz="1100" dirty="0"/>
                        <a:t>a.r.i</a:t>
                      </a:r>
                    </a:p>
                  </a:txBody>
                  <a:tcPr/>
                </a:tc>
                <a:tc>
                  <a:txBody>
                    <a:bodyPr/>
                    <a:lstStyle/>
                    <a:p>
                      <a:r>
                        <a:rPr lang="tr-TR" sz="1100" dirty="0"/>
                        <a:t>KL</a:t>
                      </a:r>
                    </a:p>
                  </a:txBody>
                  <a:tcPr/>
                </a:tc>
                <a:tc>
                  <a:txBody>
                    <a:bodyPr/>
                    <a:lstStyle/>
                    <a:p>
                      <a:r>
                        <a:rPr lang="tr-TR" sz="1100" dirty="0"/>
                        <a:t>L2</a:t>
                      </a:r>
                    </a:p>
                  </a:txBody>
                  <a:tcPr/>
                </a:tc>
                <a:tc>
                  <a:txBody>
                    <a:bodyPr/>
                    <a:lstStyle/>
                    <a:p>
                      <a:r>
                        <a:rPr lang="tr-TR" sz="1100" dirty="0"/>
                        <a:t># of the 1st reproducible model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100" dirty="0"/>
                        <a:t># of the 2nd reproducible model</a:t>
                      </a:r>
                    </a:p>
                    <a:p>
                      <a:endParaRPr lang="tr-TR" sz="1100" dirty="0"/>
                    </a:p>
                  </a:txBody>
                  <a:tcPr/>
                </a:tc>
                <a:extLst>
                  <a:ext uri="{0D108BD9-81ED-4DB2-BD59-A6C34878D82A}">
                    <a16:rowId xmlns:a16="http://schemas.microsoft.com/office/drawing/2014/main" val="2425783275"/>
                  </a:ext>
                </a:extLst>
              </a:tr>
              <a:tr h="333796">
                <a:tc>
                  <a:txBody>
                    <a:bodyPr/>
                    <a:lstStyle/>
                    <a:p>
                      <a:pPr algn="ctr"/>
                      <a:r>
                        <a:rPr lang="tr-TR" sz="1100" b="1" dirty="0"/>
                        <a:t>2. </a:t>
                      </a:r>
                      <a:r>
                        <a:rPr lang="tr-TR" sz="1100" dirty="0"/>
                        <a:t>DiffPool</a:t>
                      </a:r>
                    </a:p>
                  </a:txBody>
                  <a:tcPr/>
                </a:tc>
                <a:tc>
                  <a:txBody>
                    <a:bodyPr/>
                    <a:lstStyle/>
                    <a:p>
                      <a:pPr algn="ctr"/>
                      <a:r>
                        <a:rPr lang="tr-TR" sz="1100" dirty="0"/>
                        <a:t>0.361</a:t>
                      </a:r>
                    </a:p>
                  </a:txBody>
                  <a:tcPr/>
                </a:tc>
                <a:tc>
                  <a:txBody>
                    <a:bodyPr/>
                    <a:lstStyle/>
                    <a:p>
                      <a:pPr algn="ctr"/>
                      <a:r>
                        <a:rPr lang="tr-TR" sz="1100" dirty="0"/>
                        <a:t>0</a:t>
                      </a:r>
                    </a:p>
                  </a:txBody>
                  <a:tcPr/>
                </a:tc>
                <a:tc>
                  <a:txBody>
                    <a:bodyPr/>
                    <a:lstStyle/>
                    <a:p>
                      <a:pPr algn="ctr"/>
                      <a:r>
                        <a:rPr lang="tr-TR" sz="1100" dirty="0"/>
                        <a:t>0.341</a:t>
                      </a:r>
                    </a:p>
                  </a:txBody>
                  <a:tcPr/>
                </a:tc>
                <a:tc>
                  <a:txBody>
                    <a:bodyPr/>
                    <a:lstStyle/>
                    <a:p>
                      <a:pPr algn="ctr"/>
                      <a:r>
                        <a:rPr lang="tr-TR" sz="1100" dirty="0"/>
                        <a:t>0.37</a:t>
                      </a:r>
                    </a:p>
                  </a:txBody>
                  <a:tcPr/>
                </a:tc>
                <a:tc>
                  <a:txBody>
                    <a:bodyPr/>
                    <a:lstStyle/>
                    <a:p>
                      <a:pPr algn="ctr"/>
                      <a:r>
                        <a:rPr lang="tr-TR" sz="1100" dirty="0"/>
                        <a:t>0.151</a:t>
                      </a:r>
                    </a:p>
                  </a:txBody>
                  <a:tcPr/>
                </a:tc>
                <a:tc>
                  <a:txBody>
                    <a:bodyPr/>
                    <a:lstStyle/>
                    <a:p>
                      <a:pPr algn="ctr"/>
                      <a:r>
                        <a:rPr lang="tr-TR" sz="1100" dirty="0"/>
                        <a:t>0.198</a:t>
                      </a:r>
                    </a:p>
                  </a:txBody>
                  <a:tcPr/>
                </a:tc>
                <a:tc>
                  <a:txBody>
                    <a:bodyPr/>
                    <a:lstStyle/>
                    <a:p>
                      <a:pPr algn="ctr"/>
                      <a:r>
                        <a:rPr lang="tr-TR" sz="1100" dirty="0"/>
                        <a:t>6.93</a:t>
                      </a:r>
                    </a:p>
                  </a:txBody>
                  <a:tcPr/>
                </a:tc>
                <a:tc>
                  <a:txBody>
                    <a:bodyPr/>
                    <a:lstStyle/>
                    <a:p>
                      <a:pPr algn="ctr"/>
                      <a:r>
                        <a:rPr lang="tr-TR" sz="1100" dirty="0"/>
                        <a:t>5.788</a:t>
                      </a:r>
                    </a:p>
                  </a:txBody>
                  <a:tcPr/>
                </a:tc>
                <a:tc>
                  <a:txBody>
                    <a:bodyPr/>
                    <a:lstStyle/>
                    <a:p>
                      <a:pPr algn="ctr"/>
                      <a:r>
                        <a:rPr lang="tr-TR" sz="1100" dirty="0"/>
                        <a:t>2</a:t>
                      </a:r>
                    </a:p>
                  </a:txBody>
                  <a:tcPr/>
                </a:tc>
                <a:tc>
                  <a:txBody>
                    <a:bodyPr/>
                    <a:lstStyle/>
                    <a:p>
                      <a:pPr algn="ctr"/>
                      <a:r>
                        <a:rPr lang="tr-TR" sz="1100" dirty="0"/>
                        <a:t>3</a:t>
                      </a:r>
                    </a:p>
                  </a:txBody>
                  <a:tcPr/>
                </a:tc>
                <a:extLst>
                  <a:ext uri="{0D108BD9-81ED-4DB2-BD59-A6C34878D82A}">
                    <a16:rowId xmlns:a16="http://schemas.microsoft.com/office/drawing/2014/main" val="1300953567"/>
                  </a:ext>
                </a:extLst>
              </a:tr>
              <a:tr h="333796">
                <a:tc>
                  <a:txBody>
                    <a:bodyPr/>
                    <a:lstStyle/>
                    <a:p>
                      <a:pPr marL="0" indent="0" algn="ctr">
                        <a:buNone/>
                      </a:pPr>
                      <a:r>
                        <a:rPr lang="tr-TR" sz="1100" b="1" dirty="0"/>
                        <a:t>1. </a:t>
                      </a:r>
                      <a:r>
                        <a:rPr lang="tr-TR" sz="1100" dirty="0"/>
                        <a:t>GAT</a:t>
                      </a:r>
                    </a:p>
                  </a:txBody>
                  <a:tcPr/>
                </a:tc>
                <a:tc>
                  <a:txBody>
                    <a:bodyPr/>
                    <a:lstStyle/>
                    <a:p>
                      <a:pPr algn="ctr"/>
                      <a:r>
                        <a:rPr lang="tr-TR" sz="1100" dirty="0"/>
                        <a:t>0.355</a:t>
                      </a:r>
                    </a:p>
                  </a:txBody>
                  <a:tcPr/>
                </a:tc>
                <a:tc>
                  <a:txBody>
                    <a:bodyPr/>
                    <a:lstStyle/>
                    <a:p>
                      <a:pPr algn="ctr"/>
                      <a:r>
                        <a:rPr lang="tr-TR" sz="1100" dirty="0"/>
                        <a:t>0.138</a:t>
                      </a:r>
                    </a:p>
                  </a:txBody>
                  <a:tcPr/>
                </a:tc>
                <a:tc>
                  <a:txBody>
                    <a:bodyPr/>
                    <a:lstStyle/>
                    <a:p>
                      <a:pPr algn="ctr"/>
                      <a:r>
                        <a:rPr lang="tr-TR" sz="1100" dirty="0"/>
                        <a:t>0.281</a:t>
                      </a:r>
                    </a:p>
                  </a:txBody>
                  <a:tcPr/>
                </a:tc>
                <a:tc>
                  <a:txBody>
                    <a:bodyPr/>
                    <a:lstStyle/>
                    <a:p>
                      <a:pPr algn="ctr"/>
                      <a:r>
                        <a:rPr lang="tr-TR" sz="1100" dirty="0"/>
                        <a:t>0.624</a:t>
                      </a:r>
                    </a:p>
                  </a:txBody>
                  <a:tcPr/>
                </a:tc>
                <a:tc>
                  <a:txBody>
                    <a:bodyPr/>
                    <a:lstStyle/>
                    <a:p>
                      <a:pPr algn="ctr"/>
                      <a:r>
                        <a:rPr lang="tr-TR" sz="1100" dirty="0"/>
                        <a:t>0.2</a:t>
                      </a:r>
                    </a:p>
                  </a:txBody>
                  <a:tcPr/>
                </a:tc>
                <a:tc>
                  <a:txBody>
                    <a:bodyPr/>
                    <a:lstStyle/>
                    <a:p>
                      <a:pPr algn="ctr"/>
                      <a:r>
                        <a:rPr lang="tr-TR" sz="1100" dirty="0"/>
                        <a:t>0.208</a:t>
                      </a:r>
                    </a:p>
                  </a:txBody>
                  <a:tcPr/>
                </a:tc>
                <a:tc>
                  <a:txBody>
                    <a:bodyPr/>
                    <a:lstStyle/>
                    <a:p>
                      <a:pPr algn="ctr"/>
                      <a:r>
                        <a:rPr lang="tr-TR" sz="1100" dirty="0"/>
                        <a:t>15.025</a:t>
                      </a:r>
                    </a:p>
                  </a:txBody>
                  <a:tcPr/>
                </a:tc>
                <a:tc>
                  <a:txBody>
                    <a:bodyPr/>
                    <a:lstStyle/>
                    <a:p>
                      <a:pPr algn="ctr"/>
                      <a:r>
                        <a:rPr lang="tr-TR" sz="1100" dirty="0"/>
                        <a:t>9.07</a:t>
                      </a:r>
                    </a:p>
                  </a:txBody>
                  <a:tcPr/>
                </a:tc>
                <a:tc>
                  <a:txBody>
                    <a:bodyPr/>
                    <a:lstStyle/>
                    <a:p>
                      <a:pPr algn="ctr"/>
                      <a:r>
                        <a:rPr lang="tr-TR" sz="1100" dirty="0"/>
                        <a:t>4</a:t>
                      </a:r>
                    </a:p>
                  </a:txBody>
                  <a:tcPr/>
                </a:tc>
                <a:tc>
                  <a:txBody>
                    <a:bodyPr/>
                    <a:lstStyle/>
                    <a:p>
                      <a:pPr algn="ctr"/>
                      <a:r>
                        <a:rPr lang="tr-TR" sz="1100" dirty="0"/>
                        <a:t>0</a:t>
                      </a:r>
                    </a:p>
                  </a:txBody>
                  <a:tcPr/>
                </a:tc>
                <a:extLst>
                  <a:ext uri="{0D108BD9-81ED-4DB2-BD59-A6C34878D82A}">
                    <a16:rowId xmlns:a16="http://schemas.microsoft.com/office/drawing/2014/main" val="3664943175"/>
                  </a:ext>
                </a:extLst>
              </a:tr>
              <a:tr h="333796">
                <a:tc>
                  <a:txBody>
                    <a:bodyPr/>
                    <a:lstStyle/>
                    <a:p>
                      <a:pPr algn="ctr"/>
                      <a:r>
                        <a:rPr lang="tr-TR" sz="1100" b="1" dirty="0"/>
                        <a:t>3. </a:t>
                      </a:r>
                      <a:r>
                        <a:rPr lang="tr-TR" sz="1100" dirty="0"/>
                        <a:t>GCN</a:t>
                      </a:r>
                    </a:p>
                  </a:txBody>
                  <a:tcPr/>
                </a:tc>
                <a:tc>
                  <a:txBody>
                    <a:bodyPr/>
                    <a:lstStyle/>
                    <a:p>
                      <a:pPr algn="ctr"/>
                      <a:r>
                        <a:rPr lang="tr-TR" sz="1100" dirty="0"/>
                        <a:t>0.372</a:t>
                      </a:r>
                    </a:p>
                  </a:txBody>
                  <a:tcPr/>
                </a:tc>
                <a:tc>
                  <a:txBody>
                    <a:bodyPr/>
                    <a:lstStyle/>
                    <a:p>
                      <a:pPr algn="ctr"/>
                      <a:r>
                        <a:rPr lang="tr-TR" sz="1100" dirty="0"/>
                        <a:t>-0.086</a:t>
                      </a:r>
                    </a:p>
                  </a:txBody>
                  <a:tcPr/>
                </a:tc>
                <a:tc>
                  <a:txBody>
                    <a:bodyPr/>
                    <a:lstStyle/>
                    <a:p>
                      <a:pPr algn="ctr"/>
                      <a:r>
                        <a:rPr lang="tr-TR" sz="1100" dirty="0"/>
                        <a:t>0.337</a:t>
                      </a:r>
                    </a:p>
                  </a:txBody>
                  <a:tcPr/>
                </a:tc>
                <a:tc>
                  <a:txBody>
                    <a:bodyPr/>
                    <a:lstStyle/>
                    <a:p>
                      <a:pPr algn="ctr"/>
                      <a:r>
                        <a:rPr lang="tr-TR" sz="1100" dirty="0"/>
                        <a:t>0.356</a:t>
                      </a:r>
                    </a:p>
                  </a:txBody>
                  <a:tcPr/>
                </a:tc>
                <a:tc>
                  <a:txBody>
                    <a:bodyPr/>
                    <a:lstStyle/>
                    <a:p>
                      <a:pPr algn="ctr"/>
                      <a:r>
                        <a:rPr lang="tr-TR" sz="1100" dirty="0"/>
                        <a:t>-0.078</a:t>
                      </a:r>
                    </a:p>
                  </a:txBody>
                  <a:tcPr/>
                </a:tc>
                <a:tc>
                  <a:txBody>
                    <a:bodyPr/>
                    <a:lstStyle/>
                    <a:p>
                      <a:pPr algn="ctr"/>
                      <a:r>
                        <a:rPr lang="tr-TR" sz="1100" dirty="0"/>
                        <a:t>0.153</a:t>
                      </a:r>
                    </a:p>
                  </a:txBody>
                  <a:tcPr/>
                </a:tc>
                <a:tc>
                  <a:txBody>
                    <a:bodyPr/>
                    <a:lstStyle/>
                    <a:p>
                      <a:pPr algn="ctr"/>
                      <a:r>
                        <a:rPr lang="tr-TR" sz="1100" dirty="0"/>
                        <a:t>6.513</a:t>
                      </a:r>
                    </a:p>
                  </a:txBody>
                  <a:tcPr/>
                </a:tc>
                <a:tc>
                  <a:txBody>
                    <a:bodyPr/>
                    <a:lstStyle/>
                    <a:p>
                      <a:pPr algn="ctr"/>
                      <a:r>
                        <a:rPr lang="tr-TR" sz="1100" dirty="0"/>
                        <a:t>5.777</a:t>
                      </a:r>
                    </a:p>
                  </a:txBody>
                  <a:tcPr/>
                </a:tc>
                <a:tc>
                  <a:txBody>
                    <a:bodyPr/>
                    <a:lstStyle/>
                    <a:p>
                      <a:pPr algn="ctr"/>
                      <a:r>
                        <a:rPr lang="tr-TR" sz="1100" dirty="0"/>
                        <a:t>2</a:t>
                      </a:r>
                    </a:p>
                  </a:txBody>
                  <a:tcPr/>
                </a:tc>
                <a:tc>
                  <a:txBody>
                    <a:bodyPr/>
                    <a:lstStyle/>
                    <a:p>
                      <a:pPr algn="ctr"/>
                      <a:r>
                        <a:rPr lang="tr-TR" sz="1100" dirty="0"/>
                        <a:t>2</a:t>
                      </a:r>
                    </a:p>
                  </a:txBody>
                  <a:tcPr/>
                </a:tc>
                <a:extLst>
                  <a:ext uri="{0D108BD9-81ED-4DB2-BD59-A6C34878D82A}">
                    <a16:rowId xmlns:a16="http://schemas.microsoft.com/office/drawing/2014/main" val="1808905788"/>
                  </a:ext>
                </a:extLst>
              </a:tr>
              <a:tr h="333796">
                <a:tc>
                  <a:txBody>
                    <a:bodyPr/>
                    <a:lstStyle/>
                    <a:p>
                      <a:pPr algn="ctr"/>
                      <a:r>
                        <a:rPr lang="tr-TR" sz="1100" b="1" dirty="0"/>
                        <a:t>4. </a:t>
                      </a:r>
                      <a:r>
                        <a:rPr lang="tr-TR" sz="1100" dirty="0"/>
                        <a:t>g-U-Nets</a:t>
                      </a:r>
                    </a:p>
                  </a:txBody>
                  <a:tcPr/>
                </a:tc>
                <a:tc>
                  <a:txBody>
                    <a:bodyPr/>
                    <a:lstStyle/>
                    <a:p>
                      <a:pPr algn="ctr"/>
                      <a:r>
                        <a:rPr lang="tr-TR" sz="1100" dirty="0"/>
                        <a:t>0.373</a:t>
                      </a:r>
                    </a:p>
                  </a:txBody>
                  <a:tcPr/>
                </a:tc>
                <a:tc>
                  <a:txBody>
                    <a:bodyPr/>
                    <a:lstStyle/>
                    <a:p>
                      <a:pPr algn="ctr"/>
                      <a:r>
                        <a:rPr lang="tr-TR" sz="1100" dirty="0"/>
                        <a:t>0.005</a:t>
                      </a:r>
                    </a:p>
                  </a:txBody>
                  <a:tcPr/>
                </a:tc>
                <a:tc>
                  <a:txBody>
                    <a:bodyPr/>
                    <a:lstStyle/>
                    <a:p>
                      <a:pPr algn="ctr"/>
                      <a:r>
                        <a:rPr lang="tr-TR" sz="1100" dirty="0"/>
                        <a:t>0.294</a:t>
                      </a:r>
                    </a:p>
                  </a:txBody>
                  <a:tcPr/>
                </a:tc>
                <a:tc>
                  <a:txBody>
                    <a:bodyPr/>
                    <a:lstStyle/>
                    <a:p>
                      <a:pPr algn="ctr"/>
                      <a:r>
                        <a:rPr lang="tr-TR" sz="1100" dirty="0"/>
                        <a:t>0.342</a:t>
                      </a:r>
                    </a:p>
                  </a:txBody>
                  <a:tcPr/>
                </a:tc>
                <a:tc>
                  <a:txBody>
                    <a:bodyPr/>
                    <a:lstStyle/>
                    <a:p>
                      <a:pPr algn="ctr"/>
                      <a:r>
                        <a:rPr lang="tr-TR" sz="1100" dirty="0"/>
                        <a:t>-0.036</a:t>
                      </a:r>
                    </a:p>
                  </a:txBody>
                  <a:tcPr/>
                </a:tc>
                <a:tc>
                  <a:txBody>
                    <a:bodyPr/>
                    <a:lstStyle/>
                    <a:p>
                      <a:pPr algn="ctr"/>
                      <a:r>
                        <a:rPr lang="tr-TR" sz="1100" dirty="0"/>
                        <a:t>0.132</a:t>
                      </a:r>
                    </a:p>
                  </a:txBody>
                  <a:tcPr/>
                </a:tc>
                <a:tc>
                  <a:txBody>
                    <a:bodyPr/>
                    <a:lstStyle/>
                    <a:p>
                      <a:pPr algn="ctr"/>
                      <a:r>
                        <a:rPr lang="tr-TR" sz="1100" dirty="0"/>
                        <a:t>8.931</a:t>
                      </a:r>
                    </a:p>
                  </a:txBody>
                  <a:tcPr/>
                </a:tc>
                <a:tc>
                  <a:txBody>
                    <a:bodyPr/>
                    <a:lstStyle/>
                    <a:p>
                      <a:pPr algn="ctr"/>
                      <a:r>
                        <a:rPr lang="tr-TR" sz="1100" dirty="0"/>
                        <a:t>6.694</a:t>
                      </a:r>
                    </a:p>
                  </a:txBody>
                  <a:tcPr/>
                </a:tc>
                <a:tc>
                  <a:txBody>
                    <a:bodyPr/>
                    <a:lstStyle/>
                    <a:p>
                      <a:pPr algn="ctr"/>
                      <a:r>
                        <a:rPr lang="tr-TR" sz="1100" dirty="0"/>
                        <a:t>1</a:t>
                      </a:r>
                    </a:p>
                  </a:txBody>
                  <a:tcPr/>
                </a:tc>
                <a:tc>
                  <a:txBody>
                    <a:bodyPr/>
                    <a:lstStyle/>
                    <a:p>
                      <a:pPr algn="ctr"/>
                      <a:r>
                        <a:rPr lang="tr-TR" sz="1100" dirty="0"/>
                        <a:t>0</a:t>
                      </a:r>
                    </a:p>
                  </a:txBody>
                  <a:tcPr/>
                </a:tc>
                <a:extLst>
                  <a:ext uri="{0D108BD9-81ED-4DB2-BD59-A6C34878D82A}">
                    <a16:rowId xmlns:a16="http://schemas.microsoft.com/office/drawing/2014/main" val="3750716067"/>
                  </a:ext>
                </a:extLst>
              </a:tr>
              <a:tr h="333796">
                <a:tc>
                  <a:txBody>
                    <a:bodyPr/>
                    <a:lstStyle/>
                    <a:p>
                      <a:pPr algn="ctr"/>
                      <a:r>
                        <a:rPr lang="tr-TR" sz="1100" b="1" dirty="0"/>
                        <a:t>5. </a:t>
                      </a:r>
                      <a:r>
                        <a:rPr lang="tr-TR" sz="1100" dirty="0"/>
                        <a:t>SAGPool</a:t>
                      </a:r>
                    </a:p>
                  </a:txBody>
                  <a:tcPr/>
                </a:tc>
                <a:tc>
                  <a:txBody>
                    <a:bodyPr/>
                    <a:lstStyle/>
                    <a:p>
                      <a:pPr algn="ctr"/>
                      <a:r>
                        <a:rPr lang="tr-TR" sz="1100" dirty="0"/>
                        <a:t>0.362</a:t>
                      </a:r>
                    </a:p>
                  </a:txBody>
                  <a:tcPr/>
                </a:tc>
                <a:tc>
                  <a:txBody>
                    <a:bodyPr/>
                    <a:lstStyle/>
                    <a:p>
                      <a:pPr algn="ctr"/>
                      <a:r>
                        <a:rPr lang="tr-TR" sz="1100" dirty="0"/>
                        <a:t>0.057</a:t>
                      </a:r>
                    </a:p>
                  </a:txBody>
                  <a:tcPr/>
                </a:tc>
                <a:tc>
                  <a:txBody>
                    <a:bodyPr/>
                    <a:lstStyle/>
                    <a:p>
                      <a:pPr algn="ctr"/>
                      <a:r>
                        <a:rPr lang="tr-TR" sz="1100" dirty="0"/>
                        <a:t>0.303</a:t>
                      </a:r>
                    </a:p>
                  </a:txBody>
                  <a:tcPr/>
                </a:tc>
                <a:tc>
                  <a:txBody>
                    <a:bodyPr/>
                    <a:lstStyle/>
                    <a:p>
                      <a:pPr algn="ctr"/>
                      <a:r>
                        <a:rPr lang="tr-TR" sz="1100" dirty="0"/>
                        <a:t>0.562</a:t>
                      </a:r>
                    </a:p>
                  </a:txBody>
                  <a:tcPr/>
                </a:tc>
                <a:tc>
                  <a:txBody>
                    <a:bodyPr/>
                    <a:lstStyle/>
                    <a:p>
                      <a:pPr algn="ctr"/>
                      <a:r>
                        <a:rPr lang="tr-TR" sz="1100" dirty="0"/>
                        <a:t>0.045</a:t>
                      </a:r>
                    </a:p>
                  </a:txBody>
                  <a:tcPr/>
                </a:tc>
                <a:tc>
                  <a:txBody>
                    <a:bodyPr/>
                    <a:lstStyle/>
                    <a:p>
                      <a:pPr algn="ctr"/>
                      <a:r>
                        <a:rPr lang="tr-TR" sz="1100" dirty="0"/>
                        <a:t>0.177</a:t>
                      </a:r>
                    </a:p>
                  </a:txBody>
                  <a:tcPr/>
                </a:tc>
                <a:tc>
                  <a:txBody>
                    <a:bodyPr/>
                    <a:lstStyle/>
                    <a:p>
                      <a:pPr algn="ctr"/>
                      <a:r>
                        <a:rPr lang="tr-TR" sz="1100" dirty="0"/>
                        <a:t>7.726</a:t>
                      </a:r>
                    </a:p>
                  </a:txBody>
                  <a:tcPr/>
                </a:tc>
                <a:tc>
                  <a:txBody>
                    <a:bodyPr/>
                    <a:lstStyle/>
                    <a:p>
                      <a:pPr algn="ctr"/>
                      <a:r>
                        <a:rPr lang="tr-TR" sz="1100" dirty="0"/>
                        <a:t>6.666</a:t>
                      </a:r>
                    </a:p>
                  </a:txBody>
                  <a:tcPr/>
                </a:tc>
                <a:tc>
                  <a:txBody>
                    <a:bodyPr/>
                    <a:lstStyle/>
                    <a:p>
                      <a:pPr algn="ctr"/>
                      <a:r>
                        <a:rPr lang="tr-TR" sz="1100" dirty="0"/>
                        <a:t>0</a:t>
                      </a:r>
                    </a:p>
                  </a:txBody>
                  <a:tcPr/>
                </a:tc>
                <a:tc>
                  <a:txBody>
                    <a:bodyPr/>
                    <a:lstStyle/>
                    <a:p>
                      <a:pPr algn="ctr"/>
                      <a:r>
                        <a:rPr lang="tr-TR" sz="1100" dirty="0"/>
                        <a:t>2</a:t>
                      </a:r>
                    </a:p>
                  </a:txBody>
                  <a:tcPr/>
                </a:tc>
                <a:extLst>
                  <a:ext uri="{0D108BD9-81ED-4DB2-BD59-A6C34878D82A}">
                    <a16:rowId xmlns:a16="http://schemas.microsoft.com/office/drawing/2014/main" val="1505424581"/>
                  </a:ext>
                </a:extLst>
              </a:tr>
            </a:tbl>
          </a:graphicData>
        </a:graphic>
      </p:graphicFrame>
      <p:sp>
        <p:nvSpPr>
          <p:cNvPr id="5" name="TextBox 4">
            <a:extLst>
              <a:ext uri="{FF2B5EF4-FFF2-40B4-BE49-F238E27FC236}">
                <a16:creationId xmlns:a16="http://schemas.microsoft.com/office/drawing/2014/main" id="{314B9B64-C9BF-48A6-9E3F-649465CF439A}"/>
              </a:ext>
            </a:extLst>
          </p:cNvPr>
          <p:cNvSpPr txBox="1"/>
          <p:nvPr/>
        </p:nvSpPr>
        <p:spPr>
          <a:xfrm>
            <a:off x="196013" y="5894650"/>
            <a:ext cx="7734423" cy="600164"/>
          </a:xfrm>
          <a:prstGeom prst="rect">
            <a:avLst/>
          </a:prstGeom>
          <a:noFill/>
        </p:spPr>
        <p:txBody>
          <a:bodyPr wrap="square" rtlCol="0">
            <a:spAutoFit/>
          </a:bodyPr>
          <a:lstStyle/>
          <a:p>
            <a:pPr algn="ctr"/>
            <a:r>
              <a:rPr lang="tr-TR" sz="1100" b="1" dirty="0"/>
              <a:t>Reproducibility scores for ASD/NC RH in RG-Select for external validation.</a:t>
            </a:r>
            <a:r>
              <a:rPr lang="tr-TR" sz="1100" dirty="0"/>
              <a:t> </a:t>
            </a:r>
          </a:p>
          <a:p>
            <a:pPr algn="ctr"/>
            <a:r>
              <a:rPr lang="tr-TR" sz="1100" dirty="0"/>
              <a:t>v.a: views average. r.c: rank correlation. a.w.i: accumulated weighted intersection. a.w.c: accumulated weights correlation. </a:t>
            </a:r>
          </a:p>
          <a:p>
            <a:pPr algn="ctr"/>
            <a:r>
              <a:rPr lang="tr-TR" sz="1100" dirty="0"/>
              <a:t>s.c: strength correlation. a.r.: accumulated rank intersection. KL: KL divergence. L2: L2 distance</a:t>
            </a:r>
          </a:p>
        </p:txBody>
      </p:sp>
      <p:pic>
        <p:nvPicPr>
          <p:cNvPr id="10" name="Picture 9">
            <a:extLst>
              <a:ext uri="{FF2B5EF4-FFF2-40B4-BE49-F238E27FC236}">
                <a16:creationId xmlns:a16="http://schemas.microsoft.com/office/drawing/2014/main" id="{95F4A1E9-FD41-41CE-B681-3D46B517CB86}"/>
              </a:ext>
            </a:extLst>
          </p:cNvPr>
          <p:cNvPicPr>
            <a:picLocks noChangeAspect="1"/>
          </p:cNvPicPr>
          <p:nvPr/>
        </p:nvPicPr>
        <p:blipFill>
          <a:blip r:embed="rId3"/>
          <a:stretch>
            <a:fillRect/>
          </a:stretch>
        </p:blipFill>
        <p:spPr>
          <a:xfrm>
            <a:off x="7943063" y="3225574"/>
            <a:ext cx="3800702" cy="2572889"/>
          </a:xfrm>
          <a:prstGeom prst="rect">
            <a:avLst/>
          </a:prstGeom>
        </p:spPr>
      </p:pic>
      <p:sp>
        <p:nvSpPr>
          <p:cNvPr id="12" name="TextBox 11">
            <a:extLst>
              <a:ext uri="{FF2B5EF4-FFF2-40B4-BE49-F238E27FC236}">
                <a16:creationId xmlns:a16="http://schemas.microsoft.com/office/drawing/2014/main" id="{CC095F75-B6C6-45F1-8D13-9CE6B7D05FA5}"/>
              </a:ext>
            </a:extLst>
          </p:cNvPr>
          <p:cNvSpPr txBox="1"/>
          <p:nvPr/>
        </p:nvSpPr>
        <p:spPr>
          <a:xfrm>
            <a:off x="8030255" y="6063927"/>
            <a:ext cx="3800702" cy="261610"/>
          </a:xfrm>
          <a:prstGeom prst="rect">
            <a:avLst/>
          </a:prstGeom>
          <a:noFill/>
        </p:spPr>
        <p:txBody>
          <a:bodyPr wrap="square" rtlCol="0">
            <a:spAutoFit/>
          </a:bodyPr>
          <a:lstStyle/>
          <a:p>
            <a:pPr algn="ctr"/>
            <a:r>
              <a:rPr lang="tr-TR" sz="1100" b="1" dirty="0"/>
              <a:t>Reproducibility scores for ASD/NC RH in RG-Select.</a:t>
            </a:r>
            <a:r>
              <a:rPr lang="tr-TR" sz="1100" dirty="0"/>
              <a:t> </a:t>
            </a:r>
          </a:p>
        </p:txBody>
      </p:sp>
    </p:spTree>
    <p:extLst>
      <p:ext uri="{BB962C8B-B14F-4D97-AF65-F5344CB8AC3E}">
        <p14:creationId xmlns:p14="http://schemas.microsoft.com/office/powerpoint/2010/main" val="3011890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6" name="Metin kutusu 6">
            <a:extLst>
              <a:ext uri="{FF2B5EF4-FFF2-40B4-BE49-F238E27FC236}">
                <a16:creationId xmlns:a16="http://schemas.microsoft.com/office/drawing/2014/main" id="{534C856D-D081-42E5-B38A-3DE50ACAD94C}"/>
              </a:ext>
            </a:extLst>
          </p:cNvPr>
          <p:cNvSpPr txBox="1"/>
          <p:nvPr/>
        </p:nvSpPr>
        <p:spPr>
          <a:xfrm>
            <a:off x="7094573" y="465653"/>
            <a:ext cx="283603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Literature Review</a:t>
            </a:r>
          </a:p>
        </p:txBody>
      </p:sp>
      <p:sp>
        <p:nvSpPr>
          <p:cNvPr id="7" name="TextBox 6">
            <a:extLst>
              <a:ext uri="{FF2B5EF4-FFF2-40B4-BE49-F238E27FC236}">
                <a16:creationId xmlns:a16="http://schemas.microsoft.com/office/drawing/2014/main" id="{482E5A1E-4236-486C-9567-812F31DB5511}"/>
              </a:ext>
            </a:extLst>
          </p:cNvPr>
          <p:cNvSpPr txBox="1"/>
          <p:nvPr/>
        </p:nvSpPr>
        <p:spPr>
          <a:xfrm>
            <a:off x="388219" y="1231306"/>
            <a:ext cx="12089330" cy="2215991"/>
          </a:xfrm>
          <a:prstGeom prst="rect">
            <a:avLst/>
          </a:prstGeom>
          <a:noFill/>
        </p:spPr>
        <p:txBody>
          <a:bodyPr wrap="square" rtlCol="0">
            <a:spAutoFit/>
          </a:bodyPr>
          <a:lstStyle/>
          <a:p>
            <a:r>
              <a:rPr lang="tr-TR" sz="2400" b="1" dirty="0">
                <a:latin typeface="Old Standard TT" panose="020B0604020202020204" charset="-94"/>
              </a:rPr>
              <a:t>- Critique of the State-of-the-art Method</a:t>
            </a:r>
          </a:p>
          <a:p>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Experimental issues</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en-US" sz="1900" b="1" dirty="0">
                <a:latin typeface="Old Standard TT" panose="020B0604020202020204" charset="-94"/>
              </a:rPr>
              <a:t>The averaging </a:t>
            </a:r>
            <a:r>
              <a:rPr lang="tr-TR" sz="1900" b="1" dirty="0">
                <a:latin typeface="Old Standard TT" panose="020B0604020202020204" charset="-94"/>
              </a:rPr>
              <a:t>biomarkers to select top biomarkers</a:t>
            </a:r>
          </a:p>
          <a:p>
            <a:pPr marL="800100" lvl="1" indent="-342900">
              <a:buFont typeface="Arial" panose="020B0604020202020204" pitchFamily="34" charset="0"/>
              <a:buChar char="•"/>
            </a:pPr>
            <a:endParaRPr lang="tr-TR" sz="1900" b="1" dirty="0">
              <a:latin typeface="Old Standard TT" panose="020B0604020202020204" charset="-94"/>
            </a:endParaRPr>
          </a:p>
          <a:p>
            <a:pPr algn="l"/>
            <a:endParaRPr lang="en-US" sz="1900" b="1" dirty="0">
              <a:latin typeface="Old Standard TT" panose="020B0604020202020204" charset="-94"/>
            </a:endParaRPr>
          </a:p>
        </p:txBody>
      </p:sp>
      <p:pic>
        <p:nvPicPr>
          <p:cNvPr id="3" name="Picture 2">
            <a:extLst>
              <a:ext uri="{FF2B5EF4-FFF2-40B4-BE49-F238E27FC236}">
                <a16:creationId xmlns:a16="http://schemas.microsoft.com/office/drawing/2014/main" id="{96B4E5CC-5E6E-4B6B-99AA-18DA49296409}"/>
              </a:ext>
            </a:extLst>
          </p:cNvPr>
          <p:cNvPicPr>
            <a:picLocks noChangeAspect="1"/>
          </p:cNvPicPr>
          <p:nvPr/>
        </p:nvPicPr>
        <p:blipFill>
          <a:blip r:embed="rId3"/>
          <a:stretch>
            <a:fillRect/>
          </a:stretch>
        </p:blipFill>
        <p:spPr>
          <a:xfrm>
            <a:off x="3481655" y="3169827"/>
            <a:ext cx="5228690" cy="3387237"/>
          </a:xfrm>
          <a:prstGeom prst="rect">
            <a:avLst/>
          </a:prstGeom>
        </p:spPr>
      </p:pic>
    </p:spTree>
    <p:extLst>
      <p:ext uri="{BB962C8B-B14F-4D97-AF65-F5344CB8AC3E}">
        <p14:creationId xmlns:p14="http://schemas.microsoft.com/office/powerpoint/2010/main" val="3190958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36</a:t>
            </a:r>
          </a:p>
        </p:txBody>
      </p:sp>
      <p:sp>
        <p:nvSpPr>
          <p:cNvPr id="6" name="Metin kutusu 6">
            <a:extLst>
              <a:ext uri="{FF2B5EF4-FFF2-40B4-BE49-F238E27FC236}">
                <a16:creationId xmlns:a16="http://schemas.microsoft.com/office/drawing/2014/main" id="{534C856D-D081-42E5-B38A-3DE50ACAD94C}"/>
              </a:ext>
            </a:extLst>
          </p:cNvPr>
          <p:cNvSpPr txBox="1"/>
          <p:nvPr/>
        </p:nvSpPr>
        <p:spPr>
          <a:xfrm>
            <a:off x="6879668" y="464020"/>
            <a:ext cx="429476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Quantifying Reproducibility</a:t>
            </a:r>
          </a:p>
        </p:txBody>
      </p:sp>
      <p:grpSp>
        <p:nvGrpSpPr>
          <p:cNvPr id="54" name="Group 53" descr="\documentclass{article}&#10;\usepackage{amsmath}&#10;\pagestyle{empty}&#10;\begin{document}&#10;&#10;&#10;$G = \{G_1, G_2, . . . , G_{n_{n}}\}$&#10;&#10;\end{document}" title="IguanaTex Vector Display">
            <a:extLst>
              <a:ext uri="{FF2B5EF4-FFF2-40B4-BE49-F238E27FC236}">
                <a16:creationId xmlns:a16="http://schemas.microsoft.com/office/drawing/2014/main" id="{1F077CAD-ED07-4CFC-8578-8337EA203419}"/>
              </a:ext>
            </a:extLst>
          </p:cNvPr>
          <p:cNvGrpSpPr>
            <a:grpSpLocks noChangeAspect="1"/>
          </p:cNvGrpSpPr>
          <p:nvPr>
            <p:custDataLst>
              <p:tags r:id="rId1"/>
            </p:custDataLst>
          </p:nvPr>
        </p:nvGrpSpPr>
        <p:grpSpPr>
          <a:xfrm>
            <a:off x="7266131" y="2795164"/>
            <a:ext cx="2398624" cy="248081"/>
            <a:chOff x="7701568" y="3107937"/>
            <a:chExt cx="2398624" cy="248081"/>
          </a:xfrm>
        </p:grpSpPr>
        <p:sp>
          <p:nvSpPr>
            <p:cNvPr id="37" name="Freeform: Shape 36">
              <a:extLst>
                <a:ext uri="{FF2B5EF4-FFF2-40B4-BE49-F238E27FC236}">
                  <a16:creationId xmlns:a16="http://schemas.microsoft.com/office/drawing/2014/main" id="{D2D711DF-38A4-45B2-94F7-580543C86046}"/>
                </a:ext>
              </a:extLst>
            </p:cNvPr>
            <p:cNvSpPr/>
            <p:nvPr>
              <p:custDataLst>
                <p:tags r:id="rId57"/>
              </p:custDataLst>
            </p:nvPr>
          </p:nvSpPr>
          <p:spPr>
            <a:xfrm>
              <a:off x="7701568" y="3119040"/>
              <a:ext cx="180139" cy="179368"/>
            </a:xfrm>
            <a:custGeom>
              <a:avLst/>
              <a:gdLst>
                <a:gd name="connsiteX0" fmla="*/ 180216 w 180139"/>
                <a:gd name="connsiteY0" fmla="*/ 2530 h 179368"/>
                <a:gd name="connsiteX1" fmla="*/ 177425 w 180139"/>
                <a:gd name="connsiteY1" fmla="*/ 63 h 179368"/>
                <a:gd name="connsiteX2" fmla="*/ 173619 w 180139"/>
                <a:gd name="connsiteY2" fmla="*/ 3023 h 179368"/>
                <a:gd name="connsiteX3" fmla="*/ 155859 w 180139"/>
                <a:gd name="connsiteY3" fmla="*/ 22021 h 179368"/>
                <a:gd name="connsiteX4" fmla="*/ 113742 w 180139"/>
                <a:gd name="connsiteY4" fmla="*/ 63 h 179368"/>
                <a:gd name="connsiteX5" fmla="*/ 77 w 180139"/>
                <a:gd name="connsiteY5" fmla="*/ 111829 h 179368"/>
                <a:gd name="connsiteX6" fmla="*/ 69341 w 180139"/>
                <a:gd name="connsiteY6" fmla="*/ 179432 h 179368"/>
                <a:gd name="connsiteX7" fmla="*/ 101056 w 180139"/>
                <a:gd name="connsiteY7" fmla="*/ 173510 h 179368"/>
                <a:gd name="connsiteX8" fmla="*/ 123129 w 180139"/>
                <a:gd name="connsiteY8" fmla="*/ 158460 h 179368"/>
                <a:gd name="connsiteX9" fmla="*/ 134547 w 180139"/>
                <a:gd name="connsiteY9" fmla="*/ 173757 h 179368"/>
                <a:gd name="connsiteX10" fmla="*/ 136323 w 180139"/>
                <a:gd name="connsiteY10" fmla="*/ 172770 h 179368"/>
                <a:gd name="connsiteX11" fmla="*/ 140636 w 180139"/>
                <a:gd name="connsiteY11" fmla="*/ 157720 h 179368"/>
                <a:gd name="connsiteX12" fmla="*/ 145457 w 180139"/>
                <a:gd name="connsiteY12" fmla="*/ 138722 h 179368"/>
                <a:gd name="connsiteX13" fmla="*/ 148755 w 180139"/>
                <a:gd name="connsiteY13" fmla="*/ 126139 h 179368"/>
                <a:gd name="connsiteX14" fmla="*/ 166261 w 180139"/>
                <a:gd name="connsiteY14" fmla="*/ 114296 h 179368"/>
                <a:gd name="connsiteX15" fmla="*/ 170321 w 180139"/>
                <a:gd name="connsiteY15" fmla="*/ 109362 h 179368"/>
                <a:gd name="connsiteX16" fmla="*/ 167022 w 180139"/>
                <a:gd name="connsiteY16" fmla="*/ 106648 h 179368"/>
                <a:gd name="connsiteX17" fmla="*/ 140382 w 180139"/>
                <a:gd name="connsiteY17" fmla="*/ 107388 h 179368"/>
                <a:gd name="connsiteX18" fmla="*/ 104862 w 180139"/>
                <a:gd name="connsiteY18" fmla="*/ 106648 h 179368"/>
                <a:gd name="connsiteX19" fmla="*/ 99534 w 180139"/>
                <a:gd name="connsiteY19" fmla="*/ 111582 h 179368"/>
                <a:gd name="connsiteX20" fmla="*/ 107145 w 180139"/>
                <a:gd name="connsiteY20" fmla="*/ 114296 h 179368"/>
                <a:gd name="connsiteX21" fmla="*/ 120592 w 180139"/>
                <a:gd name="connsiteY21" fmla="*/ 114790 h 179368"/>
                <a:gd name="connsiteX22" fmla="*/ 128458 w 180139"/>
                <a:gd name="connsiteY22" fmla="*/ 119478 h 179368"/>
                <a:gd name="connsiteX23" fmla="*/ 123129 w 180139"/>
                <a:gd name="connsiteY23" fmla="*/ 141930 h 179368"/>
                <a:gd name="connsiteX24" fmla="*/ 74162 w 180139"/>
                <a:gd name="connsiteY24" fmla="*/ 171783 h 179368"/>
                <a:gd name="connsiteX25" fmla="*/ 23165 w 180139"/>
                <a:gd name="connsiteY25" fmla="*/ 119971 h 179368"/>
                <a:gd name="connsiteX26" fmla="*/ 52342 w 180139"/>
                <a:gd name="connsiteY26" fmla="*/ 39539 h 179368"/>
                <a:gd name="connsiteX27" fmla="*/ 115772 w 180139"/>
                <a:gd name="connsiteY27" fmla="*/ 7711 h 179368"/>
                <a:gd name="connsiteX28" fmla="*/ 156620 w 180139"/>
                <a:gd name="connsiteY28" fmla="*/ 55329 h 179368"/>
                <a:gd name="connsiteX29" fmla="*/ 155859 w 180139"/>
                <a:gd name="connsiteY29" fmla="*/ 67912 h 179368"/>
                <a:gd name="connsiteX30" fmla="*/ 159665 w 180139"/>
                <a:gd name="connsiteY30" fmla="*/ 70379 h 179368"/>
                <a:gd name="connsiteX31" fmla="*/ 164232 w 180139"/>
                <a:gd name="connsiteY31" fmla="*/ 65445 h 179368"/>
                <a:gd name="connsiteX32" fmla="*/ 180216 w 180139"/>
                <a:gd name="connsiteY32" fmla="*/ 2530 h 17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139" h="179368">
                  <a:moveTo>
                    <a:pt x="180216" y="2530"/>
                  </a:moveTo>
                  <a:cubicBezTo>
                    <a:pt x="180216" y="1790"/>
                    <a:pt x="179708" y="63"/>
                    <a:pt x="177425" y="63"/>
                  </a:cubicBezTo>
                  <a:cubicBezTo>
                    <a:pt x="176664" y="63"/>
                    <a:pt x="176410" y="309"/>
                    <a:pt x="173619" y="3023"/>
                  </a:cubicBezTo>
                  <a:lnTo>
                    <a:pt x="155859" y="22021"/>
                  </a:lnTo>
                  <a:cubicBezTo>
                    <a:pt x="153575" y="18567"/>
                    <a:pt x="141905" y="63"/>
                    <a:pt x="113742" y="63"/>
                  </a:cubicBezTo>
                  <a:cubicBezTo>
                    <a:pt x="57163" y="63"/>
                    <a:pt x="77" y="54589"/>
                    <a:pt x="77" y="111829"/>
                  </a:cubicBezTo>
                  <a:cubicBezTo>
                    <a:pt x="77" y="151058"/>
                    <a:pt x="28239" y="179432"/>
                    <a:pt x="69341" y="179432"/>
                  </a:cubicBezTo>
                  <a:cubicBezTo>
                    <a:pt x="80505" y="179432"/>
                    <a:pt x="91922" y="177211"/>
                    <a:pt x="101056" y="173510"/>
                  </a:cubicBezTo>
                  <a:cubicBezTo>
                    <a:pt x="113742" y="168576"/>
                    <a:pt x="118563" y="163395"/>
                    <a:pt x="123129" y="158460"/>
                  </a:cubicBezTo>
                  <a:cubicBezTo>
                    <a:pt x="125413" y="164628"/>
                    <a:pt x="132010" y="173757"/>
                    <a:pt x="134547" y="173757"/>
                  </a:cubicBezTo>
                  <a:cubicBezTo>
                    <a:pt x="135815" y="173757"/>
                    <a:pt x="136323" y="173017"/>
                    <a:pt x="136323" y="172770"/>
                  </a:cubicBezTo>
                  <a:cubicBezTo>
                    <a:pt x="136830" y="172277"/>
                    <a:pt x="139367" y="162901"/>
                    <a:pt x="140636" y="157720"/>
                  </a:cubicBezTo>
                  <a:lnTo>
                    <a:pt x="145457" y="138722"/>
                  </a:lnTo>
                  <a:cubicBezTo>
                    <a:pt x="146471" y="134528"/>
                    <a:pt x="147740" y="130333"/>
                    <a:pt x="148755" y="126139"/>
                  </a:cubicBezTo>
                  <a:cubicBezTo>
                    <a:pt x="151546" y="115037"/>
                    <a:pt x="151799" y="114543"/>
                    <a:pt x="166261" y="114296"/>
                  </a:cubicBezTo>
                  <a:cubicBezTo>
                    <a:pt x="167530" y="114296"/>
                    <a:pt x="170321" y="114050"/>
                    <a:pt x="170321" y="109362"/>
                  </a:cubicBezTo>
                  <a:cubicBezTo>
                    <a:pt x="170321" y="107635"/>
                    <a:pt x="169052" y="106648"/>
                    <a:pt x="167022" y="106648"/>
                  </a:cubicBezTo>
                  <a:cubicBezTo>
                    <a:pt x="161187" y="106648"/>
                    <a:pt x="146218" y="107388"/>
                    <a:pt x="140382" y="107388"/>
                  </a:cubicBezTo>
                  <a:cubicBezTo>
                    <a:pt x="132517" y="107388"/>
                    <a:pt x="112727" y="106648"/>
                    <a:pt x="104862" y="106648"/>
                  </a:cubicBezTo>
                  <a:cubicBezTo>
                    <a:pt x="102578" y="106648"/>
                    <a:pt x="99534" y="106648"/>
                    <a:pt x="99534" y="111582"/>
                  </a:cubicBezTo>
                  <a:cubicBezTo>
                    <a:pt x="99534" y="114296"/>
                    <a:pt x="101564" y="114296"/>
                    <a:pt x="107145" y="114296"/>
                  </a:cubicBezTo>
                  <a:cubicBezTo>
                    <a:pt x="107399" y="114296"/>
                    <a:pt x="114757" y="114296"/>
                    <a:pt x="120592" y="114790"/>
                  </a:cubicBezTo>
                  <a:cubicBezTo>
                    <a:pt x="127189" y="115530"/>
                    <a:pt x="128458" y="116270"/>
                    <a:pt x="128458" y="119478"/>
                  </a:cubicBezTo>
                  <a:cubicBezTo>
                    <a:pt x="128458" y="121698"/>
                    <a:pt x="125667" y="132801"/>
                    <a:pt x="123129" y="141930"/>
                  </a:cubicBezTo>
                  <a:cubicBezTo>
                    <a:pt x="116025" y="169069"/>
                    <a:pt x="83042" y="171783"/>
                    <a:pt x="74162" y="171783"/>
                  </a:cubicBezTo>
                  <a:cubicBezTo>
                    <a:pt x="49805" y="171783"/>
                    <a:pt x="23165" y="157720"/>
                    <a:pt x="23165" y="119971"/>
                  </a:cubicBezTo>
                  <a:cubicBezTo>
                    <a:pt x="23165" y="112323"/>
                    <a:pt x="25702" y="71613"/>
                    <a:pt x="52342" y="39539"/>
                  </a:cubicBezTo>
                  <a:cubicBezTo>
                    <a:pt x="66043" y="22761"/>
                    <a:pt x="90654" y="7711"/>
                    <a:pt x="115772" y="7711"/>
                  </a:cubicBezTo>
                  <a:cubicBezTo>
                    <a:pt x="141651" y="7711"/>
                    <a:pt x="156620" y="26709"/>
                    <a:pt x="156620" y="55329"/>
                  </a:cubicBezTo>
                  <a:cubicBezTo>
                    <a:pt x="156620" y="65198"/>
                    <a:pt x="155859" y="65445"/>
                    <a:pt x="155859" y="67912"/>
                  </a:cubicBezTo>
                  <a:cubicBezTo>
                    <a:pt x="155859" y="70379"/>
                    <a:pt x="158650" y="70379"/>
                    <a:pt x="159665" y="70379"/>
                  </a:cubicBezTo>
                  <a:cubicBezTo>
                    <a:pt x="162963" y="70379"/>
                    <a:pt x="162963" y="69886"/>
                    <a:pt x="164232" y="65445"/>
                  </a:cubicBezTo>
                  <a:lnTo>
                    <a:pt x="180216" y="2530"/>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8" name="Freeform: Shape 37">
              <a:extLst>
                <a:ext uri="{FF2B5EF4-FFF2-40B4-BE49-F238E27FC236}">
                  <a16:creationId xmlns:a16="http://schemas.microsoft.com/office/drawing/2014/main" id="{27C611CC-964B-4EFB-80EB-E192155F038C}"/>
                </a:ext>
              </a:extLst>
            </p:cNvPr>
            <p:cNvSpPr/>
            <p:nvPr>
              <p:custDataLst>
                <p:tags r:id="rId58"/>
              </p:custDataLst>
            </p:nvPr>
          </p:nvSpPr>
          <p:spPr>
            <a:xfrm>
              <a:off x="7973050" y="3202433"/>
              <a:ext cx="168721" cy="57733"/>
            </a:xfrm>
            <a:custGeom>
              <a:avLst/>
              <a:gdLst>
                <a:gd name="connsiteX0" fmla="*/ 160183 w 168721"/>
                <a:gd name="connsiteY0" fmla="*/ 9932 h 57733"/>
                <a:gd name="connsiteX1" fmla="*/ 168809 w 168721"/>
                <a:gd name="connsiteY1" fmla="*/ 4997 h 57733"/>
                <a:gd name="connsiteX2" fmla="*/ 160436 w 168721"/>
                <a:gd name="connsiteY2" fmla="*/ 63 h 57733"/>
                <a:gd name="connsiteX3" fmla="*/ 8460 w 168721"/>
                <a:gd name="connsiteY3" fmla="*/ 63 h 57733"/>
                <a:gd name="connsiteX4" fmla="*/ 87 w 168721"/>
                <a:gd name="connsiteY4" fmla="*/ 4997 h 57733"/>
                <a:gd name="connsiteX5" fmla="*/ 8714 w 168721"/>
                <a:gd name="connsiteY5" fmla="*/ 9932 h 57733"/>
                <a:gd name="connsiteX6" fmla="*/ 160183 w 168721"/>
                <a:gd name="connsiteY6" fmla="*/ 9932 h 57733"/>
                <a:gd name="connsiteX7" fmla="*/ 160436 w 168721"/>
                <a:gd name="connsiteY7" fmla="*/ 57796 h 57733"/>
                <a:gd name="connsiteX8" fmla="*/ 168809 w 168721"/>
                <a:gd name="connsiteY8" fmla="*/ 52862 h 57733"/>
                <a:gd name="connsiteX9" fmla="*/ 160183 w 168721"/>
                <a:gd name="connsiteY9" fmla="*/ 47927 h 57733"/>
                <a:gd name="connsiteX10" fmla="*/ 8714 w 168721"/>
                <a:gd name="connsiteY10" fmla="*/ 47927 h 57733"/>
                <a:gd name="connsiteX11" fmla="*/ 87 w 168721"/>
                <a:gd name="connsiteY11" fmla="*/ 52862 h 57733"/>
                <a:gd name="connsiteX12" fmla="*/ 8460 w 168721"/>
                <a:gd name="connsiteY12" fmla="*/ 57796 h 57733"/>
                <a:gd name="connsiteX13" fmla="*/ 160436 w 168721"/>
                <a:gd name="connsiteY13" fmla="*/ 57796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21" h="57733">
                  <a:moveTo>
                    <a:pt x="160183" y="9932"/>
                  </a:moveTo>
                  <a:cubicBezTo>
                    <a:pt x="163988" y="9932"/>
                    <a:pt x="168809" y="9932"/>
                    <a:pt x="168809" y="4997"/>
                  </a:cubicBezTo>
                  <a:cubicBezTo>
                    <a:pt x="168809" y="63"/>
                    <a:pt x="163988" y="63"/>
                    <a:pt x="160436" y="63"/>
                  </a:cubicBezTo>
                  <a:lnTo>
                    <a:pt x="8460" y="63"/>
                  </a:lnTo>
                  <a:cubicBezTo>
                    <a:pt x="4908" y="63"/>
                    <a:pt x="87" y="63"/>
                    <a:pt x="87" y="4997"/>
                  </a:cubicBezTo>
                  <a:cubicBezTo>
                    <a:pt x="87" y="9932"/>
                    <a:pt x="4908" y="9932"/>
                    <a:pt x="8714" y="9932"/>
                  </a:cubicBezTo>
                  <a:lnTo>
                    <a:pt x="160183" y="9932"/>
                  </a:lnTo>
                  <a:close/>
                  <a:moveTo>
                    <a:pt x="160436" y="57796"/>
                  </a:moveTo>
                  <a:cubicBezTo>
                    <a:pt x="163988" y="57796"/>
                    <a:pt x="168809" y="57796"/>
                    <a:pt x="168809" y="52862"/>
                  </a:cubicBezTo>
                  <a:cubicBezTo>
                    <a:pt x="168809" y="47927"/>
                    <a:pt x="163988" y="47927"/>
                    <a:pt x="160183" y="47927"/>
                  </a:cubicBezTo>
                  <a:lnTo>
                    <a:pt x="8714" y="47927"/>
                  </a:lnTo>
                  <a:cubicBezTo>
                    <a:pt x="4908" y="47927"/>
                    <a:pt x="87" y="47927"/>
                    <a:pt x="87" y="52862"/>
                  </a:cubicBezTo>
                  <a:cubicBezTo>
                    <a:pt x="87" y="57796"/>
                    <a:pt x="4908" y="57796"/>
                    <a:pt x="8460" y="57796"/>
                  </a:cubicBezTo>
                  <a:lnTo>
                    <a:pt x="160436" y="57796"/>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9" name="Freeform: Shape 38">
              <a:extLst>
                <a:ext uri="{FF2B5EF4-FFF2-40B4-BE49-F238E27FC236}">
                  <a16:creationId xmlns:a16="http://schemas.microsoft.com/office/drawing/2014/main" id="{E1EAF6D3-CB15-4AE3-8EF7-F609401563FC}"/>
                </a:ext>
              </a:extLst>
            </p:cNvPr>
            <p:cNvSpPr/>
            <p:nvPr>
              <p:custDataLst>
                <p:tags r:id="rId59"/>
              </p:custDataLst>
            </p:nvPr>
          </p:nvSpPr>
          <p:spPr>
            <a:xfrm>
              <a:off x="8244921" y="3107937"/>
              <a:ext cx="90069" cy="246724"/>
            </a:xfrm>
            <a:custGeom>
              <a:avLst/>
              <a:gdLst>
                <a:gd name="connsiteX0" fmla="*/ 53632 w 90069"/>
                <a:gd name="connsiteY0" fmla="*/ 32877 h 246724"/>
                <a:gd name="connsiteX1" fmla="*/ 87884 w 90069"/>
                <a:gd name="connsiteY1" fmla="*/ 5491 h 246724"/>
                <a:gd name="connsiteX2" fmla="*/ 90167 w 90069"/>
                <a:gd name="connsiteY2" fmla="*/ 2777 h 246724"/>
                <a:gd name="connsiteX3" fmla="*/ 85347 w 90069"/>
                <a:gd name="connsiteY3" fmla="*/ 63 h 246724"/>
                <a:gd name="connsiteX4" fmla="*/ 36633 w 90069"/>
                <a:gd name="connsiteY4" fmla="*/ 30903 h 246724"/>
                <a:gd name="connsiteX5" fmla="*/ 36633 w 90069"/>
                <a:gd name="connsiteY5" fmla="*/ 87157 h 246724"/>
                <a:gd name="connsiteX6" fmla="*/ 26484 w 90069"/>
                <a:gd name="connsiteY6" fmla="*/ 112816 h 246724"/>
                <a:gd name="connsiteX7" fmla="*/ 2381 w 90069"/>
                <a:gd name="connsiteY7" fmla="*/ 120711 h 246724"/>
                <a:gd name="connsiteX8" fmla="*/ 98 w 90069"/>
                <a:gd name="connsiteY8" fmla="*/ 123425 h 246724"/>
                <a:gd name="connsiteX9" fmla="*/ 4157 w 90069"/>
                <a:gd name="connsiteY9" fmla="*/ 126139 h 246724"/>
                <a:gd name="connsiteX10" fmla="*/ 35872 w 90069"/>
                <a:gd name="connsiteY10" fmla="*/ 148098 h 246724"/>
                <a:gd name="connsiteX11" fmla="*/ 36633 w 90069"/>
                <a:gd name="connsiteY11" fmla="*/ 160187 h 246724"/>
                <a:gd name="connsiteX12" fmla="*/ 36633 w 90069"/>
                <a:gd name="connsiteY12" fmla="*/ 209039 h 246724"/>
                <a:gd name="connsiteX13" fmla="*/ 48811 w 90069"/>
                <a:gd name="connsiteY13" fmla="*/ 236672 h 246724"/>
                <a:gd name="connsiteX14" fmla="*/ 85347 w 90069"/>
                <a:gd name="connsiteY14" fmla="*/ 246788 h 246724"/>
                <a:gd name="connsiteX15" fmla="*/ 90167 w 90069"/>
                <a:gd name="connsiteY15" fmla="*/ 244074 h 246724"/>
                <a:gd name="connsiteX16" fmla="*/ 86108 w 90069"/>
                <a:gd name="connsiteY16" fmla="*/ 241360 h 246724"/>
                <a:gd name="connsiteX17" fmla="*/ 54393 w 90069"/>
                <a:gd name="connsiteY17" fmla="*/ 219895 h 246724"/>
                <a:gd name="connsiteX18" fmla="*/ 53632 w 90069"/>
                <a:gd name="connsiteY18" fmla="*/ 208298 h 246724"/>
                <a:gd name="connsiteX19" fmla="*/ 53632 w 90069"/>
                <a:gd name="connsiteY19" fmla="*/ 156486 h 246724"/>
                <a:gd name="connsiteX20" fmla="*/ 43483 w 90069"/>
                <a:gd name="connsiteY20" fmla="*/ 133047 h 246724"/>
                <a:gd name="connsiteX21" fmla="*/ 23694 w 90069"/>
                <a:gd name="connsiteY21" fmla="*/ 123425 h 246724"/>
                <a:gd name="connsiteX22" fmla="*/ 53632 w 90069"/>
                <a:gd name="connsiteY22" fmla="*/ 92091 h 246724"/>
                <a:gd name="connsiteX23" fmla="*/ 53632 w 90069"/>
                <a:gd name="connsiteY23" fmla="*/ 32877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69" h="246724">
                  <a:moveTo>
                    <a:pt x="53632" y="32877"/>
                  </a:moveTo>
                  <a:cubicBezTo>
                    <a:pt x="53632" y="23008"/>
                    <a:pt x="60229" y="7218"/>
                    <a:pt x="87884" y="5491"/>
                  </a:cubicBezTo>
                  <a:cubicBezTo>
                    <a:pt x="89153" y="5244"/>
                    <a:pt x="90167" y="4257"/>
                    <a:pt x="90167" y="2777"/>
                  </a:cubicBezTo>
                  <a:cubicBezTo>
                    <a:pt x="90167" y="63"/>
                    <a:pt x="88138" y="63"/>
                    <a:pt x="85347" y="63"/>
                  </a:cubicBezTo>
                  <a:cubicBezTo>
                    <a:pt x="59975" y="63"/>
                    <a:pt x="36887" y="12646"/>
                    <a:pt x="36633" y="30903"/>
                  </a:cubicBezTo>
                  <a:lnTo>
                    <a:pt x="36633" y="87157"/>
                  </a:lnTo>
                  <a:cubicBezTo>
                    <a:pt x="36633" y="96779"/>
                    <a:pt x="36633" y="104674"/>
                    <a:pt x="26484" y="112816"/>
                  </a:cubicBezTo>
                  <a:cubicBezTo>
                    <a:pt x="17604" y="119971"/>
                    <a:pt x="7963" y="120464"/>
                    <a:pt x="2381" y="120711"/>
                  </a:cubicBezTo>
                  <a:cubicBezTo>
                    <a:pt x="1113" y="120958"/>
                    <a:pt x="98" y="121945"/>
                    <a:pt x="98" y="123425"/>
                  </a:cubicBezTo>
                  <a:cubicBezTo>
                    <a:pt x="98" y="125892"/>
                    <a:pt x="1620" y="125892"/>
                    <a:pt x="4157" y="126139"/>
                  </a:cubicBezTo>
                  <a:cubicBezTo>
                    <a:pt x="20903" y="127126"/>
                    <a:pt x="33081" y="136008"/>
                    <a:pt x="35872" y="148098"/>
                  </a:cubicBezTo>
                  <a:cubicBezTo>
                    <a:pt x="36633" y="150812"/>
                    <a:pt x="36633" y="151305"/>
                    <a:pt x="36633" y="160187"/>
                  </a:cubicBezTo>
                  <a:lnTo>
                    <a:pt x="36633" y="209039"/>
                  </a:lnTo>
                  <a:cubicBezTo>
                    <a:pt x="36633" y="219401"/>
                    <a:pt x="36633" y="227296"/>
                    <a:pt x="48811" y="236672"/>
                  </a:cubicBezTo>
                  <a:cubicBezTo>
                    <a:pt x="58706" y="244074"/>
                    <a:pt x="75452" y="246788"/>
                    <a:pt x="85347" y="246788"/>
                  </a:cubicBezTo>
                  <a:cubicBezTo>
                    <a:pt x="88138" y="246788"/>
                    <a:pt x="90167" y="246788"/>
                    <a:pt x="90167" y="244074"/>
                  </a:cubicBezTo>
                  <a:cubicBezTo>
                    <a:pt x="90167" y="241606"/>
                    <a:pt x="88645" y="241606"/>
                    <a:pt x="86108" y="241360"/>
                  </a:cubicBezTo>
                  <a:cubicBezTo>
                    <a:pt x="70124" y="240373"/>
                    <a:pt x="57692" y="232478"/>
                    <a:pt x="54393" y="219895"/>
                  </a:cubicBezTo>
                  <a:cubicBezTo>
                    <a:pt x="53632" y="217674"/>
                    <a:pt x="53632" y="217181"/>
                    <a:pt x="53632" y="208298"/>
                  </a:cubicBezTo>
                  <a:lnTo>
                    <a:pt x="53632" y="156486"/>
                  </a:lnTo>
                  <a:cubicBezTo>
                    <a:pt x="53632" y="145137"/>
                    <a:pt x="51602" y="140943"/>
                    <a:pt x="43483" y="133047"/>
                  </a:cubicBezTo>
                  <a:cubicBezTo>
                    <a:pt x="38155" y="127866"/>
                    <a:pt x="30798" y="125399"/>
                    <a:pt x="23694" y="123425"/>
                  </a:cubicBezTo>
                  <a:cubicBezTo>
                    <a:pt x="44498" y="117750"/>
                    <a:pt x="53632" y="106401"/>
                    <a:pt x="53632" y="92091"/>
                  </a:cubicBezTo>
                  <a:lnTo>
                    <a:pt x="53632" y="32877"/>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 name="Freeform: Shape 39">
              <a:extLst>
                <a:ext uri="{FF2B5EF4-FFF2-40B4-BE49-F238E27FC236}">
                  <a16:creationId xmlns:a16="http://schemas.microsoft.com/office/drawing/2014/main" id="{5D85D703-B0F0-437C-9628-8D0B9F28F782}"/>
                </a:ext>
              </a:extLst>
            </p:cNvPr>
            <p:cNvSpPr/>
            <p:nvPr>
              <p:custDataLst>
                <p:tags r:id="rId60"/>
              </p:custDataLst>
            </p:nvPr>
          </p:nvSpPr>
          <p:spPr>
            <a:xfrm>
              <a:off x="8366198" y="3119040"/>
              <a:ext cx="180139" cy="179368"/>
            </a:xfrm>
            <a:custGeom>
              <a:avLst/>
              <a:gdLst>
                <a:gd name="connsiteX0" fmla="*/ 180242 w 180139"/>
                <a:gd name="connsiteY0" fmla="*/ 2530 h 179368"/>
                <a:gd name="connsiteX1" fmla="*/ 177451 w 180139"/>
                <a:gd name="connsiteY1" fmla="*/ 63 h 179368"/>
                <a:gd name="connsiteX2" fmla="*/ 173645 w 180139"/>
                <a:gd name="connsiteY2" fmla="*/ 3023 h 179368"/>
                <a:gd name="connsiteX3" fmla="*/ 155885 w 180139"/>
                <a:gd name="connsiteY3" fmla="*/ 22021 h 179368"/>
                <a:gd name="connsiteX4" fmla="*/ 113768 w 180139"/>
                <a:gd name="connsiteY4" fmla="*/ 63 h 179368"/>
                <a:gd name="connsiteX5" fmla="*/ 103 w 180139"/>
                <a:gd name="connsiteY5" fmla="*/ 111829 h 179368"/>
                <a:gd name="connsiteX6" fmla="*/ 69368 w 180139"/>
                <a:gd name="connsiteY6" fmla="*/ 179432 h 179368"/>
                <a:gd name="connsiteX7" fmla="*/ 101082 w 180139"/>
                <a:gd name="connsiteY7" fmla="*/ 173510 h 179368"/>
                <a:gd name="connsiteX8" fmla="*/ 123156 w 180139"/>
                <a:gd name="connsiteY8" fmla="*/ 158460 h 179368"/>
                <a:gd name="connsiteX9" fmla="*/ 134573 w 180139"/>
                <a:gd name="connsiteY9" fmla="*/ 173757 h 179368"/>
                <a:gd name="connsiteX10" fmla="*/ 136349 w 180139"/>
                <a:gd name="connsiteY10" fmla="*/ 172770 h 179368"/>
                <a:gd name="connsiteX11" fmla="*/ 140662 w 180139"/>
                <a:gd name="connsiteY11" fmla="*/ 157720 h 179368"/>
                <a:gd name="connsiteX12" fmla="*/ 145483 w 180139"/>
                <a:gd name="connsiteY12" fmla="*/ 138722 h 179368"/>
                <a:gd name="connsiteX13" fmla="*/ 148781 w 180139"/>
                <a:gd name="connsiteY13" fmla="*/ 126139 h 179368"/>
                <a:gd name="connsiteX14" fmla="*/ 166287 w 180139"/>
                <a:gd name="connsiteY14" fmla="*/ 114296 h 179368"/>
                <a:gd name="connsiteX15" fmla="*/ 170347 w 180139"/>
                <a:gd name="connsiteY15" fmla="*/ 109362 h 179368"/>
                <a:gd name="connsiteX16" fmla="*/ 167049 w 180139"/>
                <a:gd name="connsiteY16" fmla="*/ 106648 h 179368"/>
                <a:gd name="connsiteX17" fmla="*/ 140408 w 180139"/>
                <a:gd name="connsiteY17" fmla="*/ 107388 h 179368"/>
                <a:gd name="connsiteX18" fmla="*/ 104888 w 180139"/>
                <a:gd name="connsiteY18" fmla="*/ 106648 h 179368"/>
                <a:gd name="connsiteX19" fmla="*/ 99560 w 180139"/>
                <a:gd name="connsiteY19" fmla="*/ 111582 h 179368"/>
                <a:gd name="connsiteX20" fmla="*/ 107171 w 180139"/>
                <a:gd name="connsiteY20" fmla="*/ 114296 h 179368"/>
                <a:gd name="connsiteX21" fmla="*/ 120618 w 180139"/>
                <a:gd name="connsiteY21" fmla="*/ 114790 h 179368"/>
                <a:gd name="connsiteX22" fmla="*/ 128484 w 180139"/>
                <a:gd name="connsiteY22" fmla="*/ 119478 h 179368"/>
                <a:gd name="connsiteX23" fmla="*/ 123156 w 180139"/>
                <a:gd name="connsiteY23" fmla="*/ 141930 h 179368"/>
                <a:gd name="connsiteX24" fmla="*/ 74188 w 180139"/>
                <a:gd name="connsiteY24" fmla="*/ 171783 h 179368"/>
                <a:gd name="connsiteX25" fmla="*/ 23191 w 180139"/>
                <a:gd name="connsiteY25" fmla="*/ 119971 h 179368"/>
                <a:gd name="connsiteX26" fmla="*/ 52369 w 180139"/>
                <a:gd name="connsiteY26" fmla="*/ 39539 h 179368"/>
                <a:gd name="connsiteX27" fmla="*/ 115798 w 180139"/>
                <a:gd name="connsiteY27" fmla="*/ 7711 h 179368"/>
                <a:gd name="connsiteX28" fmla="*/ 156646 w 180139"/>
                <a:gd name="connsiteY28" fmla="*/ 55329 h 179368"/>
                <a:gd name="connsiteX29" fmla="*/ 155885 w 180139"/>
                <a:gd name="connsiteY29" fmla="*/ 67912 h 179368"/>
                <a:gd name="connsiteX30" fmla="*/ 159691 w 180139"/>
                <a:gd name="connsiteY30" fmla="*/ 70379 h 179368"/>
                <a:gd name="connsiteX31" fmla="*/ 164258 w 180139"/>
                <a:gd name="connsiteY31" fmla="*/ 65445 h 179368"/>
                <a:gd name="connsiteX32" fmla="*/ 180242 w 180139"/>
                <a:gd name="connsiteY32" fmla="*/ 2530 h 17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139" h="179368">
                  <a:moveTo>
                    <a:pt x="180242" y="2530"/>
                  </a:moveTo>
                  <a:cubicBezTo>
                    <a:pt x="180242" y="1790"/>
                    <a:pt x="179734" y="63"/>
                    <a:pt x="177451" y="63"/>
                  </a:cubicBezTo>
                  <a:cubicBezTo>
                    <a:pt x="176690" y="63"/>
                    <a:pt x="176436" y="309"/>
                    <a:pt x="173645" y="3023"/>
                  </a:cubicBezTo>
                  <a:lnTo>
                    <a:pt x="155885" y="22021"/>
                  </a:lnTo>
                  <a:cubicBezTo>
                    <a:pt x="153602" y="18567"/>
                    <a:pt x="141931" y="63"/>
                    <a:pt x="113768" y="63"/>
                  </a:cubicBezTo>
                  <a:cubicBezTo>
                    <a:pt x="57189" y="63"/>
                    <a:pt x="103" y="54589"/>
                    <a:pt x="103" y="111829"/>
                  </a:cubicBezTo>
                  <a:cubicBezTo>
                    <a:pt x="103" y="151058"/>
                    <a:pt x="28265" y="179432"/>
                    <a:pt x="69368" y="179432"/>
                  </a:cubicBezTo>
                  <a:cubicBezTo>
                    <a:pt x="80531" y="179432"/>
                    <a:pt x="91948" y="177211"/>
                    <a:pt x="101082" y="173510"/>
                  </a:cubicBezTo>
                  <a:cubicBezTo>
                    <a:pt x="113768" y="168576"/>
                    <a:pt x="118589" y="163395"/>
                    <a:pt x="123156" y="158460"/>
                  </a:cubicBezTo>
                  <a:cubicBezTo>
                    <a:pt x="125439" y="164628"/>
                    <a:pt x="132036" y="173757"/>
                    <a:pt x="134573" y="173757"/>
                  </a:cubicBezTo>
                  <a:cubicBezTo>
                    <a:pt x="135841" y="173757"/>
                    <a:pt x="136349" y="173017"/>
                    <a:pt x="136349" y="172770"/>
                  </a:cubicBezTo>
                  <a:cubicBezTo>
                    <a:pt x="136856" y="172277"/>
                    <a:pt x="139393" y="162901"/>
                    <a:pt x="140662" y="157720"/>
                  </a:cubicBezTo>
                  <a:lnTo>
                    <a:pt x="145483" y="138722"/>
                  </a:lnTo>
                  <a:cubicBezTo>
                    <a:pt x="146498" y="134528"/>
                    <a:pt x="147766" y="130333"/>
                    <a:pt x="148781" y="126139"/>
                  </a:cubicBezTo>
                  <a:cubicBezTo>
                    <a:pt x="151572" y="115037"/>
                    <a:pt x="151826" y="114543"/>
                    <a:pt x="166287" y="114296"/>
                  </a:cubicBezTo>
                  <a:cubicBezTo>
                    <a:pt x="167556" y="114296"/>
                    <a:pt x="170347" y="114050"/>
                    <a:pt x="170347" y="109362"/>
                  </a:cubicBezTo>
                  <a:cubicBezTo>
                    <a:pt x="170347" y="107635"/>
                    <a:pt x="169078" y="106648"/>
                    <a:pt x="167049" y="106648"/>
                  </a:cubicBezTo>
                  <a:cubicBezTo>
                    <a:pt x="161213" y="106648"/>
                    <a:pt x="146244" y="107388"/>
                    <a:pt x="140408" y="107388"/>
                  </a:cubicBezTo>
                  <a:cubicBezTo>
                    <a:pt x="132543" y="107388"/>
                    <a:pt x="112753" y="106648"/>
                    <a:pt x="104888" y="106648"/>
                  </a:cubicBezTo>
                  <a:cubicBezTo>
                    <a:pt x="102604" y="106648"/>
                    <a:pt x="99560" y="106648"/>
                    <a:pt x="99560" y="111582"/>
                  </a:cubicBezTo>
                  <a:cubicBezTo>
                    <a:pt x="99560" y="114296"/>
                    <a:pt x="101590" y="114296"/>
                    <a:pt x="107171" y="114296"/>
                  </a:cubicBezTo>
                  <a:cubicBezTo>
                    <a:pt x="107425" y="114296"/>
                    <a:pt x="114783" y="114296"/>
                    <a:pt x="120618" y="114790"/>
                  </a:cubicBezTo>
                  <a:cubicBezTo>
                    <a:pt x="127215" y="115530"/>
                    <a:pt x="128484" y="116270"/>
                    <a:pt x="128484" y="119478"/>
                  </a:cubicBezTo>
                  <a:cubicBezTo>
                    <a:pt x="128484" y="121698"/>
                    <a:pt x="125693" y="132801"/>
                    <a:pt x="123156" y="141930"/>
                  </a:cubicBezTo>
                  <a:cubicBezTo>
                    <a:pt x="116051" y="169069"/>
                    <a:pt x="83068" y="171783"/>
                    <a:pt x="74188" y="171783"/>
                  </a:cubicBezTo>
                  <a:cubicBezTo>
                    <a:pt x="49831" y="171783"/>
                    <a:pt x="23191" y="157720"/>
                    <a:pt x="23191" y="119971"/>
                  </a:cubicBezTo>
                  <a:cubicBezTo>
                    <a:pt x="23191" y="112323"/>
                    <a:pt x="25728" y="71613"/>
                    <a:pt x="52369" y="39539"/>
                  </a:cubicBezTo>
                  <a:cubicBezTo>
                    <a:pt x="66069" y="22761"/>
                    <a:pt x="90680" y="7711"/>
                    <a:pt x="115798" y="7711"/>
                  </a:cubicBezTo>
                  <a:cubicBezTo>
                    <a:pt x="141677" y="7711"/>
                    <a:pt x="156646" y="26709"/>
                    <a:pt x="156646" y="55329"/>
                  </a:cubicBezTo>
                  <a:cubicBezTo>
                    <a:pt x="156646" y="65198"/>
                    <a:pt x="155885" y="65445"/>
                    <a:pt x="155885" y="67912"/>
                  </a:cubicBezTo>
                  <a:cubicBezTo>
                    <a:pt x="155885" y="70379"/>
                    <a:pt x="158676" y="70379"/>
                    <a:pt x="159691" y="70379"/>
                  </a:cubicBezTo>
                  <a:cubicBezTo>
                    <a:pt x="162989" y="70379"/>
                    <a:pt x="162989" y="69886"/>
                    <a:pt x="164258" y="65445"/>
                  </a:cubicBezTo>
                  <a:lnTo>
                    <a:pt x="180242" y="2530"/>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1" name="Freeform: Shape 40">
              <a:extLst>
                <a:ext uri="{FF2B5EF4-FFF2-40B4-BE49-F238E27FC236}">
                  <a16:creationId xmlns:a16="http://schemas.microsoft.com/office/drawing/2014/main" id="{42BF7EE0-5991-460D-AFB1-4A61A617B844}"/>
                </a:ext>
              </a:extLst>
            </p:cNvPr>
            <p:cNvSpPr/>
            <p:nvPr>
              <p:custDataLst>
                <p:tags r:id="rId61"/>
              </p:custDataLst>
            </p:nvPr>
          </p:nvSpPr>
          <p:spPr>
            <a:xfrm>
              <a:off x="8572356" y="3215311"/>
              <a:ext cx="64647" cy="114677"/>
            </a:xfrm>
            <a:custGeom>
              <a:avLst/>
              <a:gdLst>
                <a:gd name="connsiteX0" fmla="*/ 40249 w 64647"/>
                <a:gd name="connsiteY0" fmla="*/ 4900 h 114677"/>
                <a:gd name="connsiteX1" fmla="*/ 34921 w 64647"/>
                <a:gd name="connsiteY1" fmla="*/ 64 h 114677"/>
                <a:gd name="connsiteX2" fmla="*/ 111 w 64647"/>
                <a:gd name="connsiteY2" fmla="*/ 11118 h 114677"/>
                <a:gd name="connsiteX3" fmla="*/ 111 w 64647"/>
                <a:gd name="connsiteY3" fmla="*/ 17335 h 114677"/>
                <a:gd name="connsiteX4" fmla="*/ 25863 w 64647"/>
                <a:gd name="connsiteY4" fmla="*/ 12499 h 114677"/>
                <a:gd name="connsiteX5" fmla="*/ 25863 w 64647"/>
                <a:gd name="connsiteY5" fmla="*/ 100580 h 114677"/>
                <a:gd name="connsiteX6" fmla="*/ 8103 w 64647"/>
                <a:gd name="connsiteY6" fmla="*/ 108524 h 114677"/>
                <a:gd name="connsiteX7" fmla="*/ 1354 w 64647"/>
                <a:gd name="connsiteY7" fmla="*/ 108524 h 114677"/>
                <a:gd name="connsiteX8" fmla="*/ 1354 w 64647"/>
                <a:gd name="connsiteY8" fmla="*/ 114742 h 114677"/>
                <a:gd name="connsiteX9" fmla="*/ 32967 w 64647"/>
                <a:gd name="connsiteY9" fmla="*/ 114051 h 114677"/>
                <a:gd name="connsiteX10" fmla="*/ 64758 w 64647"/>
                <a:gd name="connsiteY10" fmla="*/ 114742 h 114677"/>
                <a:gd name="connsiteX11" fmla="*/ 64758 w 64647"/>
                <a:gd name="connsiteY11" fmla="*/ 108524 h 114677"/>
                <a:gd name="connsiteX12" fmla="*/ 58009 w 64647"/>
                <a:gd name="connsiteY12" fmla="*/ 108524 h 114677"/>
                <a:gd name="connsiteX13" fmla="*/ 40249 w 64647"/>
                <a:gd name="connsiteY13" fmla="*/ 100580 h 114677"/>
                <a:gd name="connsiteX14" fmla="*/ 40249 w 64647"/>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647" h="114677">
                  <a:moveTo>
                    <a:pt x="40249" y="4900"/>
                  </a:moveTo>
                  <a:cubicBezTo>
                    <a:pt x="40249" y="237"/>
                    <a:pt x="39893" y="64"/>
                    <a:pt x="34921" y="64"/>
                  </a:cubicBezTo>
                  <a:cubicBezTo>
                    <a:pt x="23554" y="10945"/>
                    <a:pt x="7392" y="11118"/>
                    <a:pt x="111" y="11118"/>
                  </a:cubicBezTo>
                  <a:lnTo>
                    <a:pt x="111" y="17335"/>
                  </a:lnTo>
                  <a:cubicBezTo>
                    <a:pt x="4373" y="17335"/>
                    <a:pt x="16095" y="17335"/>
                    <a:pt x="25863" y="12499"/>
                  </a:cubicBezTo>
                  <a:lnTo>
                    <a:pt x="25863" y="100580"/>
                  </a:lnTo>
                  <a:cubicBezTo>
                    <a:pt x="25863" y="106279"/>
                    <a:pt x="25863" y="108524"/>
                    <a:pt x="8103" y="108524"/>
                  </a:cubicBezTo>
                  <a:lnTo>
                    <a:pt x="1354" y="108524"/>
                  </a:lnTo>
                  <a:lnTo>
                    <a:pt x="1354" y="114742"/>
                  </a:lnTo>
                  <a:cubicBezTo>
                    <a:pt x="4551" y="114569"/>
                    <a:pt x="26396" y="114051"/>
                    <a:pt x="32967" y="114051"/>
                  </a:cubicBezTo>
                  <a:cubicBezTo>
                    <a:pt x="38473" y="114051"/>
                    <a:pt x="60850" y="114569"/>
                    <a:pt x="64758" y="114742"/>
                  </a:cubicBezTo>
                  <a:lnTo>
                    <a:pt x="64758" y="108524"/>
                  </a:lnTo>
                  <a:lnTo>
                    <a:pt x="58009" y="108524"/>
                  </a:lnTo>
                  <a:cubicBezTo>
                    <a:pt x="40249" y="108524"/>
                    <a:pt x="40249" y="106279"/>
                    <a:pt x="40249" y="100580"/>
                  </a:cubicBezTo>
                  <a:lnTo>
                    <a:pt x="40249" y="4900"/>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2" name="Freeform: Shape 41">
              <a:extLst>
                <a:ext uri="{FF2B5EF4-FFF2-40B4-BE49-F238E27FC236}">
                  <a16:creationId xmlns:a16="http://schemas.microsoft.com/office/drawing/2014/main" id="{A6274F06-AEB4-4003-BBE2-8D9092A6B8E7}"/>
                </a:ext>
              </a:extLst>
            </p:cNvPr>
            <p:cNvSpPr/>
            <p:nvPr>
              <p:custDataLst>
                <p:tags r:id="rId62"/>
              </p:custDataLst>
            </p:nvPr>
          </p:nvSpPr>
          <p:spPr>
            <a:xfrm>
              <a:off x="8688638" y="3266828"/>
              <a:ext cx="29684" cy="73770"/>
            </a:xfrm>
            <a:custGeom>
              <a:avLst/>
              <a:gdLst>
                <a:gd name="connsiteX0" fmla="*/ 29800 w 29684"/>
                <a:gd name="connsiteY0" fmla="*/ 25969 h 73770"/>
                <a:gd name="connsiteX1" fmla="*/ 13562 w 29684"/>
                <a:gd name="connsiteY1" fmla="*/ 63 h 73770"/>
                <a:gd name="connsiteX2" fmla="*/ 115 w 29684"/>
                <a:gd name="connsiteY2" fmla="*/ 13139 h 73770"/>
                <a:gd name="connsiteX3" fmla="*/ 13562 w 29684"/>
                <a:gd name="connsiteY3" fmla="*/ 26216 h 73770"/>
                <a:gd name="connsiteX4" fmla="*/ 22442 w 29684"/>
                <a:gd name="connsiteY4" fmla="*/ 23008 h 73770"/>
                <a:gd name="connsiteX5" fmla="*/ 23711 w 29684"/>
                <a:gd name="connsiteY5" fmla="*/ 22268 h 73770"/>
                <a:gd name="connsiteX6" fmla="*/ 24218 w 29684"/>
                <a:gd name="connsiteY6" fmla="*/ 25969 h 73770"/>
                <a:gd name="connsiteX7" fmla="*/ 6965 w 29684"/>
                <a:gd name="connsiteY7" fmla="*/ 67172 h 73770"/>
                <a:gd name="connsiteX8" fmla="*/ 4175 w 29684"/>
                <a:gd name="connsiteY8" fmla="*/ 71119 h 73770"/>
                <a:gd name="connsiteX9" fmla="*/ 6712 w 29684"/>
                <a:gd name="connsiteY9" fmla="*/ 73833 h 73770"/>
                <a:gd name="connsiteX10" fmla="*/ 29800 w 29684"/>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84" h="73770">
                  <a:moveTo>
                    <a:pt x="29800" y="25969"/>
                  </a:moveTo>
                  <a:cubicBezTo>
                    <a:pt x="29800" y="9685"/>
                    <a:pt x="23457" y="63"/>
                    <a:pt x="13562" y="63"/>
                  </a:cubicBezTo>
                  <a:cubicBezTo>
                    <a:pt x="5189" y="63"/>
                    <a:pt x="115" y="6231"/>
                    <a:pt x="115" y="13139"/>
                  </a:cubicBezTo>
                  <a:cubicBezTo>
                    <a:pt x="115" y="19801"/>
                    <a:pt x="5189" y="26216"/>
                    <a:pt x="13562" y="26216"/>
                  </a:cubicBezTo>
                  <a:cubicBezTo>
                    <a:pt x="16607" y="26216"/>
                    <a:pt x="19905" y="25229"/>
                    <a:pt x="22442" y="23008"/>
                  </a:cubicBezTo>
                  <a:cubicBezTo>
                    <a:pt x="23203" y="22515"/>
                    <a:pt x="23457" y="22268"/>
                    <a:pt x="23711" y="22268"/>
                  </a:cubicBezTo>
                  <a:cubicBezTo>
                    <a:pt x="23965" y="22268"/>
                    <a:pt x="24218" y="22515"/>
                    <a:pt x="24218" y="25969"/>
                  </a:cubicBezTo>
                  <a:cubicBezTo>
                    <a:pt x="24218" y="44227"/>
                    <a:pt x="15338" y="59030"/>
                    <a:pt x="6965" y="67172"/>
                  </a:cubicBezTo>
                  <a:cubicBezTo>
                    <a:pt x="4175" y="69886"/>
                    <a:pt x="4175" y="70379"/>
                    <a:pt x="4175" y="71119"/>
                  </a:cubicBezTo>
                  <a:cubicBezTo>
                    <a:pt x="4175" y="72847"/>
                    <a:pt x="5443" y="73833"/>
                    <a:pt x="6712" y="73833"/>
                  </a:cubicBezTo>
                  <a:cubicBezTo>
                    <a:pt x="9503" y="73833"/>
                    <a:pt x="29800" y="54836"/>
                    <a:pt x="29800" y="25969"/>
                  </a:cubicBez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3" name="Freeform: Shape 42">
              <a:extLst>
                <a:ext uri="{FF2B5EF4-FFF2-40B4-BE49-F238E27FC236}">
                  <a16:creationId xmlns:a16="http://schemas.microsoft.com/office/drawing/2014/main" id="{2CDEF0FF-228D-46EC-8A64-03A939986756}"/>
                </a:ext>
              </a:extLst>
            </p:cNvPr>
            <p:cNvSpPr/>
            <p:nvPr>
              <p:custDataLst>
                <p:tags r:id="rId63"/>
              </p:custDataLst>
            </p:nvPr>
          </p:nvSpPr>
          <p:spPr>
            <a:xfrm>
              <a:off x="8792266" y="3119040"/>
              <a:ext cx="180139" cy="179368"/>
            </a:xfrm>
            <a:custGeom>
              <a:avLst/>
              <a:gdLst>
                <a:gd name="connsiteX0" fmla="*/ 180259 w 180139"/>
                <a:gd name="connsiteY0" fmla="*/ 2530 h 179368"/>
                <a:gd name="connsiteX1" fmla="*/ 177468 w 180139"/>
                <a:gd name="connsiteY1" fmla="*/ 63 h 179368"/>
                <a:gd name="connsiteX2" fmla="*/ 173662 w 180139"/>
                <a:gd name="connsiteY2" fmla="*/ 3023 h 179368"/>
                <a:gd name="connsiteX3" fmla="*/ 155902 w 180139"/>
                <a:gd name="connsiteY3" fmla="*/ 22021 h 179368"/>
                <a:gd name="connsiteX4" fmla="*/ 113785 w 180139"/>
                <a:gd name="connsiteY4" fmla="*/ 63 h 179368"/>
                <a:gd name="connsiteX5" fmla="*/ 120 w 180139"/>
                <a:gd name="connsiteY5" fmla="*/ 111829 h 179368"/>
                <a:gd name="connsiteX6" fmla="*/ 69384 w 180139"/>
                <a:gd name="connsiteY6" fmla="*/ 179432 h 179368"/>
                <a:gd name="connsiteX7" fmla="*/ 101099 w 180139"/>
                <a:gd name="connsiteY7" fmla="*/ 173510 h 179368"/>
                <a:gd name="connsiteX8" fmla="*/ 123172 w 180139"/>
                <a:gd name="connsiteY8" fmla="*/ 158460 h 179368"/>
                <a:gd name="connsiteX9" fmla="*/ 134590 w 180139"/>
                <a:gd name="connsiteY9" fmla="*/ 173757 h 179368"/>
                <a:gd name="connsiteX10" fmla="*/ 136366 w 180139"/>
                <a:gd name="connsiteY10" fmla="*/ 172770 h 179368"/>
                <a:gd name="connsiteX11" fmla="*/ 140679 w 180139"/>
                <a:gd name="connsiteY11" fmla="*/ 157720 h 179368"/>
                <a:gd name="connsiteX12" fmla="*/ 145499 w 180139"/>
                <a:gd name="connsiteY12" fmla="*/ 138722 h 179368"/>
                <a:gd name="connsiteX13" fmla="*/ 148798 w 180139"/>
                <a:gd name="connsiteY13" fmla="*/ 126139 h 179368"/>
                <a:gd name="connsiteX14" fmla="*/ 166304 w 180139"/>
                <a:gd name="connsiteY14" fmla="*/ 114296 h 179368"/>
                <a:gd name="connsiteX15" fmla="*/ 170364 w 180139"/>
                <a:gd name="connsiteY15" fmla="*/ 109362 h 179368"/>
                <a:gd name="connsiteX16" fmla="*/ 167065 w 180139"/>
                <a:gd name="connsiteY16" fmla="*/ 106648 h 179368"/>
                <a:gd name="connsiteX17" fmla="*/ 140425 w 180139"/>
                <a:gd name="connsiteY17" fmla="*/ 107388 h 179368"/>
                <a:gd name="connsiteX18" fmla="*/ 104905 w 180139"/>
                <a:gd name="connsiteY18" fmla="*/ 106648 h 179368"/>
                <a:gd name="connsiteX19" fmla="*/ 99577 w 180139"/>
                <a:gd name="connsiteY19" fmla="*/ 111582 h 179368"/>
                <a:gd name="connsiteX20" fmla="*/ 107188 w 180139"/>
                <a:gd name="connsiteY20" fmla="*/ 114296 h 179368"/>
                <a:gd name="connsiteX21" fmla="*/ 120635 w 180139"/>
                <a:gd name="connsiteY21" fmla="*/ 114790 h 179368"/>
                <a:gd name="connsiteX22" fmla="*/ 128500 w 180139"/>
                <a:gd name="connsiteY22" fmla="*/ 119478 h 179368"/>
                <a:gd name="connsiteX23" fmla="*/ 123172 w 180139"/>
                <a:gd name="connsiteY23" fmla="*/ 141930 h 179368"/>
                <a:gd name="connsiteX24" fmla="*/ 74205 w 180139"/>
                <a:gd name="connsiteY24" fmla="*/ 171783 h 179368"/>
                <a:gd name="connsiteX25" fmla="*/ 23208 w 180139"/>
                <a:gd name="connsiteY25" fmla="*/ 119971 h 179368"/>
                <a:gd name="connsiteX26" fmla="*/ 52385 w 180139"/>
                <a:gd name="connsiteY26" fmla="*/ 39539 h 179368"/>
                <a:gd name="connsiteX27" fmla="*/ 115814 w 180139"/>
                <a:gd name="connsiteY27" fmla="*/ 7711 h 179368"/>
                <a:gd name="connsiteX28" fmla="*/ 156663 w 180139"/>
                <a:gd name="connsiteY28" fmla="*/ 55329 h 179368"/>
                <a:gd name="connsiteX29" fmla="*/ 155902 w 180139"/>
                <a:gd name="connsiteY29" fmla="*/ 67912 h 179368"/>
                <a:gd name="connsiteX30" fmla="*/ 159708 w 180139"/>
                <a:gd name="connsiteY30" fmla="*/ 70379 h 179368"/>
                <a:gd name="connsiteX31" fmla="*/ 164274 w 180139"/>
                <a:gd name="connsiteY31" fmla="*/ 65445 h 179368"/>
                <a:gd name="connsiteX32" fmla="*/ 180259 w 180139"/>
                <a:gd name="connsiteY32" fmla="*/ 2530 h 17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139" h="179368">
                  <a:moveTo>
                    <a:pt x="180259" y="2530"/>
                  </a:moveTo>
                  <a:cubicBezTo>
                    <a:pt x="180259" y="1790"/>
                    <a:pt x="179751" y="63"/>
                    <a:pt x="177468" y="63"/>
                  </a:cubicBezTo>
                  <a:cubicBezTo>
                    <a:pt x="176707" y="63"/>
                    <a:pt x="176453" y="309"/>
                    <a:pt x="173662" y="3023"/>
                  </a:cubicBezTo>
                  <a:lnTo>
                    <a:pt x="155902" y="22021"/>
                  </a:lnTo>
                  <a:cubicBezTo>
                    <a:pt x="153618" y="18567"/>
                    <a:pt x="141947" y="63"/>
                    <a:pt x="113785" y="63"/>
                  </a:cubicBezTo>
                  <a:cubicBezTo>
                    <a:pt x="57206" y="63"/>
                    <a:pt x="120" y="54589"/>
                    <a:pt x="120" y="111829"/>
                  </a:cubicBezTo>
                  <a:cubicBezTo>
                    <a:pt x="120" y="151058"/>
                    <a:pt x="28282" y="179432"/>
                    <a:pt x="69384" y="179432"/>
                  </a:cubicBezTo>
                  <a:cubicBezTo>
                    <a:pt x="80548" y="179432"/>
                    <a:pt x="91965" y="177211"/>
                    <a:pt x="101099" y="173510"/>
                  </a:cubicBezTo>
                  <a:cubicBezTo>
                    <a:pt x="113785" y="168576"/>
                    <a:pt x="118605" y="163395"/>
                    <a:pt x="123172" y="158460"/>
                  </a:cubicBezTo>
                  <a:cubicBezTo>
                    <a:pt x="125456" y="164628"/>
                    <a:pt x="132052" y="173757"/>
                    <a:pt x="134590" y="173757"/>
                  </a:cubicBezTo>
                  <a:cubicBezTo>
                    <a:pt x="135858" y="173757"/>
                    <a:pt x="136366" y="173017"/>
                    <a:pt x="136366" y="172770"/>
                  </a:cubicBezTo>
                  <a:cubicBezTo>
                    <a:pt x="136873" y="172277"/>
                    <a:pt x="139410" y="162901"/>
                    <a:pt x="140679" y="157720"/>
                  </a:cubicBezTo>
                  <a:lnTo>
                    <a:pt x="145499" y="138722"/>
                  </a:lnTo>
                  <a:cubicBezTo>
                    <a:pt x="146514" y="134528"/>
                    <a:pt x="147783" y="130333"/>
                    <a:pt x="148798" y="126139"/>
                  </a:cubicBezTo>
                  <a:cubicBezTo>
                    <a:pt x="151589" y="115037"/>
                    <a:pt x="151842" y="114543"/>
                    <a:pt x="166304" y="114296"/>
                  </a:cubicBezTo>
                  <a:cubicBezTo>
                    <a:pt x="167573" y="114296"/>
                    <a:pt x="170364" y="114050"/>
                    <a:pt x="170364" y="109362"/>
                  </a:cubicBezTo>
                  <a:cubicBezTo>
                    <a:pt x="170364" y="107635"/>
                    <a:pt x="169095" y="106648"/>
                    <a:pt x="167065" y="106648"/>
                  </a:cubicBezTo>
                  <a:cubicBezTo>
                    <a:pt x="161230" y="106648"/>
                    <a:pt x="146261" y="107388"/>
                    <a:pt x="140425" y="107388"/>
                  </a:cubicBezTo>
                  <a:cubicBezTo>
                    <a:pt x="132560" y="107388"/>
                    <a:pt x="112770" y="106648"/>
                    <a:pt x="104905" y="106648"/>
                  </a:cubicBezTo>
                  <a:cubicBezTo>
                    <a:pt x="102621" y="106648"/>
                    <a:pt x="99577" y="106648"/>
                    <a:pt x="99577" y="111582"/>
                  </a:cubicBezTo>
                  <a:cubicBezTo>
                    <a:pt x="99577" y="114296"/>
                    <a:pt x="101606" y="114296"/>
                    <a:pt x="107188" y="114296"/>
                  </a:cubicBezTo>
                  <a:cubicBezTo>
                    <a:pt x="107442" y="114296"/>
                    <a:pt x="114800" y="114296"/>
                    <a:pt x="120635" y="114790"/>
                  </a:cubicBezTo>
                  <a:cubicBezTo>
                    <a:pt x="127232" y="115530"/>
                    <a:pt x="128500" y="116270"/>
                    <a:pt x="128500" y="119478"/>
                  </a:cubicBezTo>
                  <a:cubicBezTo>
                    <a:pt x="128500" y="121698"/>
                    <a:pt x="125709" y="132801"/>
                    <a:pt x="123172" y="141930"/>
                  </a:cubicBezTo>
                  <a:cubicBezTo>
                    <a:pt x="116068" y="169069"/>
                    <a:pt x="83085" y="171783"/>
                    <a:pt x="74205" y="171783"/>
                  </a:cubicBezTo>
                  <a:cubicBezTo>
                    <a:pt x="49848" y="171783"/>
                    <a:pt x="23208" y="157720"/>
                    <a:pt x="23208" y="119971"/>
                  </a:cubicBezTo>
                  <a:cubicBezTo>
                    <a:pt x="23208" y="112323"/>
                    <a:pt x="25745" y="71613"/>
                    <a:pt x="52385" y="39539"/>
                  </a:cubicBezTo>
                  <a:cubicBezTo>
                    <a:pt x="66086" y="22761"/>
                    <a:pt x="90697" y="7711"/>
                    <a:pt x="115814" y="7711"/>
                  </a:cubicBezTo>
                  <a:cubicBezTo>
                    <a:pt x="141694" y="7711"/>
                    <a:pt x="156663" y="26709"/>
                    <a:pt x="156663" y="55329"/>
                  </a:cubicBezTo>
                  <a:cubicBezTo>
                    <a:pt x="156663" y="65198"/>
                    <a:pt x="155902" y="65445"/>
                    <a:pt x="155902" y="67912"/>
                  </a:cubicBezTo>
                  <a:cubicBezTo>
                    <a:pt x="155902" y="70379"/>
                    <a:pt x="158693" y="70379"/>
                    <a:pt x="159708" y="70379"/>
                  </a:cubicBezTo>
                  <a:cubicBezTo>
                    <a:pt x="163006" y="70379"/>
                    <a:pt x="163006" y="69886"/>
                    <a:pt x="164274" y="65445"/>
                  </a:cubicBezTo>
                  <a:lnTo>
                    <a:pt x="180259" y="2530"/>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dirty="0"/>
            </a:p>
          </p:txBody>
        </p:sp>
        <p:sp>
          <p:nvSpPr>
            <p:cNvPr id="44" name="Freeform: Shape 43">
              <a:extLst>
                <a:ext uri="{FF2B5EF4-FFF2-40B4-BE49-F238E27FC236}">
                  <a16:creationId xmlns:a16="http://schemas.microsoft.com/office/drawing/2014/main" id="{33884219-3E77-4E85-BB2E-A2EE9207C1C5}"/>
                </a:ext>
              </a:extLst>
            </p:cNvPr>
            <p:cNvSpPr/>
            <p:nvPr>
              <p:custDataLst>
                <p:tags r:id="rId64"/>
              </p:custDataLst>
            </p:nvPr>
          </p:nvSpPr>
          <p:spPr>
            <a:xfrm>
              <a:off x="8990254" y="3215311"/>
              <a:ext cx="78500" cy="114677"/>
            </a:xfrm>
            <a:custGeom>
              <a:avLst/>
              <a:gdLst>
                <a:gd name="connsiteX0" fmla="*/ 78627 w 78500"/>
                <a:gd name="connsiteY0" fmla="*/ 83309 h 114677"/>
                <a:gd name="connsiteX1" fmla="*/ 72589 w 78500"/>
                <a:gd name="connsiteY1" fmla="*/ 83309 h 114677"/>
                <a:gd name="connsiteX2" fmla="*/ 67971 w 78500"/>
                <a:gd name="connsiteY2" fmla="*/ 99026 h 114677"/>
                <a:gd name="connsiteX3" fmla="*/ 50389 w 78500"/>
                <a:gd name="connsiteY3" fmla="*/ 100062 h 114677"/>
                <a:gd name="connsiteX4" fmla="*/ 17710 w 78500"/>
                <a:gd name="connsiteY4" fmla="*/ 100062 h 114677"/>
                <a:gd name="connsiteX5" fmla="*/ 53230 w 78500"/>
                <a:gd name="connsiteY5" fmla="*/ 71047 h 114677"/>
                <a:gd name="connsiteX6" fmla="*/ 78627 w 78500"/>
                <a:gd name="connsiteY6" fmla="*/ 33742 h 114677"/>
                <a:gd name="connsiteX7" fmla="*/ 37069 w 78500"/>
                <a:gd name="connsiteY7" fmla="*/ 64 h 114677"/>
                <a:gd name="connsiteX8" fmla="*/ 127 w 78500"/>
                <a:gd name="connsiteY8" fmla="*/ 30979 h 114677"/>
                <a:gd name="connsiteX9" fmla="*/ 9540 w 78500"/>
                <a:gd name="connsiteY9" fmla="*/ 40650 h 114677"/>
                <a:gd name="connsiteX10" fmla="*/ 18953 w 78500"/>
                <a:gd name="connsiteY10" fmla="*/ 31497 h 114677"/>
                <a:gd name="connsiteX11" fmla="*/ 8475 w 78500"/>
                <a:gd name="connsiteY11" fmla="*/ 22343 h 114677"/>
                <a:gd name="connsiteX12" fmla="*/ 34405 w 78500"/>
                <a:gd name="connsiteY12" fmla="*/ 6282 h 114677"/>
                <a:gd name="connsiteX13" fmla="*/ 61400 w 78500"/>
                <a:gd name="connsiteY13" fmla="*/ 33742 h 114677"/>
                <a:gd name="connsiteX14" fmla="*/ 44705 w 78500"/>
                <a:gd name="connsiteY14" fmla="*/ 66902 h 114677"/>
                <a:gd name="connsiteX15" fmla="*/ 1903 w 78500"/>
                <a:gd name="connsiteY15" fmla="*/ 108006 h 114677"/>
                <a:gd name="connsiteX16" fmla="*/ 127 w 78500"/>
                <a:gd name="connsiteY16" fmla="*/ 114742 h 114677"/>
                <a:gd name="connsiteX17" fmla="*/ 73299 w 78500"/>
                <a:gd name="connsiteY17" fmla="*/ 114742 h 114677"/>
                <a:gd name="connsiteX18" fmla="*/ 78627 w 78500"/>
                <a:gd name="connsiteY18" fmla="*/ 83309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500" h="114677">
                  <a:moveTo>
                    <a:pt x="78627" y="83309"/>
                  </a:moveTo>
                  <a:lnTo>
                    <a:pt x="72589" y="83309"/>
                  </a:lnTo>
                  <a:cubicBezTo>
                    <a:pt x="72056" y="87109"/>
                    <a:pt x="70280" y="97298"/>
                    <a:pt x="67971" y="99026"/>
                  </a:cubicBezTo>
                  <a:cubicBezTo>
                    <a:pt x="66551" y="100062"/>
                    <a:pt x="52875" y="100062"/>
                    <a:pt x="50389" y="100062"/>
                  </a:cubicBezTo>
                  <a:lnTo>
                    <a:pt x="17710" y="100062"/>
                  </a:lnTo>
                  <a:cubicBezTo>
                    <a:pt x="36358" y="84000"/>
                    <a:pt x="42574" y="79164"/>
                    <a:pt x="53230" y="71047"/>
                  </a:cubicBezTo>
                  <a:cubicBezTo>
                    <a:pt x="66373" y="60857"/>
                    <a:pt x="78627" y="50149"/>
                    <a:pt x="78627" y="33742"/>
                  </a:cubicBezTo>
                  <a:cubicBezTo>
                    <a:pt x="78627" y="12845"/>
                    <a:pt x="59802" y="64"/>
                    <a:pt x="37069" y="64"/>
                  </a:cubicBezTo>
                  <a:cubicBezTo>
                    <a:pt x="15046" y="64"/>
                    <a:pt x="127" y="15090"/>
                    <a:pt x="127" y="30979"/>
                  </a:cubicBezTo>
                  <a:cubicBezTo>
                    <a:pt x="127" y="39787"/>
                    <a:pt x="7764" y="40650"/>
                    <a:pt x="9540" y="40650"/>
                  </a:cubicBezTo>
                  <a:cubicBezTo>
                    <a:pt x="13803" y="40650"/>
                    <a:pt x="18953" y="37714"/>
                    <a:pt x="18953" y="31497"/>
                  </a:cubicBezTo>
                  <a:cubicBezTo>
                    <a:pt x="18953" y="28388"/>
                    <a:pt x="17710" y="22343"/>
                    <a:pt x="8475" y="22343"/>
                  </a:cubicBezTo>
                  <a:cubicBezTo>
                    <a:pt x="13980" y="10081"/>
                    <a:pt x="26057" y="6282"/>
                    <a:pt x="34405" y="6282"/>
                  </a:cubicBezTo>
                  <a:cubicBezTo>
                    <a:pt x="52165" y="6282"/>
                    <a:pt x="61400" y="19753"/>
                    <a:pt x="61400" y="33742"/>
                  </a:cubicBezTo>
                  <a:cubicBezTo>
                    <a:pt x="61400" y="48768"/>
                    <a:pt x="50389" y="60685"/>
                    <a:pt x="44705" y="66902"/>
                  </a:cubicBezTo>
                  <a:lnTo>
                    <a:pt x="1903" y="108006"/>
                  </a:lnTo>
                  <a:cubicBezTo>
                    <a:pt x="127" y="109561"/>
                    <a:pt x="127" y="109906"/>
                    <a:pt x="127" y="114742"/>
                  </a:cubicBezTo>
                  <a:lnTo>
                    <a:pt x="73299" y="114742"/>
                  </a:lnTo>
                  <a:lnTo>
                    <a:pt x="78627" y="83309"/>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5" name="Freeform: Shape 44">
              <a:extLst>
                <a:ext uri="{FF2B5EF4-FFF2-40B4-BE49-F238E27FC236}">
                  <a16:creationId xmlns:a16="http://schemas.microsoft.com/office/drawing/2014/main" id="{FE9FFCC5-EBF4-493E-A9D9-D68B5C086F88}"/>
                </a:ext>
              </a:extLst>
            </p:cNvPr>
            <p:cNvSpPr/>
            <p:nvPr>
              <p:custDataLst>
                <p:tags r:id="rId65"/>
              </p:custDataLst>
            </p:nvPr>
          </p:nvSpPr>
          <p:spPr>
            <a:xfrm>
              <a:off x="9114706" y="3266828"/>
              <a:ext cx="29684" cy="73770"/>
            </a:xfrm>
            <a:custGeom>
              <a:avLst/>
              <a:gdLst>
                <a:gd name="connsiteX0" fmla="*/ 29817 w 29684"/>
                <a:gd name="connsiteY0" fmla="*/ 25969 h 73770"/>
                <a:gd name="connsiteX1" fmla="*/ 13579 w 29684"/>
                <a:gd name="connsiteY1" fmla="*/ 63 h 73770"/>
                <a:gd name="connsiteX2" fmla="*/ 132 w 29684"/>
                <a:gd name="connsiteY2" fmla="*/ 13139 h 73770"/>
                <a:gd name="connsiteX3" fmla="*/ 13579 w 29684"/>
                <a:gd name="connsiteY3" fmla="*/ 26216 h 73770"/>
                <a:gd name="connsiteX4" fmla="*/ 22459 w 29684"/>
                <a:gd name="connsiteY4" fmla="*/ 23008 h 73770"/>
                <a:gd name="connsiteX5" fmla="*/ 23728 w 29684"/>
                <a:gd name="connsiteY5" fmla="*/ 22268 h 73770"/>
                <a:gd name="connsiteX6" fmla="*/ 24235 w 29684"/>
                <a:gd name="connsiteY6" fmla="*/ 25969 h 73770"/>
                <a:gd name="connsiteX7" fmla="*/ 6982 w 29684"/>
                <a:gd name="connsiteY7" fmla="*/ 67172 h 73770"/>
                <a:gd name="connsiteX8" fmla="*/ 4191 w 29684"/>
                <a:gd name="connsiteY8" fmla="*/ 71119 h 73770"/>
                <a:gd name="connsiteX9" fmla="*/ 6728 w 29684"/>
                <a:gd name="connsiteY9" fmla="*/ 73833 h 73770"/>
                <a:gd name="connsiteX10" fmla="*/ 29817 w 29684"/>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84" h="73770">
                  <a:moveTo>
                    <a:pt x="29817" y="25969"/>
                  </a:moveTo>
                  <a:cubicBezTo>
                    <a:pt x="29817" y="9685"/>
                    <a:pt x="23474" y="63"/>
                    <a:pt x="13579" y="63"/>
                  </a:cubicBezTo>
                  <a:cubicBezTo>
                    <a:pt x="5206" y="63"/>
                    <a:pt x="132" y="6231"/>
                    <a:pt x="132" y="13139"/>
                  </a:cubicBezTo>
                  <a:cubicBezTo>
                    <a:pt x="132" y="19801"/>
                    <a:pt x="5206" y="26216"/>
                    <a:pt x="13579" y="26216"/>
                  </a:cubicBezTo>
                  <a:cubicBezTo>
                    <a:pt x="16623" y="26216"/>
                    <a:pt x="19922" y="25229"/>
                    <a:pt x="22459" y="23008"/>
                  </a:cubicBezTo>
                  <a:cubicBezTo>
                    <a:pt x="23220" y="22515"/>
                    <a:pt x="23474" y="22268"/>
                    <a:pt x="23728" y="22268"/>
                  </a:cubicBezTo>
                  <a:cubicBezTo>
                    <a:pt x="23981" y="22268"/>
                    <a:pt x="24235" y="22515"/>
                    <a:pt x="24235" y="25969"/>
                  </a:cubicBezTo>
                  <a:cubicBezTo>
                    <a:pt x="24235" y="44227"/>
                    <a:pt x="15355" y="59030"/>
                    <a:pt x="6982" y="67172"/>
                  </a:cubicBezTo>
                  <a:cubicBezTo>
                    <a:pt x="4191" y="69886"/>
                    <a:pt x="4191" y="70379"/>
                    <a:pt x="4191" y="71119"/>
                  </a:cubicBezTo>
                  <a:cubicBezTo>
                    <a:pt x="4191" y="72847"/>
                    <a:pt x="5460" y="73833"/>
                    <a:pt x="6728" y="73833"/>
                  </a:cubicBezTo>
                  <a:cubicBezTo>
                    <a:pt x="9519" y="73833"/>
                    <a:pt x="29817" y="54836"/>
                    <a:pt x="29817" y="25969"/>
                  </a:cubicBez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6" name="Freeform: Shape 45">
              <a:extLst>
                <a:ext uri="{FF2B5EF4-FFF2-40B4-BE49-F238E27FC236}">
                  <a16:creationId xmlns:a16="http://schemas.microsoft.com/office/drawing/2014/main" id="{2D486017-A16D-4D3A-94E5-34E43E500BCC}"/>
                </a:ext>
              </a:extLst>
            </p:cNvPr>
            <p:cNvSpPr/>
            <p:nvPr>
              <p:custDataLst>
                <p:tags r:id="rId66"/>
              </p:custDataLst>
            </p:nvPr>
          </p:nvSpPr>
          <p:spPr>
            <a:xfrm>
              <a:off x="9227468" y="3266828"/>
              <a:ext cx="26894" cy="26152"/>
            </a:xfrm>
            <a:custGeom>
              <a:avLst/>
              <a:gdLst>
                <a:gd name="connsiteX0" fmla="*/ 27030 w 26894"/>
                <a:gd name="connsiteY0" fmla="*/ 13139 h 26152"/>
                <a:gd name="connsiteX1" fmla="*/ 13583 w 26894"/>
                <a:gd name="connsiteY1" fmla="*/ 63 h 26152"/>
                <a:gd name="connsiteX2" fmla="*/ 136 w 26894"/>
                <a:gd name="connsiteY2" fmla="*/ 13139 h 26152"/>
                <a:gd name="connsiteX3" fmla="*/ 13583 w 26894"/>
                <a:gd name="connsiteY3" fmla="*/ 26216 h 26152"/>
                <a:gd name="connsiteX4" fmla="*/ 27030 w 26894"/>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4" h="26152">
                  <a:moveTo>
                    <a:pt x="27030" y="13139"/>
                  </a:moveTo>
                  <a:cubicBezTo>
                    <a:pt x="27030" y="5984"/>
                    <a:pt x="20941" y="63"/>
                    <a:pt x="13583" y="63"/>
                  </a:cubicBezTo>
                  <a:cubicBezTo>
                    <a:pt x="6225" y="63"/>
                    <a:pt x="136" y="5984"/>
                    <a:pt x="136" y="13139"/>
                  </a:cubicBezTo>
                  <a:cubicBezTo>
                    <a:pt x="136" y="20294"/>
                    <a:pt x="6225" y="26216"/>
                    <a:pt x="13583" y="26216"/>
                  </a:cubicBezTo>
                  <a:cubicBezTo>
                    <a:pt x="20941" y="26216"/>
                    <a:pt x="27030" y="20294"/>
                    <a:pt x="27030" y="13139"/>
                  </a:cubicBez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 name="Freeform: Shape 46">
              <a:extLst>
                <a:ext uri="{FF2B5EF4-FFF2-40B4-BE49-F238E27FC236}">
                  <a16:creationId xmlns:a16="http://schemas.microsoft.com/office/drawing/2014/main" id="{E615B9DC-B081-4E3E-B58B-674915D30D78}"/>
                </a:ext>
              </a:extLst>
            </p:cNvPr>
            <p:cNvSpPr/>
            <p:nvPr>
              <p:custDataLst>
                <p:tags r:id="rId67"/>
              </p:custDataLst>
            </p:nvPr>
          </p:nvSpPr>
          <p:spPr>
            <a:xfrm>
              <a:off x="9297945" y="3266828"/>
              <a:ext cx="26894" cy="26152"/>
            </a:xfrm>
            <a:custGeom>
              <a:avLst/>
              <a:gdLst>
                <a:gd name="connsiteX0" fmla="*/ 27033 w 26894"/>
                <a:gd name="connsiteY0" fmla="*/ 13139 h 26152"/>
                <a:gd name="connsiteX1" fmla="*/ 13586 w 26894"/>
                <a:gd name="connsiteY1" fmla="*/ 63 h 26152"/>
                <a:gd name="connsiteX2" fmla="*/ 139 w 26894"/>
                <a:gd name="connsiteY2" fmla="*/ 13139 h 26152"/>
                <a:gd name="connsiteX3" fmla="*/ 13586 w 26894"/>
                <a:gd name="connsiteY3" fmla="*/ 26216 h 26152"/>
                <a:gd name="connsiteX4" fmla="*/ 27033 w 26894"/>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4" h="26152">
                  <a:moveTo>
                    <a:pt x="27033" y="13139"/>
                  </a:moveTo>
                  <a:cubicBezTo>
                    <a:pt x="27033" y="5984"/>
                    <a:pt x="20944" y="63"/>
                    <a:pt x="13586" y="63"/>
                  </a:cubicBezTo>
                  <a:cubicBezTo>
                    <a:pt x="6228" y="63"/>
                    <a:pt x="139" y="5984"/>
                    <a:pt x="139" y="13139"/>
                  </a:cubicBezTo>
                  <a:cubicBezTo>
                    <a:pt x="139" y="20294"/>
                    <a:pt x="6228" y="26216"/>
                    <a:pt x="13586" y="26216"/>
                  </a:cubicBezTo>
                  <a:cubicBezTo>
                    <a:pt x="20944" y="26216"/>
                    <a:pt x="27033" y="20294"/>
                    <a:pt x="27033" y="13139"/>
                  </a:cubicBez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 name="Freeform: Shape 47">
              <a:extLst>
                <a:ext uri="{FF2B5EF4-FFF2-40B4-BE49-F238E27FC236}">
                  <a16:creationId xmlns:a16="http://schemas.microsoft.com/office/drawing/2014/main" id="{227971D8-9F63-40AB-B631-0DF1A95C1E7A}"/>
                </a:ext>
              </a:extLst>
            </p:cNvPr>
            <p:cNvSpPr/>
            <p:nvPr>
              <p:custDataLst>
                <p:tags r:id="rId68"/>
              </p:custDataLst>
            </p:nvPr>
          </p:nvSpPr>
          <p:spPr>
            <a:xfrm>
              <a:off x="9368422" y="3266828"/>
              <a:ext cx="26894" cy="26152"/>
            </a:xfrm>
            <a:custGeom>
              <a:avLst/>
              <a:gdLst>
                <a:gd name="connsiteX0" fmla="*/ 27036 w 26894"/>
                <a:gd name="connsiteY0" fmla="*/ 13139 h 26152"/>
                <a:gd name="connsiteX1" fmla="*/ 13589 w 26894"/>
                <a:gd name="connsiteY1" fmla="*/ 63 h 26152"/>
                <a:gd name="connsiteX2" fmla="*/ 142 w 26894"/>
                <a:gd name="connsiteY2" fmla="*/ 13139 h 26152"/>
                <a:gd name="connsiteX3" fmla="*/ 13589 w 26894"/>
                <a:gd name="connsiteY3" fmla="*/ 26216 h 26152"/>
                <a:gd name="connsiteX4" fmla="*/ 27036 w 26894"/>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94" h="26152">
                  <a:moveTo>
                    <a:pt x="27036" y="13139"/>
                  </a:moveTo>
                  <a:cubicBezTo>
                    <a:pt x="27036" y="5984"/>
                    <a:pt x="20947" y="63"/>
                    <a:pt x="13589" y="63"/>
                  </a:cubicBezTo>
                  <a:cubicBezTo>
                    <a:pt x="6231" y="63"/>
                    <a:pt x="142" y="5984"/>
                    <a:pt x="142" y="13139"/>
                  </a:cubicBezTo>
                  <a:cubicBezTo>
                    <a:pt x="142" y="20294"/>
                    <a:pt x="6231" y="26216"/>
                    <a:pt x="13589" y="26216"/>
                  </a:cubicBezTo>
                  <a:cubicBezTo>
                    <a:pt x="20947" y="26216"/>
                    <a:pt x="27036" y="20294"/>
                    <a:pt x="27036" y="13139"/>
                  </a:cubicBez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 name="Freeform: Shape 48">
              <a:extLst>
                <a:ext uri="{FF2B5EF4-FFF2-40B4-BE49-F238E27FC236}">
                  <a16:creationId xmlns:a16="http://schemas.microsoft.com/office/drawing/2014/main" id="{9F319A61-25F3-45FB-B3D3-EEE39F9F4404}"/>
                </a:ext>
              </a:extLst>
            </p:cNvPr>
            <p:cNvSpPr/>
            <p:nvPr>
              <p:custDataLst>
                <p:tags r:id="rId69"/>
              </p:custDataLst>
            </p:nvPr>
          </p:nvSpPr>
          <p:spPr>
            <a:xfrm>
              <a:off x="9438899" y="3266828"/>
              <a:ext cx="29684" cy="73770"/>
            </a:xfrm>
            <a:custGeom>
              <a:avLst/>
              <a:gdLst>
                <a:gd name="connsiteX0" fmla="*/ 29829 w 29684"/>
                <a:gd name="connsiteY0" fmla="*/ 25969 h 73770"/>
                <a:gd name="connsiteX1" fmla="*/ 13592 w 29684"/>
                <a:gd name="connsiteY1" fmla="*/ 63 h 73770"/>
                <a:gd name="connsiteX2" fmla="*/ 145 w 29684"/>
                <a:gd name="connsiteY2" fmla="*/ 13139 h 73770"/>
                <a:gd name="connsiteX3" fmla="*/ 13592 w 29684"/>
                <a:gd name="connsiteY3" fmla="*/ 26216 h 73770"/>
                <a:gd name="connsiteX4" fmla="*/ 22472 w 29684"/>
                <a:gd name="connsiteY4" fmla="*/ 23008 h 73770"/>
                <a:gd name="connsiteX5" fmla="*/ 23740 w 29684"/>
                <a:gd name="connsiteY5" fmla="*/ 22268 h 73770"/>
                <a:gd name="connsiteX6" fmla="*/ 24248 w 29684"/>
                <a:gd name="connsiteY6" fmla="*/ 25969 h 73770"/>
                <a:gd name="connsiteX7" fmla="*/ 6995 w 29684"/>
                <a:gd name="connsiteY7" fmla="*/ 67172 h 73770"/>
                <a:gd name="connsiteX8" fmla="*/ 4204 w 29684"/>
                <a:gd name="connsiteY8" fmla="*/ 71119 h 73770"/>
                <a:gd name="connsiteX9" fmla="*/ 6741 w 29684"/>
                <a:gd name="connsiteY9" fmla="*/ 73833 h 73770"/>
                <a:gd name="connsiteX10" fmla="*/ 29829 w 29684"/>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84" h="73770">
                  <a:moveTo>
                    <a:pt x="29829" y="25969"/>
                  </a:moveTo>
                  <a:cubicBezTo>
                    <a:pt x="29829" y="9685"/>
                    <a:pt x="23487" y="63"/>
                    <a:pt x="13592" y="63"/>
                  </a:cubicBezTo>
                  <a:cubicBezTo>
                    <a:pt x="5219" y="63"/>
                    <a:pt x="145" y="6231"/>
                    <a:pt x="145" y="13139"/>
                  </a:cubicBezTo>
                  <a:cubicBezTo>
                    <a:pt x="145" y="19801"/>
                    <a:pt x="5219" y="26216"/>
                    <a:pt x="13592" y="26216"/>
                  </a:cubicBezTo>
                  <a:cubicBezTo>
                    <a:pt x="16636" y="26216"/>
                    <a:pt x="19934" y="25229"/>
                    <a:pt x="22472" y="23008"/>
                  </a:cubicBezTo>
                  <a:cubicBezTo>
                    <a:pt x="23233" y="22515"/>
                    <a:pt x="23487" y="22268"/>
                    <a:pt x="23740" y="22268"/>
                  </a:cubicBezTo>
                  <a:cubicBezTo>
                    <a:pt x="23994" y="22268"/>
                    <a:pt x="24248" y="22515"/>
                    <a:pt x="24248" y="25969"/>
                  </a:cubicBezTo>
                  <a:cubicBezTo>
                    <a:pt x="24248" y="44227"/>
                    <a:pt x="15368" y="59030"/>
                    <a:pt x="6995" y="67172"/>
                  </a:cubicBezTo>
                  <a:cubicBezTo>
                    <a:pt x="4204" y="69886"/>
                    <a:pt x="4204" y="70379"/>
                    <a:pt x="4204" y="71119"/>
                  </a:cubicBezTo>
                  <a:cubicBezTo>
                    <a:pt x="4204" y="72847"/>
                    <a:pt x="5473" y="73833"/>
                    <a:pt x="6741" y="73833"/>
                  </a:cubicBezTo>
                  <a:cubicBezTo>
                    <a:pt x="9532" y="73833"/>
                    <a:pt x="29829" y="54836"/>
                    <a:pt x="29829" y="25969"/>
                  </a:cubicBez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 name="Freeform: Shape 49">
              <a:extLst>
                <a:ext uri="{FF2B5EF4-FFF2-40B4-BE49-F238E27FC236}">
                  <a16:creationId xmlns:a16="http://schemas.microsoft.com/office/drawing/2014/main" id="{0C133F4B-714B-4FCB-97CE-E6552DB80510}"/>
                </a:ext>
              </a:extLst>
            </p:cNvPr>
            <p:cNvSpPr/>
            <p:nvPr>
              <p:custDataLst>
                <p:tags r:id="rId70"/>
              </p:custDataLst>
            </p:nvPr>
          </p:nvSpPr>
          <p:spPr>
            <a:xfrm>
              <a:off x="9532076" y="3150620"/>
              <a:ext cx="180139" cy="179368"/>
            </a:xfrm>
            <a:custGeom>
              <a:avLst/>
              <a:gdLst>
                <a:gd name="connsiteX0" fmla="*/ 180288 w 180139"/>
                <a:gd name="connsiteY0" fmla="*/ 2530 h 179368"/>
                <a:gd name="connsiteX1" fmla="*/ 177497 w 180139"/>
                <a:gd name="connsiteY1" fmla="*/ 63 h 179368"/>
                <a:gd name="connsiteX2" fmla="*/ 173691 w 180139"/>
                <a:gd name="connsiteY2" fmla="*/ 3023 h 179368"/>
                <a:gd name="connsiteX3" fmla="*/ 155931 w 180139"/>
                <a:gd name="connsiteY3" fmla="*/ 22021 h 179368"/>
                <a:gd name="connsiteX4" fmla="*/ 113814 w 180139"/>
                <a:gd name="connsiteY4" fmla="*/ 63 h 179368"/>
                <a:gd name="connsiteX5" fmla="*/ 149 w 180139"/>
                <a:gd name="connsiteY5" fmla="*/ 111829 h 179368"/>
                <a:gd name="connsiteX6" fmla="*/ 69414 w 180139"/>
                <a:gd name="connsiteY6" fmla="*/ 179432 h 179368"/>
                <a:gd name="connsiteX7" fmla="*/ 101128 w 180139"/>
                <a:gd name="connsiteY7" fmla="*/ 173510 h 179368"/>
                <a:gd name="connsiteX8" fmla="*/ 123202 w 180139"/>
                <a:gd name="connsiteY8" fmla="*/ 158460 h 179368"/>
                <a:gd name="connsiteX9" fmla="*/ 134619 w 180139"/>
                <a:gd name="connsiteY9" fmla="*/ 173757 h 179368"/>
                <a:gd name="connsiteX10" fmla="*/ 136395 w 180139"/>
                <a:gd name="connsiteY10" fmla="*/ 172770 h 179368"/>
                <a:gd name="connsiteX11" fmla="*/ 140708 w 180139"/>
                <a:gd name="connsiteY11" fmla="*/ 157720 h 179368"/>
                <a:gd name="connsiteX12" fmla="*/ 145529 w 180139"/>
                <a:gd name="connsiteY12" fmla="*/ 138722 h 179368"/>
                <a:gd name="connsiteX13" fmla="*/ 148827 w 180139"/>
                <a:gd name="connsiteY13" fmla="*/ 126139 h 179368"/>
                <a:gd name="connsiteX14" fmla="*/ 166334 w 180139"/>
                <a:gd name="connsiteY14" fmla="*/ 114296 h 179368"/>
                <a:gd name="connsiteX15" fmla="*/ 170393 w 180139"/>
                <a:gd name="connsiteY15" fmla="*/ 109362 h 179368"/>
                <a:gd name="connsiteX16" fmla="*/ 167095 w 180139"/>
                <a:gd name="connsiteY16" fmla="*/ 106648 h 179368"/>
                <a:gd name="connsiteX17" fmla="*/ 140455 w 180139"/>
                <a:gd name="connsiteY17" fmla="*/ 107388 h 179368"/>
                <a:gd name="connsiteX18" fmla="*/ 104934 w 180139"/>
                <a:gd name="connsiteY18" fmla="*/ 106648 h 179368"/>
                <a:gd name="connsiteX19" fmla="*/ 99606 w 180139"/>
                <a:gd name="connsiteY19" fmla="*/ 111582 h 179368"/>
                <a:gd name="connsiteX20" fmla="*/ 107218 w 180139"/>
                <a:gd name="connsiteY20" fmla="*/ 114296 h 179368"/>
                <a:gd name="connsiteX21" fmla="*/ 120665 w 180139"/>
                <a:gd name="connsiteY21" fmla="*/ 114790 h 179368"/>
                <a:gd name="connsiteX22" fmla="*/ 128530 w 180139"/>
                <a:gd name="connsiteY22" fmla="*/ 119478 h 179368"/>
                <a:gd name="connsiteX23" fmla="*/ 123202 w 180139"/>
                <a:gd name="connsiteY23" fmla="*/ 141930 h 179368"/>
                <a:gd name="connsiteX24" fmla="*/ 74234 w 180139"/>
                <a:gd name="connsiteY24" fmla="*/ 171783 h 179368"/>
                <a:gd name="connsiteX25" fmla="*/ 23237 w 180139"/>
                <a:gd name="connsiteY25" fmla="*/ 119971 h 179368"/>
                <a:gd name="connsiteX26" fmla="*/ 52415 w 180139"/>
                <a:gd name="connsiteY26" fmla="*/ 39539 h 179368"/>
                <a:gd name="connsiteX27" fmla="*/ 115844 w 180139"/>
                <a:gd name="connsiteY27" fmla="*/ 7711 h 179368"/>
                <a:gd name="connsiteX28" fmla="*/ 156692 w 180139"/>
                <a:gd name="connsiteY28" fmla="*/ 55329 h 179368"/>
                <a:gd name="connsiteX29" fmla="*/ 155931 w 180139"/>
                <a:gd name="connsiteY29" fmla="*/ 67912 h 179368"/>
                <a:gd name="connsiteX30" fmla="*/ 159737 w 180139"/>
                <a:gd name="connsiteY30" fmla="*/ 70379 h 179368"/>
                <a:gd name="connsiteX31" fmla="*/ 164304 w 180139"/>
                <a:gd name="connsiteY31" fmla="*/ 65445 h 179368"/>
                <a:gd name="connsiteX32" fmla="*/ 180288 w 180139"/>
                <a:gd name="connsiteY32" fmla="*/ 2530 h 17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0139" h="179368">
                  <a:moveTo>
                    <a:pt x="180288" y="2530"/>
                  </a:moveTo>
                  <a:cubicBezTo>
                    <a:pt x="180288" y="1790"/>
                    <a:pt x="179781" y="63"/>
                    <a:pt x="177497" y="63"/>
                  </a:cubicBezTo>
                  <a:cubicBezTo>
                    <a:pt x="176736" y="63"/>
                    <a:pt x="176482" y="309"/>
                    <a:pt x="173691" y="3023"/>
                  </a:cubicBezTo>
                  <a:lnTo>
                    <a:pt x="155931" y="22021"/>
                  </a:lnTo>
                  <a:cubicBezTo>
                    <a:pt x="153648" y="18567"/>
                    <a:pt x="141977" y="63"/>
                    <a:pt x="113814" y="63"/>
                  </a:cubicBezTo>
                  <a:cubicBezTo>
                    <a:pt x="57235" y="63"/>
                    <a:pt x="149" y="54589"/>
                    <a:pt x="149" y="111829"/>
                  </a:cubicBezTo>
                  <a:cubicBezTo>
                    <a:pt x="149" y="151058"/>
                    <a:pt x="28312" y="179432"/>
                    <a:pt x="69414" y="179432"/>
                  </a:cubicBezTo>
                  <a:cubicBezTo>
                    <a:pt x="80577" y="179432"/>
                    <a:pt x="91995" y="177211"/>
                    <a:pt x="101128" y="173510"/>
                  </a:cubicBezTo>
                  <a:cubicBezTo>
                    <a:pt x="113814" y="168576"/>
                    <a:pt x="118635" y="163395"/>
                    <a:pt x="123202" y="158460"/>
                  </a:cubicBezTo>
                  <a:cubicBezTo>
                    <a:pt x="125485" y="164628"/>
                    <a:pt x="132082" y="173757"/>
                    <a:pt x="134619" y="173757"/>
                  </a:cubicBezTo>
                  <a:cubicBezTo>
                    <a:pt x="135888" y="173757"/>
                    <a:pt x="136395" y="173017"/>
                    <a:pt x="136395" y="172770"/>
                  </a:cubicBezTo>
                  <a:cubicBezTo>
                    <a:pt x="136902" y="172277"/>
                    <a:pt x="139440" y="162901"/>
                    <a:pt x="140708" y="157720"/>
                  </a:cubicBezTo>
                  <a:lnTo>
                    <a:pt x="145529" y="138722"/>
                  </a:lnTo>
                  <a:cubicBezTo>
                    <a:pt x="146544" y="134528"/>
                    <a:pt x="147812" y="130333"/>
                    <a:pt x="148827" y="126139"/>
                  </a:cubicBezTo>
                  <a:cubicBezTo>
                    <a:pt x="151618" y="115037"/>
                    <a:pt x="151872" y="114543"/>
                    <a:pt x="166334" y="114296"/>
                  </a:cubicBezTo>
                  <a:cubicBezTo>
                    <a:pt x="167602" y="114296"/>
                    <a:pt x="170393" y="114050"/>
                    <a:pt x="170393" y="109362"/>
                  </a:cubicBezTo>
                  <a:cubicBezTo>
                    <a:pt x="170393" y="107635"/>
                    <a:pt x="169125" y="106648"/>
                    <a:pt x="167095" y="106648"/>
                  </a:cubicBezTo>
                  <a:cubicBezTo>
                    <a:pt x="161259" y="106648"/>
                    <a:pt x="146290" y="107388"/>
                    <a:pt x="140455" y="107388"/>
                  </a:cubicBezTo>
                  <a:cubicBezTo>
                    <a:pt x="132589" y="107388"/>
                    <a:pt x="112799" y="106648"/>
                    <a:pt x="104934" y="106648"/>
                  </a:cubicBezTo>
                  <a:cubicBezTo>
                    <a:pt x="102651" y="106648"/>
                    <a:pt x="99606" y="106648"/>
                    <a:pt x="99606" y="111582"/>
                  </a:cubicBezTo>
                  <a:cubicBezTo>
                    <a:pt x="99606" y="114296"/>
                    <a:pt x="101636" y="114296"/>
                    <a:pt x="107218" y="114296"/>
                  </a:cubicBezTo>
                  <a:cubicBezTo>
                    <a:pt x="107471" y="114296"/>
                    <a:pt x="114829" y="114296"/>
                    <a:pt x="120665" y="114790"/>
                  </a:cubicBezTo>
                  <a:cubicBezTo>
                    <a:pt x="127261" y="115530"/>
                    <a:pt x="128530" y="116270"/>
                    <a:pt x="128530" y="119478"/>
                  </a:cubicBezTo>
                  <a:cubicBezTo>
                    <a:pt x="128530" y="121698"/>
                    <a:pt x="125739" y="132801"/>
                    <a:pt x="123202" y="141930"/>
                  </a:cubicBezTo>
                  <a:cubicBezTo>
                    <a:pt x="116098" y="169069"/>
                    <a:pt x="83114" y="171783"/>
                    <a:pt x="74234" y="171783"/>
                  </a:cubicBezTo>
                  <a:cubicBezTo>
                    <a:pt x="49878" y="171783"/>
                    <a:pt x="23237" y="157720"/>
                    <a:pt x="23237" y="119971"/>
                  </a:cubicBezTo>
                  <a:cubicBezTo>
                    <a:pt x="23237" y="112323"/>
                    <a:pt x="25774" y="71613"/>
                    <a:pt x="52415" y="39539"/>
                  </a:cubicBezTo>
                  <a:cubicBezTo>
                    <a:pt x="66115" y="22761"/>
                    <a:pt x="90726" y="7711"/>
                    <a:pt x="115844" y="7711"/>
                  </a:cubicBezTo>
                  <a:cubicBezTo>
                    <a:pt x="141723" y="7711"/>
                    <a:pt x="156692" y="26709"/>
                    <a:pt x="156692" y="55329"/>
                  </a:cubicBezTo>
                  <a:cubicBezTo>
                    <a:pt x="156692" y="65198"/>
                    <a:pt x="155931" y="65445"/>
                    <a:pt x="155931" y="67912"/>
                  </a:cubicBezTo>
                  <a:cubicBezTo>
                    <a:pt x="155931" y="70379"/>
                    <a:pt x="158722" y="70379"/>
                    <a:pt x="159737" y="70379"/>
                  </a:cubicBezTo>
                  <a:cubicBezTo>
                    <a:pt x="163035" y="70379"/>
                    <a:pt x="163035" y="69886"/>
                    <a:pt x="164304" y="65445"/>
                  </a:cubicBezTo>
                  <a:lnTo>
                    <a:pt x="180288" y="2530"/>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1" name="Freeform: Shape 50">
              <a:extLst>
                <a:ext uri="{FF2B5EF4-FFF2-40B4-BE49-F238E27FC236}">
                  <a16:creationId xmlns:a16="http://schemas.microsoft.com/office/drawing/2014/main" id="{D4468A90-CBD7-4643-BAF2-3A0A8936FC23}"/>
                </a:ext>
              </a:extLst>
            </p:cNvPr>
            <p:cNvSpPr/>
            <p:nvPr>
              <p:custDataLst>
                <p:tags r:id="rId71"/>
              </p:custDataLst>
            </p:nvPr>
          </p:nvSpPr>
          <p:spPr>
            <a:xfrm>
              <a:off x="9737674" y="3253825"/>
              <a:ext cx="108514" cy="77891"/>
            </a:xfrm>
            <a:custGeom>
              <a:avLst/>
              <a:gdLst>
                <a:gd name="connsiteX0" fmla="*/ 13477 w 108514"/>
                <a:gd name="connsiteY0" fmla="*/ 65348 h 77891"/>
                <a:gd name="connsiteX1" fmla="*/ 11701 w 108514"/>
                <a:gd name="connsiteY1" fmla="*/ 72429 h 77891"/>
                <a:gd name="connsiteX2" fmla="*/ 17739 w 108514"/>
                <a:gd name="connsiteY2" fmla="*/ 77955 h 77891"/>
                <a:gd name="connsiteX3" fmla="*/ 24666 w 108514"/>
                <a:gd name="connsiteY3" fmla="*/ 74156 h 77891"/>
                <a:gd name="connsiteX4" fmla="*/ 27863 w 108514"/>
                <a:gd name="connsiteY4" fmla="*/ 63448 h 77891"/>
                <a:gd name="connsiteX5" fmla="*/ 31770 w 108514"/>
                <a:gd name="connsiteY5" fmla="*/ 47904 h 77891"/>
                <a:gd name="connsiteX6" fmla="*/ 34789 w 108514"/>
                <a:gd name="connsiteY6" fmla="*/ 36333 h 77891"/>
                <a:gd name="connsiteX7" fmla="*/ 42248 w 108514"/>
                <a:gd name="connsiteY7" fmla="*/ 20789 h 77891"/>
                <a:gd name="connsiteX8" fmla="*/ 68889 w 108514"/>
                <a:gd name="connsiteY8" fmla="*/ 4900 h 77891"/>
                <a:gd name="connsiteX9" fmla="*/ 79367 w 108514"/>
                <a:gd name="connsiteY9" fmla="*/ 16990 h 77891"/>
                <a:gd name="connsiteX10" fmla="*/ 68889 w 108514"/>
                <a:gd name="connsiteY10" fmla="*/ 53776 h 77891"/>
                <a:gd name="connsiteX11" fmla="*/ 66225 w 108514"/>
                <a:gd name="connsiteY11" fmla="*/ 63102 h 77891"/>
                <a:gd name="connsiteX12" fmla="*/ 83097 w 108514"/>
                <a:gd name="connsiteY12" fmla="*/ 77955 h 77891"/>
                <a:gd name="connsiteX13" fmla="*/ 108672 w 108514"/>
                <a:gd name="connsiteY13" fmla="*/ 51531 h 77891"/>
                <a:gd name="connsiteX14" fmla="*/ 105830 w 108514"/>
                <a:gd name="connsiteY14" fmla="*/ 49286 h 77891"/>
                <a:gd name="connsiteX15" fmla="*/ 102456 w 108514"/>
                <a:gd name="connsiteY15" fmla="*/ 52222 h 77891"/>
                <a:gd name="connsiteX16" fmla="*/ 83630 w 108514"/>
                <a:gd name="connsiteY16" fmla="*/ 73119 h 77891"/>
                <a:gd name="connsiteX17" fmla="*/ 79190 w 108514"/>
                <a:gd name="connsiteY17" fmla="*/ 67075 h 77891"/>
                <a:gd name="connsiteX18" fmla="*/ 83275 w 108514"/>
                <a:gd name="connsiteY18" fmla="*/ 53085 h 77891"/>
                <a:gd name="connsiteX19" fmla="*/ 92687 w 108514"/>
                <a:gd name="connsiteY19" fmla="*/ 19753 h 77891"/>
                <a:gd name="connsiteX20" fmla="*/ 69599 w 108514"/>
                <a:gd name="connsiteY20" fmla="*/ 64 h 77891"/>
                <a:gd name="connsiteX21" fmla="*/ 39584 w 108514"/>
                <a:gd name="connsiteY21" fmla="*/ 15781 h 77891"/>
                <a:gd name="connsiteX22" fmla="*/ 20581 w 108514"/>
                <a:gd name="connsiteY22" fmla="*/ 64 h 77891"/>
                <a:gd name="connsiteX23" fmla="*/ 6550 w 108514"/>
                <a:gd name="connsiteY23" fmla="*/ 9390 h 77891"/>
                <a:gd name="connsiteX24" fmla="*/ 157 w 108514"/>
                <a:gd name="connsiteY24" fmla="*/ 26488 h 77891"/>
                <a:gd name="connsiteX25" fmla="*/ 3176 w 108514"/>
                <a:gd name="connsiteY25" fmla="*/ 28734 h 77891"/>
                <a:gd name="connsiteX26" fmla="*/ 7083 w 108514"/>
                <a:gd name="connsiteY26" fmla="*/ 23552 h 77891"/>
                <a:gd name="connsiteX27" fmla="*/ 20048 w 108514"/>
                <a:gd name="connsiteY27" fmla="*/ 4900 h 77891"/>
                <a:gd name="connsiteX28" fmla="*/ 25909 w 108514"/>
                <a:gd name="connsiteY28" fmla="*/ 13363 h 77891"/>
                <a:gd name="connsiteX29" fmla="*/ 23067 w 108514"/>
                <a:gd name="connsiteY29" fmla="*/ 27697 h 77891"/>
                <a:gd name="connsiteX30" fmla="*/ 19160 w 108514"/>
                <a:gd name="connsiteY30" fmla="*/ 43241 h 77891"/>
                <a:gd name="connsiteX31" fmla="*/ 13477 w 108514"/>
                <a:gd name="connsiteY31" fmla="*/ 65348 h 77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514" h="77891">
                  <a:moveTo>
                    <a:pt x="13477" y="65348"/>
                  </a:moveTo>
                  <a:cubicBezTo>
                    <a:pt x="12767" y="67593"/>
                    <a:pt x="11701" y="71911"/>
                    <a:pt x="11701" y="72429"/>
                  </a:cubicBezTo>
                  <a:cubicBezTo>
                    <a:pt x="11701" y="76228"/>
                    <a:pt x="14898" y="77955"/>
                    <a:pt x="17739" y="77955"/>
                  </a:cubicBezTo>
                  <a:cubicBezTo>
                    <a:pt x="20936" y="77955"/>
                    <a:pt x="23778" y="75710"/>
                    <a:pt x="24666" y="74156"/>
                  </a:cubicBezTo>
                  <a:cubicBezTo>
                    <a:pt x="25554" y="72601"/>
                    <a:pt x="26975" y="67075"/>
                    <a:pt x="27863" y="63448"/>
                  </a:cubicBezTo>
                  <a:cubicBezTo>
                    <a:pt x="28751" y="60166"/>
                    <a:pt x="30704" y="52222"/>
                    <a:pt x="31770" y="47904"/>
                  </a:cubicBezTo>
                  <a:cubicBezTo>
                    <a:pt x="32836" y="44105"/>
                    <a:pt x="33901" y="40305"/>
                    <a:pt x="34789" y="36333"/>
                  </a:cubicBezTo>
                  <a:cubicBezTo>
                    <a:pt x="36743" y="29252"/>
                    <a:pt x="37098" y="27870"/>
                    <a:pt x="42248" y="20789"/>
                  </a:cubicBezTo>
                  <a:cubicBezTo>
                    <a:pt x="47221" y="13881"/>
                    <a:pt x="55569" y="4900"/>
                    <a:pt x="68889" y="4900"/>
                  </a:cubicBezTo>
                  <a:cubicBezTo>
                    <a:pt x="79190" y="4900"/>
                    <a:pt x="79367" y="13708"/>
                    <a:pt x="79367" y="16990"/>
                  </a:cubicBezTo>
                  <a:cubicBezTo>
                    <a:pt x="79367" y="27352"/>
                    <a:pt x="71730" y="46523"/>
                    <a:pt x="68889" y="53776"/>
                  </a:cubicBezTo>
                  <a:cubicBezTo>
                    <a:pt x="66935" y="58612"/>
                    <a:pt x="66225" y="60166"/>
                    <a:pt x="66225" y="63102"/>
                  </a:cubicBezTo>
                  <a:cubicBezTo>
                    <a:pt x="66225" y="72256"/>
                    <a:pt x="74039" y="77955"/>
                    <a:pt x="83097" y="77955"/>
                  </a:cubicBezTo>
                  <a:cubicBezTo>
                    <a:pt x="100857" y="77955"/>
                    <a:pt x="108672" y="54122"/>
                    <a:pt x="108672" y="51531"/>
                  </a:cubicBezTo>
                  <a:cubicBezTo>
                    <a:pt x="108672" y="49286"/>
                    <a:pt x="106363" y="49286"/>
                    <a:pt x="105830" y="49286"/>
                  </a:cubicBezTo>
                  <a:cubicBezTo>
                    <a:pt x="103344" y="49286"/>
                    <a:pt x="103166" y="50322"/>
                    <a:pt x="102456" y="52222"/>
                  </a:cubicBezTo>
                  <a:cubicBezTo>
                    <a:pt x="98371" y="66038"/>
                    <a:pt x="90734" y="73119"/>
                    <a:pt x="83630" y="73119"/>
                  </a:cubicBezTo>
                  <a:cubicBezTo>
                    <a:pt x="79900" y="73119"/>
                    <a:pt x="79190" y="70702"/>
                    <a:pt x="79190" y="67075"/>
                  </a:cubicBezTo>
                  <a:cubicBezTo>
                    <a:pt x="79190" y="63102"/>
                    <a:pt x="80078" y="60857"/>
                    <a:pt x="83275" y="53085"/>
                  </a:cubicBezTo>
                  <a:cubicBezTo>
                    <a:pt x="85406" y="47731"/>
                    <a:pt x="92687" y="29425"/>
                    <a:pt x="92687" y="19753"/>
                  </a:cubicBezTo>
                  <a:cubicBezTo>
                    <a:pt x="92687" y="3000"/>
                    <a:pt x="79012" y="64"/>
                    <a:pt x="69599" y="64"/>
                  </a:cubicBezTo>
                  <a:cubicBezTo>
                    <a:pt x="54858" y="64"/>
                    <a:pt x="44913" y="8872"/>
                    <a:pt x="39584" y="15781"/>
                  </a:cubicBezTo>
                  <a:cubicBezTo>
                    <a:pt x="38341" y="3864"/>
                    <a:pt x="27863" y="64"/>
                    <a:pt x="20581" y="64"/>
                  </a:cubicBezTo>
                  <a:cubicBezTo>
                    <a:pt x="12944" y="64"/>
                    <a:pt x="8859" y="5418"/>
                    <a:pt x="6550" y="9390"/>
                  </a:cubicBezTo>
                  <a:cubicBezTo>
                    <a:pt x="2643" y="15781"/>
                    <a:pt x="157" y="25625"/>
                    <a:pt x="157" y="26488"/>
                  </a:cubicBezTo>
                  <a:cubicBezTo>
                    <a:pt x="157" y="28734"/>
                    <a:pt x="2643" y="28734"/>
                    <a:pt x="3176" y="28734"/>
                  </a:cubicBezTo>
                  <a:cubicBezTo>
                    <a:pt x="5662" y="28734"/>
                    <a:pt x="5840" y="28216"/>
                    <a:pt x="7083" y="23552"/>
                  </a:cubicBezTo>
                  <a:cubicBezTo>
                    <a:pt x="9747" y="13363"/>
                    <a:pt x="13122" y="4900"/>
                    <a:pt x="20048" y="4900"/>
                  </a:cubicBezTo>
                  <a:cubicBezTo>
                    <a:pt x="24666" y="4900"/>
                    <a:pt x="25909" y="8700"/>
                    <a:pt x="25909" y="13363"/>
                  </a:cubicBezTo>
                  <a:cubicBezTo>
                    <a:pt x="25909" y="16644"/>
                    <a:pt x="24311" y="23034"/>
                    <a:pt x="23067" y="27697"/>
                  </a:cubicBezTo>
                  <a:cubicBezTo>
                    <a:pt x="21824" y="32361"/>
                    <a:pt x="20048" y="39442"/>
                    <a:pt x="19160" y="43241"/>
                  </a:cubicBezTo>
                  <a:lnTo>
                    <a:pt x="13477" y="65348"/>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2" name="Freeform: Shape 51">
              <a:extLst>
                <a:ext uri="{FF2B5EF4-FFF2-40B4-BE49-F238E27FC236}">
                  <a16:creationId xmlns:a16="http://schemas.microsoft.com/office/drawing/2014/main" id="{CDB8A7C5-0FDA-41C3-ACD3-E47E7ACAD389}"/>
                </a:ext>
              </a:extLst>
            </p:cNvPr>
            <p:cNvSpPr/>
            <p:nvPr>
              <p:custDataLst>
                <p:tags r:id="rId72"/>
              </p:custDataLst>
            </p:nvPr>
          </p:nvSpPr>
          <p:spPr>
            <a:xfrm>
              <a:off x="9866291" y="3300135"/>
              <a:ext cx="88800" cy="55883"/>
            </a:xfrm>
            <a:custGeom>
              <a:avLst/>
              <a:gdLst>
                <a:gd name="connsiteX0" fmla="*/ 13355 w 88800"/>
                <a:gd name="connsiteY0" fmla="*/ 42502 h 55883"/>
                <a:gd name="connsiteX1" fmla="*/ 11198 w 88800"/>
                <a:gd name="connsiteY1" fmla="*/ 51631 h 55883"/>
                <a:gd name="connsiteX2" fmla="*/ 15892 w 88800"/>
                <a:gd name="connsiteY2" fmla="*/ 55948 h 55883"/>
                <a:gd name="connsiteX3" fmla="*/ 21981 w 88800"/>
                <a:gd name="connsiteY3" fmla="*/ 51877 h 55883"/>
                <a:gd name="connsiteX4" fmla="*/ 24392 w 88800"/>
                <a:gd name="connsiteY4" fmla="*/ 42255 h 55883"/>
                <a:gd name="connsiteX5" fmla="*/ 28959 w 88800"/>
                <a:gd name="connsiteY5" fmla="*/ 24861 h 55883"/>
                <a:gd name="connsiteX6" fmla="*/ 55218 w 88800"/>
                <a:gd name="connsiteY6" fmla="*/ 4260 h 55883"/>
                <a:gd name="connsiteX7" fmla="*/ 64098 w 88800"/>
                <a:gd name="connsiteY7" fmla="*/ 13142 h 55883"/>
                <a:gd name="connsiteX8" fmla="*/ 55853 w 88800"/>
                <a:gd name="connsiteY8" fmla="*/ 39911 h 55883"/>
                <a:gd name="connsiteX9" fmla="*/ 54584 w 88800"/>
                <a:gd name="connsiteY9" fmla="*/ 45093 h 55883"/>
                <a:gd name="connsiteX10" fmla="*/ 68412 w 88800"/>
                <a:gd name="connsiteY10" fmla="*/ 55948 h 55883"/>
                <a:gd name="connsiteX11" fmla="*/ 88963 w 88800"/>
                <a:gd name="connsiteY11" fmla="*/ 36827 h 55883"/>
                <a:gd name="connsiteX12" fmla="*/ 86299 w 88800"/>
                <a:gd name="connsiteY12" fmla="*/ 35100 h 55883"/>
                <a:gd name="connsiteX13" fmla="*/ 83254 w 88800"/>
                <a:gd name="connsiteY13" fmla="*/ 37938 h 55883"/>
                <a:gd name="connsiteX14" fmla="*/ 68919 w 88800"/>
                <a:gd name="connsiteY14" fmla="*/ 51754 h 55883"/>
                <a:gd name="connsiteX15" fmla="*/ 65113 w 88800"/>
                <a:gd name="connsiteY15" fmla="*/ 47066 h 55883"/>
                <a:gd name="connsiteX16" fmla="*/ 66762 w 88800"/>
                <a:gd name="connsiteY16" fmla="*/ 40528 h 55883"/>
                <a:gd name="connsiteX17" fmla="*/ 74755 w 88800"/>
                <a:gd name="connsiteY17" fmla="*/ 14745 h 55883"/>
                <a:gd name="connsiteX18" fmla="*/ 55980 w 88800"/>
                <a:gd name="connsiteY18" fmla="*/ 65 h 55883"/>
                <a:gd name="connsiteX19" fmla="*/ 32003 w 88800"/>
                <a:gd name="connsiteY19" fmla="*/ 12278 h 55883"/>
                <a:gd name="connsiteX20" fmla="*/ 16526 w 88800"/>
                <a:gd name="connsiteY20" fmla="*/ 65 h 55883"/>
                <a:gd name="connsiteX21" fmla="*/ 162 w 88800"/>
                <a:gd name="connsiteY21" fmla="*/ 19186 h 55883"/>
                <a:gd name="connsiteX22" fmla="*/ 2826 w 88800"/>
                <a:gd name="connsiteY22" fmla="*/ 20913 h 55883"/>
                <a:gd name="connsiteX23" fmla="*/ 5744 w 88800"/>
                <a:gd name="connsiteY23" fmla="*/ 18570 h 55883"/>
                <a:gd name="connsiteX24" fmla="*/ 15892 w 88800"/>
                <a:gd name="connsiteY24" fmla="*/ 4260 h 55883"/>
                <a:gd name="connsiteX25" fmla="*/ 21093 w 88800"/>
                <a:gd name="connsiteY25" fmla="*/ 10798 h 55883"/>
                <a:gd name="connsiteX26" fmla="*/ 19064 w 88800"/>
                <a:gd name="connsiteY26" fmla="*/ 20420 h 55883"/>
                <a:gd name="connsiteX27" fmla="*/ 16273 w 88800"/>
                <a:gd name="connsiteY27" fmla="*/ 31523 h 55883"/>
                <a:gd name="connsiteX28" fmla="*/ 13355 w 88800"/>
                <a:gd name="connsiteY28" fmla="*/ 42502 h 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800" h="55883">
                  <a:moveTo>
                    <a:pt x="13355" y="42502"/>
                  </a:moveTo>
                  <a:cubicBezTo>
                    <a:pt x="12594" y="45586"/>
                    <a:pt x="11198" y="51014"/>
                    <a:pt x="11198" y="51631"/>
                  </a:cubicBezTo>
                  <a:cubicBezTo>
                    <a:pt x="11198" y="54345"/>
                    <a:pt x="13482" y="55948"/>
                    <a:pt x="15892" y="55948"/>
                  </a:cubicBezTo>
                  <a:cubicBezTo>
                    <a:pt x="17795" y="55948"/>
                    <a:pt x="20586" y="54962"/>
                    <a:pt x="21981" y="51877"/>
                  </a:cubicBezTo>
                  <a:cubicBezTo>
                    <a:pt x="22108" y="51261"/>
                    <a:pt x="23631" y="45463"/>
                    <a:pt x="24392" y="42255"/>
                  </a:cubicBezTo>
                  <a:cubicBezTo>
                    <a:pt x="28705" y="25601"/>
                    <a:pt x="28705" y="25355"/>
                    <a:pt x="28959" y="24861"/>
                  </a:cubicBezTo>
                  <a:cubicBezTo>
                    <a:pt x="30608" y="21530"/>
                    <a:pt x="39742" y="4260"/>
                    <a:pt x="55218" y="4260"/>
                  </a:cubicBezTo>
                  <a:cubicBezTo>
                    <a:pt x="61434" y="4260"/>
                    <a:pt x="64098" y="7590"/>
                    <a:pt x="64098" y="13142"/>
                  </a:cubicBezTo>
                  <a:cubicBezTo>
                    <a:pt x="64098" y="20173"/>
                    <a:pt x="58770" y="32880"/>
                    <a:pt x="55853" y="39911"/>
                  </a:cubicBezTo>
                  <a:cubicBezTo>
                    <a:pt x="55218" y="41392"/>
                    <a:pt x="54584" y="42995"/>
                    <a:pt x="54584" y="45093"/>
                  </a:cubicBezTo>
                  <a:cubicBezTo>
                    <a:pt x="54584" y="51507"/>
                    <a:pt x="60927" y="55948"/>
                    <a:pt x="68412" y="55948"/>
                  </a:cubicBezTo>
                  <a:cubicBezTo>
                    <a:pt x="81986" y="55948"/>
                    <a:pt x="88963" y="39911"/>
                    <a:pt x="88963" y="36827"/>
                  </a:cubicBezTo>
                  <a:cubicBezTo>
                    <a:pt x="88963" y="35100"/>
                    <a:pt x="86806" y="35100"/>
                    <a:pt x="86299" y="35100"/>
                  </a:cubicBezTo>
                  <a:cubicBezTo>
                    <a:pt x="84142" y="35100"/>
                    <a:pt x="84015" y="35594"/>
                    <a:pt x="83254" y="37938"/>
                  </a:cubicBezTo>
                  <a:cubicBezTo>
                    <a:pt x="80844" y="45339"/>
                    <a:pt x="75008" y="51754"/>
                    <a:pt x="68919" y="51754"/>
                  </a:cubicBezTo>
                  <a:cubicBezTo>
                    <a:pt x="66001" y="51754"/>
                    <a:pt x="65113" y="49780"/>
                    <a:pt x="65113" y="47066"/>
                  </a:cubicBezTo>
                  <a:cubicBezTo>
                    <a:pt x="65113" y="44476"/>
                    <a:pt x="65621" y="43242"/>
                    <a:pt x="66762" y="40528"/>
                  </a:cubicBezTo>
                  <a:cubicBezTo>
                    <a:pt x="68919" y="35594"/>
                    <a:pt x="74755" y="21530"/>
                    <a:pt x="74755" y="14745"/>
                  </a:cubicBezTo>
                  <a:cubicBezTo>
                    <a:pt x="74755" y="5617"/>
                    <a:pt x="68031" y="65"/>
                    <a:pt x="55980" y="65"/>
                  </a:cubicBezTo>
                  <a:cubicBezTo>
                    <a:pt x="44435" y="65"/>
                    <a:pt x="36443" y="6850"/>
                    <a:pt x="32003" y="12278"/>
                  </a:cubicBezTo>
                  <a:cubicBezTo>
                    <a:pt x="31369" y="2162"/>
                    <a:pt x="21220" y="65"/>
                    <a:pt x="16526" y="65"/>
                  </a:cubicBezTo>
                  <a:cubicBezTo>
                    <a:pt x="3841" y="65"/>
                    <a:pt x="162" y="18940"/>
                    <a:pt x="162" y="19186"/>
                  </a:cubicBezTo>
                  <a:cubicBezTo>
                    <a:pt x="162" y="20913"/>
                    <a:pt x="2191" y="20913"/>
                    <a:pt x="2826" y="20913"/>
                  </a:cubicBezTo>
                  <a:cubicBezTo>
                    <a:pt x="4982" y="20913"/>
                    <a:pt x="5236" y="20173"/>
                    <a:pt x="5744" y="18570"/>
                  </a:cubicBezTo>
                  <a:cubicBezTo>
                    <a:pt x="7646" y="11415"/>
                    <a:pt x="10564" y="4260"/>
                    <a:pt x="15892" y="4260"/>
                  </a:cubicBezTo>
                  <a:cubicBezTo>
                    <a:pt x="20205" y="4260"/>
                    <a:pt x="21093" y="8207"/>
                    <a:pt x="21093" y="10798"/>
                  </a:cubicBezTo>
                  <a:cubicBezTo>
                    <a:pt x="21093" y="12525"/>
                    <a:pt x="19825" y="17213"/>
                    <a:pt x="19064" y="20420"/>
                  </a:cubicBezTo>
                  <a:cubicBezTo>
                    <a:pt x="18176" y="23751"/>
                    <a:pt x="16907" y="28809"/>
                    <a:pt x="16273" y="31523"/>
                  </a:cubicBezTo>
                  <a:lnTo>
                    <a:pt x="13355" y="42502"/>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3" name="Freeform: Shape 52">
              <a:extLst>
                <a:ext uri="{FF2B5EF4-FFF2-40B4-BE49-F238E27FC236}">
                  <a16:creationId xmlns:a16="http://schemas.microsoft.com/office/drawing/2014/main" id="{4A2D8179-2B51-4EF4-A078-42AF0E624D6F}"/>
                </a:ext>
              </a:extLst>
            </p:cNvPr>
            <p:cNvSpPr/>
            <p:nvPr>
              <p:custDataLst>
                <p:tags r:id="rId73"/>
              </p:custDataLst>
            </p:nvPr>
          </p:nvSpPr>
          <p:spPr>
            <a:xfrm>
              <a:off x="10010123" y="3107937"/>
              <a:ext cx="90069" cy="246724"/>
            </a:xfrm>
            <a:custGeom>
              <a:avLst/>
              <a:gdLst>
                <a:gd name="connsiteX0" fmla="*/ 36702 w 90069"/>
                <a:gd name="connsiteY0" fmla="*/ 213973 h 246724"/>
                <a:gd name="connsiteX1" fmla="*/ 2451 w 90069"/>
                <a:gd name="connsiteY1" fmla="*/ 241360 h 246724"/>
                <a:gd name="connsiteX2" fmla="*/ 167 w 90069"/>
                <a:gd name="connsiteY2" fmla="*/ 244074 h 246724"/>
                <a:gd name="connsiteX3" fmla="*/ 5241 w 90069"/>
                <a:gd name="connsiteY3" fmla="*/ 246788 h 246724"/>
                <a:gd name="connsiteX4" fmla="*/ 53701 w 90069"/>
                <a:gd name="connsiteY4" fmla="*/ 215947 h 246724"/>
                <a:gd name="connsiteX5" fmla="*/ 53701 w 90069"/>
                <a:gd name="connsiteY5" fmla="*/ 159694 h 246724"/>
                <a:gd name="connsiteX6" fmla="*/ 63850 w 90069"/>
                <a:gd name="connsiteY6" fmla="*/ 134034 h 246724"/>
                <a:gd name="connsiteX7" fmla="*/ 87953 w 90069"/>
                <a:gd name="connsiteY7" fmla="*/ 126139 h 246724"/>
                <a:gd name="connsiteX8" fmla="*/ 90237 w 90069"/>
                <a:gd name="connsiteY8" fmla="*/ 123425 h 246724"/>
                <a:gd name="connsiteX9" fmla="*/ 86177 w 90069"/>
                <a:gd name="connsiteY9" fmla="*/ 120711 h 246724"/>
                <a:gd name="connsiteX10" fmla="*/ 54463 w 90069"/>
                <a:gd name="connsiteY10" fmla="*/ 98753 h 246724"/>
                <a:gd name="connsiteX11" fmla="*/ 53701 w 90069"/>
                <a:gd name="connsiteY11" fmla="*/ 86663 h 246724"/>
                <a:gd name="connsiteX12" fmla="*/ 53701 w 90069"/>
                <a:gd name="connsiteY12" fmla="*/ 37812 h 246724"/>
                <a:gd name="connsiteX13" fmla="*/ 41523 w 90069"/>
                <a:gd name="connsiteY13" fmla="*/ 10178 h 246724"/>
                <a:gd name="connsiteX14" fmla="*/ 5241 w 90069"/>
                <a:gd name="connsiteY14" fmla="*/ 63 h 246724"/>
                <a:gd name="connsiteX15" fmla="*/ 167 w 90069"/>
                <a:gd name="connsiteY15" fmla="*/ 2777 h 246724"/>
                <a:gd name="connsiteX16" fmla="*/ 4227 w 90069"/>
                <a:gd name="connsiteY16" fmla="*/ 5491 h 246724"/>
                <a:gd name="connsiteX17" fmla="*/ 35941 w 90069"/>
                <a:gd name="connsiteY17" fmla="*/ 26956 h 246724"/>
                <a:gd name="connsiteX18" fmla="*/ 36702 w 90069"/>
                <a:gd name="connsiteY18" fmla="*/ 38552 h 246724"/>
                <a:gd name="connsiteX19" fmla="*/ 36702 w 90069"/>
                <a:gd name="connsiteY19" fmla="*/ 90364 h 246724"/>
                <a:gd name="connsiteX20" fmla="*/ 46851 w 90069"/>
                <a:gd name="connsiteY20" fmla="*/ 113803 h 246724"/>
                <a:gd name="connsiteX21" fmla="*/ 66641 w 90069"/>
                <a:gd name="connsiteY21" fmla="*/ 123425 h 246724"/>
                <a:gd name="connsiteX22" fmla="*/ 36702 w 90069"/>
                <a:gd name="connsiteY22" fmla="*/ 154759 h 246724"/>
                <a:gd name="connsiteX23" fmla="*/ 36702 w 90069"/>
                <a:gd name="connsiteY23" fmla="*/ 213973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069" h="246724">
                  <a:moveTo>
                    <a:pt x="36702" y="213973"/>
                  </a:moveTo>
                  <a:cubicBezTo>
                    <a:pt x="36702" y="223842"/>
                    <a:pt x="30106" y="239633"/>
                    <a:pt x="2451" y="241360"/>
                  </a:cubicBezTo>
                  <a:cubicBezTo>
                    <a:pt x="1182" y="241606"/>
                    <a:pt x="167" y="242593"/>
                    <a:pt x="167" y="244074"/>
                  </a:cubicBezTo>
                  <a:cubicBezTo>
                    <a:pt x="167" y="246788"/>
                    <a:pt x="2958" y="246788"/>
                    <a:pt x="5241" y="246788"/>
                  </a:cubicBezTo>
                  <a:cubicBezTo>
                    <a:pt x="29852" y="246788"/>
                    <a:pt x="53448" y="234698"/>
                    <a:pt x="53701" y="215947"/>
                  </a:cubicBezTo>
                  <a:lnTo>
                    <a:pt x="53701" y="159694"/>
                  </a:lnTo>
                  <a:cubicBezTo>
                    <a:pt x="53701" y="150071"/>
                    <a:pt x="53701" y="142176"/>
                    <a:pt x="63850" y="134034"/>
                  </a:cubicBezTo>
                  <a:cubicBezTo>
                    <a:pt x="72730" y="126879"/>
                    <a:pt x="82371" y="126386"/>
                    <a:pt x="87953" y="126139"/>
                  </a:cubicBezTo>
                  <a:cubicBezTo>
                    <a:pt x="89222" y="125892"/>
                    <a:pt x="90237" y="124906"/>
                    <a:pt x="90237" y="123425"/>
                  </a:cubicBezTo>
                  <a:cubicBezTo>
                    <a:pt x="90237" y="120958"/>
                    <a:pt x="88714" y="120958"/>
                    <a:pt x="86177" y="120711"/>
                  </a:cubicBezTo>
                  <a:cubicBezTo>
                    <a:pt x="69432" y="119724"/>
                    <a:pt x="57253" y="110842"/>
                    <a:pt x="54463" y="98753"/>
                  </a:cubicBezTo>
                  <a:cubicBezTo>
                    <a:pt x="53701" y="96039"/>
                    <a:pt x="53701" y="95545"/>
                    <a:pt x="53701" y="86663"/>
                  </a:cubicBezTo>
                  <a:lnTo>
                    <a:pt x="53701" y="37812"/>
                  </a:lnTo>
                  <a:cubicBezTo>
                    <a:pt x="53701" y="27449"/>
                    <a:pt x="53701" y="19554"/>
                    <a:pt x="41523" y="10178"/>
                  </a:cubicBezTo>
                  <a:cubicBezTo>
                    <a:pt x="31374" y="2530"/>
                    <a:pt x="13868" y="63"/>
                    <a:pt x="5241" y="63"/>
                  </a:cubicBezTo>
                  <a:cubicBezTo>
                    <a:pt x="2958" y="63"/>
                    <a:pt x="167" y="63"/>
                    <a:pt x="167" y="2777"/>
                  </a:cubicBezTo>
                  <a:cubicBezTo>
                    <a:pt x="167" y="5244"/>
                    <a:pt x="1689" y="5244"/>
                    <a:pt x="4227" y="5491"/>
                  </a:cubicBezTo>
                  <a:cubicBezTo>
                    <a:pt x="20211" y="6478"/>
                    <a:pt x="32643" y="14373"/>
                    <a:pt x="35941" y="26956"/>
                  </a:cubicBezTo>
                  <a:cubicBezTo>
                    <a:pt x="36702" y="29176"/>
                    <a:pt x="36702" y="29670"/>
                    <a:pt x="36702" y="38552"/>
                  </a:cubicBezTo>
                  <a:lnTo>
                    <a:pt x="36702" y="90364"/>
                  </a:lnTo>
                  <a:cubicBezTo>
                    <a:pt x="36702" y="101713"/>
                    <a:pt x="38732" y="105908"/>
                    <a:pt x="46851" y="113803"/>
                  </a:cubicBezTo>
                  <a:cubicBezTo>
                    <a:pt x="52179" y="118984"/>
                    <a:pt x="59537" y="121451"/>
                    <a:pt x="66641" y="123425"/>
                  </a:cubicBezTo>
                  <a:cubicBezTo>
                    <a:pt x="45836" y="129100"/>
                    <a:pt x="36702" y="140449"/>
                    <a:pt x="36702" y="154759"/>
                  </a:cubicBezTo>
                  <a:lnTo>
                    <a:pt x="36702" y="213973"/>
                  </a:lnTo>
                  <a:close/>
                </a:path>
              </a:pathLst>
            </a:custGeom>
            <a:solidFill>
              <a:srgbClr val="000000"/>
            </a:solidFill>
            <a:ln w="2546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75" name="Group 74" descr="\documentclass{article}&#10;\usepackage{amsmath}&#10;\pagestyle{empty}&#10;\begin{document}&#10;&#10;&#10;$Y = \{y_1, y_2, . . . , y_{n_{n}}\}$&#10;&#10;\end{document}" title="IguanaTex Vector Display">
            <a:extLst>
              <a:ext uri="{FF2B5EF4-FFF2-40B4-BE49-F238E27FC236}">
                <a16:creationId xmlns:a16="http://schemas.microsoft.com/office/drawing/2014/main" id="{1ADBBF26-CA11-4641-8675-1834AE50356A}"/>
              </a:ext>
            </a:extLst>
          </p:cNvPr>
          <p:cNvGrpSpPr>
            <a:grpSpLocks noChangeAspect="1"/>
          </p:cNvGrpSpPr>
          <p:nvPr>
            <p:custDataLst>
              <p:tags r:id="rId2"/>
            </p:custDataLst>
          </p:nvPr>
        </p:nvGrpSpPr>
        <p:grpSpPr>
          <a:xfrm>
            <a:off x="7889927" y="3349669"/>
            <a:ext cx="2175624" cy="248081"/>
            <a:chOff x="8549060" y="4085266"/>
            <a:chExt cx="2175624" cy="248081"/>
          </a:xfrm>
        </p:grpSpPr>
        <p:sp>
          <p:nvSpPr>
            <p:cNvPr id="58" name="Freeform: Shape 57">
              <a:extLst>
                <a:ext uri="{FF2B5EF4-FFF2-40B4-BE49-F238E27FC236}">
                  <a16:creationId xmlns:a16="http://schemas.microsoft.com/office/drawing/2014/main" id="{7D58722C-5749-41EC-AAD5-53386061CF4D}"/>
                </a:ext>
              </a:extLst>
            </p:cNvPr>
            <p:cNvSpPr/>
            <p:nvPr>
              <p:custDataLst>
                <p:tags r:id="rId40"/>
              </p:custDataLst>
            </p:nvPr>
          </p:nvSpPr>
          <p:spPr>
            <a:xfrm>
              <a:off x="8549060" y="4101797"/>
              <a:ext cx="183968" cy="168513"/>
            </a:xfrm>
            <a:custGeom>
              <a:avLst/>
              <a:gdLst>
                <a:gd name="connsiteX0" fmla="*/ 142291 w 183968"/>
                <a:gd name="connsiteY0" fmla="*/ 28189 h 168513"/>
                <a:gd name="connsiteX1" fmla="*/ 145834 w 183968"/>
                <a:gd name="connsiteY1" fmla="*/ 24735 h 168513"/>
                <a:gd name="connsiteX2" fmla="*/ 178984 w 183968"/>
                <a:gd name="connsiteY2" fmla="*/ 7711 h 168513"/>
                <a:gd name="connsiteX3" fmla="*/ 184045 w 183968"/>
                <a:gd name="connsiteY3" fmla="*/ 3023 h 168513"/>
                <a:gd name="connsiteX4" fmla="*/ 180755 w 183968"/>
                <a:gd name="connsiteY4" fmla="*/ 63 h 168513"/>
                <a:gd name="connsiteX5" fmla="*/ 160005 w 183968"/>
                <a:gd name="connsiteY5" fmla="*/ 803 h 168513"/>
                <a:gd name="connsiteX6" fmla="*/ 134700 w 183968"/>
                <a:gd name="connsiteY6" fmla="*/ 63 h 168513"/>
                <a:gd name="connsiteX7" fmla="*/ 129892 w 183968"/>
                <a:gd name="connsiteY7" fmla="*/ 4751 h 168513"/>
                <a:gd name="connsiteX8" fmla="*/ 133688 w 183968"/>
                <a:gd name="connsiteY8" fmla="*/ 7711 h 168513"/>
                <a:gd name="connsiteX9" fmla="*/ 142798 w 183968"/>
                <a:gd name="connsiteY9" fmla="*/ 13386 h 168513"/>
                <a:gd name="connsiteX10" fmla="*/ 135965 w 183968"/>
                <a:gd name="connsiteY10" fmla="*/ 25229 h 168513"/>
                <a:gd name="connsiteX11" fmla="*/ 77257 w 183968"/>
                <a:gd name="connsiteY11" fmla="*/ 91104 h 168513"/>
                <a:gd name="connsiteX12" fmla="*/ 49422 w 183968"/>
                <a:gd name="connsiteY12" fmla="*/ 17827 h 168513"/>
                <a:gd name="connsiteX13" fmla="*/ 47903 w 183968"/>
                <a:gd name="connsiteY13" fmla="*/ 13633 h 168513"/>
                <a:gd name="connsiteX14" fmla="*/ 62833 w 183968"/>
                <a:gd name="connsiteY14" fmla="*/ 7711 h 168513"/>
                <a:gd name="connsiteX15" fmla="*/ 68907 w 183968"/>
                <a:gd name="connsiteY15" fmla="*/ 2777 h 168513"/>
                <a:gd name="connsiteX16" fmla="*/ 65111 w 183968"/>
                <a:gd name="connsiteY16" fmla="*/ 63 h 168513"/>
                <a:gd name="connsiteX17" fmla="*/ 33226 w 183968"/>
                <a:gd name="connsiteY17" fmla="*/ 803 h 168513"/>
                <a:gd name="connsiteX18" fmla="*/ 4885 w 183968"/>
                <a:gd name="connsiteY18" fmla="*/ 63 h 168513"/>
                <a:gd name="connsiteX19" fmla="*/ 77 w 183968"/>
                <a:gd name="connsiteY19" fmla="*/ 4997 h 168513"/>
                <a:gd name="connsiteX20" fmla="*/ 5897 w 183968"/>
                <a:gd name="connsiteY20" fmla="*/ 7711 h 168513"/>
                <a:gd name="connsiteX21" fmla="*/ 24370 w 183968"/>
                <a:gd name="connsiteY21" fmla="*/ 16100 h 168513"/>
                <a:gd name="connsiteX22" fmla="*/ 55495 w 183968"/>
                <a:gd name="connsiteY22" fmla="*/ 97272 h 168513"/>
                <a:gd name="connsiteX23" fmla="*/ 56507 w 183968"/>
                <a:gd name="connsiteY23" fmla="*/ 101467 h 168513"/>
                <a:gd name="connsiteX24" fmla="*/ 45120 w 183968"/>
                <a:gd name="connsiteY24" fmla="*/ 146371 h 168513"/>
                <a:gd name="connsiteX25" fmla="*/ 21333 w 183968"/>
                <a:gd name="connsiteY25" fmla="*/ 160927 h 168513"/>
                <a:gd name="connsiteX26" fmla="*/ 14501 w 183968"/>
                <a:gd name="connsiteY26" fmla="*/ 165862 h 168513"/>
                <a:gd name="connsiteX27" fmla="*/ 18043 w 183968"/>
                <a:gd name="connsiteY27" fmla="*/ 168576 h 168513"/>
                <a:gd name="connsiteX28" fmla="*/ 49928 w 183968"/>
                <a:gd name="connsiteY28" fmla="*/ 167836 h 168513"/>
                <a:gd name="connsiteX29" fmla="*/ 82318 w 183968"/>
                <a:gd name="connsiteY29" fmla="*/ 168576 h 168513"/>
                <a:gd name="connsiteX30" fmla="*/ 87126 w 183968"/>
                <a:gd name="connsiteY30" fmla="*/ 163641 h 168513"/>
                <a:gd name="connsiteX31" fmla="*/ 80041 w 183968"/>
                <a:gd name="connsiteY31" fmla="*/ 160927 h 168513"/>
                <a:gd name="connsiteX32" fmla="*/ 70425 w 183968"/>
                <a:gd name="connsiteY32" fmla="*/ 160434 h 168513"/>
                <a:gd name="connsiteX33" fmla="*/ 63593 w 183968"/>
                <a:gd name="connsiteY33" fmla="*/ 156486 h 168513"/>
                <a:gd name="connsiteX34" fmla="*/ 67135 w 183968"/>
                <a:gd name="connsiteY34" fmla="*/ 140943 h 168513"/>
                <a:gd name="connsiteX35" fmla="*/ 75992 w 183968"/>
                <a:gd name="connsiteY35" fmla="*/ 106154 h 168513"/>
                <a:gd name="connsiteX36" fmla="*/ 79535 w 183968"/>
                <a:gd name="connsiteY36" fmla="*/ 98506 h 168513"/>
                <a:gd name="connsiteX37" fmla="*/ 142291 w 183968"/>
                <a:gd name="connsiteY37" fmla="*/ 28189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968" h="168513">
                  <a:moveTo>
                    <a:pt x="142291" y="28189"/>
                  </a:moveTo>
                  <a:lnTo>
                    <a:pt x="145834" y="24735"/>
                  </a:lnTo>
                  <a:cubicBezTo>
                    <a:pt x="153426" y="17334"/>
                    <a:pt x="161776" y="8945"/>
                    <a:pt x="178984" y="7711"/>
                  </a:cubicBezTo>
                  <a:cubicBezTo>
                    <a:pt x="181767" y="7465"/>
                    <a:pt x="184045" y="7465"/>
                    <a:pt x="184045" y="3023"/>
                  </a:cubicBezTo>
                  <a:cubicBezTo>
                    <a:pt x="184045" y="1050"/>
                    <a:pt x="182780" y="63"/>
                    <a:pt x="180755" y="63"/>
                  </a:cubicBezTo>
                  <a:cubicBezTo>
                    <a:pt x="174176" y="63"/>
                    <a:pt x="166837" y="803"/>
                    <a:pt x="160005" y="803"/>
                  </a:cubicBezTo>
                  <a:cubicBezTo>
                    <a:pt x="151654" y="803"/>
                    <a:pt x="142798" y="63"/>
                    <a:pt x="134700" y="63"/>
                  </a:cubicBezTo>
                  <a:cubicBezTo>
                    <a:pt x="133182" y="63"/>
                    <a:pt x="129892" y="63"/>
                    <a:pt x="129892" y="4751"/>
                  </a:cubicBezTo>
                  <a:cubicBezTo>
                    <a:pt x="129892" y="7465"/>
                    <a:pt x="132422" y="7711"/>
                    <a:pt x="133688" y="7711"/>
                  </a:cubicBezTo>
                  <a:cubicBezTo>
                    <a:pt x="135459" y="7711"/>
                    <a:pt x="142798" y="8205"/>
                    <a:pt x="142798" y="13386"/>
                  </a:cubicBezTo>
                  <a:cubicBezTo>
                    <a:pt x="142798" y="17580"/>
                    <a:pt x="136977" y="23995"/>
                    <a:pt x="135965" y="25229"/>
                  </a:cubicBezTo>
                  <a:lnTo>
                    <a:pt x="77257" y="91104"/>
                  </a:lnTo>
                  <a:lnTo>
                    <a:pt x="49422" y="17827"/>
                  </a:lnTo>
                  <a:cubicBezTo>
                    <a:pt x="47903" y="14373"/>
                    <a:pt x="47903" y="13879"/>
                    <a:pt x="47903" y="13633"/>
                  </a:cubicBezTo>
                  <a:cubicBezTo>
                    <a:pt x="47903" y="7711"/>
                    <a:pt x="60303" y="7711"/>
                    <a:pt x="62833" y="7711"/>
                  </a:cubicBezTo>
                  <a:cubicBezTo>
                    <a:pt x="66376" y="7711"/>
                    <a:pt x="68907" y="7711"/>
                    <a:pt x="68907" y="2777"/>
                  </a:cubicBezTo>
                  <a:cubicBezTo>
                    <a:pt x="68907" y="63"/>
                    <a:pt x="65870" y="63"/>
                    <a:pt x="65111" y="63"/>
                  </a:cubicBezTo>
                  <a:cubicBezTo>
                    <a:pt x="58025" y="63"/>
                    <a:pt x="40312" y="803"/>
                    <a:pt x="33226" y="803"/>
                  </a:cubicBezTo>
                  <a:cubicBezTo>
                    <a:pt x="26900" y="803"/>
                    <a:pt x="11211" y="63"/>
                    <a:pt x="4885" y="63"/>
                  </a:cubicBezTo>
                  <a:cubicBezTo>
                    <a:pt x="3366" y="63"/>
                    <a:pt x="77" y="63"/>
                    <a:pt x="77" y="4997"/>
                  </a:cubicBezTo>
                  <a:cubicBezTo>
                    <a:pt x="77" y="7711"/>
                    <a:pt x="2607" y="7711"/>
                    <a:pt x="5897" y="7711"/>
                  </a:cubicBezTo>
                  <a:cubicBezTo>
                    <a:pt x="21080" y="7711"/>
                    <a:pt x="22092" y="9932"/>
                    <a:pt x="24370" y="16100"/>
                  </a:cubicBezTo>
                  <a:lnTo>
                    <a:pt x="55495" y="97272"/>
                  </a:lnTo>
                  <a:cubicBezTo>
                    <a:pt x="55748" y="98013"/>
                    <a:pt x="56507" y="100726"/>
                    <a:pt x="56507" y="101467"/>
                  </a:cubicBezTo>
                  <a:cubicBezTo>
                    <a:pt x="56507" y="102207"/>
                    <a:pt x="46385" y="141930"/>
                    <a:pt x="45120" y="146371"/>
                  </a:cubicBezTo>
                  <a:cubicBezTo>
                    <a:pt x="41830" y="159940"/>
                    <a:pt x="41577" y="160681"/>
                    <a:pt x="21333" y="160927"/>
                  </a:cubicBezTo>
                  <a:cubicBezTo>
                    <a:pt x="16525" y="160927"/>
                    <a:pt x="14501" y="160927"/>
                    <a:pt x="14501" y="165862"/>
                  </a:cubicBezTo>
                  <a:cubicBezTo>
                    <a:pt x="14501" y="168576"/>
                    <a:pt x="17537" y="168576"/>
                    <a:pt x="18043" y="168576"/>
                  </a:cubicBezTo>
                  <a:cubicBezTo>
                    <a:pt x="25129" y="168576"/>
                    <a:pt x="42842" y="167836"/>
                    <a:pt x="49928" y="167836"/>
                  </a:cubicBezTo>
                  <a:cubicBezTo>
                    <a:pt x="57013" y="167836"/>
                    <a:pt x="75233" y="168576"/>
                    <a:pt x="82318" y="168576"/>
                  </a:cubicBezTo>
                  <a:cubicBezTo>
                    <a:pt x="84090" y="168576"/>
                    <a:pt x="87126" y="168576"/>
                    <a:pt x="87126" y="163641"/>
                  </a:cubicBezTo>
                  <a:cubicBezTo>
                    <a:pt x="87126" y="160927"/>
                    <a:pt x="84849" y="160927"/>
                    <a:pt x="80041" y="160927"/>
                  </a:cubicBezTo>
                  <a:cubicBezTo>
                    <a:pt x="79535" y="160927"/>
                    <a:pt x="74727" y="160927"/>
                    <a:pt x="70425" y="160434"/>
                  </a:cubicBezTo>
                  <a:cubicBezTo>
                    <a:pt x="65111" y="159940"/>
                    <a:pt x="63593" y="159447"/>
                    <a:pt x="63593" y="156486"/>
                  </a:cubicBezTo>
                  <a:cubicBezTo>
                    <a:pt x="63593" y="154759"/>
                    <a:pt x="65870" y="146124"/>
                    <a:pt x="67135" y="140943"/>
                  </a:cubicBezTo>
                  <a:lnTo>
                    <a:pt x="75992" y="106154"/>
                  </a:lnTo>
                  <a:cubicBezTo>
                    <a:pt x="77257" y="101467"/>
                    <a:pt x="77510" y="100726"/>
                    <a:pt x="79535" y="98506"/>
                  </a:cubicBezTo>
                  <a:lnTo>
                    <a:pt x="142291" y="2818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9" name="Freeform: Shape 58">
              <a:extLst>
                <a:ext uri="{FF2B5EF4-FFF2-40B4-BE49-F238E27FC236}">
                  <a16:creationId xmlns:a16="http://schemas.microsoft.com/office/drawing/2014/main" id="{F953EDF7-D152-4A88-A546-6BE16E8C3FAA}"/>
                </a:ext>
              </a:extLst>
            </p:cNvPr>
            <p:cNvSpPr/>
            <p:nvPr>
              <p:custDataLst>
                <p:tags r:id="rId41"/>
              </p:custDataLst>
            </p:nvPr>
          </p:nvSpPr>
          <p:spPr>
            <a:xfrm>
              <a:off x="8827809" y="4179762"/>
              <a:ext cx="168278" cy="57733"/>
            </a:xfrm>
            <a:custGeom>
              <a:avLst/>
              <a:gdLst>
                <a:gd name="connsiteX0" fmla="*/ 159763 w 168278"/>
                <a:gd name="connsiteY0" fmla="*/ 9932 h 57733"/>
                <a:gd name="connsiteX1" fmla="*/ 168366 w 168278"/>
                <a:gd name="connsiteY1" fmla="*/ 4997 h 57733"/>
                <a:gd name="connsiteX2" fmla="*/ 160016 w 168278"/>
                <a:gd name="connsiteY2" fmla="*/ 63 h 57733"/>
                <a:gd name="connsiteX3" fmla="*/ 8438 w 168278"/>
                <a:gd name="connsiteY3" fmla="*/ 63 h 57733"/>
                <a:gd name="connsiteX4" fmla="*/ 87 w 168278"/>
                <a:gd name="connsiteY4" fmla="*/ 4997 h 57733"/>
                <a:gd name="connsiteX5" fmla="*/ 8691 w 168278"/>
                <a:gd name="connsiteY5" fmla="*/ 9932 h 57733"/>
                <a:gd name="connsiteX6" fmla="*/ 159763 w 168278"/>
                <a:gd name="connsiteY6" fmla="*/ 9932 h 57733"/>
                <a:gd name="connsiteX7" fmla="*/ 160016 w 168278"/>
                <a:gd name="connsiteY7" fmla="*/ 57796 h 57733"/>
                <a:gd name="connsiteX8" fmla="*/ 168366 w 168278"/>
                <a:gd name="connsiteY8" fmla="*/ 52862 h 57733"/>
                <a:gd name="connsiteX9" fmla="*/ 159763 w 168278"/>
                <a:gd name="connsiteY9" fmla="*/ 47927 h 57733"/>
                <a:gd name="connsiteX10" fmla="*/ 8691 w 168278"/>
                <a:gd name="connsiteY10" fmla="*/ 47927 h 57733"/>
                <a:gd name="connsiteX11" fmla="*/ 87 w 168278"/>
                <a:gd name="connsiteY11" fmla="*/ 52862 h 57733"/>
                <a:gd name="connsiteX12" fmla="*/ 8438 w 168278"/>
                <a:gd name="connsiteY12" fmla="*/ 57796 h 57733"/>
                <a:gd name="connsiteX13" fmla="*/ 160016 w 168278"/>
                <a:gd name="connsiteY13" fmla="*/ 57796 h 5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7733">
                  <a:moveTo>
                    <a:pt x="159763" y="9932"/>
                  </a:moveTo>
                  <a:cubicBezTo>
                    <a:pt x="163558" y="9932"/>
                    <a:pt x="168366" y="9932"/>
                    <a:pt x="168366" y="4997"/>
                  </a:cubicBezTo>
                  <a:cubicBezTo>
                    <a:pt x="168366" y="63"/>
                    <a:pt x="163558" y="63"/>
                    <a:pt x="160016" y="63"/>
                  </a:cubicBezTo>
                  <a:lnTo>
                    <a:pt x="8438" y="63"/>
                  </a:lnTo>
                  <a:cubicBezTo>
                    <a:pt x="4895" y="63"/>
                    <a:pt x="87" y="63"/>
                    <a:pt x="87" y="4997"/>
                  </a:cubicBezTo>
                  <a:cubicBezTo>
                    <a:pt x="87" y="9932"/>
                    <a:pt x="4895" y="9932"/>
                    <a:pt x="8691" y="9932"/>
                  </a:cubicBezTo>
                  <a:lnTo>
                    <a:pt x="159763" y="9932"/>
                  </a:lnTo>
                  <a:close/>
                  <a:moveTo>
                    <a:pt x="160016" y="57796"/>
                  </a:moveTo>
                  <a:cubicBezTo>
                    <a:pt x="163558" y="57796"/>
                    <a:pt x="168366" y="57796"/>
                    <a:pt x="168366" y="52862"/>
                  </a:cubicBezTo>
                  <a:cubicBezTo>
                    <a:pt x="168366" y="47927"/>
                    <a:pt x="163558" y="47927"/>
                    <a:pt x="159763" y="47927"/>
                  </a:cubicBezTo>
                  <a:lnTo>
                    <a:pt x="8691" y="47927"/>
                  </a:lnTo>
                  <a:cubicBezTo>
                    <a:pt x="4895" y="47927"/>
                    <a:pt x="87" y="47927"/>
                    <a:pt x="87" y="52862"/>
                  </a:cubicBezTo>
                  <a:cubicBezTo>
                    <a:pt x="87" y="57796"/>
                    <a:pt x="4895" y="57796"/>
                    <a:pt x="8438" y="57796"/>
                  </a:cubicBezTo>
                  <a:lnTo>
                    <a:pt x="160016" y="57796"/>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0" name="Freeform: Shape 59">
              <a:extLst>
                <a:ext uri="{FF2B5EF4-FFF2-40B4-BE49-F238E27FC236}">
                  <a16:creationId xmlns:a16="http://schemas.microsoft.com/office/drawing/2014/main" id="{0CCC962D-0EF4-46F1-9BB7-9196511E1771}"/>
                </a:ext>
              </a:extLst>
            </p:cNvPr>
            <p:cNvSpPr/>
            <p:nvPr>
              <p:custDataLst>
                <p:tags r:id="rId42"/>
              </p:custDataLst>
            </p:nvPr>
          </p:nvSpPr>
          <p:spPr>
            <a:xfrm>
              <a:off x="9098966" y="4085266"/>
              <a:ext cx="89833" cy="246724"/>
            </a:xfrm>
            <a:custGeom>
              <a:avLst/>
              <a:gdLst>
                <a:gd name="connsiteX0" fmla="*/ 53492 w 89833"/>
                <a:gd name="connsiteY0" fmla="*/ 32877 h 246724"/>
                <a:gd name="connsiteX1" fmla="*/ 87654 w 89833"/>
                <a:gd name="connsiteY1" fmla="*/ 5491 h 246724"/>
                <a:gd name="connsiteX2" fmla="*/ 89931 w 89833"/>
                <a:gd name="connsiteY2" fmla="*/ 2777 h 246724"/>
                <a:gd name="connsiteX3" fmla="*/ 85123 w 89833"/>
                <a:gd name="connsiteY3" fmla="*/ 63 h 246724"/>
                <a:gd name="connsiteX4" fmla="*/ 36537 w 89833"/>
                <a:gd name="connsiteY4" fmla="*/ 30903 h 246724"/>
                <a:gd name="connsiteX5" fmla="*/ 36537 w 89833"/>
                <a:gd name="connsiteY5" fmla="*/ 87157 h 246724"/>
                <a:gd name="connsiteX6" fmla="*/ 26415 w 89833"/>
                <a:gd name="connsiteY6" fmla="*/ 112816 h 246724"/>
                <a:gd name="connsiteX7" fmla="*/ 2375 w 89833"/>
                <a:gd name="connsiteY7" fmla="*/ 120711 h 246724"/>
                <a:gd name="connsiteX8" fmla="*/ 98 w 89833"/>
                <a:gd name="connsiteY8" fmla="*/ 123425 h 246724"/>
                <a:gd name="connsiteX9" fmla="*/ 4147 w 89833"/>
                <a:gd name="connsiteY9" fmla="*/ 126139 h 246724"/>
                <a:gd name="connsiteX10" fmla="*/ 35778 w 89833"/>
                <a:gd name="connsiteY10" fmla="*/ 148098 h 246724"/>
                <a:gd name="connsiteX11" fmla="*/ 36537 w 89833"/>
                <a:gd name="connsiteY11" fmla="*/ 160187 h 246724"/>
                <a:gd name="connsiteX12" fmla="*/ 36537 w 89833"/>
                <a:gd name="connsiteY12" fmla="*/ 209039 h 246724"/>
                <a:gd name="connsiteX13" fmla="*/ 48684 w 89833"/>
                <a:gd name="connsiteY13" fmla="*/ 236672 h 246724"/>
                <a:gd name="connsiteX14" fmla="*/ 85123 w 89833"/>
                <a:gd name="connsiteY14" fmla="*/ 246788 h 246724"/>
                <a:gd name="connsiteX15" fmla="*/ 89931 w 89833"/>
                <a:gd name="connsiteY15" fmla="*/ 244074 h 246724"/>
                <a:gd name="connsiteX16" fmla="*/ 85882 w 89833"/>
                <a:gd name="connsiteY16" fmla="*/ 241360 h 246724"/>
                <a:gd name="connsiteX17" fmla="*/ 54251 w 89833"/>
                <a:gd name="connsiteY17" fmla="*/ 219895 h 246724"/>
                <a:gd name="connsiteX18" fmla="*/ 53492 w 89833"/>
                <a:gd name="connsiteY18" fmla="*/ 208298 h 246724"/>
                <a:gd name="connsiteX19" fmla="*/ 53492 w 89833"/>
                <a:gd name="connsiteY19" fmla="*/ 156486 h 246724"/>
                <a:gd name="connsiteX20" fmla="*/ 43370 w 89833"/>
                <a:gd name="connsiteY20" fmla="*/ 133047 h 246724"/>
                <a:gd name="connsiteX21" fmla="*/ 23632 w 89833"/>
                <a:gd name="connsiteY21" fmla="*/ 123425 h 246724"/>
                <a:gd name="connsiteX22" fmla="*/ 53492 w 89833"/>
                <a:gd name="connsiteY22" fmla="*/ 92091 h 246724"/>
                <a:gd name="connsiteX23" fmla="*/ 53492 w 89833"/>
                <a:gd name="connsiteY23" fmla="*/ 32877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46724">
                  <a:moveTo>
                    <a:pt x="53492" y="32877"/>
                  </a:moveTo>
                  <a:cubicBezTo>
                    <a:pt x="53492" y="23008"/>
                    <a:pt x="60071" y="7218"/>
                    <a:pt x="87654" y="5491"/>
                  </a:cubicBezTo>
                  <a:cubicBezTo>
                    <a:pt x="88919" y="5244"/>
                    <a:pt x="89931" y="4257"/>
                    <a:pt x="89931" y="2777"/>
                  </a:cubicBezTo>
                  <a:cubicBezTo>
                    <a:pt x="89931" y="63"/>
                    <a:pt x="87907" y="63"/>
                    <a:pt x="85123" y="63"/>
                  </a:cubicBezTo>
                  <a:cubicBezTo>
                    <a:pt x="59818" y="63"/>
                    <a:pt x="36790" y="12646"/>
                    <a:pt x="36537" y="30903"/>
                  </a:cubicBezTo>
                  <a:lnTo>
                    <a:pt x="36537" y="87157"/>
                  </a:lnTo>
                  <a:cubicBezTo>
                    <a:pt x="36537" y="96779"/>
                    <a:pt x="36537" y="104674"/>
                    <a:pt x="26415" y="112816"/>
                  </a:cubicBezTo>
                  <a:cubicBezTo>
                    <a:pt x="17559" y="119971"/>
                    <a:pt x="7943" y="120464"/>
                    <a:pt x="2375" y="120711"/>
                  </a:cubicBezTo>
                  <a:cubicBezTo>
                    <a:pt x="1110" y="120958"/>
                    <a:pt x="98" y="121945"/>
                    <a:pt x="98" y="123425"/>
                  </a:cubicBezTo>
                  <a:cubicBezTo>
                    <a:pt x="98" y="125892"/>
                    <a:pt x="1616" y="125892"/>
                    <a:pt x="4147" y="126139"/>
                  </a:cubicBezTo>
                  <a:cubicBezTo>
                    <a:pt x="20848" y="127126"/>
                    <a:pt x="32995" y="136008"/>
                    <a:pt x="35778" y="148098"/>
                  </a:cubicBezTo>
                  <a:cubicBezTo>
                    <a:pt x="36537" y="150812"/>
                    <a:pt x="36537" y="151305"/>
                    <a:pt x="36537" y="160187"/>
                  </a:cubicBezTo>
                  <a:lnTo>
                    <a:pt x="36537" y="209039"/>
                  </a:lnTo>
                  <a:cubicBezTo>
                    <a:pt x="36537" y="219401"/>
                    <a:pt x="36537" y="227296"/>
                    <a:pt x="48684" y="236672"/>
                  </a:cubicBezTo>
                  <a:cubicBezTo>
                    <a:pt x="58553" y="244074"/>
                    <a:pt x="75254" y="246788"/>
                    <a:pt x="85123" y="246788"/>
                  </a:cubicBezTo>
                  <a:cubicBezTo>
                    <a:pt x="87907" y="246788"/>
                    <a:pt x="89931" y="246788"/>
                    <a:pt x="89931" y="244074"/>
                  </a:cubicBezTo>
                  <a:cubicBezTo>
                    <a:pt x="89931" y="241606"/>
                    <a:pt x="88413" y="241606"/>
                    <a:pt x="85882" y="241360"/>
                  </a:cubicBezTo>
                  <a:cubicBezTo>
                    <a:pt x="69940" y="240373"/>
                    <a:pt x="57541" y="232478"/>
                    <a:pt x="54251" y="219895"/>
                  </a:cubicBezTo>
                  <a:cubicBezTo>
                    <a:pt x="53492" y="217674"/>
                    <a:pt x="53492" y="217181"/>
                    <a:pt x="53492" y="208298"/>
                  </a:cubicBezTo>
                  <a:lnTo>
                    <a:pt x="53492" y="156486"/>
                  </a:lnTo>
                  <a:cubicBezTo>
                    <a:pt x="53492" y="145137"/>
                    <a:pt x="51467" y="140943"/>
                    <a:pt x="43370" y="133047"/>
                  </a:cubicBezTo>
                  <a:cubicBezTo>
                    <a:pt x="38056" y="127866"/>
                    <a:pt x="30717" y="125399"/>
                    <a:pt x="23632" y="123425"/>
                  </a:cubicBezTo>
                  <a:cubicBezTo>
                    <a:pt x="44382" y="117750"/>
                    <a:pt x="53492" y="106401"/>
                    <a:pt x="53492" y="92091"/>
                  </a:cubicBezTo>
                  <a:lnTo>
                    <a:pt x="53492" y="3287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1" name="Freeform: Shape 60">
              <a:extLst>
                <a:ext uri="{FF2B5EF4-FFF2-40B4-BE49-F238E27FC236}">
                  <a16:creationId xmlns:a16="http://schemas.microsoft.com/office/drawing/2014/main" id="{3AF6EBB8-38A7-4D83-86E0-5024E6178DC2}"/>
                </a:ext>
              </a:extLst>
            </p:cNvPr>
            <p:cNvSpPr/>
            <p:nvPr>
              <p:custDataLst>
                <p:tags r:id="rId43"/>
              </p:custDataLst>
            </p:nvPr>
          </p:nvSpPr>
          <p:spPr>
            <a:xfrm>
              <a:off x="9214611" y="4161257"/>
              <a:ext cx="116656" cy="159630"/>
            </a:xfrm>
            <a:custGeom>
              <a:avLst/>
              <a:gdLst>
                <a:gd name="connsiteX0" fmla="*/ 115747 w 116656"/>
                <a:gd name="connsiteY0" fmla="*/ 15113 h 159630"/>
                <a:gd name="connsiteX1" fmla="*/ 116760 w 116656"/>
                <a:gd name="connsiteY1" fmla="*/ 9438 h 159630"/>
                <a:gd name="connsiteX2" fmla="*/ 109421 w 116656"/>
                <a:gd name="connsiteY2" fmla="*/ 2777 h 159630"/>
                <a:gd name="connsiteX3" fmla="*/ 100564 w 116656"/>
                <a:gd name="connsiteY3" fmla="*/ 7958 h 159630"/>
                <a:gd name="connsiteX4" fmla="*/ 97022 w 116656"/>
                <a:gd name="connsiteY4" fmla="*/ 21281 h 159630"/>
                <a:gd name="connsiteX5" fmla="*/ 91961 w 116656"/>
                <a:gd name="connsiteY5" fmla="*/ 41019 h 159630"/>
                <a:gd name="connsiteX6" fmla="*/ 80573 w 116656"/>
                <a:gd name="connsiteY6" fmla="*/ 85430 h 159630"/>
                <a:gd name="connsiteX7" fmla="*/ 51978 w 116656"/>
                <a:gd name="connsiteY7" fmla="*/ 106401 h 159630"/>
                <a:gd name="connsiteX8" fmla="*/ 36289 w 116656"/>
                <a:gd name="connsiteY8" fmla="*/ 86416 h 159630"/>
                <a:gd name="connsiteX9" fmla="*/ 49195 w 116656"/>
                <a:gd name="connsiteY9" fmla="*/ 38058 h 159630"/>
                <a:gd name="connsiteX10" fmla="*/ 54256 w 116656"/>
                <a:gd name="connsiteY10" fmla="*/ 20294 h 159630"/>
                <a:gd name="connsiteX11" fmla="*/ 33506 w 116656"/>
                <a:gd name="connsiteY11" fmla="*/ 63 h 159630"/>
                <a:gd name="connsiteX12" fmla="*/ 103 w 116656"/>
                <a:gd name="connsiteY12" fmla="*/ 38058 h 159630"/>
                <a:gd name="connsiteX13" fmla="*/ 3140 w 116656"/>
                <a:gd name="connsiteY13" fmla="*/ 40526 h 159630"/>
                <a:gd name="connsiteX14" fmla="*/ 7188 w 116656"/>
                <a:gd name="connsiteY14" fmla="*/ 36085 h 159630"/>
                <a:gd name="connsiteX15" fmla="*/ 32747 w 116656"/>
                <a:gd name="connsiteY15" fmla="*/ 5491 h 159630"/>
                <a:gd name="connsiteX16" fmla="*/ 39073 w 116656"/>
                <a:gd name="connsiteY16" fmla="*/ 13386 h 159630"/>
                <a:gd name="connsiteX17" fmla="*/ 34771 w 116656"/>
                <a:gd name="connsiteY17" fmla="*/ 30657 h 159630"/>
                <a:gd name="connsiteX18" fmla="*/ 20094 w 116656"/>
                <a:gd name="connsiteY18" fmla="*/ 82469 h 159630"/>
                <a:gd name="connsiteX19" fmla="*/ 50966 w 116656"/>
                <a:gd name="connsiteY19" fmla="*/ 111829 h 159630"/>
                <a:gd name="connsiteX20" fmla="*/ 76524 w 116656"/>
                <a:gd name="connsiteY20" fmla="*/ 100726 h 159630"/>
                <a:gd name="connsiteX21" fmla="*/ 60076 w 116656"/>
                <a:gd name="connsiteY21" fmla="*/ 138722 h 159630"/>
                <a:gd name="connsiteX22" fmla="*/ 32240 w 116656"/>
                <a:gd name="connsiteY22" fmla="*/ 154266 h 159630"/>
                <a:gd name="connsiteX23" fmla="*/ 13009 w 116656"/>
                <a:gd name="connsiteY23" fmla="*/ 143903 h 159630"/>
                <a:gd name="connsiteX24" fmla="*/ 23890 w 116656"/>
                <a:gd name="connsiteY24" fmla="*/ 140943 h 159630"/>
                <a:gd name="connsiteX25" fmla="*/ 28951 w 116656"/>
                <a:gd name="connsiteY25" fmla="*/ 130827 h 159630"/>
                <a:gd name="connsiteX26" fmla="*/ 19588 w 116656"/>
                <a:gd name="connsiteY26" fmla="*/ 122192 h 159630"/>
                <a:gd name="connsiteX27" fmla="*/ 5417 w 116656"/>
                <a:gd name="connsiteY27" fmla="*/ 138229 h 159630"/>
                <a:gd name="connsiteX28" fmla="*/ 32240 w 116656"/>
                <a:gd name="connsiteY28" fmla="*/ 159694 h 159630"/>
                <a:gd name="connsiteX29" fmla="*/ 91454 w 116656"/>
                <a:gd name="connsiteY29" fmla="*/ 109362 h 159630"/>
                <a:gd name="connsiteX30" fmla="*/ 115747 w 116656"/>
                <a:gd name="connsiteY30" fmla="*/ 15113 h 15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59630">
                  <a:moveTo>
                    <a:pt x="115747" y="15113"/>
                  </a:moveTo>
                  <a:cubicBezTo>
                    <a:pt x="116760" y="11659"/>
                    <a:pt x="116760" y="11165"/>
                    <a:pt x="116760" y="9438"/>
                  </a:cubicBezTo>
                  <a:cubicBezTo>
                    <a:pt x="116760" y="4997"/>
                    <a:pt x="113217" y="2777"/>
                    <a:pt x="109421" y="2777"/>
                  </a:cubicBezTo>
                  <a:cubicBezTo>
                    <a:pt x="106891" y="2777"/>
                    <a:pt x="102842" y="4257"/>
                    <a:pt x="100564" y="7958"/>
                  </a:cubicBezTo>
                  <a:cubicBezTo>
                    <a:pt x="100058" y="9192"/>
                    <a:pt x="98034" y="16840"/>
                    <a:pt x="97022" y="21281"/>
                  </a:cubicBezTo>
                  <a:cubicBezTo>
                    <a:pt x="95250" y="27696"/>
                    <a:pt x="93479" y="34358"/>
                    <a:pt x="91961" y="41019"/>
                  </a:cubicBezTo>
                  <a:lnTo>
                    <a:pt x="80573" y="85430"/>
                  </a:lnTo>
                  <a:cubicBezTo>
                    <a:pt x="79561" y="89130"/>
                    <a:pt x="68680" y="106401"/>
                    <a:pt x="51978" y="106401"/>
                  </a:cubicBezTo>
                  <a:cubicBezTo>
                    <a:pt x="39073" y="106401"/>
                    <a:pt x="36289" y="95545"/>
                    <a:pt x="36289" y="86416"/>
                  </a:cubicBezTo>
                  <a:cubicBezTo>
                    <a:pt x="36289" y="75067"/>
                    <a:pt x="40591" y="59770"/>
                    <a:pt x="49195" y="38058"/>
                  </a:cubicBezTo>
                  <a:cubicBezTo>
                    <a:pt x="53244" y="27943"/>
                    <a:pt x="54256" y="25229"/>
                    <a:pt x="54256" y="20294"/>
                  </a:cubicBezTo>
                  <a:cubicBezTo>
                    <a:pt x="54256" y="9192"/>
                    <a:pt x="46158" y="63"/>
                    <a:pt x="33506" y="63"/>
                  </a:cubicBezTo>
                  <a:cubicBezTo>
                    <a:pt x="9466" y="63"/>
                    <a:pt x="103" y="35838"/>
                    <a:pt x="103" y="38058"/>
                  </a:cubicBezTo>
                  <a:cubicBezTo>
                    <a:pt x="103" y="40526"/>
                    <a:pt x="2633" y="40526"/>
                    <a:pt x="3140" y="40526"/>
                  </a:cubicBezTo>
                  <a:cubicBezTo>
                    <a:pt x="5670" y="40526"/>
                    <a:pt x="5923" y="40032"/>
                    <a:pt x="7188" y="36085"/>
                  </a:cubicBezTo>
                  <a:cubicBezTo>
                    <a:pt x="14021" y="12892"/>
                    <a:pt x="24143" y="5491"/>
                    <a:pt x="32747" y="5491"/>
                  </a:cubicBezTo>
                  <a:cubicBezTo>
                    <a:pt x="34771" y="5491"/>
                    <a:pt x="39073" y="5491"/>
                    <a:pt x="39073" y="13386"/>
                  </a:cubicBezTo>
                  <a:cubicBezTo>
                    <a:pt x="39073" y="19554"/>
                    <a:pt x="36542" y="25969"/>
                    <a:pt x="34771" y="30657"/>
                  </a:cubicBezTo>
                  <a:cubicBezTo>
                    <a:pt x="24649" y="56809"/>
                    <a:pt x="20094" y="70873"/>
                    <a:pt x="20094" y="82469"/>
                  </a:cubicBezTo>
                  <a:cubicBezTo>
                    <a:pt x="20094" y="104427"/>
                    <a:pt x="36036" y="111829"/>
                    <a:pt x="50966" y="111829"/>
                  </a:cubicBezTo>
                  <a:cubicBezTo>
                    <a:pt x="60835" y="111829"/>
                    <a:pt x="69439" y="107635"/>
                    <a:pt x="76524" y="100726"/>
                  </a:cubicBezTo>
                  <a:cubicBezTo>
                    <a:pt x="73235" y="113556"/>
                    <a:pt x="70198" y="125646"/>
                    <a:pt x="60076" y="138722"/>
                  </a:cubicBezTo>
                  <a:cubicBezTo>
                    <a:pt x="53497" y="147111"/>
                    <a:pt x="43881" y="154266"/>
                    <a:pt x="32240" y="154266"/>
                  </a:cubicBezTo>
                  <a:cubicBezTo>
                    <a:pt x="28698" y="154266"/>
                    <a:pt x="17310" y="153526"/>
                    <a:pt x="13009" y="143903"/>
                  </a:cubicBezTo>
                  <a:cubicBezTo>
                    <a:pt x="17057" y="143903"/>
                    <a:pt x="20347" y="143903"/>
                    <a:pt x="23890" y="140943"/>
                  </a:cubicBezTo>
                  <a:cubicBezTo>
                    <a:pt x="26420" y="138722"/>
                    <a:pt x="28951" y="135515"/>
                    <a:pt x="28951" y="130827"/>
                  </a:cubicBezTo>
                  <a:cubicBezTo>
                    <a:pt x="28951" y="123178"/>
                    <a:pt x="22118" y="122192"/>
                    <a:pt x="19588" y="122192"/>
                  </a:cubicBezTo>
                  <a:cubicBezTo>
                    <a:pt x="13768" y="122192"/>
                    <a:pt x="5417" y="126139"/>
                    <a:pt x="5417" y="138229"/>
                  </a:cubicBezTo>
                  <a:cubicBezTo>
                    <a:pt x="5417" y="150565"/>
                    <a:pt x="16551" y="159694"/>
                    <a:pt x="32240" y="159694"/>
                  </a:cubicBezTo>
                  <a:cubicBezTo>
                    <a:pt x="58305" y="159694"/>
                    <a:pt x="84369" y="137242"/>
                    <a:pt x="91454" y="109362"/>
                  </a:cubicBezTo>
                  <a:lnTo>
                    <a:pt x="115747" y="1511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2" name="Freeform: Shape 61">
              <a:extLst>
                <a:ext uri="{FF2B5EF4-FFF2-40B4-BE49-F238E27FC236}">
                  <a16:creationId xmlns:a16="http://schemas.microsoft.com/office/drawing/2014/main" id="{8DA8755A-D397-4BA4-A9C0-54C0F7F0744B}"/>
                </a:ext>
              </a:extLst>
            </p:cNvPr>
            <p:cNvSpPr/>
            <p:nvPr>
              <p:custDataLst>
                <p:tags r:id="rId44"/>
              </p:custDataLst>
            </p:nvPr>
          </p:nvSpPr>
          <p:spPr>
            <a:xfrm>
              <a:off x="9350647" y="4192640"/>
              <a:ext cx="64477" cy="114677"/>
            </a:xfrm>
            <a:custGeom>
              <a:avLst/>
              <a:gdLst>
                <a:gd name="connsiteX0" fmla="*/ 40141 w 64477"/>
                <a:gd name="connsiteY0" fmla="*/ 4900 h 114677"/>
                <a:gd name="connsiteX1" fmla="*/ 34826 w 64477"/>
                <a:gd name="connsiteY1" fmla="*/ 64 h 114677"/>
                <a:gd name="connsiteX2" fmla="*/ 108 w 64477"/>
                <a:gd name="connsiteY2" fmla="*/ 11118 h 114677"/>
                <a:gd name="connsiteX3" fmla="*/ 108 w 64477"/>
                <a:gd name="connsiteY3" fmla="*/ 17335 h 114677"/>
                <a:gd name="connsiteX4" fmla="*/ 25793 w 64477"/>
                <a:gd name="connsiteY4" fmla="*/ 12499 h 114677"/>
                <a:gd name="connsiteX5" fmla="*/ 25793 w 64477"/>
                <a:gd name="connsiteY5" fmla="*/ 100580 h 114677"/>
                <a:gd name="connsiteX6" fmla="*/ 8079 w 64477"/>
                <a:gd name="connsiteY6" fmla="*/ 108524 h 114677"/>
                <a:gd name="connsiteX7" fmla="*/ 1348 w 64477"/>
                <a:gd name="connsiteY7" fmla="*/ 108524 h 114677"/>
                <a:gd name="connsiteX8" fmla="*/ 1348 w 64477"/>
                <a:gd name="connsiteY8" fmla="*/ 114742 h 114677"/>
                <a:gd name="connsiteX9" fmla="*/ 32878 w 64477"/>
                <a:gd name="connsiteY9" fmla="*/ 114051 h 114677"/>
                <a:gd name="connsiteX10" fmla="*/ 64585 w 64477"/>
                <a:gd name="connsiteY10" fmla="*/ 114742 h 114677"/>
                <a:gd name="connsiteX11" fmla="*/ 64585 w 64477"/>
                <a:gd name="connsiteY11" fmla="*/ 108524 h 114677"/>
                <a:gd name="connsiteX12" fmla="*/ 57854 w 64477"/>
                <a:gd name="connsiteY12" fmla="*/ 108524 h 114677"/>
                <a:gd name="connsiteX13" fmla="*/ 40141 w 64477"/>
                <a:gd name="connsiteY13" fmla="*/ 100580 h 114677"/>
                <a:gd name="connsiteX14" fmla="*/ 40141 w 64477"/>
                <a:gd name="connsiteY14" fmla="*/ 4900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77" h="114677">
                  <a:moveTo>
                    <a:pt x="40141" y="4900"/>
                  </a:moveTo>
                  <a:cubicBezTo>
                    <a:pt x="40141" y="237"/>
                    <a:pt x="39786" y="64"/>
                    <a:pt x="34826" y="64"/>
                  </a:cubicBezTo>
                  <a:cubicBezTo>
                    <a:pt x="23490" y="10945"/>
                    <a:pt x="7370" y="11118"/>
                    <a:pt x="108" y="11118"/>
                  </a:cubicBezTo>
                  <a:lnTo>
                    <a:pt x="108" y="17335"/>
                  </a:lnTo>
                  <a:cubicBezTo>
                    <a:pt x="4359" y="17335"/>
                    <a:pt x="16050" y="17335"/>
                    <a:pt x="25793" y="12499"/>
                  </a:cubicBezTo>
                  <a:lnTo>
                    <a:pt x="25793" y="100580"/>
                  </a:lnTo>
                  <a:cubicBezTo>
                    <a:pt x="25793" y="106279"/>
                    <a:pt x="25793" y="108524"/>
                    <a:pt x="8079" y="108524"/>
                  </a:cubicBezTo>
                  <a:lnTo>
                    <a:pt x="1348" y="108524"/>
                  </a:lnTo>
                  <a:lnTo>
                    <a:pt x="1348" y="114742"/>
                  </a:lnTo>
                  <a:cubicBezTo>
                    <a:pt x="4536" y="114569"/>
                    <a:pt x="26324" y="114051"/>
                    <a:pt x="32878" y="114051"/>
                  </a:cubicBezTo>
                  <a:cubicBezTo>
                    <a:pt x="38369" y="114051"/>
                    <a:pt x="60688" y="114569"/>
                    <a:pt x="64585" y="114742"/>
                  </a:cubicBezTo>
                  <a:lnTo>
                    <a:pt x="64585" y="108524"/>
                  </a:lnTo>
                  <a:lnTo>
                    <a:pt x="57854" y="108524"/>
                  </a:lnTo>
                  <a:cubicBezTo>
                    <a:pt x="40141" y="108524"/>
                    <a:pt x="40141" y="106279"/>
                    <a:pt x="40141" y="100580"/>
                  </a:cubicBezTo>
                  <a:lnTo>
                    <a:pt x="40141" y="4900"/>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3" name="Freeform: Shape 62">
              <a:extLst>
                <a:ext uri="{FF2B5EF4-FFF2-40B4-BE49-F238E27FC236}">
                  <a16:creationId xmlns:a16="http://schemas.microsoft.com/office/drawing/2014/main" id="{FA229D35-BB79-4764-9E65-70EE24270D58}"/>
                </a:ext>
              </a:extLst>
            </p:cNvPr>
            <p:cNvSpPr/>
            <p:nvPr>
              <p:custDataLst>
                <p:tags r:id="rId45"/>
              </p:custDataLst>
            </p:nvPr>
          </p:nvSpPr>
          <p:spPr>
            <a:xfrm>
              <a:off x="9466623" y="4244157"/>
              <a:ext cx="29606" cy="73770"/>
            </a:xfrm>
            <a:custGeom>
              <a:avLst/>
              <a:gdLst>
                <a:gd name="connsiteX0" fmla="*/ 29719 w 29606"/>
                <a:gd name="connsiteY0" fmla="*/ 25969 h 73770"/>
                <a:gd name="connsiteX1" fmla="*/ 13524 w 29606"/>
                <a:gd name="connsiteY1" fmla="*/ 63 h 73770"/>
                <a:gd name="connsiteX2" fmla="*/ 112 w 29606"/>
                <a:gd name="connsiteY2" fmla="*/ 13139 h 73770"/>
                <a:gd name="connsiteX3" fmla="*/ 13524 w 29606"/>
                <a:gd name="connsiteY3" fmla="*/ 26216 h 73770"/>
                <a:gd name="connsiteX4" fmla="*/ 22381 w 29606"/>
                <a:gd name="connsiteY4" fmla="*/ 23008 h 73770"/>
                <a:gd name="connsiteX5" fmla="*/ 23646 w 29606"/>
                <a:gd name="connsiteY5" fmla="*/ 22268 h 73770"/>
                <a:gd name="connsiteX6" fmla="*/ 24152 w 29606"/>
                <a:gd name="connsiteY6" fmla="*/ 25969 h 73770"/>
                <a:gd name="connsiteX7" fmla="*/ 6945 w 29606"/>
                <a:gd name="connsiteY7" fmla="*/ 67172 h 73770"/>
                <a:gd name="connsiteX8" fmla="*/ 4161 w 29606"/>
                <a:gd name="connsiteY8" fmla="*/ 71119 h 73770"/>
                <a:gd name="connsiteX9" fmla="*/ 6692 w 29606"/>
                <a:gd name="connsiteY9" fmla="*/ 73833 h 73770"/>
                <a:gd name="connsiteX10" fmla="*/ 29719 w 29606"/>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770">
                  <a:moveTo>
                    <a:pt x="29719" y="25969"/>
                  </a:moveTo>
                  <a:cubicBezTo>
                    <a:pt x="29719" y="9685"/>
                    <a:pt x="23393" y="63"/>
                    <a:pt x="13524" y="63"/>
                  </a:cubicBezTo>
                  <a:cubicBezTo>
                    <a:pt x="5173" y="63"/>
                    <a:pt x="112" y="6231"/>
                    <a:pt x="112" y="13139"/>
                  </a:cubicBezTo>
                  <a:cubicBezTo>
                    <a:pt x="112" y="19801"/>
                    <a:pt x="5173" y="26216"/>
                    <a:pt x="13524" y="26216"/>
                  </a:cubicBezTo>
                  <a:cubicBezTo>
                    <a:pt x="16561" y="26216"/>
                    <a:pt x="19850" y="25229"/>
                    <a:pt x="22381" y="23008"/>
                  </a:cubicBezTo>
                  <a:cubicBezTo>
                    <a:pt x="23140" y="22515"/>
                    <a:pt x="23393" y="22268"/>
                    <a:pt x="23646" y="22268"/>
                  </a:cubicBezTo>
                  <a:cubicBezTo>
                    <a:pt x="23899" y="22268"/>
                    <a:pt x="24152" y="22515"/>
                    <a:pt x="24152" y="25969"/>
                  </a:cubicBezTo>
                  <a:cubicBezTo>
                    <a:pt x="24152" y="44227"/>
                    <a:pt x="15295" y="59030"/>
                    <a:pt x="6945" y="67172"/>
                  </a:cubicBezTo>
                  <a:cubicBezTo>
                    <a:pt x="4161" y="69886"/>
                    <a:pt x="4161" y="70379"/>
                    <a:pt x="4161" y="71119"/>
                  </a:cubicBezTo>
                  <a:cubicBezTo>
                    <a:pt x="4161" y="72847"/>
                    <a:pt x="5426" y="73833"/>
                    <a:pt x="6692" y="73833"/>
                  </a:cubicBezTo>
                  <a:cubicBezTo>
                    <a:pt x="9475" y="73833"/>
                    <a:pt x="29719" y="54836"/>
                    <a:pt x="29719" y="259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4" name="Freeform: Shape 63">
              <a:extLst>
                <a:ext uri="{FF2B5EF4-FFF2-40B4-BE49-F238E27FC236}">
                  <a16:creationId xmlns:a16="http://schemas.microsoft.com/office/drawing/2014/main" id="{B6D4DC01-7063-4C2C-897A-D0CB56C8A784}"/>
                </a:ext>
              </a:extLst>
            </p:cNvPr>
            <p:cNvSpPr/>
            <p:nvPr>
              <p:custDataLst>
                <p:tags r:id="rId46"/>
              </p:custDataLst>
            </p:nvPr>
          </p:nvSpPr>
          <p:spPr>
            <a:xfrm>
              <a:off x="9564666" y="4161257"/>
              <a:ext cx="116656" cy="159630"/>
            </a:xfrm>
            <a:custGeom>
              <a:avLst/>
              <a:gdLst>
                <a:gd name="connsiteX0" fmla="*/ 115761 w 116656"/>
                <a:gd name="connsiteY0" fmla="*/ 15113 h 159630"/>
                <a:gd name="connsiteX1" fmla="*/ 116773 w 116656"/>
                <a:gd name="connsiteY1" fmla="*/ 9438 h 159630"/>
                <a:gd name="connsiteX2" fmla="*/ 109435 w 116656"/>
                <a:gd name="connsiteY2" fmla="*/ 2777 h 159630"/>
                <a:gd name="connsiteX3" fmla="*/ 100578 w 116656"/>
                <a:gd name="connsiteY3" fmla="*/ 7958 h 159630"/>
                <a:gd name="connsiteX4" fmla="*/ 97035 w 116656"/>
                <a:gd name="connsiteY4" fmla="*/ 21281 h 159630"/>
                <a:gd name="connsiteX5" fmla="*/ 91974 w 116656"/>
                <a:gd name="connsiteY5" fmla="*/ 41019 h 159630"/>
                <a:gd name="connsiteX6" fmla="*/ 80587 w 116656"/>
                <a:gd name="connsiteY6" fmla="*/ 85430 h 159630"/>
                <a:gd name="connsiteX7" fmla="*/ 51992 w 116656"/>
                <a:gd name="connsiteY7" fmla="*/ 106401 h 159630"/>
                <a:gd name="connsiteX8" fmla="*/ 36303 w 116656"/>
                <a:gd name="connsiteY8" fmla="*/ 86416 h 159630"/>
                <a:gd name="connsiteX9" fmla="*/ 49209 w 116656"/>
                <a:gd name="connsiteY9" fmla="*/ 38058 h 159630"/>
                <a:gd name="connsiteX10" fmla="*/ 54270 w 116656"/>
                <a:gd name="connsiteY10" fmla="*/ 20294 h 159630"/>
                <a:gd name="connsiteX11" fmla="*/ 33519 w 116656"/>
                <a:gd name="connsiteY11" fmla="*/ 63 h 159630"/>
                <a:gd name="connsiteX12" fmla="*/ 117 w 116656"/>
                <a:gd name="connsiteY12" fmla="*/ 38058 h 159630"/>
                <a:gd name="connsiteX13" fmla="*/ 3153 w 116656"/>
                <a:gd name="connsiteY13" fmla="*/ 40526 h 159630"/>
                <a:gd name="connsiteX14" fmla="*/ 7202 w 116656"/>
                <a:gd name="connsiteY14" fmla="*/ 36085 h 159630"/>
                <a:gd name="connsiteX15" fmla="*/ 32760 w 116656"/>
                <a:gd name="connsiteY15" fmla="*/ 5491 h 159630"/>
                <a:gd name="connsiteX16" fmla="*/ 39087 w 116656"/>
                <a:gd name="connsiteY16" fmla="*/ 13386 h 159630"/>
                <a:gd name="connsiteX17" fmla="*/ 34785 w 116656"/>
                <a:gd name="connsiteY17" fmla="*/ 30657 h 159630"/>
                <a:gd name="connsiteX18" fmla="*/ 20108 w 116656"/>
                <a:gd name="connsiteY18" fmla="*/ 82469 h 159630"/>
                <a:gd name="connsiteX19" fmla="*/ 50980 w 116656"/>
                <a:gd name="connsiteY19" fmla="*/ 111829 h 159630"/>
                <a:gd name="connsiteX20" fmla="*/ 76538 w 116656"/>
                <a:gd name="connsiteY20" fmla="*/ 100726 h 159630"/>
                <a:gd name="connsiteX21" fmla="*/ 60090 w 116656"/>
                <a:gd name="connsiteY21" fmla="*/ 138722 h 159630"/>
                <a:gd name="connsiteX22" fmla="*/ 32254 w 116656"/>
                <a:gd name="connsiteY22" fmla="*/ 154266 h 159630"/>
                <a:gd name="connsiteX23" fmla="*/ 13022 w 116656"/>
                <a:gd name="connsiteY23" fmla="*/ 143903 h 159630"/>
                <a:gd name="connsiteX24" fmla="*/ 23904 w 116656"/>
                <a:gd name="connsiteY24" fmla="*/ 140943 h 159630"/>
                <a:gd name="connsiteX25" fmla="*/ 28965 w 116656"/>
                <a:gd name="connsiteY25" fmla="*/ 130827 h 159630"/>
                <a:gd name="connsiteX26" fmla="*/ 19602 w 116656"/>
                <a:gd name="connsiteY26" fmla="*/ 122192 h 159630"/>
                <a:gd name="connsiteX27" fmla="*/ 5431 w 116656"/>
                <a:gd name="connsiteY27" fmla="*/ 138229 h 159630"/>
                <a:gd name="connsiteX28" fmla="*/ 32254 w 116656"/>
                <a:gd name="connsiteY28" fmla="*/ 159694 h 159630"/>
                <a:gd name="connsiteX29" fmla="*/ 91468 w 116656"/>
                <a:gd name="connsiteY29" fmla="*/ 109362 h 159630"/>
                <a:gd name="connsiteX30" fmla="*/ 115761 w 116656"/>
                <a:gd name="connsiteY30" fmla="*/ 15113 h 15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59630">
                  <a:moveTo>
                    <a:pt x="115761" y="15113"/>
                  </a:moveTo>
                  <a:cubicBezTo>
                    <a:pt x="116773" y="11659"/>
                    <a:pt x="116773" y="11165"/>
                    <a:pt x="116773" y="9438"/>
                  </a:cubicBezTo>
                  <a:cubicBezTo>
                    <a:pt x="116773" y="4997"/>
                    <a:pt x="113231" y="2777"/>
                    <a:pt x="109435" y="2777"/>
                  </a:cubicBezTo>
                  <a:cubicBezTo>
                    <a:pt x="106904" y="2777"/>
                    <a:pt x="102855" y="4257"/>
                    <a:pt x="100578" y="7958"/>
                  </a:cubicBezTo>
                  <a:cubicBezTo>
                    <a:pt x="100072" y="9192"/>
                    <a:pt x="98047" y="16840"/>
                    <a:pt x="97035" y="21281"/>
                  </a:cubicBezTo>
                  <a:cubicBezTo>
                    <a:pt x="95264" y="27696"/>
                    <a:pt x="93493" y="34358"/>
                    <a:pt x="91974" y="41019"/>
                  </a:cubicBezTo>
                  <a:lnTo>
                    <a:pt x="80587" y="85430"/>
                  </a:lnTo>
                  <a:cubicBezTo>
                    <a:pt x="79575" y="89130"/>
                    <a:pt x="68694" y="106401"/>
                    <a:pt x="51992" y="106401"/>
                  </a:cubicBezTo>
                  <a:cubicBezTo>
                    <a:pt x="39087" y="106401"/>
                    <a:pt x="36303" y="95545"/>
                    <a:pt x="36303" y="86416"/>
                  </a:cubicBezTo>
                  <a:cubicBezTo>
                    <a:pt x="36303" y="75067"/>
                    <a:pt x="40605" y="59770"/>
                    <a:pt x="49209" y="38058"/>
                  </a:cubicBezTo>
                  <a:cubicBezTo>
                    <a:pt x="53257" y="27943"/>
                    <a:pt x="54270" y="25229"/>
                    <a:pt x="54270" y="20294"/>
                  </a:cubicBezTo>
                  <a:cubicBezTo>
                    <a:pt x="54270" y="9192"/>
                    <a:pt x="46172" y="63"/>
                    <a:pt x="33519" y="63"/>
                  </a:cubicBezTo>
                  <a:cubicBezTo>
                    <a:pt x="9480" y="63"/>
                    <a:pt x="117" y="35838"/>
                    <a:pt x="117" y="38058"/>
                  </a:cubicBezTo>
                  <a:cubicBezTo>
                    <a:pt x="117" y="40526"/>
                    <a:pt x="2647" y="40526"/>
                    <a:pt x="3153" y="40526"/>
                  </a:cubicBezTo>
                  <a:cubicBezTo>
                    <a:pt x="5684" y="40526"/>
                    <a:pt x="5937" y="40032"/>
                    <a:pt x="7202" y="36085"/>
                  </a:cubicBezTo>
                  <a:cubicBezTo>
                    <a:pt x="14035" y="12892"/>
                    <a:pt x="24157" y="5491"/>
                    <a:pt x="32760" y="5491"/>
                  </a:cubicBezTo>
                  <a:cubicBezTo>
                    <a:pt x="34785" y="5491"/>
                    <a:pt x="39087" y="5491"/>
                    <a:pt x="39087" y="13386"/>
                  </a:cubicBezTo>
                  <a:cubicBezTo>
                    <a:pt x="39087" y="19554"/>
                    <a:pt x="36556" y="25969"/>
                    <a:pt x="34785" y="30657"/>
                  </a:cubicBezTo>
                  <a:cubicBezTo>
                    <a:pt x="24663" y="56809"/>
                    <a:pt x="20108" y="70873"/>
                    <a:pt x="20108" y="82469"/>
                  </a:cubicBezTo>
                  <a:cubicBezTo>
                    <a:pt x="20108" y="104427"/>
                    <a:pt x="36050" y="111829"/>
                    <a:pt x="50980" y="111829"/>
                  </a:cubicBezTo>
                  <a:cubicBezTo>
                    <a:pt x="60849" y="111829"/>
                    <a:pt x="69453" y="107635"/>
                    <a:pt x="76538" y="100726"/>
                  </a:cubicBezTo>
                  <a:cubicBezTo>
                    <a:pt x="73249" y="113556"/>
                    <a:pt x="70212" y="125646"/>
                    <a:pt x="60090" y="138722"/>
                  </a:cubicBezTo>
                  <a:cubicBezTo>
                    <a:pt x="53511" y="147111"/>
                    <a:pt x="43895" y="154266"/>
                    <a:pt x="32254" y="154266"/>
                  </a:cubicBezTo>
                  <a:cubicBezTo>
                    <a:pt x="28712" y="154266"/>
                    <a:pt x="17324" y="153526"/>
                    <a:pt x="13022" y="143903"/>
                  </a:cubicBezTo>
                  <a:cubicBezTo>
                    <a:pt x="17071" y="143903"/>
                    <a:pt x="20361" y="143903"/>
                    <a:pt x="23904" y="140943"/>
                  </a:cubicBezTo>
                  <a:cubicBezTo>
                    <a:pt x="26434" y="138722"/>
                    <a:pt x="28965" y="135515"/>
                    <a:pt x="28965" y="130827"/>
                  </a:cubicBezTo>
                  <a:cubicBezTo>
                    <a:pt x="28965" y="123178"/>
                    <a:pt x="22132" y="122192"/>
                    <a:pt x="19602" y="122192"/>
                  </a:cubicBezTo>
                  <a:cubicBezTo>
                    <a:pt x="13781" y="122192"/>
                    <a:pt x="5431" y="126139"/>
                    <a:pt x="5431" y="138229"/>
                  </a:cubicBezTo>
                  <a:cubicBezTo>
                    <a:pt x="5431" y="150565"/>
                    <a:pt x="16565" y="159694"/>
                    <a:pt x="32254" y="159694"/>
                  </a:cubicBezTo>
                  <a:cubicBezTo>
                    <a:pt x="58318" y="159694"/>
                    <a:pt x="84383" y="137242"/>
                    <a:pt x="91468" y="109362"/>
                  </a:cubicBezTo>
                  <a:lnTo>
                    <a:pt x="115761" y="1511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5" name="Freeform: Shape 64">
              <a:extLst>
                <a:ext uri="{FF2B5EF4-FFF2-40B4-BE49-F238E27FC236}">
                  <a16:creationId xmlns:a16="http://schemas.microsoft.com/office/drawing/2014/main" id="{8C3A8147-6C95-4E5F-902D-101A452AADE2}"/>
                </a:ext>
              </a:extLst>
            </p:cNvPr>
            <p:cNvSpPr/>
            <p:nvPr>
              <p:custDataLst>
                <p:tags r:id="rId47"/>
              </p:custDataLst>
            </p:nvPr>
          </p:nvSpPr>
          <p:spPr>
            <a:xfrm>
              <a:off x="9692553" y="4192640"/>
              <a:ext cx="78293" cy="114677"/>
            </a:xfrm>
            <a:custGeom>
              <a:avLst/>
              <a:gdLst>
                <a:gd name="connsiteX0" fmla="*/ 78416 w 78293"/>
                <a:gd name="connsiteY0" fmla="*/ 83309 h 114677"/>
                <a:gd name="connsiteX1" fmla="*/ 72393 w 78293"/>
                <a:gd name="connsiteY1" fmla="*/ 83309 h 114677"/>
                <a:gd name="connsiteX2" fmla="*/ 67788 w 78293"/>
                <a:gd name="connsiteY2" fmla="*/ 99026 h 114677"/>
                <a:gd name="connsiteX3" fmla="*/ 50251 w 78293"/>
                <a:gd name="connsiteY3" fmla="*/ 100062 h 114677"/>
                <a:gd name="connsiteX4" fmla="*/ 17658 w 78293"/>
                <a:gd name="connsiteY4" fmla="*/ 100062 h 114677"/>
                <a:gd name="connsiteX5" fmla="*/ 53085 w 78293"/>
                <a:gd name="connsiteY5" fmla="*/ 71047 h 114677"/>
                <a:gd name="connsiteX6" fmla="*/ 78416 w 78293"/>
                <a:gd name="connsiteY6" fmla="*/ 33742 h 114677"/>
                <a:gd name="connsiteX7" fmla="*/ 36966 w 78293"/>
                <a:gd name="connsiteY7" fmla="*/ 64 h 114677"/>
                <a:gd name="connsiteX8" fmla="*/ 122 w 78293"/>
                <a:gd name="connsiteY8" fmla="*/ 30979 h 114677"/>
                <a:gd name="connsiteX9" fmla="*/ 9510 w 78293"/>
                <a:gd name="connsiteY9" fmla="*/ 40650 h 114677"/>
                <a:gd name="connsiteX10" fmla="*/ 18898 w 78293"/>
                <a:gd name="connsiteY10" fmla="*/ 31497 h 114677"/>
                <a:gd name="connsiteX11" fmla="*/ 8447 w 78293"/>
                <a:gd name="connsiteY11" fmla="*/ 22343 h 114677"/>
                <a:gd name="connsiteX12" fmla="*/ 34309 w 78293"/>
                <a:gd name="connsiteY12" fmla="*/ 6282 h 114677"/>
                <a:gd name="connsiteX13" fmla="*/ 61233 w 78293"/>
                <a:gd name="connsiteY13" fmla="*/ 33742 h 114677"/>
                <a:gd name="connsiteX14" fmla="*/ 44583 w 78293"/>
                <a:gd name="connsiteY14" fmla="*/ 66902 h 114677"/>
                <a:gd name="connsiteX15" fmla="*/ 1893 w 78293"/>
                <a:gd name="connsiteY15" fmla="*/ 108006 h 114677"/>
                <a:gd name="connsiteX16" fmla="*/ 122 w 78293"/>
                <a:gd name="connsiteY16" fmla="*/ 114742 h 114677"/>
                <a:gd name="connsiteX17" fmla="*/ 73102 w 78293"/>
                <a:gd name="connsiteY17" fmla="*/ 114742 h 114677"/>
                <a:gd name="connsiteX18" fmla="*/ 78416 w 78293"/>
                <a:gd name="connsiteY18" fmla="*/ 83309 h 114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293" h="114677">
                  <a:moveTo>
                    <a:pt x="78416" y="83309"/>
                  </a:moveTo>
                  <a:lnTo>
                    <a:pt x="72393" y="83309"/>
                  </a:lnTo>
                  <a:cubicBezTo>
                    <a:pt x="71862" y="87109"/>
                    <a:pt x="70090" y="97298"/>
                    <a:pt x="67788" y="99026"/>
                  </a:cubicBezTo>
                  <a:cubicBezTo>
                    <a:pt x="66370" y="100062"/>
                    <a:pt x="52731" y="100062"/>
                    <a:pt x="50251" y="100062"/>
                  </a:cubicBezTo>
                  <a:lnTo>
                    <a:pt x="17658" y="100062"/>
                  </a:lnTo>
                  <a:cubicBezTo>
                    <a:pt x="36257" y="84000"/>
                    <a:pt x="42457" y="79164"/>
                    <a:pt x="53085" y="71047"/>
                  </a:cubicBezTo>
                  <a:cubicBezTo>
                    <a:pt x="66193" y="60857"/>
                    <a:pt x="78416" y="50149"/>
                    <a:pt x="78416" y="33742"/>
                  </a:cubicBezTo>
                  <a:cubicBezTo>
                    <a:pt x="78416" y="12845"/>
                    <a:pt x="59639" y="64"/>
                    <a:pt x="36966" y="64"/>
                  </a:cubicBezTo>
                  <a:cubicBezTo>
                    <a:pt x="15001" y="64"/>
                    <a:pt x="122" y="15090"/>
                    <a:pt x="122" y="30979"/>
                  </a:cubicBezTo>
                  <a:cubicBezTo>
                    <a:pt x="122" y="39787"/>
                    <a:pt x="7738" y="40650"/>
                    <a:pt x="9510" y="40650"/>
                  </a:cubicBezTo>
                  <a:cubicBezTo>
                    <a:pt x="13761" y="40650"/>
                    <a:pt x="18898" y="37714"/>
                    <a:pt x="18898" y="31497"/>
                  </a:cubicBezTo>
                  <a:cubicBezTo>
                    <a:pt x="18898" y="28388"/>
                    <a:pt x="17658" y="22343"/>
                    <a:pt x="8447" y="22343"/>
                  </a:cubicBezTo>
                  <a:cubicBezTo>
                    <a:pt x="13938" y="10081"/>
                    <a:pt x="25983" y="6282"/>
                    <a:pt x="34309" y="6282"/>
                  </a:cubicBezTo>
                  <a:cubicBezTo>
                    <a:pt x="52022" y="6282"/>
                    <a:pt x="61233" y="19753"/>
                    <a:pt x="61233" y="33742"/>
                  </a:cubicBezTo>
                  <a:cubicBezTo>
                    <a:pt x="61233" y="48768"/>
                    <a:pt x="50251" y="60685"/>
                    <a:pt x="44583" y="66902"/>
                  </a:cubicBezTo>
                  <a:lnTo>
                    <a:pt x="1893" y="108006"/>
                  </a:lnTo>
                  <a:cubicBezTo>
                    <a:pt x="122" y="109561"/>
                    <a:pt x="122" y="109906"/>
                    <a:pt x="122" y="114742"/>
                  </a:cubicBezTo>
                  <a:lnTo>
                    <a:pt x="73102" y="114742"/>
                  </a:lnTo>
                  <a:lnTo>
                    <a:pt x="78416" y="8330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6" name="Freeform: Shape 65">
              <a:extLst>
                <a:ext uri="{FF2B5EF4-FFF2-40B4-BE49-F238E27FC236}">
                  <a16:creationId xmlns:a16="http://schemas.microsoft.com/office/drawing/2014/main" id="{D4C1AF3F-ABBF-49CA-85C9-6AA3BE90CDAE}"/>
                </a:ext>
              </a:extLst>
            </p:cNvPr>
            <p:cNvSpPr/>
            <p:nvPr>
              <p:custDataLst>
                <p:tags r:id="rId48"/>
              </p:custDataLst>
            </p:nvPr>
          </p:nvSpPr>
          <p:spPr>
            <a:xfrm>
              <a:off x="9816678" y="4244157"/>
              <a:ext cx="29606" cy="73770"/>
            </a:xfrm>
            <a:custGeom>
              <a:avLst/>
              <a:gdLst>
                <a:gd name="connsiteX0" fmla="*/ 29733 w 29606"/>
                <a:gd name="connsiteY0" fmla="*/ 25969 h 73770"/>
                <a:gd name="connsiteX1" fmla="*/ 13538 w 29606"/>
                <a:gd name="connsiteY1" fmla="*/ 63 h 73770"/>
                <a:gd name="connsiteX2" fmla="*/ 126 w 29606"/>
                <a:gd name="connsiteY2" fmla="*/ 13139 h 73770"/>
                <a:gd name="connsiteX3" fmla="*/ 13538 w 29606"/>
                <a:gd name="connsiteY3" fmla="*/ 26216 h 73770"/>
                <a:gd name="connsiteX4" fmla="*/ 22395 w 29606"/>
                <a:gd name="connsiteY4" fmla="*/ 23008 h 73770"/>
                <a:gd name="connsiteX5" fmla="*/ 23660 w 29606"/>
                <a:gd name="connsiteY5" fmla="*/ 22268 h 73770"/>
                <a:gd name="connsiteX6" fmla="*/ 24166 w 29606"/>
                <a:gd name="connsiteY6" fmla="*/ 25969 h 73770"/>
                <a:gd name="connsiteX7" fmla="*/ 6958 w 29606"/>
                <a:gd name="connsiteY7" fmla="*/ 67172 h 73770"/>
                <a:gd name="connsiteX8" fmla="*/ 4175 w 29606"/>
                <a:gd name="connsiteY8" fmla="*/ 71119 h 73770"/>
                <a:gd name="connsiteX9" fmla="*/ 6705 w 29606"/>
                <a:gd name="connsiteY9" fmla="*/ 73833 h 73770"/>
                <a:gd name="connsiteX10" fmla="*/ 29733 w 29606"/>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770">
                  <a:moveTo>
                    <a:pt x="29733" y="25969"/>
                  </a:moveTo>
                  <a:cubicBezTo>
                    <a:pt x="29733" y="9685"/>
                    <a:pt x="23407" y="63"/>
                    <a:pt x="13538" y="63"/>
                  </a:cubicBezTo>
                  <a:cubicBezTo>
                    <a:pt x="5187" y="63"/>
                    <a:pt x="126" y="6231"/>
                    <a:pt x="126" y="13139"/>
                  </a:cubicBezTo>
                  <a:cubicBezTo>
                    <a:pt x="126" y="19801"/>
                    <a:pt x="5187" y="26216"/>
                    <a:pt x="13538" y="26216"/>
                  </a:cubicBezTo>
                  <a:cubicBezTo>
                    <a:pt x="16574" y="26216"/>
                    <a:pt x="19864" y="25229"/>
                    <a:pt x="22395" y="23008"/>
                  </a:cubicBezTo>
                  <a:cubicBezTo>
                    <a:pt x="23154" y="22515"/>
                    <a:pt x="23407" y="22268"/>
                    <a:pt x="23660" y="22268"/>
                  </a:cubicBezTo>
                  <a:cubicBezTo>
                    <a:pt x="23913" y="22268"/>
                    <a:pt x="24166" y="22515"/>
                    <a:pt x="24166" y="25969"/>
                  </a:cubicBezTo>
                  <a:cubicBezTo>
                    <a:pt x="24166" y="44227"/>
                    <a:pt x="15309" y="59030"/>
                    <a:pt x="6958" y="67172"/>
                  </a:cubicBezTo>
                  <a:cubicBezTo>
                    <a:pt x="4175" y="69886"/>
                    <a:pt x="4175" y="70379"/>
                    <a:pt x="4175" y="71119"/>
                  </a:cubicBezTo>
                  <a:cubicBezTo>
                    <a:pt x="4175" y="72847"/>
                    <a:pt x="5440" y="73833"/>
                    <a:pt x="6705" y="73833"/>
                  </a:cubicBezTo>
                  <a:cubicBezTo>
                    <a:pt x="9489" y="73833"/>
                    <a:pt x="29733" y="54836"/>
                    <a:pt x="29733" y="259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7" name="Freeform: Shape 66">
              <a:extLst>
                <a:ext uri="{FF2B5EF4-FFF2-40B4-BE49-F238E27FC236}">
                  <a16:creationId xmlns:a16="http://schemas.microsoft.com/office/drawing/2014/main" id="{CF735A96-5B79-4B6C-A672-1C48A04FC54B}"/>
                </a:ext>
              </a:extLst>
            </p:cNvPr>
            <p:cNvSpPr/>
            <p:nvPr>
              <p:custDataLst>
                <p:tags r:id="rId49"/>
              </p:custDataLst>
            </p:nvPr>
          </p:nvSpPr>
          <p:spPr>
            <a:xfrm>
              <a:off x="9929144" y="4244157"/>
              <a:ext cx="26823" cy="26152"/>
            </a:xfrm>
            <a:custGeom>
              <a:avLst/>
              <a:gdLst>
                <a:gd name="connsiteX0" fmla="*/ 26954 w 26823"/>
                <a:gd name="connsiteY0" fmla="*/ 13139 h 26152"/>
                <a:gd name="connsiteX1" fmla="*/ 13542 w 26823"/>
                <a:gd name="connsiteY1" fmla="*/ 63 h 26152"/>
                <a:gd name="connsiteX2" fmla="*/ 131 w 26823"/>
                <a:gd name="connsiteY2" fmla="*/ 13139 h 26152"/>
                <a:gd name="connsiteX3" fmla="*/ 13542 w 26823"/>
                <a:gd name="connsiteY3" fmla="*/ 26216 h 26152"/>
                <a:gd name="connsiteX4" fmla="*/ 26954 w 26823"/>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152">
                  <a:moveTo>
                    <a:pt x="26954" y="13139"/>
                  </a:moveTo>
                  <a:cubicBezTo>
                    <a:pt x="26954" y="5984"/>
                    <a:pt x="20881" y="63"/>
                    <a:pt x="13542" y="63"/>
                  </a:cubicBezTo>
                  <a:cubicBezTo>
                    <a:pt x="6204" y="63"/>
                    <a:pt x="131" y="5984"/>
                    <a:pt x="131" y="13139"/>
                  </a:cubicBezTo>
                  <a:cubicBezTo>
                    <a:pt x="131" y="20294"/>
                    <a:pt x="6204" y="26216"/>
                    <a:pt x="13542" y="26216"/>
                  </a:cubicBezTo>
                  <a:cubicBezTo>
                    <a:pt x="20881" y="26216"/>
                    <a:pt x="26954" y="20294"/>
                    <a:pt x="26954" y="131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8" name="Freeform: Shape 67">
              <a:extLst>
                <a:ext uri="{FF2B5EF4-FFF2-40B4-BE49-F238E27FC236}">
                  <a16:creationId xmlns:a16="http://schemas.microsoft.com/office/drawing/2014/main" id="{5A52A85E-C16C-4AD6-906E-4937C02F05C3}"/>
                </a:ext>
              </a:extLst>
            </p:cNvPr>
            <p:cNvSpPr/>
            <p:nvPr>
              <p:custDataLst>
                <p:tags r:id="rId50"/>
              </p:custDataLst>
            </p:nvPr>
          </p:nvSpPr>
          <p:spPr>
            <a:xfrm>
              <a:off x="9999437" y="4244157"/>
              <a:ext cx="26823" cy="26152"/>
            </a:xfrm>
            <a:custGeom>
              <a:avLst/>
              <a:gdLst>
                <a:gd name="connsiteX0" fmla="*/ 26957 w 26823"/>
                <a:gd name="connsiteY0" fmla="*/ 13139 h 26152"/>
                <a:gd name="connsiteX1" fmla="*/ 13545 w 26823"/>
                <a:gd name="connsiteY1" fmla="*/ 63 h 26152"/>
                <a:gd name="connsiteX2" fmla="*/ 133 w 26823"/>
                <a:gd name="connsiteY2" fmla="*/ 13139 h 26152"/>
                <a:gd name="connsiteX3" fmla="*/ 13545 w 26823"/>
                <a:gd name="connsiteY3" fmla="*/ 26216 h 26152"/>
                <a:gd name="connsiteX4" fmla="*/ 26957 w 26823"/>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152">
                  <a:moveTo>
                    <a:pt x="26957" y="13139"/>
                  </a:moveTo>
                  <a:cubicBezTo>
                    <a:pt x="26957" y="5984"/>
                    <a:pt x="20884" y="63"/>
                    <a:pt x="13545" y="63"/>
                  </a:cubicBezTo>
                  <a:cubicBezTo>
                    <a:pt x="6207" y="63"/>
                    <a:pt x="133" y="5984"/>
                    <a:pt x="133" y="13139"/>
                  </a:cubicBezTo>
                  <a:cubicBezTo>
                    <a:pt x="133" y="20294"/>
                    <a:pt x="6207" y="26216"/>
                    <a:pt x="13545" y="26216"/>
                  </a:cubicBezTo>
                  <a:cubicBezTo>
                    <a:pt x="20884" y="26216"/>
                    <a:pt x="26957" y="20294"/>
                    <a:pt x="26957" y="131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9" name="Freeform: Shape 68">
              <a:extLst>
                <a:ext uri="{FF2B5EF4-FFF2-40B4-BE49-F238E27FC236}">
                  <a16:creationId xmlns:a16="http://schemas.microsoft.com/office/drawing/2014/main" id="{959BF242-00DA-472C-A078-FAB4549214BB}"/>
                </a:ext>
              </a:extLst>
            </p:cNvPr>
            <p:cNvSpPr/>
            <p:nvPr>
              <p:custDataLst>
                <p:tags r:id="rId51"/>
              </p:custDataLst>
            </p:nvPr>
          </p:nvSpPr>
          <p:spPr>
            <a:xfrm>
              <a:off x="10069729" y="4244157"/>
              <a:ext cx="26823" cy="26152"/>
            </a:xfrm>
            <a:custGeom>
              <a:avLst/>
              <a:gdLst>
                <a:gd name="connsiteX0" fmla="*/ 26959 w 26823"/>
                <a:gd name="connsiteY0" fmla="*/ 13139 h 26152"/>
                <a:gd name="connsiteX1" fmla="*/ 13548 w 26823"/>
                <a:gd name="connsiteY1" fmla="*/ 63 h 26152"/>
                <a:gd name="connsiteX2" fmla="*/ 136 w 26823"/>
                <a:gd name="connsiteY2" fmla="*/ 13139 h 26152"/>
                <a:gd name="connsiteX3" fmla="*/ 13548 w 26823"/>
                <a:gd name="connsiteY3" fmla="*/ 26216 h 26152"/>
                <a:gd name="connsiteX4" fmla="*/ 26959 w 26823"/>
                <a:gd name="connsiteY4" fmla="*/ 13139 h 2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23" h="26152">
                  <a:moveTo>
                    <a:pt x="26959" y="13139"/>
                  </a:moveTo>
                  <a:cubicBezTo>
                    <a:pt x="26959" y="5984"/>
                    <a:pt x="20886" y="63"/>
                    <a:pt x="13548" y="63"/>
                  </a:cubicBezTo>
                  <a:cubicBezTo>
                    <a:pt x="6209" y="63"/>
                    <a:pt x="136" y="5984"/>
                    <a:pt x="136" y="13139"/>
                  </a:cubicBezTo>
                  <a:cubicBezTo>
                    <a:pt x="136" y="20294"/>
                    <a:pt x="6209" y="26216"/>
                    <a:pt x="13548" y="26216"/>
                  </a:cubicBezTo>
                  <a:cubicBezTo>
                    <a:pt x="20886" y="26216"/>
                    <a:pt x="26959" y="20294"/>
                    <a:pt x="26959" y="1313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0" name="Freeform: Shape 69">
              <a:extLst>
                <a:ext uri="{FF2B5EF4-FFF2-40B4-BE49-F238E27FC236}">
                  <a16:creationId xmlns:a16="http://schemas.microsoft.com/office/drawing/2014/main" id="{043B5D79-088F-49BD-B8E9-A7A7D393A39D}"/>
                </a:ext>
              </a:extLst>
            </p:cNvPr>
            <p:cNvSpPr/>
            <p:nvPr>
              <p:custDataLst>
                <p:tags r:id="rId52"/>
              </p:custDataLst>
            </p:nvPr>
          </p:nvSpPr>
          <p:spPr>
            <a:xfrm>
              <a:off x="10140021" y="4244157"/>
              <a:ext cx="29606" cy="73770"/>
            </a:xfrm>
            <a:custGeom>
              <a:avLst/>
              <a:gdLst>
                <a:gd name="connsiteX0" fmla="*/ 29746 w 29606"/>
                <a:gd name="connsiteY0" fmla="*/ 25969 h 73770"/>
                <a:gd name="connsiteX1" fmla="*/ 13551 w 29606"/>
                <a:gd name="connsiteY1" fmla="*/ 63 h 73770"/>
                <a:gd name="connsiteX2" fmla="*/ 139 w 29606"/>
                <a:gd name="connsiteY2" fmla="*/ 13139 h 73770"/>
                <a:gd name="connsiteX3" fmla="*/ 13551 w 29606"/>
                <a:gd name="connsiteY3" fmla="*/ 26216 h 73770"/>
                <a:gd name="connsiteX4" fmla="*/ 22407 w 29606"/>
                <a:gd name="connsiteY4" fmla="*/ 23008 h 73770"/>
                <a:gd name="connsiteX5" fmla="*/ 23673 w 29606"/>
                <a:gd name="connsiteY5" fmla="*/ 22268 h 73770"/>
                <a:gd name="connsiteX6" fmla="*/ 24179 w 29606"/>
                <a:gd name="connsiteY6" fmla="*/ 25969 h 73770"/>
                <a:gd name="connsiteX7" fmla="*/ 6971 w 29606"/>
                <a:gd name="connsiteY7" fmla="*/ 67172 h 73770"/>
                <a:gd name="connsiteX8" fmla="*/ 4188 w 29606"/>
                <a:gd name="connsiteY8" fmla="*/ 71119 h 73770"/>
                <a:gd name="connsiteX9" fmla="*/ 6718 w 29606"/>
                <a:gd name="connsiteY9" fmla="*/ 73833 h 73770"/>
                <a:gd name="connsiteX10" fmla="*/ 29746 w 29606"/>
                <a:gd name="connsiteY10" fmla="*/ 25969 h 73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3770">
                  <a:moveTo>
                    <a:pt x="29746" y="25969"/>
                  </a:moveTo>
                  <a:cubicBezTo>
                    <a:pt x="29746" y="9685"/>
                    <a:pt x="23420" y="63"/>
                    <a:pt x="13551" y="63"/>
                  </a:cubicBezTo>
                  <a:cubicBezTo>
                    <a:pt x="5200" y="63"/>
                    <a:pt x="139" y="6231"/>
                    <a:pt x="139" y="13139"/>
                  </a:cubicBezTo>
                  <a:cubicBezTo>
                    <a:pt x="139" y="19801"/>
                    <a:pt x="5200" y="26216"/>
                    <a:pt x="13551" y="26216"/>
                  </a:cubicBezTo>
                  <a:cubicBezTo>
                    <a:pt x="16587" y="26216"/>
                    <a:pt x="19877" y="25229"/>
                    <a:pt x="22407" y="23008"/>
                  </a:cubicBezTo>
                  <a:cubicBezTo>
                    <a:pt x="23166" y="22515"/>
                    <a:pt x="23420" y="22268"/>
                    <a:pt x="23673" y="22268"/>
                  </a:cubicBezTo>
                  <a:cubicBezTo>
                    <a:pt x="23926" y="22268"/>
                    <a:pt x="24179" y="22515"/>
                    <a:pt x="24179" y="25969"/>
                  </a:cubicBezTo>
                  <a:cubicBezTo>
                    <a:pt x="24179" y="44227"/>
                    <a:pt x="15322" y="59030"/>
                    <a:pt x="6971" y="67172"/>
                  </a:cubicBezTo>
                  <a:cubicBezTo>
                    <a:pt x="4188" y="69886"/>
                    <a:pt x="4188" y="70379"/>
                    <a:pt x="4188" y="71119"/>
                  </a:cubicBezTo>
                  <a:cubicBezTo>
                    <a:pt x="4188" y="72847"/>
                    <a:pt x="5453" y="73833"/>
                    <a:pt x="6718" y="73833"/>
                  </a:cubicBezTo>
                  <a:cubicBezTo>
                    <a:pt x="9502" y="73833"/>
                    <a:pt x="29746" y="54836"/>
                    <a:pt x="29746" y="25969"/>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1" name="Freeform: Shape 70">
              <a:extLst>
                <a:ext uri="{FF2B5EF4-FFF2-40B4-BE49-F238E27FC236}">
                  <a16:creationId xmlns:a16="http://schemas.microsoft.com/office/drawing/2014/main" id="{F8426E2C-FF8C-431C-BA8B-642A410B5475}"/>
                </a:ext>
              </a:extLst>
            </p:cNvPr>
            <p:cNvSpPr/>
            <p:nvPr>
              <p:custDataLst>
                <p:tags r:id="rId53"/>
              </p:custDataLst>
            </p:nvPr>
          </p:nvSpPr>
          <p:spPr>
            <a:xfrm>
              <a:off x="10238063" y="4161257"/>
              <a:ext cx="116656" cy="159630"/>
            </a:xfrm>
            <a:custGeom>
              <a:avLst/>
              <a:gdLst>
                <a:gd name="connsiteX0" fmla="*/ 115788 w 116656"/>
                <a:gd name="connsiteY0" fmla="*/ 15113 h 159630"/>
                <a:gd name="connsiteX1" fmla="*/ 116800 w 116656"/>
                <a:gd name="connsiteY1" fmla="*/ 9438 h 159630"/>
                <a:gd name="connsiteX2" fmla="*/ 109461 w 116656"/>
                <a:gd name="connsiteY2" fmla="*/ 2777 h 159630"/>
                <a:gd name="connsiteX3" fmla="*/ 100605 w 116656"/>
                <a:gd name="connsiteY3" fmla="*/ 7958 h 159630"/>
                <a:gd name="connsiteX4" fmla="*/ 97062 w 116656"/>
                <a:gd name="connsiteY4" fmla="*/ 21281 h 159630"/>
                <a:gd name="connsiteX5" fmla="*/ 92001 w 116656"/>
                <a:gd name="connsiteY5" fmla="*/ 41019 h 159630"/>
                <a:gd name="connsiteX6" fmla="*/ 80613 w 116656"/>
                <a:gd name="connsiteY6" fmla="*/ 85430 h 159630"/>
                <a:gd name="connsiteX7" fmla="*/ 52019 w 116656"/>
                <a:gd name="connsiteY7" fmla="*/ 106401 h 159630"/>
                <a:gd name="connsiteX8" fmla="*/ 36330 w 116656"/>
                <a:gd name="connsiteY8" fmla="*/ 86416 h 159630"/>
                <a:gd name="connsiteX9" fmla="*/ 49235 w 116656"/>
                <a:gd name="connsiteY9" fmla="*/ 38058 h 159630"/>
                <a:gd name="connsiteX10" fmla="*/ 54296 w 116656"/>
                <a:gd name="connsiteY10" fmla="*/ 20294 h 159630"/>
                <a:gd name="connsiteX11" fmla="*/ 33546 w 116656"/>
                <a:gd name="connsiteY11" fmla="*/ 63 h 159630"/>
                <a:gd name="connsiteX12" fmla="*/ 143 w 116656"/>
                <a:gd name="connsiteY12" fmla="*/ 38058 h 159630"/>
                <a:gd name="connsiteX13" fmla="*/ 3180 w 116656"/>
                <a:gd name="connsiteY13" fmla="*/ 40526 h 159630"/>
                <a:gd name="connsiteX14" fmla="*/ 7229 w 116656"/>
                <a:gd name="connsiteY14" fmla="*/ 36085 h 159630"/>
                <a:gd name="connsiteX15" fmla="*/ 32787 w 116656"/>
                <a:gd name="connsiteY15" fmla="*/ 5491 h 159630"/>
                <a:gd name="connsiteX16" fmla="*/ 39113 w 116656"/>
                <a:gd name="connsiteY16" fmla="*/ 13386 h 159630"/>
                <a:gd name="connsiteX17" fmla="*/ 34811 w 116656"/>
                <a:gd name="connsiteY17" fmla="*/ 30657 h 159630"/>
                <a:gd name="connsiteX18" fmla="*/ 20134 w 116656"/>
                <a:gd name="connsiteY18" fmla="*/ 82469 h 159630"/>
                <a:gd name="connsiteX19" fmla="*/ 51007 w 116656"/>
                <a:gd name="connsiteY19" fmla="*/ 111829 h 159630"/>
                <a:gd name="connsiteX20" fmla="*/ 76565 w 116656"/>
                <a:gd name="connsiteY20" fmla="*/ 100726 h 159630"/>
                <a:gd name="connsiteX21" fmla="*/ 60116 w 116656"/>
                <a:gd name="connsiteY21" fmla="*/ 138722 h 159630"/>
                <a:gd name="connsiteX22" fmla="*/ 32281 w 116656"/>
                <a:gd name="connsiteY22" fmla="*/ 154266 h 159630"/>
                <a:gd name="connsiteX23" fmla="*/ 13049 w 116656"/>
                <a:gd name="connsiteY23" fmla="*/ 143903 h 159630"/>
                <a:gd name="connsiteX24" fmla="*/ 23930 w 116656"/>
                <a:gd name="connsiteY24" fmla="*/ 140943 h 159630"/>
                <a:gd name="connsiteX25" fmla="*/ 28991 w 116656"/>
                <a:gd name="connsiteY25" fmla="*/ 130827 h 159630"/>
                <a:gd name="connsiteX26" fmla="*/ 19628 w 116656"/>
                <a:gd name="connsiteY26" fmla="*/ 122192 h 159630"/>
                <a:gd name="connsiteX27" fmla="*/ 5457 w 116656"/>
                <a:gd name="connsiteY27" fmla="*/ 138229 h 159630"/>
                <a:gd name="connsiteX28" fmla="*/ 32281 w 116656"/>
                <a:gd name="connsiteY28" fmla="*/ 159694 h 159630"/>
                <a:gd name="connsiteX29" fmla="*/ 91495 w 116656"/>
                <a:gd name="connsiteY29" fmla="*/ 109362 h 159630"/>
                <a:gd name="connsiteX30" fmla="*/ 115788 w 116656"/>
                <a:gd name="connsiteY30" fmla="*/ 15113 h 15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6656" h="159630">
                  <a:moveTo>
                    <a:pt x="115788" y="15113"/>
                  </a:moveTo>
                  <a:cubicBezTo>
                    <a:pt x="116800" y="11659"/>
                    <a:pt x="116800" y="11165"/>
                    <a:pt x="116800" y="9438"/>
                  </a:cubicBezTo>
                  <a:cubicBezTo>
                    <a:pt x="116800" y="4997"/>
                    <a:pt x="113257" y="2777"/>
                    <a:pt x="109461" y="2777"/>
                  </a:cubicBezTo>
                  <a:cubicBezTo>
                    <a:pt x="106931" y="2777"/>
                    <a:pt x="102882" y="4257"/>
                    <a:pt x="100605" y="7958"/>
                  </a:cubicBezTo>
                  <a:cubicBezTo>
                    <a:pt x="100098" y="9192"/>
                    <a:pt x="98074" y="16840"/>
                    <a:pt x="97062" y="21281"/>
                  </a:cubicBezTo>
                  <a:cubicBezTo>
                    <a:pt x="95290" y="27696"/>
                    <a:pt x="93519" y="34358"/>
                    <a:pt x="92001" y="41019"/>
                  </a:cubicBezTo>
                  <a:lnTo>
                    <a:pt x="80613" y="85430"/>
                  </a:lnTo>
                  <a:cubicBezTo>
                    <a:pt x="79601" y="89130"/>
                    <a:pt x="68720" y="106401"/>
                    <a:pt x="52019" y="106401"/>
                  </a:cubicBezTo>
                  <a:cubicBezTo>
                    <a:pt x="39113" y="106401"/>
                    <a:pt x="36330" y="95545"/>
                    <a:pt x="36330" y="86416"/>
                  </a:cubicBezTo>
                  <a:cubicBezTo>
                    <a:pt x="36330" y="75067"/>
                    <a:pt x="40631" y="59770"/>
                    <a:pt x="49235" y="38058"/>
                  </a:cubicBezTo>
                  <a:cubicBezTo>
                    <a:pt x="53284" y="27943"/>
                    <a:pt x="54296" y="25229"/>
                    <a:pt x="54296" y="20294"/>
                  </a:cubicBezTo>
                  <a:cubicBezTo>
                    <a:pt x="54296" y="9192"/>
                    <a:pt x="46199" y="63"/>
                    <a:pt x="33546" y="63"/>
                  </a:cubicBezTo>
                  <a:cubicBezTo>
                    <a:pt x="9506" y="63"/>
                    <a:pt x="143" y="35838"/>
                    <a:pt x="143" y="38058"/>
                  </a:cubicBezTo>
                  <a:cubicBezTo>
                    <a:pt x="143" y="40526"/>
                    <a:pt x="2674" y="40526"/>
                    <a:pt x="3180" y="40526"/>
                  </a:cubicBezTo>
                  <a:cubicBezTo>
                    <a:pt x="5710" y="40526"/>
                    <a:pt x="5963" y="40032"/>
                    <a:pt x="7229" y="36085"/>
                  </a:cubicBezTo>
                  <a:cubicBezTo>
                    <a:pt x="14061" y="12892"/>
                    <a:pt x="24183" y="5491"/>
                    <a:pt x="32787" y="5491"/>
                  </a:cubicBezTo>
                  <a:cubicBezTo>
                    <a:pt x="34811" y="5491"/>
                    <a:pt x="39113" y="5491"/>
                    <a:pt x="39113" y="13386"/>
                  </a:cubicBezTo>
                  <a:cubicBezTo>
                    <a:pt x="39113" y="19554"/>
                    <a:pt x="36583" y="25969"/>
                    <a:pt x="34811" y="30657"/>
                  </a:cubicBezTo>
                  <a:cubicBezTo>
                    <a:pt x="24689" y="56809"/>
                    <a:pt x="20134" y="70873"/>
                    <a:pt x="20134" y="82469"/>
                  </a:cubicBezTo>
                  <a:cubicBezTo>
                    <a:pt x="20134" y="104427"/>
                    <a:pt x="36076" y="111829"/>
                    <a:pt x="51007" y="111829"/>
                  </a:cubicBezTo>
                  <a:cubicBezTo>
                    <a:pt x="60876" y="111829"/>
                    <a:pt x="69479" y="107635"/>
                    <a:pt x="76565" y="100726"/>
                  </a:cubicBezTo>
                  <a:cubicBezTo>
                    <a:pt x="73275" y="113556"/>
                    <a:pt x="70238" y="125646"/>
                    <a:pt x="60116" y="138722"/>
                  </a:cubicBezTo>
                  <a:cubicBezTo>
                    <a:pt x="53537" y="147111"/>
                    <a:pt x="43921" y="154266"/>
                    <a:pt x="32281" y="154266"/>
                  </a:cubicBezTo>
                  <a:cubicBezTo>
                    <a:pt x="28738" y="154266"/>
                    <a:pt x="17351" y="153526"/>
                    <a:pt x="13049" y="143903"/>
                  </a:cubicBezTo>
                  <a:cubicBezTo>
                    <a:pt x="17098" y="143903"/>
                    <a:pt x="20387" y="143903"/>
                    <a:pt x="23930" y="140943"/>
                  </a:cubicBezTo>
                  <a:cubicBezTo>
                    <a:pt x="26461" y="138722"/>
                    <a:pt x="28991" y="135515"/>
                    <a:pt x="28991" y="130827"/>
                  </a:cubicBezTo>
                  <a:cubicBezTo>
                    <a:pt x="28991" y="123178"/>
                    <a:pt x="22159" y="122192"/>
                    <a:pt x="19628" y="122192"/>
                  </a:cubicBezTo>
                  <a:cubicBezTo>
                    <a:pt x="13808" y="122192"/>
                    <a:pt x="5457" y="126139"/>
                    <a:pt x="5457" y="138229"/>
                  </a:cubicBezTo>
                  <a:cubicBezTo>
                    <a:pt x="5457" y="150565"/>
                    <a:pt x="16592" y="159694"/>
                    <a:pt x="32281" y="159694"/>
                  </a:cubicBezTo>
                  <a:cubicBezTo>
                    <a:pt x="58345" y="159694"/>
                    <a:pt x="84409" y="137242"/>
                    <a:pt x="91495" y="109362"/>
                  </a:cubicBezTo>
                  <a:lnTo>
                    <a:pt x="115788" y="1511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2" name="Freeform: Shape 71">
              <a:extLst>
                <a:ext uri="{FF2B5EF4-FFF2-40B4-BE49-F238E27FC236}">
                  <a16:creationId xmlns:a16="http://schemas.microsoft.com/office/drawing/2014/main" id="{D634F115-3753-4EFE-AA59-B85998E2E829}"/>
                </a:ext>
              </a:extLst>
            </p:cNvPr>
            <p:cNvSpPr/>
            <p:nvPr>
              <p:custDataLst>
                <p:tags r:id="rId54"/>
              </p:custDataLst>
            </p:nvPr>
          </p:nvSpPr>
          <p:spPr>
            <a:xfrm>
              <a:off x="10363117" y="4231154"/>
              <a:ext cx="108229" cy="77891"/>
            </a:xfrm>
            <a:custGeom>
              <a:avLst/>
              <a:gdLst>
                <a:gd name="connsiteX0" fmla="*/ 13433 w 108229"/>
                <a:gd name="connsiteY0" fmla="*/ 65348 h 77891"/>
                <a:gd name="connsiteX1" fmla="*/ 11662 w 108229"/>
                <a:gd name="connsiteY1" fmla="*/ 72429 h 77891"/>
                <a:gd name="connsiteX2" fmla="*/ 17685 w 108229"/>
                <a:gd name="connsiteY2" fmla="*/ 77955 h 77891"/>
                <a:gd name="connsiteX3" fmla="*/ 24593 w 108229"/>
                <a:gd name="connsiteY3" fmla="*/ 74156 h 77891"/>
                <a:gd name="connsiteX4" fmla="*/ 27781 w 108229"/>
                <a:gd name="connsiteY4" fmla="*/ 63448 h 77891"/>
                <a:gd name="connsiteX5" fmla="*/ 31678 w 108229"/>
                <a:gd name="connsiteY5" fmla="*/ 47904 h 77891"/>
                <a:gd name="connsiteX6" fmla="*/ 34690 w 108229"/>
                <a:gd name="connsiteY6" fmla="*/ 36333 h 77891"/>
                <a:gd name="connsiteX7" fmla="*/ 42129 w 108229"/>
                <a:gd name="connsiteY7" fmla="*/ 20789 h 77891"/>
                <a:gd name="connsiteX8" fmla="*/ 68700 w 108229"/>
                <a:gd name="connsiteY8" fmla="*/ 4900 h 77891"/>
                <a:gd name="connsiteX9" fmla="*/ 79151 w 108229"/>
                <a:gd name="connsiteY9" fmla="*/ 16990 h 77891"/>
                <a:gd name="connsiteX10" fmla="*/ 68700 w 108229"/>
                <a:gd name="connsiteY10" fmla="*/ 53776 h 77891"/>
                <a:gd name="connsiteX11" fmla="*/ 66043 w 108229"/>
                <a:gd name="connsiteY11" fmla="*/ 63102 h 77891"/>
                <a:gd name="connsiteX12" fmla="*/ 82871 w 108229"/>
                <a:gd name="connsiteY12" fmla="*/ 77955 h 77891"/>
                <a:gd name="connsiteX13" fmla="*/ 108378 w 108229"/>
                <a:gd name="connsiteY13" fmla="*/ 51531 h 77891"/>
                <a:gd name="connsiteX14" fmla="*/ 105544 w 108229"/>
                <a:gd name="connsiteY14" fmla="*/ 49286 h 77891"/>
                <a:gd name="connsiteX15" fmla="*/ 102178 w 108229"/>
                <a:gd name="connsiteY15" fmla="*/ 52222 h 77891"/>
                <a:gd name="connsiteX16" fmla="*/ 83402 w 108229"/>
                <a:gd name="connsiteY16" fmla="*/ 73119 h 77891"/>
                <a:gd name="connsiteX17" fmla="*/ 78974 w 108229"/>
                <a:gd name="connsiteY17" fmla="*/ 67075 h 77891"/>
                <a:gd name="connsiteX18" fmla="*/ 83048 w 108229"/>
                <a:gd name="connsiteY18" fmla="*/ 53085 h 77891"/>
                <a:gd name="connsiteX19" fmla="*/ 92436 w 108229"/>
                <a:gd name="connsiteY19" fmla="*/ 19753 h 77891"/>
                <a:gd name="connsiteX20" fmla="*/ 69408 w 108229"/>
                <a:gd name="connsiteY20" fmla="*/ 64 h 77891"/>
                <a:gd name="connsiteX21" fmla="*/ 39472 w 108229"/>
                <a:gd name="connsiteY21" fmla="*/ 15781 h 77891"/>
                <a:gd name="connsiteX22" fmla="*/ 20519 w 108229"/>
                <a:gd name="connsiteY22" fmla="*/ 64 h 77891"/>
                <a:gd name="connsiteX23" fmla="*/ 6525 w 108229"/>
                <a:gd name="connsiteY23" fmla="*/ 9390 h 77891"/>
                <a:gd name="connsiteX24" fmla="*/ 148 w 108229"/>
                <a:gd name="connsiteY24" fmla="*/ 26488 h 77891"/>
                <a:gd name="connsiteX25" fmla="*/ 3159 w 108229"/>
                <a:gd name="connsiteY25" fmla="*/ 28734 h 77891"/>
                <a:gd name="connsiteX26" fmla="*/ 7056 w 108229"/>
                <a:gd name="connsiteY26" fmla="*/ 23552 h 77891"/>
                <a:gd name="connsiteX27" fmla="*/ 19987 w 108229"/>
                <a:gd name="connsiteY27" fmla="*/ 4900 h 77891"/>
                <a:gd name="connsiteX28" fmla="*/ 25833 w 108229"/>
                <a:gd name="connsiteY28" fmla="*/ 13363 h 77891"/>
                <a:gd name="connsiteX29" fmla="*/ 22999 w 108229"/>
                <a:gd name="connsiteY29" fmla="*/ 27697 h 77891"/>
                <a:gd name="connsiteX30" fmla="*/ 19102 w 108229"/>
                <a:gd name="connsiteY30" fmla="*/ 43241 h 77891"/>
                <a:gd name="connsiteX31" fmla="*/ 13433 w 108229"/>
                <a:gd name="connsiteY31" fmla="*/ 65348 h 77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29" h="77891">
                  <a:moveTo>
                    <a:pt x="13433" y="65348"/>
                  </a:moveTo>
                  <a:cubicBezTo>
                    <a:pt x="12725" y="67593"/>
                    <a:pt x="11662" y="71911"/>
                    <a:pt x="11662" y="72429"/>
                  </a:cubicBezTo>
                  <a:cubicBezTo>
                    <a:pt x="11662" y="76228"/>
                    <a:pt x="14850" y="77955"/>
                    <a:pt x="17685" y="77955"/>
                  </a:cubicBezTo>
                  <a:cubicBezTo>
                    <a:pt x="20873" y="77955"/>
                    <a:pt x="23707" y="75710"/>
                    <a:pt x="24593" y="74156"/>
                  </a:cubicBezTo>
                  <a:cubicBezTo>
                    <a:pt x="25479" y="72601"/>
                    <a:pt x="26896" y="67075"/>
                    <a:pt x="27781" y="63448"/>
                  </a:cubicBezTo>
                  <a:cubicBezTo>
                    <a:pt x="28667" y="60166"/>
                    <a:pt x="30616" y="52222"/>
                    <a:pt x="31678" y="47904"/>
                  </a:cubicBezTo>
                  <a:cubicBezTo>
                    <a:pt x="32741" y="44105"/>
                    <a:pt x="33804" y="40305"/>
                    <a:pt x="34690" y="36333"/>
                  </a:cubicBezTo>
                  <a:cubicBezTo>
                    <a:pt x="36638" y="29252"/>
                    <a:pt x="36992" y="27870"/>
                    <a:pt x="42129" y="20789"/>
                  </a:cubicBezTo>
                  <a:cubicBezTo>
                    <a:pt x="47089" y="13881"/>
                    <a:pt x="55414" y="4900"/>
                    <a:pt x="68700" y="4900"/>
                  </a:cubicBezTo>
                  <a:cubicBezTo>
                    <a:pt x="78974" y="4900"/>
                    <a:pt x="79151" y="13708"/>
                    <a:pt x="79151" y="16990"/>
                  </a:cubicBezTo>
                  <a:cubicBezTo>
                    <a:pt x="79151" y="27352"/>
                    <a:pt x="71534" y="46523"/>
                    <a:pt x="68700" y="53776"/>
                  </a:cubicBezTo>
                  <a:cubicBezTo>
                    <a:pt x="66751" y="58612"/>
                    <a:pt x="66043" y="60166"/>
                    <a:pt x="66043" y="63102"/>
                  </a:cubicBezTo>
                  <a:cubicBezTo>
                    <a:pt x="66043" y="72256"/>
                    <a:pt x="73837" y="77955"/>
                    <a:pt x="82871" y="77955"/>
                  </a:cubicBezTo>
                  <a:cubicBezTo>
                    <a:pt x="100584" y="77955"/>
                    <a:pt x="108378" y="54122"/>
                    <a:pt x="108378" y="51531"/>
                  </a:cubicBezTo>
                  <a:cubicBezTo>
                    <a:pt x="108378" y="49286"/>
                    <a:pt x="106075" y="49286"/>
                    <a:pt x="105544" y="49286"/>
                  </a:cubicBezTo>
                  <a:cubicBezTo>
                    <a:pt x="103064" y="49286"/>
                    <a:pt x="102887" y="50322"/>
                    <a:pt x="102178" y="52222"/>
                  </a:cubicBezTo>
                  <a:cubicBezTo>
                    <a:pt x="98104" y="66038"/>
                    <a:pt x="90487" y="73119"/>
                    <a:pt x="83402" y="73119"/>
                  </a:cubicBezTo>
                  <a:cubicBezTo>
                    <a:pt x="79682" y="73119"/>
                    <a:pt x="78974" y="70702"/>
                    <a:pt x="78974" y="67075"/>
                  </a:cubicBezTo>
                  <a:cubicBezTo>
                    <a:pt x="78974" y="63102"/>
                    <a:pt x="79859" y="60857"/>
                    <a:pt x="83048" y="53085"/>
                  </a:cubicBezTo>
                  <a:cubicBezTo>
                    <a:pt x="85173" y="47731"/>
                    <a:pt x="92436" y="29425"/>
                    <a:pt x="92436" y="19753"/>
                  </a:cubicBezTo>
                  <a:cubicBezTo>
                    <a:pt x="92436" y="3000"/>
                    <a:pt x="78796" y="64"/>
                    <a:pt x="69408" y="64"/>
                  </a:cubicBezTo>
                  <a:cubicBezTo>
                    <a:pt x="54706" y="64"/>
                    <a:pt x="44786" y="8872"/>
                    <a:pt x="39472" y="15781"/>
                  </a:cubicBezTo>
                  <a:cubicBezTo>
                    <a:pt x="38232" y="3864"/>
                    <a:pt x="27781" y="64"/>
                    <a:pt x="20519" y="64"/>
                  </a:cubicBezTo>
                  <a:cubicBezTo>
                    <a:pt x="12902" y="64"/>
                    <a:pt x="8828" y="5418"/>
                    <a:pt x="6525" y="9390"/>
                  </a:cubicBezTo>
                  <a:cubicBezTo>
                    <a:pt x="2628" y="15781"/>
                    <a:pt x="148" y="25625"/>
                    <a:pt x="148" y="26488"/>
                  </a:cubicBezTo>
                  <a:cubicBezTo>
                    <a:pt x="148" y="28734"/>
                    <a:pt x="2628" y="28734"/>
                    <a:pt x="3159" y="28734"/>
                  </a:cubicBezTo>
                  <a:cubicBezTo>
                    <a:pt x="5639" y="28734"/>
                    <a:pt x="5816" y="28216"/>
                    <a:pt x="7056" y="23552"/>
                  </a:cubicBezTo>
                  <a:cubicBezTo>
                    <a:pt x="9713" y="13363"/>
                    <a:pt x="13079" y="4900"/>
                    <a:pt x="19987" y="4900"/>
                  </a:cubicBezTo>
                  <a:cubicBezTo>
                    <a:pt x="24593" y="4900"/>
                    <a:pt x="25833" y="8700"/>
                    <a:pt x="25833" y="13363"/>
                  </a:cubicBezTo>
                  <a:cubicBezTo>
                    <a:pt x="25833" y="16644"/>
                    <a:pt x="24239" y="23034"/>
                    <a:pt x="22999" y="27697"/>
                  </a:cubicBezTo>
                  <a:cubicBezTo>
                    <a:pt x="21759" y="32361"/>
                    <a:pt x="19987" y="39442"/>
                    <a:pt x="19102" y="43241"/>
                  </a:cubicBezTo>
                  <a:lnTo>
                    <a:pt x="13433" y="65348"/>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3" name="Freeform: Shape 72">
              <a:extLst>
                <a:ext uri="{FF2B5EF4-FFF2-40B4-BE49-F238E27FC236}">
                  <a16:creationId xmlns:a16="http://schemas.microsoft.com/office/drawing/2014/main" id="{14004C9F-F54E-4942-A17E-0A460F516F2E}"/>
                </a:ext>
              </a:extLst>
            </p:cNvPr>
            <p:cNvSpPr/>
            <p:nvPr>
              <p:custDataLst>
                <p:tags r:id="rId55"/>
              </p:custDataLst>
            </p:nvPr>
          </p:nvSpPr>
          <p:spPr>
            <a:xfrm>
              <a:off x="10491397" y="4277464"/>
              <a:ext cx="88567" cy="55883"/>
            </a:xfrm>
            <a:custGeom>
              <a:avLst/>
              <a:gdLst>
                <a:gd name="connsiteX0" fmla="*/ 13312 w 88567"/>
                <a:gd name="connsiteY0" fmla="*/ 42502 h 55883"/>
                <a:gd name="connsiteX1" fmla="*/ 11161 w 88567"/>
                <a:gd name="connsiteY1" fmla="*/ 51631 h 55883"/>
                <a:gd name="connsiteX2" fmla="*/ 15842 w 88567"/>
                <a:gd name="connsiteY2" fmla="*/ 55948 h 55883"/>
                <a:gd name="connsiteX3" fmla="*/ 21915 w 88567"/>
                <a:gd name="connsiteY3" fmla="*/ 51877 h 55883"/>
                <a:gd name="connsiteX4" fmla="*/ 24319 w 88567"/>
                <a:gd name="connsiteY4" fmla="*/ 42255 h 55883"/>
                <a:gd name="connsiteX5" fmla="*/ 28874 w 88567"/>
                <a:gd name="connsiteY5" fmla="*/ 24861 h 55883"/>
                <a:gd name="connsiteX6" fmla="*/ 55065 w 88567"/>
                <a:gd name="connsiteY6" fmla="*/ 4260 h 55883"/>
                <a:gd name="connsiteX7" fmla="*/ 63922 w 88567"/>
                <a:gd name="connsiteY7" fmla="*/ 13142 h 55883"/>
                <a:gd name="connsiteX8" fmla="*/ 55698 w 88567"/>
                <a:gd name="connsiteY8" fmla="*/ 39911 h 55883"/>
                <a:gd name="connsiteX9" fmla="*/ 54433 w 88567"/>
                <a:gd name="connsiteY9" fmla="*/ 45093 h 55883"/>
                <a:gd name="connsiteX10" fmla="*/ 68224 w 88567"/>
                <a:gd name="connsiteY10" fmla="*/ 55948 h 55883"/>
                <a:gd name="connsiteX11" fmla="*/ 88721 w 88567"/>
                <a:gd name="connsiteY11" fmla="*/ 36827 h 55883"/>
                <a:gd name="connsiteX12" fmla="*/ 86064 w 88567"/>
                <a:gd name="connsiteY12" fmla="*/ 35100 h 55883"/>
                <a:gd name="connsiteX13" fmla="*/ 83027 w 88567"/>
                <a:gd name="connsiteY13" fmla="*/ 37938 h 55883"/>
                <a:gd name="connsiteX14" fmla="*/ 68730 w 88567"/>
                <a:gd name="connsiteY14" fmla="*/ 51754 h 55883"/>
                <a:gd name="connsiteX15" fmla="*/ 64934 w 88567"/>
                <a:gd name="connsiteY15" fmla="*/ 47066 h 55883"/>
                <a:gd name="connsiteX16" fmla="*/ 66579 w 88567"/>
                <a:gd name="connsiteY16" fmla="*/ 40528 h 55883"/>
                <a:gd name="connsiteX17" fmla="*/ 74550 w 88567"/>
                <a:gd name="connsiteY17" fmla="*/ 14745 h 55883"/>
                <a:gd name="connsiteX18" fmla="*/ 55824 w 88567"/>
                <a:gd name="connsiteY18" fmla="*/ 65 h 55883"/>
                <a:gd name="connsiteX19" fmla="*/ 31911 w 88567"/>
                <a:gd name="connsiteY19" fmla="*/ 12278 h 55883"/>
                <a:gd name="connsiteX20" fmla="*/ 16475 w 88567"/>
                <a:gd name="connsiteY20" fmla="*/ 65 h 55883"/>
                <a:gd name="connsiteX21" fmla="*/ 153 w 88567"/>
                <a:gd name="connsiteY21" fmla="*/ 19186 h 55883"/>
                <a:gd name="connsiteX22" fmla="*/ 2810 w 88567"/>
                <a:gd name="connsiteY22" fmla="*/ 20913 h 55883"/>
                <a:gd name="connsiteX23" fmla="*/ 5720 w 88567"/>
                <a:gd name="connsiteY23" fmla="*/ 18570 h 55883"/>
                <a:gd name="connsiteX24" fmla="*/ 15842 w 88567"/>
                <a:gd name="connsiteY24" fmla="*/ 4260 h 55883"/>
                <a:gd name="connsiteX25" fmla="*/ 21030 w 88567"/>
                <a:gd name="connsiteY25" fmla="*/ 10798 h 55883"/>
                <a:gd name="connsiteX26" fmla="*/ 19005 w 88567"/>
                <a:gd name="connsiteY26" fmla="*/ 20420 h 55883"/>
                <a:gd name="connsiteX27" fmla="*/ 16222 w 88567"/>
                <a:gd name="connsiteY27" fmla="*/ 31523 h 55883"/>
                <a:gd name="connsiteX28" fmla="*/ 13312 w 88567"/>
                <a:gd name="connsiteY28" fmla="*/ 42502 h 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567" h="55883">
                  <a:moveTo>
                    <a:pt x="13312" y="42502"/>
                  </a:moveTo>
                  <a:cubicBezTo>
                    <a:pt x="12553" y="45586"/>
                    <a:pt x="11161" y="51014"/>
                    <a:pt x="11161" y="51631"/>
                  </a:cubicBezTo>
                  <a:cubicBezTo>
                    <a:pt x="11161" y="54345"/>
                    <a:pt x="13438" y="55948"/>
                    <a:pt x="15842" y="55948"/>
                  </a:cubicBezTo>
                  <a:cubicBezTo>
                    <a:pt x="17740" y="55948"/>
                    <a:pt x="20524" y="54962"/>
                    <a:pt x="21915" y="51877"/>
                  </a:cubicBezTo>
                  <a:cubicBezTo>
                    <a:pt x="22042" y="51261"/>
                    <a:pt x="23560" y="45463"/>
                    <a:pt x="24319" y="42255"/>
                  </a:cubicBezTo>
                  <a:cubicBezTo>
                    <a:pt x="28621" y="25601"/>
                    <a:pt x="28621" y="25355"/>
                    <a:pt x="28874" y="24861"/>
                  </a:cubicBezTo>
                  <a:cubicBezTo>
                    <a:pt x="30519" y="21530"/>
                    <a:pt x="39629" y="4260"/>
                    <a:pt x="55065" y="4260"/>
                  </a:cubicBezTo>
                  <a:cubicBezTo>
                    <a:pt x="61265" y="4260"/>
                    <a:pt x="63922" y="7590"/>
                    <a:pt x="63922" y="13142"/>
                  </a:cubicBezTo>
                  <a:cubicBezTo>
                    <a:pt x="63922" y="20173"/>
                    <a:pt x="58608" y="32880"/>
                    <a:pt x="55698" y="39911"/>
                  </a:cubicBezTo>
                  <a:cubicBezTo>
                    <a:pt x="55065" y="41392"/>
                    <a:pt x="54433" y="42995"/>
                    <a:pt x="54433" y="45093"/>
                  </a:cubicBezTo>
                  <a:cubicBezTo>
                    <a:pt x="54433" y="51507"/>
                    <a:pt x="60759" y="55948"/>
                    <a:pt x="68224" y="55948"/>
                  </a:cubicBezTo>
                  <a:cubicBezTo>
                    <a:pt x="81762" y="55948"/>
                    <a:pt x="88721" y="39911"/>
                    <a:pt x="88721" y="36827"/>
                  </a:cubicBezTo>
                  <a:cubicBezTo>
                    <a:pt x="88721" y="35100"/>
                    <a:pt x="86570" y="35100"/>
                    <a:pt x="86064" y="35100"/>
                  </a:cubicBezTo>
                  <a:cubicBezTo>
                    <a:pt x="83913" y="35100"/>
                    <a:pt x="83786" y="35594"/>
                    <a:pt x="83027" y="37938"/>
                  </a:cubicBezTo>
                  <a:cubicBezTo>
                    <a:pt x="80623" y="45339"/>
                    <a:pt x="74803" y="51754"/>
                    <a:pt x="68730" y="51754"/>
                  </a:cubicBezTo>
                  <a:cubicBezTo>
                    <a:pt x="65820" y="51754"/>
                    <a:pt x="64934" y="49780"/>
                    <a:pt x="64934" y="47066"/>
                  </a:cubicBezTo>
                  <a:cubicBezTo>
                    <a:pt x="64934" y="44476"/>
                    <a:pt x="65440" y="43242"/>
                    <a:pt x="66579" y="40528"/>
                  </a:cubicBezTo>
                  <a:cubicBezTo>
                    <a:pt x="68730" y="35594"/>
                    <a:pt x="74550" y="21530"/>
                    <a:pt x="74550" y="14745"/>
                  </a:cubicBezTo>
                  <a:cubicBezTo>
                    <a:pt x="74550" y="5617"/>
                    <a:pt x="67844" y="65"/>
                    <a:pt x="55824" y="65"/>
                  </a:cubicBezTo>
                  <a:cubicBezTo>
                    <a:pt x="44310" y="65"/>
                    <a:pt x="36339" y="6850"/>
                    <a:pt x="31911" y="12278"/>
                  </a:cubicBezTo>
                  <a:cubicBezTo>
                    <a:pt x="31278" y="2162"/>
                    <a:pt x="21156" y="65"/>
                    <a:pt x="16475" y="65"/>
                  </a:cubicBezTo>
                  <a:cubicBezTo>
                    <a:pt x="3822" y="65"/>
                    <a:pt x="153" y="18940"/>
                    <a:pt x="153" y="19186"/>
                  </a:cubicBezTo>
                  <a:cubicBezTo>
                    <a:pt x="153" y="20913"/>
                    <a:pt x="2177" y="20913"/>
                    <a:pt x="2810" y="20913"/>
                  </a:cubicBezTo>
                  <a:cubicBezTo>
                    <a:pt x="4961" y="20913"/>
                    <a:pt x="5214" y="20173"/>
                    <a:pt x="5720" y="18570"/>
                  </a:cubicBezTo>
                  <a:cubicBezTo>
                    <a:pt x="7618" y="11415"/>
                    <a:pt x="10528" y="4260"/>
                    <a:pt x="15842" y="4260"/>
                  </a:cubicBezTo>
                  <a:cubicBezTo>
                    <a:pt x="20144" y="4260"/>
                    <a:pt x="21030" y="8207"/>
                    <a:pt x="21030" y="10798"/>
                  </a:cubicBezTo>
                  <a:cubicBezTo>
                    <a:pt x="21030" y="12525"/>
                    <a:pt x="19765" y="17213"/>
                    <a:pt x="19005" y="20420"/>
                  </a:cubicBezTo>
                  <a:cubicBezTo>
                    <a:pt x="18120" y="23751"/>
                    <a:pt x="16854" y="28809"/>
                    <a:pt x="16222" y="31523"/>
                  </a:cubicBezTo>
                  <a:lnTo>
                    <a:pt x="13312" y="42502"/>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4" name="Freeform: Shape 73">
              <a:extLst>
                <a:ext uri="{FF2B5EF4-FFF2-40B4-BE49-F238E27FC236}">
                  <a16:creationId xmlns:a16="http://schemas.microsoft.com/office/drawing/2014/main" id="{1435F1A0-A282-4781-93E2-65661AD37AF8}"/>
                </a:ext>
              </a:extLst>
            </p:cNvPr>
            <p:cNvSpPr/>
            <p:nvPr>
              <p:custDataLst>
                <p:tags r:id="rId56"/>
              </p:custDataLst>
            </p:nvPr>
          </p:nvSpPr>
          <p:spPr>
            <a:xfrm>
              <a:off x="10634851" y="4085266"/>
              <a:ext cx="89833" cy="246724"/>
            </a:xfrm>
            <a:custGeom>
              <a:avLst/>
              <a:gdLst>
                <a:gd name="connsiteX0" fmla="*/ 36598 w 89833"/>
                <a:gd name="connsiteY0" fmla="*/ 213973 h 246724"/>
                <a:gd name="connsiteX1" fmla="*/ 2436 w 89833"/>
                <a:gd name="connsiteY1" fmla="*/ 241360 h 246724"/>
                <a:gd name="connsiteX2" fmla="*/ 158 w 89833"/>
                <a:gd name="connsiteY2" fmla="*/ 244074 h 246724"/>
                <a:gd name="connsiteX3" fmla="*/ 5219 w 89833"/>
                <a:gd name="connsiteY3" fmla="*/ 246788 h 246724"/>
                <a:gd name="connsiteX4" fmla="*/ 53552 w 89833"/>
                <a:gd name="connsiteY4" fmla="*/ 215947 h 246724"/>
                <a:gd name="connsiteX5" fmla="*/ 53552 w 89833"/>
                <a:gd name="connsiteY5" fmla="*/ 159694 h 246724"/>
                <a:gd name="connsiteX6" fmla="*/ 63674 w 89833"/>
                <a:gd name="connsiteY6" fmla="*/ 134034 h 246724"/>
                <a:gd name="connsiteX7" fmla="*/ 87714 w 89833"/>
                <a:gd name="connsiteY7" fmla="*/ 126139 h 246724"/>
                <a:gd name="connsiteX8" fmla="*/ 89992 w 89833"/>
                <a:gd name="connsiteY8" fmla="*/ 123425 h 246724"/>
                <a:gd name="connsiteX9" fmla="*/ 85943 w 89833"/>
                <a:gd name="connsiteY9" fmla="*/ 120711 h 246724"/>
                <a:gd name="connsiteX10" fmla="*/ 54311 w 89833"/>
                <a:gd name="connsiteY10" fmla="*/ 98753 h 246724"/>
                <a:gd name="connsiteX11" fmla="*/ 53552 w 89833"/>
                <a:gd name="connsiteY11" fmla="*/ 86663 h 246724"/>
                <a:gd name="connsiteX12" fmla="*/ 53552 w 89833"/>
                <a:gd name="connsiteY12" fmla="*/ 37812 h 246724"/>
                <a:gd name="connsiteX13" fmla="*/ 41406 w 89833"/>
                <a:gd name="connsiteY13" fmla="*/ 10178 h 246724"/>
                <a:gd name="connsiteX14" fmla="*/ 5219 w 89833"/>
                <a:gd name="connsiteY14" fmla="*/ 63 h 246724"/>
                <a:gd name="connsiteX15" fmla="*/ 158 w 89833"/>
                <a:gd name="connsiteY15" fmla="*/ 2777 h 246724"/>
                <a:gd name="connsiteX16" fmla="*/ 4207 w 89833"/>
                <a:gd name="connsiteY16" fmla="*/ 5491 h 246724"/>
                <a:gd name="connsiteX17" fmla="*/ 35839 w 89833"/>
                <a:gd name="connsiteY17" fmla="*/ 26956 h 246724"/>
                <a:gd name="connsiteX18" fmla="*/ 36598 w 89833"/>
                <a:gd name="connsiteY18" fmla="*/ 38552 h 246724"/>
                <a:gd name="connsiteX19" fmla="*/ 36598 w 89833"/>
                <a:gd name="connsiteY19" fmla="*/ 90364 h 246724"/>
                <a:gd name="connsiteX20" fmla="*/ 46720 w 89833"/>
                <a:gd name="connsiteY20" fmla="*/ 113803 h 246724"/>
                <a:gd name="connsiteX21" fmla="*/ 66458 w 89833"/>
                <a:gd name="connsiteY21" fmla="*/ 123425 h 246724"/>
                <a:gd name="connsiteX22" fmla="*/ 36598 w 89833"/>
                <a:gd name="connsiteY22" fmla="*/ 154759 h 246724"/>
                <a:gd name="connsiteX23" fmla="*/ 36598 w 89833"/>
                <a:gd name="connsiteY23" fmla="*/ 213973 h 2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33" h="246724">
                  <a:moveTo>
                    <a:pt x="36598" y="213973"/>
                  </a:moveTo>
                  <a:cubicBezTo>
                    <a:pt x="36598" y="223842"/>
                    <a:pt x="30018" y="239633"/>
                    <a:pt x="2436" y="241360"/>
                  </a:cubicBezTo>
                  <a:cubicBezTo>
                    <a:pt x="1171" y="241606"/>
                    <a:pt x="158" y="242593"/>
                    <a:pt x="158" y="244074"/>
                  </a:cubicBezTo>
                  <a:cubicBezTo>
                    <a:pt x="158" y="246788"/>
                    <a:pt x="2942" y="246788"/>
                    <a:pt x="5219" y="246788"/>
                  </a:cubicBezTo>
                  <a:cubicBezTo>
                    <a:pt x="29765" y="246788"/>
                    <a:pt x="53299" y="234698"/>
                    <a:pt x="53552" y="215947"/>
                  </a:cubicBezTo>
                  <a:lnTo>
                    <a:pt x="53552" y="159694"/>
                  </a:lnTo>
                  <a:cubicBezTo>
                    <a:pt x="53552" y="150071"/>
                    <a:pt x="53552" y="142176"/>
                    <a:pt x="63674" y="134034"/>
                  </a:cubicBezTo>
                  <a:cubicBezTo>
                    <a:pt x="72531" y="126879"/>
                    <a:pt x="82147" y="126386"/>
                    <a:pt x="87714" y="126139"/>
                  </a:cubicBezTo>
                  <a:cubicBezTo>
                    <a:pt x="88979" y="125892"/>
                    <a:pt x="89992" y="124906"/>
                    <a:pt x="89992" y="123425"/>
                  </a:cubicBezTo>
                  <a:cubicBezTo>
                    <a:pt x="89992" y="120958"/>
                    <a:pt x="88473" y="120958"/>
                    <a:pt x="85943" y="120711"/>
                  </a:cubicBezTo>
                  <a:cubicBezTo>
                    <a:pt x="69241" y="119724"/>
                    <a:pt x="57095" y="110842"/>
                    <a:pt x="54311" y="98753"/>
                  </a:cubicBezTo>
                  <a:cubicBezTo>
                    <a:pt x="53552" y="96039"/>
                    <a:pt x="53552" y="95545"/>
                    <a:pt x="53552" y="86663"/>
                  </a:cubicBezTo>
                  <a:lnTo>
                    <a:pt x="53552" y="37812"/>
                  </a:lnTo>
                  <a:cubicBezTo>
                    <a:pt x="53552" y="27449"/>
                    <a:pt x="53552" y="19554"/>
                    <a:pt x="41406" y="10178"/>
                  </a:cubicBezTo>
                  <a:cubicBezTo>
                    <a:pt x="31284" y="2530"/>
                    <a:pt x="13823" y="63"/>
                    <a:pt x="5219" y="63"/>
                  </a:cubicBezTo>
                  <a:cubicBezTo>
                    <a:pt x="2942" y="63"/>
                    <a:pt x="158" y="63"/>
                    <a:pt x="158" y="2777"/>
                  </a:cubicBezTo>
                  <a:cubicBezTo>
                    <a:pt x="158" y="5244"/>
                    <a:pt x="1677" y="5244"/>
                    <a:pt x="4207" y="5491"/>
                  </a:cubicBezTo>
                  <a:cubicBezTo>
                    <a:pt x="20150" y="6478"/>
                    <a:pt x="32549" y="14373"/>
                    <a:pt x="35839" y="26956"/>
                  </a:cubicBezTo>
                  <a:cubicBezTo>
                    <a:pt x="36598" y="29176"/>
                    <a:pt x="36598" y="29670"/>
                    <a:pt x="36598" y="38552"/>
                  </a:cubicBezTo>
                  <a:lnTo>
                    <a:pt x="36598" y="90364"/>
                  </a:lnTo>
                  <a:cubicBezTo>
                    <a:pt x="36598" y="101713"/>
                    <a:pt x="38622" y="105908"/>
                    <a:pt x="46720" y="113803"/>
                  </a:cubicBezTo>
                  <a:cubicBezTo>
                    <a:pt x="52034" y="118984"/>
                    <a:pt x="59372" y="121451"/>
                    <a:pt x="66458" y="123425"/>
                  </a:cubicBezTo>
                  <a:cubicBezTo>
                    <a:pt x="45708" y="129100"/>
                    <a:pt x="36598" y="140449"/>
                    <a:pt x="36598" y="154759"/>
                  </a:cubicBezTo>
                  <a:lnTo>
                    <a:pt x="36598" y="21397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97" name="Group 96" descr="\documentclass{article}&#10;\usepackage{amsmath, amssymb}&#10;\pagestyle{empty}&#10;\begin{document}&#10;&#10;$\mathcal{X}_n \in \mathbb{R}^{n_r \times n_r \times n_v}$&#10;&#10;\end{document}" title="IguanaTex Vector Display">
            <a:extLst>
              <a:ext uri="{FF2B5EF4-FFF2-40B4-BE49-F238E27FC236}">
                <a16:creationId xmlns:a16="http://schemas.microsoft.com/office/drawing/2014/main" id="{A49B00A3-334A-4F7B-BABE-6F2E228A8DF3}"/>
              </a:ext>
            </a:extLst>
          </p:cNvPr>
          <p:cNvGrpSpPr>
            <a:grpSpLocks noChangeAspect="1"/>
          </p:cNvGrpSpPr>
          <p:nvPr>
            <p:custDataLst>
              <p:tags r:id="rId3"/>
            </p:custDataLst>
          </p:nvPr>
        </p:nvGrpSpPr>
        <p:grpSpPr>
          <a:xfrm>
            <a:off x="8268044" y="3931255"/>
            <a:ext cx="1780539" cy="241924"/>
            <a:chOff x="11808989" y="3167554"/>
            <a:chExt cx="1780539" cy="241924"/>
          </a:xfrm>
        </p:grpSpPr>
        <p:sp>
          <p:nvSpPr>
            <p:cNvPr id="85" name="Freeform: Shape 84">
              <a:extLst>
                <a:ext uri="{FF2B5EF4-FFF2-40B4-BE49-F238E27FC236}">
                  <a16:creationId xmlns:a16="http://schemas.microsoft.com/office/drawing/2014/main" id="{4BC24E6F-5EE8-4776-BDAA-56FD7E5B3215}"/>
                </a:ext>
              </a:extLst>
            </p:cNvPr>
            <p:cNvSpPr/>
            <p:nvPr>
              <p:custDataLst>
                <p:tags r:id="rId28"/>
              </p:custDataLst>
            </p:nvPr>
          </p:nvSpPr>
          <p:spPr>
            <a:xfrm>
              <a:off x="11808989" y="3179202"/>
              <a:ext cx="192488" cy="187236"/>
            </a:xfrm>
            <a:custGeom>
              <a:avLst/>
              <a:gdLst>
                <a:gd name="connsiteX0" fmla="*/ 109018 w 192488"/>
                <a:gd name="connsiteY0" fmla="*/ 36249 h 187236"/>
                <a:gd name="connsiteX1" fmla="*/ 86671 w 192488"/>
                <a:gd name="connsiteY1" fmla="*/ 63 h 187236"/>
                <a:gd name="connsiteX2" fmla="*/ 46040 w 192488"/>
                <a:gd name="connsiteY2" fmla="*/ 26380 h 187236"/>
                <a:gd name="connsiteX3" fmla="*/ 48834 w 192488"/>
                <a:gd name="connsiteY3" fmla="*/ 28299 h 187236"/>
                <a:gd name="connsiteX4" fmla="*/ 67371 w 192488"/>
                <a:gd name="connsiteY4" fmla="*/ 15415 h 187236"/>
                <a:gd name="connsiteX5" fmla="*/ 67879 w 192488"/>
                <a:gd name="connsiteY5" fmla="*/ 15140 h 187236"/>
                <a:gd name="connsiteX6" fmla="*/ 87687 w 192488"/>
                <a:gd name="connsiteY6" fmla="*/ 51875 h 187236"/>
                <a:gd name="connsiteX7" fmla="*/ 91242 w 192488"/>
                <a:gd name="connsiteY7" fmla="*/ 92173 h 187236"/>
                <a:gd name="connsiteX8" fmla="*/ 29534 w 192488"/>
                <a:gd name="connsiteY8" fmla="*/ 133568 h 187236"/>
                <a:gd name="connsiteX9" fmla="*/ 77 w 192488"/>
                <a:gd name="connsiteY9" fmla="*/ 171948 h 187236"/>
                <a:gd name="connsiteX10" fmla="*/ 12266 w 192488"/>
                <a:gd name="connsiteY10" fmla="*/ 187299 h 187236"/>
                <a:gd name="connsiteX11" fmla="*/ 31566 w 192488"/>
                <a:gd name="connsiteY11" fmla="*/ 174141 h 187236"/>
                <a:gd name="connsiteX12" fmla="*/ 29788 w 192488"/>
                <a:gd name="connsiteY12" fmla="*/ 172222 h 187236"/>
                <a:gd name="connsiteX13" fmla="*/ 21662 w 192488"/>
                <a:gd name="connsiteY13" fmla="*/ 160160 h 187236"/>
                <a:gd name="connsiteX14" fmla="*/ 48580 w 192488"/>
                <a:gd name="connsiteY14" fmla="*/ 130004 h 187236"/>
                <a:gd name="connsiteX15" fmla="*/ 92004 w 192488"/>
                <a:gd name="connsiteY15" fmla="*/ 101220 h 187236"/>
                <a:gd name="connsiteX16" fmla="*/ 96321 w 192488"/>
                <a:gd name="connsiteY16" fmla="*/ 147549 h 187236"/>
                <a:gd name="connsiteX17" fmla="*/ 118922 w 192488"/>
                <a:gd name="connsiteY17" fmla="*/ 187299 h 187236"/>
                <a:gd name="connsiteX18" fmla="*/ 159552 w 192488"/>
                <a:gd name="connsiteY18" fmla="*/ 160982 h 187236"/>
                <a:gd name="connsiteX19" fmla="*/ 156759 w 192488"/>
                <a:gd name="connsiteY19" fmla="*/ 159063 h 187236"/>
                <a:gd name="connsiteX20" fmla="*/ 138221 w 192488"/>
                <a:gd name="connsiteY20" fmla="*/ 171948 h 187236"/>
                <a:gd name="connsiteX21" fmla="*/ 135682 w 192488"/>
                <a:gd name="connsiteY21" fmla="*/ 172222 h 187236"/>
                <a:gd name="connsiteX22" fmla="*/ 117652 w 192488"/>
                <a:gd name="connsiteY22" fmla="*/ 131923 h 187236"/>
                <a:gd name="connsiteX23" fmla="*/ 113589 w 192488"/>
                <a:gd name="connsiteY23" fmla="*/ 87513 h 187236"/>
                <a:gd name="connsiteX24" fmla="*/ 192565 w 192488"/>
                <a:gd name="connsiteY24" fmla="*/ 15415 h 187236"/>
                <a:gd name="connsiteX25" fmla="*/ 180630 w 192488"/>
                <a:gd name="connsiteY25" fmla="*/ 63 h 187236"/>
                <a:gd name="connsiteX26" fmla="*/ 161076 w 192488"/>
                <a:gd name="connsiteY26" fmla="*/ 13221 h 187236"/>
                <a:gd name="connsiteX27" fmla="*/ 162854 w 192488"/>
                <a:gd name="connsiteY27" fmla="*/ 15140 h 187236"/>
                <a:gd name="connsiteX28" fmla="*/ 170980 w 192488"/>
                <a:gd name="connsiteY28" fmla="*/ 27202 h 187236"/>
                <a:gd name="connsiteX29" fmla="*/ 148633 w 192488"/>
                <a:gd name="connsiteY29" fmla="*/ 54068 h 187236"/>
                <a:gd name="connsiteX30" fmla="*/ 112827 w 192488"/>
                <a:gd name="connsiteY30" fmla="*/ 78192 h 187236"/>
                <a:gd name="connsiteX31" fmla="*/ 109018 w 192488"/>
                <a:gd name="connsiteY31" fmla="*/ 36249 h 18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2488" h="187236">
                  <a:moveTo>
                    <a:pt x="109018" y="36249"/>
                  </a:moveTo>
                  <a:cubicBezTo>
                    <a:pt x="106986" y="15689"/>
                    <a:pt x="104447" y="63"/>
                    <a:pt x="86671" y="63"/>
                  </a:cubicBezTo>
                  <a:cubicBezTo>
                    <a:pt x="62546" y="63"/>
                    <a:pt x="46040" y="18704"/>
                    <a:pt x="46040" y="26380"/>
                  </a:cubicBezTo>
                  <a:cubicBezTo>
                    <a:pt x="46040" y="28299"/>
                    <a:pt x="47564" y="28299"/>
                    <a:pt x="48834" y="28299"/>
                  </a:cubicBezTo>
                  <a:cubicBezTo>
                    <a:pt x="51627" y="28299"/>
                    <a:pt x="62800" y="24735"/>
                    <a:pt x="67371" y="15415"/>
                  </a:cubicBezTo>
                  <a:lnTo>
                    <a:pt x="67879" y="15140"/>
                  </a:lnTo>
                  <a:cubicBezTo>
                    <a:pt x="81846" y="15140"/>
                    <a:pt x="85147" y="23639"/>
                    <a:pt x="87687" y="51875"/>
                  </a:cubicBezTo>
                  <a:lnTo>
                    <a:pt x="91242" y="92173"/>
                  </a:lnTo>
                  <a:cubicBezTo>
                    <a:pt x="82100" y="97656"/>
                    <a:pt x="47818" y="119861"/>
                    <a:pt x="29534" y="133568"/>
                  </a:cubicBezTo>
                  <a:cubicBezTo>
                    <a:pt x="585" y="155774"/>
                    <a:pt x="77" y="163998"/>
                    <a:pt x="77" y="171948"/>
                  </a:cubicBezTo>
                  <a:cubicBezTo>
                    <a:pt x="77" y="181268"/>
                    <a:pt x="4648" y="187299"/>
                    <a:pt x="12266" y="187299"/>
                  </a:cubicBezTo>
                  <a:cubicBezTo>
                    <a:pt x="19884" y="187299"/>
                    <a:pt x="31566" y="178253"/>
                    <a:pt x="31566" y="174141"/>
                  </a:cubicBezTo>
                  <a:cubicBezTo>
                    <a:pt x="31566" y="172770"/>
                    <a:pt x="30804" y="172496"/>
                    <a:pt x="29788" y="172222"/>
                  </a:cubicBezTo>
                  <a:cubicBezTo>
                    <a:pt x="27756" y="171948"/>
                    <a:pt x="21662" y="170851"/>
                    <a:pt x="21662" y="160160"/>
                  </a:cubicBezTo>
                  <a:cubicBezTo>
                    <a:pt x="21662" y="152758"/>
                    <a:pt x="21662" y="149468"/>
                    <a:pt x="48580" y="130004"/>
                  </a:cubicBezTo>
                  <a:cubicBezTo>
                    <a:pt x="64070" y="119039"/>
                    <a:pt x="78799" y="110266"/>
                    <a:pt x="92004" y="101220"/>
                  </a:cubicBezTo>
                  <a:cubicBezTo>
                    <a:pt x="92004" y="101768"/>
                    <a:pt x="95813" y="142889"/>
                    <a:pt x="96321" y="147549"/>
                  </a:cubicBezTo>
                  <a:cubicBezTo>
                    <a:pt x="98352" y="169206"/>
                    <a:pt x="100130" y="187299"/>
                    <a:pt x="118922" y="187299"/>
                  </a:cubicBezTo>
                  <a:cubicBezTo>
                    <a:pt x="143046" y="187299"/>
                    <a:pt x="159552" y="168658"/>
                    <a:pt x="159552" y="160982"/>
                  </a:cubicBezTo>
                  <a:cubicBezTo>
                    <a:pt x="159552" y="159063"/>
                    <a:pt x="158283" y="159063"/>
                    <a:pt x="156759" y="159063"/>
                  </a:cubicBezTo>
                  <a:cubicBezTo>
                    <a:pt x="154220" y="159063"/>
                    <a:pt x="143046" y="162627"/>
                    <a:pt x="138221" y="171948"/>
                  </a:cubicBezTo>
                  <a:cubicBezTo>
                    <a:pt x="137459" y="172222"/>
                    <a:pt x="136190" y="172222"/>
                    <a:pt x="135682" y="172222"/>
                  </a:cubicBezTo>
                  <a:cubicBezTo>
                    <a:pt x="121207" y="172222"/>
                    <a:pt x="119683" y="154951"/>
                    <a:pt x="117652" y="131923"/>
                  </a:cubicBezTo>
                  <a:cubicBezTo>
                    <a:pt x="116890" y="123151"/>
                    <a:pt x="116128" y="116023"/>
                    <a:pt x="113589" y="87513"/>
                  </a:cubicBezTo>
                  <a:cubicBezTo>
                    <a:pt x="192565" y="36523"/>
                    <a:pt x="192565" y="26928"/>
                    <a:pt x="192565" y="15415"/>
                  </a:cubicBezTo>
                  <a:cubicBezTo>
                    <a:pt x="192565" y="6094"/>
                    <a:pt x="187994" y="63"/>
                    <a:pt x="180630" y="63"/>
                  </a:cubicBezTo>
                  <a:cubicBezTo>
                    <a:pt x="172757" y="63"/>
                    <a:pt x="161076" y="9383"/>
                    <a:pt x="161076" y="13221"/>
                  </a:cubicBezTo>
                  <a:cubicBezTo>
                    <a:pt x="161076" y="14866"/>
                    <a:pt x="162600" y="15140"/>
                    <a:pt x="162854" y="15140"/>
                  </a:cubicBezTo>
                  <a:cubicBezTo>
                    <a:pt x="164885" y="15415"/>
                    <a:pt x="170980" y="16511"/>
                    <a:pt x="170980" y="27202"/>
                  </a:cubicBezTo>
                  <a:cubicBezTo>
                    <a:pt x="170980" y="34056"/>
                    <a:pt x="170218" y="38168"/>
                    <a:pt x="148633" y="54068"/>
                  </a:cubicBezTo>
                  <a:cubicBezTo>
                    <a:pt x="141015" y="59551"/>
                    <a:pt x="130349" y="66678"/>
                    <a:pt x="112827" y="78192"/>
                  </a:cubicBezTo>
                  <a:lnTo>
                    <a:pt x="109018" y="36249"/>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86" name="Freeform: Shape 85">
              <a:extLst>
                <a:ext uri="{FF2B5EF4-FFF2-40B4-BE49-F238E27FC236}">
                  <a16:creationId xmlns:a16="http://schemas.microsoft.com/office/drawing/2014/main" id="{7F839D7D-152E-4B7E-87EF-8784F2B1DAB9}"/>
                </a:ext>
              </a:extLst>
            </p:cNvPr>
            <p:cNvSpPr/>
            <p:nvPr>
              <p:custDataLst>
                <p:tags r:id="rId29"/>
              </p:custDataLst>
            </p:nvPr>
          </p:nvSpPr>
          <p:spPr>
            <a:xfrm>
              <a:off x="11985782" y="3322933"/>
              <a:ext cx="108611" cy="86545"/>
            </a:xfrm>
            <a:custGeom>
              <a:avLst/>
              <a:gdLst>
                <a:gd name="connsiteX0" fmla="*/ 13416 w 108611"/>
                <a:gd name="connsiteY0" fmla="*/ 72601 h 86545"/>
                <a:gd name="connsiteX1" fmla="*/ 11638 w 108611"/>
                <a:gd name="connsiteY1" fmla="*/ 80469 h 86545"/>
                <a:gd name="connsiteX2" fmla="*/ 17682 w 108611"/>
                <a:gd name="connsiteY2" fmla="*/ 86610 h 86545"/>
                <a:gd name="connsiteX3" fmla="*/ 24615 w 108611"/>
                <a:gd name="connsiteY3" fmla="*/ 82388 h 86545"/>
                <a:gd name="connsiteX4" fmla="*/ 27814 w 108611"/>
                <a:gd name="connsiteY4" fmla="*/ 70490 h 86545"/>
                <a:gd name="connsiteX5" fmla="*/ 31725 w 108611"/>
                <a:gd name="connsiteY5" fmla="*/ 53220 h 86545"/>
                <a:gd name="connsiteX6" fmla="*/ 34747 w 108611"/>
                <a:gd name="connsiteY6" fmla="*/ 40363 h 86545"/>
                <a:gd name="connsiteX7" fmla="*/ 42213 w 108611"/>
                <a:gd name="connsiteY7" fmla="*/ 23092 h 86545"/>
                <a:gd name="connsiteX8" fmla="*/ 68877 w 108611"/>
                <a:gd name="connsiteY8" fmla="*/ 5437 h 86545"/>
                <a:gd name="connsiteX9" fmla="*/ 79365 w 108611"/>
                <a:gd name="connsiteY9" fmla="*/ 18870 h 86545"/>
                <a:gd name="connsiteX10" fmla="*/ 68877 w 108611"/>
                <a:gd name="connsiteY10" fmla="*/ 59744 h 86545"/>
                <a:gd name="connsiteX11" fmla="*/ 66210 w 108611"/>
                <a:gd name="connsiteY11" fmla="*/ 70107 h 86545"/>
                <a:gd name="connsiteX12" fmla="*/ 83097 w 108611"/>
                <a:gd name="connsiteY12" fmla="*/ 86610 h 86545"/>
                <a:gd name="connsiteX13" fmla="*/ 108695 w 108611"/>
                <a:gd name="connsiteY13" fmla="*/ 57250 h 86545"/>
                <a:gd name="connsiteX14" fmla="*/ 105851 w 108611"/>
                <a:gd name="connsiteY14" fmla="*/ 54755 h 86545"/>
                <a:gd name="connsiteX15" fmla="*/ 102473 w 108611"/>
                <a:gd name="connsiteY15" fmla="*/ 58017 h 86545"/>
                <a:gd name="connsiteX16" fmla="*/ 83631 w 108611"/>
                <a:gd name="connsiteY16" fmla="*/ 81237 h 86545"/>
                <a:gd name="connsiteX17" fmla="*/ 79187 w 108611"/>
                <a:gd name="connsiteY17" fmla="*/ 74520 h 86545"/>
                <a:gd name="connsiteX18" fmla="*/ 83275 w 108611"/>
                <a:gd name="connsiteY18" fmla="*/ 58977 h 86545"/>
                <a:gd name="connsiteX19" fmla="*/ 92697 w 108611"/>
                <a:gd name="connsiteY19" fmla="*/ 21941 h 86545"/>
                <a:gd name="connsiteX20" fmla="*/ 69588 w 108611"/>
                <a:gd name="connsiteY20" fmla="*/ 64 h 86545"/>
                <a:gd name="connsiteX21" fmla="*/ 39546 w 108611"/>
                <a:gd name="connsiteY21" fmla="*/ 17527 h 86545"/>
                <a:gd name="connsiteX22" fmla="*/ 20526 w 108611"/>
                <a:gd name="connsiteY22" fmla="*/ 64 h 86545"/>
                <a:gd name="connsiteX23" fmla="*/ 6483 w 108611"/>
                <a:gd name="connsiteY23" fmla="*/ 10427 h 86545"/>
                <a:gd name="connsiteX24" fmla="*/ 84 w 108611"/>
                <a:gd name="connsiteY24" fmla="*/ 29425 h 86545"/>
                <a:gd name="connsiteX25" fmla="*/ 3106 w 108611"/>
                <a:gd name="connsiteY25" fmla="*/ 31919 h 86545"/>
                <a:gd name="connsiteX26" fmla="*/ 7016 w 108611"/>
                <a:gd name="connsiteY26" fmla="*/ 26162 h 86545"/>
                <a:gd name="connsiteX27" fmla="*/ 19993 w 108611"/>
                <a:gd name="connsiteY27" fmla="*/ 5437 h 86545"/>
                <a:gd name="connsiteX28" fmla="*/ 25859 w 108611"/>
                <a:gd name="connsiteY28" fmla="*/ 14840 h 86545"/>
                <a:gd name="connsiteX29" fmla="*/ 23015 w 108611"/>
                <a:gd name="connsiteY29" fmla="*/ 30768 h 86545"/>
                <a:gd name="connsiteX30" fmla="*/ 19104 w 108611"/>
                <a:gd name="connsiteY30" fmla="*/ 48039 h 86545"/>
                <a:gd name="connsiteX31" fmla="*/ 13416 w 108611"/>
                <a:gd name="connsiteY31" fmla="*/ 72601 h 8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611" h="86545">
                  <a:moveTo>
                    <a:pt x="13416" y="72601"/>
                  </a:moveTo>
                  <a:cubicBezTo>
                    <a:pt x="12705" y="75096"/>
                    <a:pt x="11638" y="79893"/>
                    <a:pt x="11638" y="80469"/>
                  </a:cubicBezTo>
                  <a:cubicBezTo>
                    <a:pt x="11638" y="84691"/>
                    <a:pt x="14838" y="86610"/>
                    <a:pt x="17682" y="86610"/>
                  </a:cubicBezTo>
                  <a:cubicBezTo>
                    <a:pt x="20882" y="86610"/>
                    <a:pt x="23726" y="84115"/>
                    <a:pt x="24615" y="82388"/>
                  </a:cubicBezTo>
                  <a:cubicBezTo>
                    <a:pt x="25503" y="80661"/>
                    <a:pt x="26925" y="74520"/>
                    <a:pt x="27814" y="70490"/>
                  </a:cubicBezTo>
                  <a:cubicBezTo>
                    <a:pt x="28703" y="66844"/>
                    <a:pt x="30658" y="58017"/>
                    <a:pt x="31725" y="53220"/>
                  </a:cubicBezTo>
                  <a:cubicBezTo>
                    <a:pt x="32792" y="48998"/>
                    <a:pt x="33858" y="44776"/>
                    <a:pt x="34747" y="40363"/>
                  </a:cubicBezTo>
                  <a:cubicBezTo>
                    <a:pt x="36702" y="32495"/>
                    <a:pt x="37058" y="30960"/>
                    <a:pt x="42213" y="23092"/>
                  </a:cubicBezTo>
                  <a:cubicBezTo>
                    <a:pt x="47190" y="15416"/>
                    <a:pt x="55545" y="5437"/>
                    <a:pt x="68877" y="5437"/>
                  </a:cubicBezTo>
                  <a:cubicBezTo>
                    <a:pt x="79187" y="5437"/>
                    <a:pt x="79365" y="15224"/>
                    <a:pt x="79365" y="18870"/>
                  </a:cubicBezTo>
                  <a:cubicBezTo>
                    <a:pt x="79365" y="30384"/>
                    <a:pt x="71721" y="51685"/>
                    <a:pt x="68877" y="59744"/>
                  </a:cubicBezTo>
                  <a:cubicBezTo>
                    <a:pt x="66921" y="65117"/>
                    <a:pt x="66210" y="66844"/>
                    <a:pt x="66210" y="70107"/>
                  </a:cubicBezTo>
                  <a:cubicBezTo>
                    <a:pt x="66210" y="80277"/>
                    <a:pt x="74032" y="86610"/>
                    <a:pt x="83097" y="86610"/>
                  </a:cubicBezTo>
                  <a:cubicBezTo>
                    <a:pt x="100873" y="86610"/>
                    <a:pt x="108695" y="60128"/>
                    <a:pt x="108695" y="57250"/>
                  </a:cubicBezTo>
                  <a:cubicBezTo>
                    <a:pt x="108695" y="54755"/>
                    <a:pt x="106384" y="54755"/>
                    <a:pt x="105851" y="54755"/>
                  </a:cubicBezTo>
                  <a:cubicBezTo>
                    <a:pt x="103362" y="54755"/>
                    <a:pt x="103184" y="55906"/>
                    <a:pt x="102473" y="58017"/>
                  </a:cubicBezTo>
                  <a:cubicBezTo>
                    <a:pt x="98385" y="73369"/>
                    <a:pt x="90741" y="81237"/>
                    <a:pt x="83631" y="81237"/>
                  </a:cubicBezTo>
                  <a:cubicBezTo>
                    <a:pt x="79898" y="81237"/>
                    <a:pt x="79187" y="78550"/>
                    <a:pt x="79187" y="74520"/>
                  </a:cubicBezTo>
                  <a:cubicBezTo>
                    <a:pt x="79187" y="70107"/>
                    <a:pt x="80076" y="67612"/>
                    <a:pt x="83275" y="58977"/>
                  </a:cubicBezTo>
                  <a:cubicBezTo>
                    <a:pt x="85408" y="53028"/>
                    <a:pt x="92697" y="32687"/>
                    <a:pt x="92697" y="21941"/>
                  </a:cubicBezTo>
                  <a:cubicBezTo>
                    <a:pt x="92697" y="3326"/>
                    <a:pt x="79009" y="64"/>
                    <a:pt x="69588" y="64"/>
                  </a:cubicBezTo>
                  <a:cubicBezTo>
                    <a:pt x="54834" y="64"/>
                    <a:pt x="44879" y="9851"/>
                    <a:pt x="39546" y="17527"/>
                  </a:cubicBezTo>
                  <a:cubicBezTo>
                    <a:pt x="38302" y="4286"/>
                    <a:pt x="27814" y="64"/>
                    <a:pt x="20526" y="64"/>
                  </a:cubicBezTo>
                  <a:cubicBezTo>
                    <a:pt x="12882" y="64"/>
                    <a:pt x="8794" y="6013"/>
                    <a:pt x="6483" y="10427"/>
                  </a:cubicBezTo>
                  <a:cubicBezTo>
                    <a:pt x="2572" y="17527"/>
                    <a:pt x="84" y="28465"/>
                    <a:pt x="84" y="29425"/>
                  </a:cubicBezTo>
                  <a:cubicBezTo>
                    <a:pt x="84" y="31919"/>
                    <a:pt x="2572" y="31919"/>
                    <a:pt x="3106" y="31919"/>
                  </a:cubicBezTo>
                  <a:cubicBezTo>
                    <a:pt x="5594" y="31919"/>
                    <a:pt x="5772" y="31343"/>
                    <a:pt x="7016" y="26162"/>
                  </a:cubicBezTo>
                  <a:cubicBezTo>
                    <a:pt x="9683" y="14840"/>
                    <a:pt x="13060" y="5437"/>
                    <a:pt x="19993" y="5437"/>
                  </a:cubicBezTo>
                  <a:cubicBezTo>
                    <a:pt x="24615" y="5437"/>
                    <a:pt x="25859" y="9659"/>
                    <a:pt x="25859" y="14840"/>
                  </a:cubicBezTo>
                  <a:cubicBezTo>
                    <a:pt x="25859" y="18486"/>
                    <a:pt x="24259" y="25587"/>
                    <a:pt x="23015" y="30768"/>
                  </a:cubicBezTo>
                  <a:cubicBezTo>
                    <a:pt x="21770" y="35949"/>
                    <a:pt x="19993" y="43817"/>
                    <a:pt x="19104" y="48039"/>
                  </a:cubicBezTo>
                  <a:lnTo>
                    <a:pt x="13416" y="72601"/>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87" name="Freeform: Shape 86">
              <a:extLst>
                <a:ext uri="{FF2B5EF4-FFF2-40B4-BE49-F238E27FC236}">
                  <a16:creationId xmlns:a16="http://schemas.microsoft.com/office/drawing/2014/main" id="{60A1B350-AC7F-4151-98E5-95F99DD5BE54}"/>
                </a:ext>
              </a:extLst>
            </p:cNvPr>
            <p:cNvSpPr/>
            <p:nvPr>
              <p:custDataLst>
                <p:tags r:id="rId30"/>
              </p:custDataLst>
            </p:nvPr>
          </p:nvSpPr>
          <p:spPr>
            <a:xfrm>
              <a:off x="12207272" y="3218404"/>
              <a:ext cx="126971" cy="159000"/>
            </a:xfrm>
            <a:custGeom>
              <a:avLst/>
              <a:gdLst>
                <a:gd name="connsiteX0" fmla="*/ 118175 w 126971"/>
                <a:gd name="connsiteY0" fmla="*/ 85046 h 159000"/>
                <a:gd name="connsiteX1" fmla="*/ 127063 w 126971"/>
                <a:gd name="connsiteY1" fmla="*/ 79563 h 159000"/>
                <a:gd name="connsiteX2" fmla="*/ 118175 w 126971"/>
                <a:gd name="connsiteY2" fmla="*/ 74080 h 159000"/>
                <a:gd name="connsiteX3" fmla="*/ 10504 w 126971"/>
                <a:gd name="connsiteY3" fmla="*/ 74080 h 159000"/>
                <a:gd name="connsiteX4" fmla="*/ 78560 w 126971"/>
                <a:gd name="connsiteY4" fmla="*/ 11028 h 159000"/>
                <a:gd name="connsiteX5" fmla="*/ 118175 w 126971"/>
                <a:gd name="connsiteY5" fmla="*/ 11028 h 159000"/>
                <a:gd name="connsiteX6" fmla="*/ 127063 w 126971"/>
                <a:gd name="connsiteY6" fmla="*/ 5546 h 159000"/>
                <a:gd name="connsiteX7" fmla="*/ 118175 w 126971"/>
                <a:gd name="connsiteY7" fmla="*/ 63 h 159000"/>
                <a:gd name="connsiteX8" fmla="*/ 78052 w 126971"/>
                <a:gd name="connsiteY8" fmla="*/ 63 h 159000"/>
                <a:gd name="connsiteX9" fmla="*/ 92 w 126971"/>
                <a:gd name="connsiteY9" fmla="*/ 79563 h 159000"/>
                <a:gd name="connsiteX10" fmla="*/ 78052 w 126971"/>
                <a:gd name="connsiteY10" fmla="*/ 159063 h 159000"/>
                <a:gd name="connsiteX11" fmla="*/ 118175 w 126971"/>
                <a:gd name="connsiteY11" fmla="*/ 159063 h 159000"/>
                <a:gd name="connsiteX12" fmla="*/ 127063 w 126971"/>
                <a:gd name="connsiteY12" fmla="*/ 153580 h 159000"/>
                <a:gd name="connsiteX13" fmla="*/ 118175 w 126971"/>
                <a:gd name="connsiteY13" fmla="*/ 148098 h 159000"/>
                <a:gd name="connsiteX14" fmla="*/ 78560 w 126971"/>
                <a:gd name="connsiteY14" fmla="*/ 148098 h 159000"/>
                <a:gd name="connsiteX15" fmla="*/ 10504 w 126971"/>
                <a:gd name="connsiteY15" fmla="*/ 85046 h 159000"/>
                <a:gd name="connsiteX16" fmla="*/ 118175 w 126971"/>
                <a:gd name="connsiteY16" fmla="*/ 85046 h 15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971" h="159000">
                  <a:moveTo>
                    <a:pt x="118175" y="85046"/>
                  </a:moveTo>
                  <a:cubicBezTo>
                    <a:pt x="122492" y="85046"/>
                    <a:pt x="127063" y="85046"/>
                    <a:pt x="127063" y="79563"/>
                  </a:cubicBezTo>
                  <a:cubicBezTo>
                    <a:pt x="127063" y="74080"/>
                    <a:pt x="122492" y="74080"/>
                    <a:pt x="118175" y="74080"/>
                  </a:cubicBezTo>
                  <a:lnTo>
                    <a:pt x="10504" y="74080"/>
                  </a:lnTo>
                  <a:cubicBezTo>
                    <a:pt x="13551" y="37346"/>
                    <a:pt x="42754" y="11028"/>
                    <a:pt x="78560" y="11028"/>
                  </a:cubicBezTo>
                  <a:lnTo>
                    <a:pt x="118175" y="11028"/>
                  </a:lnTo>
                  <a:cubicBezTo>
                    <a:pt x="122492" y="11028"/>
                    <a:pt x="127063" y="11028"/>
                    <a:pt x="127063" y="5546"/>
                  </a:cubicBezTo>
                  <a:cubicBezTo>
                    <a:pt x="127063" y="63"/>
                    <a:pt x="122492" y="63"/>
                    <a:pt x="118175" y="63"/>
                  </a:cubicBezTo>
                  <a:lnTo>
                    <a:pt x="78052" y="63"/>
                  </a:lnTo>
                  <a:cubicBezTo>
                    <a:pt x="34628" y="63"/>
                    <a:pt x="92" y="35701"/>
                    <a:pt x="92" y="79563"/>
                  </a:cubicBezTo>
                  <a:cubicBezTo>
                    <a:pt x="92" y="123425"/>
                    <a:pt x="34628" y="159063"/>
                    <a:pt x="78052" y="159063"/>
                  </a:cubicBezTo>
                  <a:lnTo>
                    <a:pt x="118175" y="159063"/>
                  </a:lnTo>
                  <a:cubicBezTo>
                    <a:pt x="122492" y="159063"/>
                    <a:pt x="127063" y="159063"/>
                    <a:pt x="127063" y="153580"/>
                  </a:cubicBezTo>
                  <a:cubicBezTo>
                    <a:pt x="127063" y="148098"/>
                    <a:pt x="122492" y="148098"/>
                    <a:pt x="118175" y="148098"/>
                  </a:cubicBezTo>
                  <a:lnTo>
                    <a:pt x="78560" y="148098"/>
                  </a:lnTo>
                  <a:cubicBezTo>
                    <a:pt x="42754" y="148098"/>
                    <a:pt x="13551" y="121780"/>
                    <a:pt x="10504" y="85046"/>
                  </a:cubicBezTo>
                  <a:lnTo>
                    <a:pt x="118175" y="85046"/>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88" name="Freeform: Shape 87">
              <a:extLst>
                <a:ext uri="{FF2B5EF4-FFF2-40B4-BE49-F238E27FC236}">
                  <a16:creationId xmlns:a16="http://schemas.microsoft.com/office/drawing/2014/main" id="{5091AFB9-1503-42E7-B173-EB2A77A2ABB5}"/>
                </a:ext>
              </a:extLst>
            </p:cNvPr>
            <p:cNvSpPr/>
            <p:nvPr>
              <p:custDataLst>
                <p:tags r:id="rId31"/>
              </p:custDataLst>
            </p:nvPr>
          </p:nvSpPr>
          <p:spPr>
            <a:xfrm>
              <a:off x="12430091" y="3178654"/>
              <a:ext cx="174458" cy="187784"/>
            </a:xfrm>
            <a:custGeom>
              <a:avLst/>
              <a:gdLst>
                <a:gd name="connsiteX0" fmla="*/ 64095 w 174458"/>
                <a:gd name="connsiteY0" fmla="*/ 101768 h 187784"/>
                <a:gd name="connsiteX1" fmla="*/ 73237 w 174458"/>
                <a:gd name="connsiteY1" fmla="*/ 101768 h 187784"/>
                <a:gd name="connsiteX2" fmla="*/ 111328 w 174458"/>
                <a:gd name="connsiteY2" fmla="*/ 165368 h 187784"/>
                <a:gd name="connsiteX3" fmla="*/ 122755 w 174458"/>
                <a:gd name="connsiteY3" fmla="*/ 184558 h 187784"/>
                <a:gd name="connsiteX4" fmla="*/ 131136 w 174458"/>
                <a:gd name="connsiteY4" fmla="*/ 187848 h 187784"/>
                <a:gd name="connsiteX5" fmla="*/ 166180 w 174458"/>
                <a:gd name="connsiteY5" fmla="*/ 187848 h 187784"/>
                <a:gd name="connsiteX6" fmla="*/ 174560 w 174458"/>
                <a:gd name="connsiteY6" fmla="*/ 182913 h 187784"/>
                <a:gd name="connsiteX7" fmla="*/ 170751 w 174458"/>
                <a:gd name="connsiteY7" fmla="*/ 178253 h 187784"/>
                <a:gd name="connsiteX8" fmla="*/ 142817 w 174458"/>
                <a:gd name="connsiteY8" fmla="*/ 149194 h 187784"/>
                <a:gd name="connsiteX9" fmla="*/ 111328 w 174458"/>
                <a:gd name="connsiteY9" fmla="*/ 98753 h 187784"/>
                <a:gd name="connsiteX10" fmla="*/ 155768 w 174458"/>
                <a:gd name="connsiteY10" fmla="*/ 51327 h 187784"/>
                <a:gd name="connsiteX11" fmla="*/ 88473 w 174458"/>
                <a:gd name="connsiteY11" fmla="*/ 63 h 187784"/>
                <a:gd name="connsiteX12" fmla="*/ 8735 w 174458"/>
                <a:gd name="connsiteY12" fmla="*/ 63 h 187784"/>
                <a:gd name="connsiteX13" fmla="*/ 101 w 174458"/>
                <a:gd name="connsiteY13" fmla="*/ 4997 h 187784"/>
                <a:gd name="connsiteX14" fmla="*/ 6958 w 174458"/>
                <a:gd name="connsiteY14" fmla="*/ 9658 h 187784"/>
                <a:gd name="connsiteX15" fmla="*/ 22702 w 174458"/>
                <a:gd name="connsiteY15" fmla="*/ 25283 h 187784"/>
                <a:gd name="connsiteX16" fmla="*/ 22702 w 174458"/>
                <a:gd name="connsiteY16" fmla="*/ 162627 h 187784"/>
                <a:gd name="connsiteX17" fmla="*/ 6958 w 174458"/>
                <a:gd name="connsiteY17" fmla="*/ 178253 h 187784"/>
                <a:gd name="connsiteX18" fmla="*/ 101 w 174458"/>
                <a:gd name="connsiteY18" fmla="*/ 182913 h 187784"/>
                <a:gd name="connsiteX19" fmla="*/ 8735 w 174458"/>
                <a:gd name="connsiteY19" fmla="*/ 187848 h 187784"/>
                <a:gd name="connsiteX20" fmla="*/ 78316 w 174458"/>
                <a:gd name="connsiteY20" fmla="*/ 187848 h 187784"/>
                <a:gd name="connsiteX21" fmla="*/ 86696 w 174458"/>
                <a:gd name="connsiteY21" fmla="*/ 182913 h 187784"/>
                <a:gd name="connsiteX22" fmla="*/ 79585 w 174458"/>
                <a:gd name="connsiteY22" fmla="*/ 178253 h 187784"/>
                <a:gd name="connsiteX23" fmla="*/ 64095 w 174458"/>
                <a:gd name="connsiteY23" fmla="*/ 162627 h 187784"/>
                <a:gd name="connsiteX24" fmla="*/ 64095 w 174458"/>
                <a:gd name="connsiteY24" fmla="*/ 101768 h 187784"/>
                <a:gd name="connsiteX25" fmla="*/ 113106 w 174458"/>
                <a:gd name="connsiteY25" fmla="*/ 88335 h 187784"/>
                <a:gd name="connsiteX26" fmla="*/ 120978 w 174458"/>
                <a:gd name="connsiteY26" fmla="*/ 51601 h 187784"/>
                <a:gd name="connsiteX27" fmla="*/ 111328 w 174458"/>
                <a:gd name="connsiteY27" fmla="*/ 12673 h 187784"/>
                <a:gd name="connsiteX28" fmla="*/ 146880 w 174458"/>
                <a:gd name="connsiteY28" fmla="*/ 51327 h 187784"/>
                <a:gd name="connsiteX29" fmla="*/ 113106 w 174458"/>
                <a:gd name="connsiteY29" fmla="*/ 88335 h 187784"/>
                <a:gd name="connsiteX30" fmla="*/ 64095 w 174458"/>
                <a:gd name="connsiteY30" fmla="*/ 24461 h 187784"/>
                <a:gd name="connsiteX31" fmla="*/ 79839 w 174458"/>
                <a:gd name="connsiteY31" fmla="*/ 9658 h 187784"/>
                <a:gd name="connsiteX32" fmla="*/ 112090 w 174458"/>
                <a:gd name="connsiteY32" fmla="*/ 51601 h 187784"/>
                <a:gd name="connsiteX33" fmla="*/ 64095 w 174458"/>
                <a:gd name="connsiteY33" fmla="*/ 92173 h 187784"/>
                <a:gd name="connsiteX34" fmla="*/ 64095 w 174458"/>
                <a:gd name="connsiteY34" fmla="*/ 24461 h 187784"/>
                <a:gd name="connsiteX35" fmla="*/ 29559 w 174458"/>
                <a:gd name="connsiteY35" fmla="*/ 178253 h 187784"/>
                <a:gd name="connsiteX36" fmla="*/ 31590 w 174458"/>
                <a:gd name="connsiteY36" fmla="*/ 163175 h 187784"/>
                <a:gd name="connsiteX37" fmla="*/ 31590 w 174458"/>
                <a:gd name="connsiteY37" fmla="*/ 24735 h 187784"/>
                <a:gd name="connsiteX38" fmla="*/ 29559 w 174458"/>
                <a:gd name="connsiteY38" fmla="*/ 9658 h 187784"/>
                <a:gd name="connsiteX39" fmla="*/ 58508 w 174458"/>
                <a:gd name="connsiteY39" fmla="*/ 9658 h 187784"/>
                <a:gd name="connsiteX40" fmla="*/ 55207 w 174458"/>
                <a:gd name="connsiteY40" fmla="*/ 23639 h 187784"/>
                <a:gd name="connsiteX41" fmla="*/ 55207 w 174458"/>
                <a:gd name="connsiteY41" fmla="*/ 163175 h 187784"/>
                <a:gd name="connsiteX42" fmla="*/ 57238 w 174458"/>
                <a:gd name="connsiteY42" fmla="*/ 178253 h 187784"/>
                <a:gd name="connsiteX43" fmla="*/ 29559 w 174458"/>
                <a:gd name="connsiteY43" fmla="*/ 178253 h 187784"/>
                <a:gd name="connsiteX44" fmla="*/ 83648 w 174458"/>
                <a:gd name="connsiteY44" fmla="*/ 101768 h 187784"/>
                <a:gd name="connsiteX45" fmla="*/ 88473 w 174458"/>
                <a:gd name="connsiteY45" fmla="*/ 101220 h 187784"/>
                <a:gd name="connsiteX46" fmla="*/ 101678 w 174458"/>
                <a:gd name="connsiteY46" fmla="*/ 100123 h 187784"/>
                <a:gd name="connsiteX47" fmla="*/ 153990 w 174458"/>
                <a:gd name="connsiteY47" fmla="*/ 178253 h 187784"/>
                <a:gd name="connsiteX48" fmla="*/ 129358 w 174458"/>
                <a:gd name="connsiteY48" fmla="*/ 178253 h 187784"/>
                <a:gd name="connsiteX49" fmla="*/ 83648 w 174458"/>
                <a:gd name="connsiteY49" fmla="*/ 101768 h 18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4458" h="187784">
                  <a:moveTo>
                    <a:pt x="64095" y="101768"/>
                  </a:moveTo>
                  <a:lnTo>
                    <a:pt x="73237" y="101768"/>
                  </a:lnTo>
                  <a:lnTo>
                    <a:pt x="111328" y="165368"/>
                  </a:lnTo>
                  <a:cubicBezTo>
                    <a:pt x="113867" y="169755"/>
                    <a:pt x="119962" y="180446"/>
                    <a:pt x="122755" y="184558"/>
                  </a:cubicBezTo>
                  <a:cubicBezTo>
                    <a:pt x="124533" y="187848"/>
                    <a:pt x="125295" y="187848"/>
                    <a:pt x="131136" y="187848"/>
                  </a:cubicBezTo>
                  <a:lnTo>
                    <a:pt x="166180" y="187848"/>
                  </a:lnTo>
                  <a:cubicBezTo>
                    <a:pt x="170751" y="187848"/>
                    <a:pt x="174560" y="187848"/>
                    <a:pt x="174560" y="182913"/>
                  </a:cubicBezTo>
                  <a:cubicBezTo>
                    <a:pt x="174560" y="180720"/>
                    <a:pt x="173036" y="178801"/>
                    <a:pt x="170751" y="178253"/>
                  </a:cubicBezTo>
                  <a:cubicBezTo>
                    <a:pt x="161355" y="176060"/>
                    <a:pt x="148911" y="157967"/>
                    <a:pt x="142817" y="149194"/>
                  </a:cubicBezTo>
                  <a:cubicBezTo>
                    <a:pt x="141039" y="146453"/>
                    <a:pt x="128342" y="128360"/>
                    <a:pt x="111328" y="98753"/>
                  </a:cubicBezTo>
                  <a:cubicBezTo>
                    <a:pt x="133929" y="94366"/>
                    <a:pt x="155768" y="83949"/>
                    <a:pt x="155768" y="51327"/>
                  </a:cubicBezTo>
                  <a:cubicBezTo>
                    <a:pt x="155768" y="13221"/>
                    <a:pt x="118438" y="63"/>
                    <a:pt x="88473" y="63"/>
                  </a:cubicBezTo>
                  <a:lnTo>
                    <a:pt x="8735" y="63"/>
                  </a:lnTo>
                  <a:cubicBezTo>
                    <a:pt x="4164" y="63"/>
                    <a:pt x="101" y="63"/>
                    <a:pt x="101" y="4997"/>
                  </a:cubicBezTo>
                  <a:cubicBezTo>
                    <a:pt x="101" y="9658"/>
                    <a:pt x="4926" y="9658"/>
                    <a:pt x="6958" y="9658"/>
                  </a:cubicBezTo>
                  <a:cubicBezTo>
                    <a:pt x="21433" y="9658"/>
                    <a:pt x="22702" y="11577"/>
                    <a:pt x="22702" y="25283"/>
                  </a:cubicBezTo>
                  <a:lnTo>
                    <a:pt x="22702" y="162627"/>
                  </a:lnTo>
                  <a:cubicBezTo>
                    <a:pt x="22702" y="176334"/>
                    <a:pt x="21433" y="178253"/>
                    <a:pt x="6958" y="178253"/>
                  </a:cubicBezTo>
                  <a:cubicBezTo>
                    <a:pt x="4926" y="178253"/>
                    <a:pt x="101" y="178253"/>
                    <a:pt x="101" y="182913"/>
                  </a:cubicBezTo>
                  <a:cubicBezTo>
                    <a:pt x="101" y="187848"/>
                    <a:pt x="4164" y="187848"/>
                    <a:pt x="8735" y="187848"/>
                  </a:cubicBezTo>
                  <a:lnTo>
                    <a:pt x="78316" y="187848"/>
                  </a:lnTo>
                  <a:cubicBezTo>
                    <a:pt x="82887" y="187848"/>
                    <a:pt x="86696" y="187848"/>
                    <a:pt x="86696" y="182913"/>
                  </a:cubicBezTo>
                  <a:cubicBezTo>
                    <a:pt x="86696" y="178253"/>
                    <a:pt x="82379" y="178253"/>
                    <a:pt x="79585" y="178253"/>
                  </a:cubicBezTo>
                  <a:cubicBezTo>
                    <a:pt x="65111" y="178253"/>
                    <a:pt x="64095" y="176060"/>
                    <a:pt x="64095" y="162627"/>
                  </a:cubicBezTo>
                  <a:lnTo>
                    <a:pt x="64095" y="101768"/>
                  </a:lnTo>
                  <a:close/>
                  <a:moveTo>
                    <a:pt x="113106" y="88335"/>
                  </a:moveTo>
                  <a:cubicBezTo>
                    <a:pt x="120216" y="78192"/>
                    <a:pt x="120978" y="63663"/>
                    <a:pt x="120978" y="51601"/>
                  </a:cubicBezTo>
                  <a:cubicBezTo>
                    <a:pt x="120978" y="38442"/>
                    <a:pt x="119454" y="23913"/>
                    <a:pt x="111328" y="12673"/>
                  </a:cubicBezTo>
                  <a:cubicBezTo>
                    <a:pt x="121740" y="15140"/>
                    <a:pt x="146880" y="23639"/>
                    <a:pt x="146880" y="51327"/>
                  </a:cubicBezTo>
                  <a:cubicBezTo>
                    <a:pt x="146880" y="69146"/>
                    <a:pt x="139262" y="83127"/>
                    <a:pt x="113106" y="88335"/>
                  </a:cubicBezTo>
                  <a:close/>
                  <a:moveTo>
                    <a:pt x="64095" y="24461"/>
                  </a:moveTo>
                  <a:cubicBezTo>
                    <a:pt x="64095" y="18704"/>
                    <a:pt x="64095" y="9658"/>
                    <a:pt x="79839" y="9658"/>
                  </a:cubicBezTo>
                  <a:cubicBezTo>
                    <a:pt x="101424" y="9658"/>
                    <a:pt x="112090" y="19252"/>
                    <a:pt x="112090" y="51601"/>
                  </a:cubicBezTo>
                  <a:cubicBezTo>
                    <a:pt x="112090" y="86965"/>
                    <a:pt x="104218" y="92173"/>
                    <a:pt x="64095" y="92173"/>
                  </a:cubicBezTo>
                  <a:lnTo>
                    <a:pt x="64095" y="24461"/>
                  </a:lnTo>
                  <a:close/>
                  <a:moveTo>
                    <a:pt x="29559" y="178253"/>
                  </a:moveTo>
                  <a:cubicBezTo>
                    <a:pt x="31590" y="173318"/>
                    <a:pt x="31590" y="165642"/>
                    <a:pt x="31590" y="163175"/>
                  </a:cubicBezTo>
                  <a:lnTo>
                    <a:pt x="31590" y="24735"/>
                  </a:lnTo>
                  <a:cubicBezTo>
                    <a:pt x="31590" y="21994"/>
                    <a:pt x="31590" y="14592"/>
                    <a:pt x="29559" y="9658"/>
                  </a:cubicBezTo>
                  <a:lnTo>
                    <a:pt x="58508" y="9658"/>
                  </a:lnTo>
                  <a:cubicBezTo>
                    <a:pt x="55207" y="14044"/>
                    <a:pt x="55207" y="19527"/>
                    <a:pt x="55207" y="23639"/>
                  </a:cubicBezTo>
                  <a:lnTo>
                    <a:pt x="55207" y="163175"/>
                  </a:lnTo>
                  <a:cubicBezTo>
                    <a:pt x="55207" y="165917"/>
                    <a:pt x="55207" y="173318"/>
                    <a:pt x="57238" y="178253"/>
                  </a:cubicBezTo>
                  <a:lnTo>
                    <a:pt x="29559" y="178253"/>
                  </a:lnTo>
                  <a:close/>
                  <a:moveTo>
                    <a:pt x="83648" y="101768"/>
                  </a:moveTo>
                  <a:cubicBezTo>
                    <a:pt x="85426" y="101494"/>
                    <a:pt x="86442" y="101220"/>
                    <a:pt x="88473" y="101220"/>
                  </a:cubicBezTo>
                  <a:cubicBezTo>
                    <a:pt x="92282" y="101220"/>
                    <a:pt x="97869" y="100672"/>
                    <a:pt x="101678" y="100123"/>
                  </a:cubicBezTo>
                  <a:cubicBezTo>
                    <a:pt x="105487" y="106703"/>
                    <a:pt x="132913" y="155499"/>
                    <a:pt x="153990" y="178253"/>
                  </a:cubicBezTo>
                  <a:lnTo>
                    <a:pt x="129358" y="178253"/>
                  </a:lnTo>
                  <a:lnTo>
                    <a:pt x="83648" y="101768"/>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89" name="Freeform: Shape 88">
              <a:extLst>
                <a:ext uri="{FF2B5EF4-FFF2-40B4-BE49-F238E27FC236}">
                  <a16:creationId xmlns:a16="http://schemas.microsoft.com/office/drawing/2014/main" id="{FCCFFB80-3261-4C25-909A-C584A1183C50}"/>
                </a:ext>
              </a:extLst>
            </p:cNvPr>
            <p:cNvSpPr/>
            <p:nvPr>
              <p:custDataLst>
                <p:tags r:id="rId32"/>
              </p:custDataLst>
            </p:nvPr>
          </p:nvSpPr>
          <p:spPr>
            <a:xfrm>
              <a:off x="12617785" y="3182330"/>
              <a:ext cx="108611" cy="86545"/>
            </a:xfrm>
            <a:custGeom>
              <a:avLst/>
              <a:gdLst>
                <a:gd name="connsiteX0" fmla="*/ 13441 w 108611"/>
                <a:gd name="connsiteY0" fmla="*/ 72596 h 86545"/>
                <a:gd name="connsiteX1" fmla="*/ 11663 w 108611"/>
                <a:gd name="connsiteY1" fmla="*/ 80464 h 86545"/>
                <a:gd name="connsiteX2" fmla="*/ 17707 w 108611"/>
                <a:gd name="connsiteY2" fmla="*/ 86605 h 86545"/>
                <a:gd name="connsiteX3" fmla="*/ 24639 w 108611"/>
                <a:gd name="connsiteY3" fmla="*/ 82383 h 86545"/>
                <a:gd name="connsiteX4" fmla="*/ 27839 w 108611"/>
                <a:gd name="connsiteY4" fmla="*/ 70485 h 86545"/>
                <a:gd name="connsiteX5" fmla="*/ 31750 w 108611"/>
                <a:gd name="connsiteY5" fmla="*/ 53215 h 86545"/>
                <a:gd name="connsiteX6" fmla="*/ 34772 w 108611"/>
                <a:gd name="connsiteY6" fmla="*/ 40358 h 86545"/>
                <a:gd name="connsiteX7" fmla="*/ 42238 w 108611"/>
                <a:gd name="connsiteY7" fmla="*/ 23087 h 86545"/>
                <a:gd name="connsiteX8" fmla="*/ 68902 w 108611"/>
                <a:gd name="connsiteY8" fmla="*/ 5432 h 86545"/>
                <a:gd name="connsiteX9" fmla="*/ 79389 w 108611"/>
                <a:gd name="connsiteY9" fmla="*/ 18865 h 86545"/>
                <a:gd name="connsiteX10" fmla="*/ 68902 w 108611"/>
                <a:gd name="connsiteY10" fmla="*/ 59739 h 86545"/>
                <a:gd name="connsiteX11" fmla="*/ 66235 w 108611"/>
                <a:gd name="connsiteY11" fmla="*/ 70102 h 86545"/>
                <a:gd name="connsiteX12" fmla="*/ 83122 w 108611"/>
                <a:gd name="connsiteY12" fmla="*/ 86605 h 86545"/>
                <a:gd name="connsiteX13" fmla="*/ 108720 w 108611"/>
                <a:gd name="connsiteY13" fmla="*/ 57244 h 86545"/>
                <a:gd name="connsiteX14" fmla="*/ 105875 w 108611"/>
                <a:gd name="connsiteY14" fmla="*/ 54750 h 86545"/>
                <a:gd name="connsiteX15" fmla="*/ 102498 w 108611"/>
                <a:gd name="connsiteY15" fmla="*/ 58012 h 86545"/>
                <a:gd name="connsiteX16" fmla="*/ 83656 w 108611"/>
                <a:gd name="connsiteY16" fmla="*/ 81232 h 86545"/>
                <a:gd name="connsiteX17" fmla="*/ 79212 w 108611"/>
                <a:gd name="connsiteY17" fmla="*/ 74515 h 86545"/>
                <a:gd name="connsiteX18" fmla="*/ 83300 w 108611"/>
                <a:gd name="connsiteY18" fmla="*/ 58972 h 86545"/>
                <a:gd name="connsiteX19" fmla="*/ 92721 w 108611"/>
                <a:gd name="connsiteY19" fmla="*/ 21935 h 86545"/>
                <a:gd name="connsiteX20" fmla="*/ 69613 w 108611"/>
                <a:gd name="connsiteY20" fmla="*/ 59 h 86545"/>
                <a:gd name="connsiteX21" fmla="*/ 39571 w 108611"/>
                <a:gd name="connsiteY21" fmla="*/ 17522 h 86545"/>
                <a:gd name="connsiteX22" fmla="*/ 20551 w 108611"/>
                <a:gd name="connsiteY22" fmla="*/ 59 h 86545"/>
                <a:gd name="connsiteX23" fmla="*/ 6508 w 108611"/>
                <a:gd name="connsiteY23" fmla="*/ 10422 h 86545"/>
                <a:gd name="connsiteX24" fmla="*/ 109 w 108611"/>
                <a:gd name="connsiteY24" fmla="*/ 29419 h 86545"/>
                <a:gd name="connsiteX25" fmla="*/ 3131 w 108611"/>
                <a:gd name="connsiteY25" fmla="*/ 31914 h 86545"/>
                <a:gd name="connsiteX26" fmla="*/ 7041 w 108611"/>
                <a:gd name="connsiteY26" fmla="*/ 26157 h 86545"/>
                <a:gd name="connsiteX27" fmla="*/ 20018 w 108611"/>
                <a:gd name="connsiteY27" fmla="*/ 5432 h 86545"/>
                <a:gd name="connsiteX28" fmla="*/ 25884 w 108611"/>
                <a:gd name="connsiteY28" fmla="*/ 14835 h 86545"/>
                <a:gd name="connsiteX29" fmla="*/ 23040 w 108611"/>
                <a:gd name="connsiteY29" fmla="*/ 30763 h 86545"/>
                <a:gd name="connsiteX30" fmla="*/ 19129 w 108611"/>
                <a:gd name="connsiteY30" fmla="*/ 48033 h 86545"/>
                <a:gd name="connsiteX31" fmla="*/ 13441 w 108611"/>
                <a:gd name="connsiteY31" fmla="*/ 72596 h 8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611" h="86545">
                  <a:moveTo>
                    <a:pt x="13441" y="72596"/>
                  </a:moveTo>
                  <a:cubicBezTo>
                    <a:pt x="12730" y="75091"/>
                    <a:pt x="11663" y="79888"/>
                    <a:pt x="11663" y="80464"/>
                  </a:cubicBezTo>
                  <a:cubicBezTo>
                    <a:pt x="11663" y="84686"/>
                    <a:pt x="14863" y="86605"/>
                    <a:pt x="17707" y="86605"/>
                  </a:cubicBezTo>
                  <a:cubicBezTo>
                    <a:pt x="20906" y="86605"/>
                    <a:pt x="23751" y="84110"/>
                    <a:pt x="24639" y="82383"/>
                  </a:cubicBezTo>
                  <a:cubicBezTo>
                    <a:pt x="25528" y="80656"/>
                    <a:pt x="26950" y="74515"/>
                    <a:pt x="27839" y="70485"/>
                  </a:cubicBezTo>
                  <a:cubicBezTo>
                    <a:pt x="28728" y="66839"/>
                    <a:pt x="30683" y="58012"/>
                    <a:pt x="31750" y="53215"/>
                  </a:cubicBezTo>
                  <a:cubicBezTo>
                    <a:pt x="32816" y="48993"/>
                    <a:pt x="33883" y="44771"/>
                    <a:pt x="34772" y="40358"/>
                  </a:cubicBezTo>
                  <a:cubicBezTo>
                    <a:pt x="36727" y="32490"/>
                    <a:pt x="37083" y="30955"/>
                    <a:pt x="42238" y="23087"/>
                  </a:cubicBezTo>
                  <a:cubicBezTo>
                    <a:pt x="47215" y="15411"/>
                    <a:pt x="55570" y="5432"/>
                    <a:pt x="68902" y="5432"/>
                  </a:cubicBezTo>
                  <a:cubicBezTo>
                    <a:pt x="79212" y="5432"/>
                    <a:pt x="79389" y="15219"/>
                    <a:pt x="79389" y="18865"/>
                  </a:cubicBezTo>
                  <a:cubicBezTo>
                    <a:pt x="79389" y="30379"/>
                    <a:pt x="71746" y="51679"/>
                    <a:pt x="68902" y="59739"/>
                  </a:cubicBezTo>
                  <a:cubicBezTo>
                    <a:pt x="66946" y="65112"/>
                    <a:pt x="66235" y="66839"/>
                    <a:pt x="66235" y="70102"/>
                  </a:cubicBezTo>
                  <a:cubicBezTo>
                    <a:pt x="66235" y="80272"/>
                    <a:pt x="74057" y="86605"/>
                    <a:pt x="83122" y="86605"/>
                  </a:cubicBezTo>
                  <a:cubicBezTo>
                    <a:pt x="100898" y="86605"/>
                    <a:pt x="108720" y="60123"/>
                    <a:pt x="108720" y="57244"/>
                  </a:cubicBezTo>
                  <a:cubicBezTo>
                    <a:pt x="108720" y="54750"/>
                    <a:pt x="106409" y="54750"/>
                    <a:pt x="105875" y="54750"/>
                  </a:cubicBezTo>
                  <a:cubicBezTo>
                    <a:pt x="103387" y="54750"/>
                    <a:pt x="103209" y="55901"/>
                    <a:pt x="102498" y="58012"/>
                  </a:cubicBezTo>
                  <a:cubicBezTo>
                    <a:pt x="98410" y="73364"/>
                    <a:pt x="90766" y="81232"/>
                    <a:pt x="83656" y="81232"/>
                  </a:cubicBezTo>
                  <a:cubicBezTo>
                    <a:pt x="79923" y="81232"/>
                    <a:pt x="79212" y="78545"/>
                    <a:pt x="79212" y="74515"/>
                  </a:cubicBezTo>
                  <a:cubicBezTo>
                    <a:pt x="79212" y="70102"/>
                    <a:pt x="80100" y="67607"/>
                    <a:pt x="83300" y="58972"/>
                  </a:cubicBezTo>
                  <a:cubicBezTo>
                    <a:pt x="85433" y="53023"/>
                    <a:pt x="92721" y="32682"/>
                    <a:pt x="92721" y="21935"/>
                  </a:cubicBezTo>
                  <a:cubicBezTo>
                    <a:pt x="92721" y="3321"/>
                    <a:pt x="79034" y="59"/>
                    <a:pt x="69613" y="59"/>
                  </a:cubicBezTo>
                  <a:cubicBezTo>
                    <a:pt x="54859" y="59"/>
                    <a:pt x="44904" y="9846"/>
                    <a:pt x="39571" y="17522"/>
                  </a:cubicBezTo>
                  <a:cubicBezTo>
                    <a:pt x="38327" y="4281"/>
                    <a:pt x="27839" y="59"/>
                    <a:pt x="20551" y="59"/>
                  </a:cubicBezTo>
                  <a:cubicBezTo>
                    <a:pt x="12907" y="59"/>
                    <a:pt x="8819" y="6008"/>
                    <a:pt x="6508" y="10422"/>
                  </a:cubicBezTo>
                  <a:cubicBezTo>
                    <a:pt x="2597" y="17522"/>
                    <a:pt x="109" y="28460"/>
                    <a:pt x="109" y="29419"/>
                  </a:cubicBezTo>
                  <a:cubicBezTo>
                    <a:pt x="109" y="31914"/>
                    <a:pt x="2597" y="31914"/>
                    <a:pt x="3131" y="31914"/>
                  </a:cubicBezTo>
                  <a:cubicBezTo>
                    <a:pt x="5619" y="31914"/>
                    <a:pt x="5797" y="31338"/>
                    <a:pt x="7041" y="26157"/>
                  </a:cubicBezTo>
                  <a:cubicBezTo>
                    <a:pt x="9708" y="14835"/>
                    <a:pt x="13085" y="5432"/>
                    <a:pt x="20018" y="5432"/>
                  </a:cubicBezTo>
                  <a:cubicBezTo>
                    <a:pt x="24639" y="5432"/>
                    <a:pt x="25884" y="9654"/>
                    <a:pt x="25884" y="14835"/>
                  </a:cubicBezTo>
                  <a:cubicBezTo>
                    <a:pt x="25884" y="18481"/>
                    <a:pt x="24284" y="25581"/>
                    <a:pt x="23040" y="30763"/>
                  </a:cubicBezTo>
                  <a:cubicBezTo>
                    <a:pt x="21795" y="35944"/>
                    <a:pt x="20018" y="43812"/>
                    <a:pt x="19129" y="48033"/>
                  </a:cubicBezTo>
                  <a:lnTo>
                    <a:pt x="13441" y="72596"/>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90" name="Freeform: Shape 89">
              <a:extLst>
                <a:ext uri="{FF2B5EF4-FFF2-40B4-BE49-F238E27FC236}">
                  <a16:creationId xmlns:a16="http://schemas.microsoft.com/office/drawing/2014/main" id="{7E600C45-7169-4255-B210-E6C665535946}"/>
                </a:ext>
              </a:extLst>
            </p:cNvPr>
            <p:cNvSpPr/>
            <p:nvPr>
              <p:custDataLst>
                <p:tags r:id="rId33"/>
              </p:custDataLst>
            </p:nvPr>
          </p:nvSpPr>
          <p:spPr>
            <a:xfrm>
              <a:off x="12746517" y="3233785"/>
              <a:ext cx="71230" cy="62092"/>
            </a:xfrm>
            <a:custGeom>
              <a:avLst/>
              <a:gdLst>
                <a:gd name="connsiteX0" fmla="*/ 26397 w 71230"/>
                <a:gd name="connsiteY0" fmla="*/ 38165 h 62092"/>
                <a:gd name="connsiteX1" fmla="*/ 28428 w 71230"/>
                <a:gd name="connsiteY1" fmla="*/ 28845 h 62092"/>
                <a:gd name="connsiteX2" fmla="*/ 29952 w 71230"/>
                <a:gd name="connsiteY2" fmla="*/ 22814 h 62092"/>
                <a:gd name="connsiteX3" fmla="*/ 38713 w 71230"/>
                <a:gd name="connsiteY3" fmla="*/ 9518 h 62092"/>
                <a:gd name="connsiteX4" fmla="*/ 51537 w 71230"/>
                <a:gd name="connsiteY4" fmla="*/ 4720 h 62092"/>
                <a:gd name="connsiteX5" fmla="*/ 63218 w 71230"/>
                <a:gd name="connsiteY5" fmla="*/ 7051 h 62092"/>
                <a:gd name="connsiteX6" fmla="*/ 57758 w 71230"/>
                <a:gd name="connsiteY6" fmla="*/ 15001 h 62092"/>
                <a:gd name="connsiteX7" fmla="*/ 63472 w 71230"/>
                <a:gd name="connsiteY7" fmla="*/ 20621 h 62092"/>
                <a:gd name="connsiteX8" fmla="*/ 71344 w 71230"/>
                <a:gd name="connsiteY8" fmla="*/ 11300 h 62092"/>
                <a:gd name="connsiteX9" fmla="*/ 51791 w 71230"/>
                <a:gd name="connsiteY9" fmla="*/ 60 h 62092"/>
                <a:gd name="connsiteX10" fmla="*/ 31475 w 71230"/>
                <a:gd name="connsiteY10" fmla="*/ 10752 h 62092"/>
                <a:gd name="connsiteX11" fmla="*/ 16366 w 71230"/>
                <a:gd name="connsiteY11" fmla="*/ 60 h 62092"/>
                <a:gd name="connsiteX12" fmla="*/ 5065 w 71230"/>
                <a:gd name="connsiteY12" fmla="*/ 7599 h 62092"/>
                <a:gd name="connsiteX13" fmla="*/ 114 w 71230"/>
                <a:gd name="connsiteY13" fmla="*/ 21169 h 62092"/>
                <a:gd name="connsiteX14" fmla="*/ 2780 w 71230"/>
                <a:gd name="connsiteY14" fmla="*/ 23225 h 62092"/>
                <a:gd name="connsiteX15" fmla="*/ 5954 w 71230"/>
                <a:gd name="connsiteY15" fmla="*/ 19387 h 62092"/>
                <a:gd name="connsiteX16" fmla="*/ 15731 w 71230"/>
                <a:gd name="connsiteY16" fmla="*/ 4720 h 62092"/>
                <a:gd name="connsiteX17" fmla="*/ 20937 w 71230"/>
                <a:gd name="connsiteY17" fmla="*/ 11985 h 62092"/>
                <a:gd name="connsiteX18" fmla="*/ 18905 w 71230"/>
                <a:gd name="connsiteY18" fmla="*/ 22677 h 62092"/>
                <a:gd name="connsiteX19" fmla="*/ 16112 w 71230"/>
                <a:gd name="connsiteY19" fmla="*/ 35013 h 62092"/>
                <a:gd name="connsiteX20" fmla="*/ 13192 w 71230"/>
                <a:gd name="connsiteY20" fmla="*/ 47212 h 62092"/>
                <a:gd name="connsiteX21" fmla="*/ 11033 w 71230"/>
                <a:gd name="connsiteY21" fmla="*/ 57355 h 62092"/>
                <a:gd name="connsiteX22" fmla="*/ 15731 w 71230"/>
                <a:gd name="connsiteY22" fmla="*/ 62153 h 62092"/>
                <a:gd name="connsiteX23" fmla="*/ 21318 w 71230"/>
                <a:gd name="connsiteY23" fmla="*/ 58589 h 62092"/>
                <a:gd name="connsiteX24" fmla="*/ 23476 w 71230"/>
                <a:gd name="connsiteY24" fmla="*/ 50365 h 62092"/>
                <a:gd name="connsiteX25" fmla="*/ 26397 w 71230"/>
                <a:gd name="connsiteY25" fmla="*/ 38165 h 6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230" h="62092">
                  <a:moveTo>
                    <a:pt x="26397" y="38165"/>
                  </a:moveTo>
                  <a:cubicBezTo>
                    <a:pt x="26777" y="36109"/>
                    <a:pt x="28047" y="30901"/>
                    <a:pt x="28428" y="28845"/>
                  </a:cubicBezTo>
                  <a:cubicBezTo>
                    <a:pt x="28936" y="26789"/>
                    <a:pt x="29444" y="24596"/>
                    <a:pt x="29952" y="22814"/>
                  </a:cubicBezTo>
                  <a:cubicBezTo>
                    <a:pt x="30460" y="20483"/>
                    <a:pt x="34523" y="13356"/>
                    <a:pt x="38713" y="9518"/>
                  </a:cubicBezTo>
                  <a:cubicBezTo>
                    <a:pt x="43157" y="5680"/>
                    <a:pt x="47093" y="4720"/>
                    <a:pt x="51537" y="4720"/>
                  </a:cubicBezTo>
                  <a:cubicBezTo>
                    <a:pt x="53060" y="4720"/>
                    <a:pt x="59155" y="4720"/>
                    <a:pt x="63218" y="7051"/>
                  </a:cubicBezTo>
                  <a:cubicBezTo>
                    <a:pt x="57758" y="9107"/>
                    <a:pt x="57758" y="14864"/>
                    <a:pt x="57758" y="15001"/>
                  </a:cubicBezTo>
                  <a:cubicBezTo>
                    <a:pt x="57758" y="17331"/>
                    <a:pt x="59282" y="20621"/>
                    <a:pt x="63472" y="20621"/>
                  </a:cubicBezTo>
                  <a:cubicBezTo>
                    <a:pt x="67027" y="20621"/>
                    <a:pt x="71344" y="17331"/>
                    <a:pt x="71344" y="11300"/>
                  </a:cubicBezTo>
                  <a:cubicBezTo>
                    <a:pt x="71344" y="1157"/>
                    <a:pt x="58012" y="60"/>
                    <a:pt x="51791" y="60"/>
                  </a:cubicBezTo>
                  <a:cubicBezTo>
                    <a:pt x="48743" y="60"/>
                    <a:pt x="40109" y="60"/>
                    <a:pt x="31475" y="10752"/>
                  </a:cubicBezTo>
                  <a:cubicBezTo>
                    <a:pt x="29952" y="3487"/>
                    <a:pt x="22587" y="60"/>
                    <a:pt x="16366" y="60"/>
                  </a:cubicBezTo>
                  <a:cubicBezTo>
                    <a:pt x="12049" y="60"/>
                    <a:pt x="8367" y="2253"/>
                    <a:pt x="5065" y="7599"/>
                  </a:cubicBezTo>
                  <a:cubicBezTo>
                    <a:pt x="1764" y="13356"/>
                    <a:pt x="114" y="20483"/>
                    <a:pt x="114" y="21169"/>
                  </a:cubicBezTo>
                  <a:cubicBezTo>
                    <a:pt x="114" y="23225"/>
                    <a:pt x="2018" y="23225"/>
                    <a:pt x="2780" y="23225"/>
                  </a:cubicBezTo>
                  <a:cubicBezTo>
                    <a:pt x="4938" y="23225"/>
                    <a:pt x="5065" y="22814"/>
                    <a:pt x="5954" y="19387"/>
                  </a:cubicBezTo>
                  <a:cubicBezTo>
                    <a:pt x="7986" y="11026"/>
                    <a:pt x="11033" y="4720"/>
                    <a:pt x="15731" y="4720"/>
                  </a:cubicBezTo>
                  <a:cubicBezTo>
                    <a:pt x="20048" y="4720"/>
                    <a:pt x="20937" y="9107"/>
                    <a:pt x="20937" y="11985"/>
                  </a:cubicBezTo>
                  <a:cubicBezTo>
                    <a:pt x="20937" y="13904"/>
                    <a:pt x="19667" y="19113"/>
                    <a:pt x="18905" y="22677"/>
                  </a:cubicBezTo>
                  <a:cubicBezTo>
                    <a:pt x="18016" y="26377"/>
                    <a:pt x="16747" y="31997"/>
                    <a:pt x="16112" y="35013"/>
                  </a:cubicBezTo>
                  <a:lnTo>
                    <a:pt x="13192" y="47212"/>
                  </a:lnTo>
                  <a:cubicBezTo>
                    <a:pt x="12430" y="50639"/>
                    <a:pt x="11033" y="56670"/>
                    <a:pt x="11033" y="57355"/>
                  </a:cubicBezTo>
                  <a:cubicBezTo>
                    <a:pt x="11033" y="60371"/>
                    <a:pt x="13319" y="62153"/>
                    <a:pt x="15731" y="62153"/>
                  </a:cubicBezTo>
                  <a:cubicBezTo>
                    <a:pt x="17763" y="62153"/>
                    <a:pt x="20048" y="60919"/>
                    <a:pt x="21318" y="58589"/>
                  </a:cubicBezTo>
                  <a:cubicBezTo>
                    <a:pt x="21826" y="57492"/>
                    <a:pt x="22841" y="53106"/>
                    <a:pt x="23476" y="50365"/>
                  </a:cubicBezTo>
                  <a:lnTo>
                    <a:pt x="26397" y="38165"/>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91" name="Freeform: Shape 90">
              <a:extLst>
                <a:ext uri="{FF2B5EF4-FFF2-40B4-BE49-F238E27FC236}">
                  <a16:creationId xmlns:a16="http://schemas.microsoft.com/office/drawing/2014/main" id="{087014F9-3710-4712-984F-3209B6FBF2CC}"/>
                </a:ext>
              </a:extLst>
            </p:cNvPr>
            <p:cNvSpPr/>
            <p:nvPr>
              <p:custDataLst>
                <p:tags r:id="rId34"/>
              </p:custDataLst>
            </p:nvPr>
          </p:nvSpPr>
          <p:spPr>
            <a:xfrm>
              <a:off x="12868946" y="3167554"/>
              <a:ext cx="95279" cy="102664"/>
            </a:xfrm>
            <a:custGeom>
              <a:avLst/>
              <a:gdLst>
                <a:gd name="connsiteX0" fmla="*/ 92908 w 95279"/>
                <a:gd name="connsiteY0" fmla="*/ 9462 h 102664"/>
                <a:gd name="connsiteX1" fmla="*/ 95397 w 95279"/>
                <a:gd name="connsiteY1" fmla="*/ 4857 h 102664"/>
                <a:gd name="connsiteX2" fmla="*/ 91130 w 95279"/>
                <a:gd name="connsiteY2" fmla="*/ 59 h 102664"/>
                <a:gd name="connsiteX3" fmla="*/ 86686 w 95279"/>
                <a:gd name="connsiteY3" fmla="*/ 2938 h 102664"/>
                <a:gd name="connsiteX4" fmla="*/ 47757 w 95279"/>
                <a:gd name="connsiteY4" fmla="*/ 44771 h 102664"/>
                <a:gd name="connsiteX5" fmla="*/ 8650 w 95279"/>
                <a:gd name="connsiteY5" fmla="*/ 2746 h 102664"/>
                <a:gd name="connsiteX6" fmla="*/ 4562 w 95279"/>
                <a:gd name="connsiteY6" fmla="*/ 59 h 102664"/>
                <a:gd name="connsiteX7" fmla="*/ 118 w 95279"/>
                <a:gd name="connsiteY7" fmla="*/ 4857 h 102664"/>
                <a:gd name="connsiteX8" fmla="*/ 2784 w 95279"/>
                <a:gd name="connsiteY8" fmla="*/ 9462 h 102664"/>
                <a:gd name="connsiteX9" fmla="*/ 41536 w 95279"/>
                <a:gd name="connsiteY9" fmla="*/ 51296 h 102664"/>
                <a:gd name="connsiteX10" fmla="*/ 2784 w 95279"/>
                <a:gd name="connsiteY10" fmla="*/ 93129 h 102664"/>
                <a:gd name="connsiteX11" fmla="*/ 118 w 95279"/>
                <a:gd name="connsiteY11" fmla="*/ 97927 h 102664"/>
                <a:gd name="connsiteX12" fmla="*/ 4562 w 95279"/>
                <a:gd name="connsiteY12" fmla="*/ 102724 h 102664"/>
                <a:gd name="connsiteX13" fmla="*/ 8650 w 95279"/>
                <a:gd name="connsiteY13" fmla="*/ 100038 h 102664"/>
                <a:gd name="connsiteX14" fmla="*/ 47757 w 95279"/>
                <a:gd name="connsiteY14" fmla="*/ 58012 h 102664"/>
                <a:gd name="connsiteX15" fmla="*/ 88286 w 95279"/>
                <a:gd name="connsiteY15" fmla="*/ 101765 h 102664"/>
                <a:gd name="connsiteX16" fmla="*/ 91130 w 95279"/>
                <a:gd name="connsiteY16" fmla="*/ 102724 h 102664"/>
                <a:gd name="connsiteX17" fmla="*/ 95397 w 95279"/>
                <a:gd name="connsiteY17" fmla="*/ 97927 h 102664"/>
                <a:gd name="connsiteX18" fmla="*/ 94508 w 95279"/>
                <a:gd name="connsiteY18" fmla="*/ 95432 h 102664"/>
                <a:gd name="connsiteX19" fmla="*/ 53979 w 95279"/>
                <a:gd name="connsiteY19" fmla="*/ 51488 h 102664"/>
                <a:gd name="connsiteX20" fmla="*/ 92908 w 95279"/>
                <a:gd name="connsiteY20" fmla="*/ 9462 h 10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279" h="102664">
                  <a:moveTo>
                    <a:pt x="92908" y="9462"/>
                  </a:moveTo>
                  <a:cubicBezTo>
                    <a:pt x="94863" y="7351"/>
                    <a:pt x="95397" y="6200"/>
                    <a:pt x="95397" y="4857"/>
                  </a:cubicBezTo>
                  <a:cubicBezTo>
                    <a:pt x="95397" y="1786"/>
                    <a:pt x="93086" y="59"/>
                    <a:pt x="91130" y="59"/>
                  </a:cubicBezTo>
                  <a:cubicBezTo>
                    <a:pt x="89353" y="59"/>
                    <a:pt x="88820" y="635"/>
                    <a:pt x="86686" y="2938"/>
                  </a:cubicBezTo>
                  <a:lnTo>
                    <a:pt x="47757" y="44771"/>
                  </a:lnTo>
                  <a:lnTo>
                    <a:pt x="8650" y="2746"/>
                  </a:lnTo>
                  <a:cubicBezTo>
                    <a:pt x="6872" y="827"/>
                    <a:pt x="6161" y="59"/>
                    <a:pt x="4562" y="59"/>
                  </a:cubicBezTo>
                  <a:cubicBezTo>
                    <a:pt x="2073" y="59"/>
                    <a:pt x="118" y="2170"/>
                    <a:pt x="118" y="4857"/>
                  </a:cubicBezTo>
                  <a:cubicBezTo>
                    <a:pt x="118" y="6584"/>
                    <a:pt x="651" y="7159"/>
                    <a:pt x="2784" y="9462"/>
                  </a:cubicBezTo>
                  <a:lnTo>
                    <a:pt x="41536" y="51296"/>
                  </a:lnTo>
                  <a:lnTo>
                    <a:pt x="2784" y="93129"/>
                  </a:lnTo>
                  <a:cubicBezTo>
                    <a:pt x="295" y="95816"/>
                    <a:pt x="118" y="96775"/>
                    <a:pt x="118" y="97927"/>
                  </a:cubicBezTo>
                  <a:cubicBezTo>
                    <a:pt x="118" y="100613"/>
                    <a:pt x="2073" y="102724"/>
                    <a:pt x="4562" y="102724"/>
                  </a:cubicBezTo>
                  <a:cubicBezTo>
                    <a:pt x="6161" y="102724"/>
                    <a:pt x="6695" y="102148"/>
                    <a:pt x="8650" y="100038"/>
                  </a:cubicBezTo>
                  <a:lnTo>
                    <a:pt x="47757" y="58012"/>
                  </a:lnTo>
                  <a:lnTo>
                    <a:pt x="88286" y="101765"/>
                  </a:lnTo>
                  <a:cubicBezTo>
                    <a:pt x="89175" y="102340"/>
                    <a:pt x="90064" y="102724"/>
                    <a:pt x="91130" y="102724"/>
                  </a:cubicBezTo>
                  <a:cubicBezTo>
                    <a:pt x="93086" y="102724"/>
                    <a:pt x="95397" y="100997"/>
                    <a:pt x="95397" y="97927"/>
                  </a:cubicBezTo>
                  <a:cubicBezTo>
                    <a:pt x="95397" y="96391"/>
                    <a:pt x="95041" y="96008"/>
                    <a:pt x="94508" y="95432"/>
                  </a:cubicBezTo>
                  <a:cubicBezTo>
                    <a:pt x="94152" y="94664"/>
                    <a:pt x="59667" y="57436"/>
                    <a:pt x="53979" y="51488"/>
                  </a:cubicBezTo>
                  <a:lnTo>
                    <a:pt x="92908" y="9462"/>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92" name="Freeform: Shape 91">
              <a:extLst>
                <a:ext uri="{FF2B5EF4-FFF2-40B4-BE49-F238E27FC236}">
                  <a16:creationId xmlns:a16="http://schemas.microsoft.com/office/drawing/2014/main" id="{C7BBA53E-8070-4272-82D4-634822A8FEC9}"/>
                </a:ext>
              </a:extLst>
            </p:cNvPr>
            <p:cNvSpPr/>
            <p:nvPr>
              <p:custDataLst>
                <p:tags r:id="rId35"/>
              </p:custDataLst>
            </p:nvPr>
          </p:nvSpPr>
          <p:spPr>
            <a:xfrm>
              <a:off x="13004374" y="3182330"/>
              <a:ext cx="108611" cy="86545"/>
            </a:xfrm>
            <a:custGeom>
              <a:avLst/>
              <a:gdLst>
                <a:gd name="connsiteX0" fmla="*/ 13456 w 108611"/>
                <a:gd name="connsiteY0" fmla="*/ 72596 h 86545"/>
                <a:gd name="connsiteX1" fmla="*/ 11678 w 108611"/>
                <a:gd name="connsiteY1" fmla="*/ 80464 h 86545"/>
                <a:gd name="connsiteX2" fmla="*/ 17722 w 108611"/>
                <a:gd name="connsiteY2" fmla="*/ 86605 h 86545"/>
                <a:gd name="connsiteX3" fmla="*/ 24655 w 108611"/>
                <a:gd name="connsiteY3" fmla="*/ 82383 h 86545"/>
                <a:gd name="connsiteX4" fmla="*/ 27854 w 108611"/>
                <a:gd name="connsiteY4" fmla="*/ 70485 h 86545"/>
                <a:gd name="connsiteX5" fmla="*/ 31765 w 108611"/>
                <a:gd name="connsiteY5" fmla="*/ 53215 h 86545"/>
                <a:gd name="connsiteX6" fmla="*/ 34787 w 108611"/>
                <a:gd name="connsiteY6" fmla="*/ 40358 h 86545"/>
                <a:gd name="connsiteX7" fmla="*/ 42253 w 108611"/>
                <a:gd name="connsiteY7" fmla="*/ 23087 h 86545"/>
                <a:gd name="connsiteX8" fmla="*/ 68917 w 108611"/>
                <a:gd name="connsiteY8" fmla="*/ 5432 h 86545"/>
                <a:gd name="connsiteX9" fmla="*/ 79404 w 108611"/>
                <a:gd name="connsiteY9" fmla="*/ 18865 h 86545"/>
                <a:gd name="connsiteX10" fmla="*/ 68917 w 108611"/>
                <a:gd name="connsiteY10" fmla="*/ 59739 h 86545"/>
                <a:gd name="connsiteX11" fmla="*/ 66250 w 108611"/>
                <a:gd name="connsiteY11" fmla="*/ 70102 h 86545"/>
                <a:gd name="connsiteX12" fmla="*/ 83137 w 108611"/>
                <a:gd name="connsiteY12" fmla="*/ 86605 h 86545"/>
                <a:gd name="connsiteX13" fmla="*/ 108735 w 108611"/>
                <a:gd name="connsiteY13" fmla="*/ 57244 h 86545"/>
                <a:gd name="connsiteX14" fmla="*/ 105891 w 108611"/>
                <a:gd name="connsiteY14" fmla="*/ 54750 h 86545"/>
                <a:gd name="connsiteX15" fmla="*/ 102513 w 108611"/>
                <a:gd name="connsiteY15" fmla="*/ 58012 h 86545"/>
                <a:gd name="connsiteX16" fmla="*/ 83671 w 108611"/>
                <a:gd name="connsiteY16" fmla="*/ 81232 h 86545"/>
                <a:gd name="connsiteX17" fmla="*/ 79227 w 108611"/>
                <a:gd name="connsiteY17" fmla="*/ 74515 h 86545"/>
                <a:gd name="connsiteX18" fmla="*/ 83315 w 108611"/>
                <a:gd name="connsiteY18" fmla="*/ 58972 h 86545"/>
                <a:gd name="connsiteX19" fmla="*/ 92736 w 108611"/>
                <a:gd name="connsiteY19" fmla="*/ 21935 h 86545"/>
                <a:gd name="connsiteX20" fmla="*/ 69628 w 108611"/>
                <a:gd name="connsiteY20" fmla="*/ 59 h 86545"/>
                <a:gd name="connsiteX21" fmla="*/ 39586 w 108611"/>
                <a:gd name="connsiteY21" fmla="*/ 17522 h 86545"/>
                <a:gd name="connsiteX22" fmla="*/ 20566 w 108611"/>
                <a:gd name="connsiteY22" fmla="*/ 59 h 86545"/>
                <a:gd name="connsiteX23" fmla="*/ 6523 w 108611"/>
                <a:gd name="connsiteY23" fmla="*/ 10422 h 86545"/>
                <a:gd name="connsiteX24" fmla="*/ 124 w 108611"/>
                <a:gd name="connsiteY24" fmla="*/ 29419 h 86545"/>
                <a:gd name="connsiteX25" fmla="*/ 3146 w 108611"/>
                <a:gd name="connsiteY25" fmla="*/ 31914 h 86545"/>
                <a:gd name="connsiteX26" fmla="*/ 7056 w 108611"/>
                <a:gd name="connsiteY26" fmla="*/ 26157 h 86545"/>
                <a:gd name="connsiteX27" fmla="*/ 20033 w 108611"/>
                <a:gd name="connsiteY27" fmla="*/ 5432 h 86545"/>
                <a:gd name="connsiteX28" fmla="*/ 25899 w 108611"/>
                <a:gd name="connsiteY28" fmla="*/ 14835 h 86545"/>
                <a:gd name="connsiteX29" fmla="*/ 23055 w 108611"/>
                <a:gd name="connsiteY29" fmla="*/ 30763 h 86545"/>
                <a:gd name="connsiteX30" fmla="*/ 19144 w 108611"/>
                <a:gd name="connsiteY30" fmla="*/ 48033 h 86545"/>
                <a:gd name="connsiteX31" fmla="*/ 13456 w 108611"/>
                <a:gd name="connsiteY31" fmla="*/ 72596 h 8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611" h="86545">
                  <a:moveTo>
                    <a:pt x="13456" y="72596"/>
                  </a:moveTo>
                  <a:cubicBezTo>
                    <a:pt x="12745" y="75091"/>
                    <a:pt x="11678" y="79888"/>
                    <a:pt x="11678" y="80464"/>
                  </a:cubicBezTo>
                  <a:cubicBezTo>
                    <a:pt x="11678" y="84686"/>
                    <a:pt x="14878" y="86605"/>
                    <a:pt x="17722" y="86605"/>
                  </a:cubicBezTo>
                  <a:cubicBezTo>
                    <a:pt x="20922" y="86605"/>
                    <a:pt x="23766" y="84110"/>
                    <a:pt x="24655" y="82383"/>
                  </a:cubicBezTo>
                  <a:cubicBezTo>
                    <a:pt x="25543" y="80656"/>
                    <a:pt x="26965" y="74515"/>
                    <a:pt x="27854" y="70485"/>
                  </a:cubicBezTo>
                  <a:cubicBezTo>
                    <a:pt x="28743" y="66839"/>
                    <a:pt x="30698" y="58012"/>
                    <a:pt x="31765" y="53215"/>
                  </a:cubicBezTo>
                  <a:cubicBezTo>
                    <a:pt x="32832" y="48993"/>
                    <a:pt x="33898" y="44771"/>
                    <a:pt x="34787" y="40358"/>
                  </a:cubicBezTo>
                  <a:cubicBezTo>
                    <a:pt x="36742" y="32490"/>
                    <a:pt x="37098" y="30955"/>
                    <a:pt x="42253" y="23087"/>
                  </a:cubicBezTo>
                  <a:cubicBezTo>
                    <a:pt x="47230" y="15411"/>
                    <a:pt x="55585" y="5432"/>
                    <a:pt x="68917" y="5432"/>
                  </a:cubicBezTo>
                  <a:cubicBezTo>
                    <a:pt x="79227" y="5432"/>
                    <a:pt x="79404" y="15219"/>
                    <a:pt x="79404" y="18865"/>
                  </a:cubicBezTo>
                  <a:cubicBezTo>
                    <a:pt x="79404" y="30379"/>
                    <a:pt x="71761" y="51679"/>
                    <a:pt x="68917" y="59739"/>
                  </a:cubicBezTo>
                  <a:cubicBezTo>
                    <a:pt x="66961" y="65112"/>
                    <a:pt x="66250" y="66839"/>
                    <a:pt x="66250" y="70102"/>
                  </a:cubicBezTo>
                  <a:cubicBezTo>
                    <a:pt x="66250" y="80272"/>
                    <a:pt x="74072" y="86605"/>
                    <a:pt x="83137" y="86605"/>
                  </a:cubicBezTo>
                  <a:cubicBezTo>
                    <a:pt x="100913" y="86605"/>
                    <a:pt x="108735" y="60123"/>
                    <a:pt x="108735" y="57244"/>
                  </a:cubicBezTo>
                  <a:cubicBezTo>
                    <a:pt x="108735" y="54750"/>
                    <a:pt x="106424" y="54750"/>
                    <a:pt x="105891" y="54750"/>
                  </a:cubicBezTo>
                  <a:cubicBezTo>
                    <a:pt x="103402" y="54750"/>
                    <a:pt x="103224" y="55901"/>
                    <a:pt x="102513" y="58012"/>
                  </a:cubicBezTo>
                  <a:cubicBezTo>
                    <a:pt x="98425" y="73364"/>
                    <a:pt x="90781" y="81232"/>
                    <a:pt x="83671" y="81232"/>
                  </a:cubicBezTo>
                  <a:cubicBezTo>
                    <a:pt x="79938" y="81232"/>
                    <a:pt x="79227" y="78545"/>
                    <a:pt x="79227" y="74515"/>
                  </a:cubicBezTo>
                  <a:cubicBezTo>
                    <a:pt x="79227" y="70102"/>
                    <a:pt x="80116" y="67607"/>
                    <a:pt x="83315" y="58972"/>
                  </a:cubicBezTo>
                  <a:cubicBezTo>
                    <a:pt x="85448" y="53023"/>
                    <a:pt x="92736" y="32682"/>
                    <a:pt x="92736" y="21935"/>
                  </a:cubicBezTo>
                  <a:cubicBezTo>
                    <a:pt x="92736" y="3321"/>
                    <a:pt x="79049" y="59"/>
                    <a:pt x="69628" y="59"/>
                  </a:cubicBezTo>
                  <a:cubicBezTo>
                    <a:pt x="54874" y="59"/>
                    <a:pt x="44919" y="9846"/>
                    <a:pt x="39586" y="17522"/>
                  </a:cubicBezTo>
                  <a:cubicBezTo>
                    <a:pt x="38342" y="4281"/>
                    <a:pt x="27854" y="59"/>
                    <a:pt x="20566" y="59"/>
                  </a:cubicBezTo>
                  <a:cubicBezTo>
                    <a:pt x="12922" y="59"/>
                    <a:pt x="8834" y="6008"/>
                    <a:pt x="6523" y="10422"/>
                  </a:cubicBezTo>
                  <a:cubicBezTo>
                    <a:pt x="2612" y="17522"/>
                    <a:pt x="124" y="28460"/>
                    <a:pt x="124" y="29419"/>
                  </a:cubicBezTo>
                  <a:cubicBezTo>
                    <a:pt x="124" y="31914"/>
                    <a:pt x="2612" y="31914"/>
                    <a:pt x="3146" y="31914"/>
                  </a:cubicBezTo>
                  <a:cubicBezTo>
                    <a:pt x="5634" y="31914"/>
                    <a:pt x="5812" y="31338"/>
                    <a:pt x="7056" y="26157"/>
                  </a:cubicBezTo>
                  <a:cubicBezTo>
                    <a:pt x="9723" y="14835"/>
                    <a:pt x="13100" y="5432"/>
                    <a:pt x="20033" y="5432"/>
                  </a:cubicBezTo>
                  <a:cubicBezTo>
                    <a:pt x="24655" y="5432"/>
                    <a:pt x="25899" y="9654"/>
                    <a:pt x="25899" y="14835"/>
                  </a:cubicBezTo>
                  <a:cubicBezTo>
                    <a:pt x="25899" y="18481"/>
                    <a:pt x="24299" y="25581"/>
                    <a:pt x="23055" y="30763"/>
                  </a:cubicBezTo>
                  <a:cubicBezTo>
                    <a:pt x="21810" y="35944"/>
                    <a:pt x="20033" y="43812"/>
                    <a:pt x="19144" y="48033"/>
                  </a:cubicBezTo>
                  <a:lnTo>
                    <a:pt x="13456" y="72596"/>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93" name="Freeform: Shape 92">
              <a:extLst>
                <a:ext uri="{FF2B5EF4-FFF2-40B4-BE49-F238E27FC236}">
                  <a16:creationId xmlns:a16="http://schemas.microsoft.com/office/drawing/2014/main" id="{8A7A78B5-66DF-41E0-BBC4-36BCB5F57C30}"/>
                </a:ext>
              </a:extLst>
            </p:cNvPr>
            <p:cNvSpPr/>
            <p:nvPr>
              <p:custDataLst>
                <p:tags r:id="rId36"/>
              </p:custDataLst>
            </p:nvPr>
          </p:nvSpPr>
          <p:spPr>
            <a:xfrm>
              <a:off x="13133106" y="3233785"/>
              <a:ext cx="71230" cy="62092"/>
            </a:xfrm>
            <a:custGeom>
              <a:avLst/>
              <a:gdLst>
                <a:gd name="connsiteX0" fmla="*/ 26412 w 71230"/>
                <a:gd name="connsiteY0" fmla="*/ 38165 h 62092"/>
                <a:gd name="connsiteX1" fmla="*/ 28443 w 71230"/>
                <a:gd name="connsiteY1" fmla="*/ 28845 h 62092"/>
                <a:gd name="connsiteX2" fmla="*/ 29967 w 71230"/>
                <a:gd name="connsiteY2" fmla="*/ 22814 h 62092"/>
                <a:gd name="connsiteX3" fmla="*/ 38728 w 71230"/>
                <a:gd name="connsiteY3" fmla="*/ 9518 h 62092"/>
                <a:gd name="connsiteX4" fmla="*/ 51552 w 71230"/>
                <a:gd name="connsiteY4" fmla="*/ 4720 h 62092"/>
                <a:gd name="connsiteX5" fmla="*/ 63233 w 71230"/>
                <a:gd name="connsiteY5" fmla="*/ 7051 h 62092"/>
                <a:gd name="connsiteX6" fmla="*/ 57774 w 71230"/>
                <a:gd name="connsiteY6" fmla="*/ 15001 h 62092"/>
                <a:gd name="connsiteX7" fmla="*/ 63487 w 71230"/>
                <a:gd name="connsiteY7" fmla="*/ 20621 h 62092"/>
                <a:gd name="connsiteX8" fmla="*/ 71359 w 71230"/>
                <a:gd name="connsiteY8" fmla="*/ 11300 h 62092"/>
                <a:gd name="connsiteX9" fmla="*/ 51806 w 71230"/>
                <a:gd name="connsiteY9" fmla="*/ 60 h 62092"/>
                <a:gd name="connsiteX10" fmla="*/ 31491 w 71230"/>
                <a:gd name="connsiteY10" fmla="*/ 10752 h 62092"/>
                <a:gd name="connsiteX11" fmla="*/ 16381 w 71230"/>
                <a:gd name="connsiteY11" fmla="*/ 60 h 62092"/>
                <a:gd name="connsiteX12" fmla="*/ 5081 w 71230"/>
                <a:gd name="connsiteY12" fmla="*/ 7599 h 62092"/>
                <a:gd name="connsiteX13" fmla="*/ 129 w 71230"/>
                <a:gd name="connsiteY13" fmla="*/ 21169 h 62092"/>
                <a:gd name="connsiteX14" fmla="*/ 2795 w 71230"/>
                <a:gd name="connsiteY14" fmla="*/ 23225 h 62092"/>
                <a:gd name="connsiteX15" fmla="*/ 5969 w 71230"/>
                <a:gd name="connsiteY15" fmla="*/ 19387 h 62092"/>
                <a:gd name="connsiteX16" fmla="*/ 15746 w 71230"/>
                <a:gd name="connsiteY16" fmla="*/ 4720 h 62092"/>
                <a:gd name="connsiteX17" fmla="*/ 20952 w 71230"/>
                <a:gd name="connsiteY17" fmla="*/ 11985 h 62092"/>
                <a:gd name="connsiteX18" fmla="*/ 18920 w 71230"/>
                <a:gd name="connsiteY18" fmla="*/ 22677 h 62092"/>
                <a:gd name="connsiteX19" fmla="*/ 16127 w 71230"/>
                <a:gd name="connsiteY19" fmla="*/ 35013 h 62092"/>
                <a:gd name="connsiteX20" fmla="*/ 13207 w 71230"/>
                <a:gd name="connsiteY20" fmla="*/ 47212 h 62092"/>
                <a:gd name="connsiteX21" fmla="*/ 11048 w 71230"/>
                <a:gd name="connsiteY21" fmla="*/ 57355 h 62092"/>
                <a:gd name="connsiteX22" fmla="*/ 15746 w 71230"/>
                <a:gd name="connsiteY22" fmla="*/ 62153 h 62092"/>
                <a:gd name="connsiteX23" fmla="*/ 21333 w 71230"/>
                <a:gd name="connsiteY23" fmla="*/ 58589 h 62092"/>
                <a:gd name="connsiteX24" fmla="*/ 23491 w 71230"/>
                <a:gd name="connsiteY24" fmla="*/ 50365 h 62092"/>
                <a:gd name="connsiteX25" fmla="*/ 26412 w 71230"/>
                <a:gd name="connsiteY25" fmla="*/ 38165 h 6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230" h="62092">
                  <a:moveTo>
                    <a:pt x="26412" y="38165"/>
                  </a:moveTo>
                  <a:cubicBezTo>
                    <a:pt x="26793" y="36109"/>
                    <a:pt x="28062" y="30901"/>
                    <a:pt x="28443" y="28845"/>
                  </a:cubicBezTo>
                  <a:cubicBezTo>
                    <a:pt x="28951" y="26789"/>
                    <a:pt x="29459" y="24596"/>
                    <a:pt x="29967" y="22814"/>
                  </a:cubicBezTo>
                  <a:cubicBezTo>
                    <a:pt x="30475" y="20483"/>
                    <a:pt x="34538" y="13356"/>
                    <a:pt x="38728" y="9518"/>
                  </a:cubicBezTo>
                  <a:cubicBezTo>
                    <a:pt x="43172" y="5680"/>
                    <a:pt x="47108" y="4720"/>
                    <a:pt x="51552" y="4720"/>
                  </a:cubicBezTo>
                  <a:cubicBezTo>
                    <a:pt x="53076" y="4720"/>
                    <a:pt x="59170" y="4720"/>
                    <a:pt x="63233" y="7051"/>
                  </a:cubicBezTo>
                  <a:cubicBezTo>
                    <a:pt x="57774" y="9107"/>
                    <a:pt x="57774" y="14864"/>
                    <a:pt x="57774" y="15001"/>
                  </a:cubicBezTo>
                  <a:cubicBezTo>
                    <a:pt x="57774" y="17331"/>
                    <a:pt x="59297" y="20621"/>
                    <a:pt x="63487" y="20621"/>
                  </a:cubicBezTo>
                  <a:cubicBezTo>
                    <a:pt x="67042" y="20621"/>
                    <a:pt x="71359" y="17331"/>
                    <a:pt x="71359" y="11300"/>
                  </a:cubicBezTo>
                  <a:cubicBezTo>
                    <a:pt x="71359" y="1157"/>
                    <a:pt x="58028" y="60"/>
                    <a:pt x="51806" y="60"/>
                  </a:cubicBezTo>
                  <a:cubicBezTo>
                    <a:pt x="48759" y="60"/>
                    <a:pt x="40125" y="60"/>
                    <a:pt x="31491" y="10752"/>
                  </a:cubicBezTo>
                  <a:cubicBezTo>
                    <a:pt x="29967" y="3487"/>
                    <a:pt x="22603" y="60"/>
                    <a:pt x="16381" y="60"/>
                  </a:cubicBezTo>
                  <a:cubicBezTo>
                    <a:pt x="12064" y="60"/>
                    <a:pt x="8382" y="2253"/>
                    <a:pt x="5081" y="7599"/>
                  </a:cubicBezTo>
                  <a:cubicBezTo>
                    <a:pt x="1779" y="13356"/>
                    <a:pt x="129" y="20483"/>
                    <a:pt x="129" y="21169"/>
                  </a:cubicBezTo>
                  <a:cubicBezTo>
                    <a:pt x="129" y="23225"/>
                    <a:pt x="2033" y="23225"/>
                    <a:pt x="2795" y="23225"/>
                  </a:cubicBezTo>
                  <a:cubicBezTo>
                    <a:pt x="4954" y="23225"/>
                    <a:pt x="5081" y="22814"/>
                    <a:pt x="5969" y="19387"/>
                  </a:cubicBezTo>
                  <a:cubicBezTo>
                    <a:pt x="8001" y="11026"/>
                    <a:pt x="11048" y="4720"/>
                    <a:pt x="15746" y="4720"/>
                  </a:cubicBezTo>
                  <a:cubicBezTo>
                    <a:pt x="20063" y="4720"/>
                    <a:pt x="20952" y="9107"/>
                    <a:pt x="20952" y="11985"/>
                  </a:cubicBezTo>
                  <a:cubicBezTo>
                    <a:pt x="20952" y="13904"/>
                    <a:pt x="19682" y="19113"/>
                    <a:pt x="18920" y="22677"/>
                  </a:cubicBezTo>
                  <a:cubicBezTo>
                    <a:pt x="18032" y="26377"/>
                    <a:pt x="16762" y="31997"/>
                    <a:pt x="16127" y="35013"/>
                  </a:cubicBezTo>
                  <a:lnTo>
                    <a:pt x="13207" y="47212"/>
                  </a:lnTo>
                  <a:cubicBezTo>
                    <a:pt x="12445" y="50639"/>
                    <a:pt x="11048" y="56670"/>
                    <a:pt x="11048" y="57355"/>
                  </a:cubicBezTo>
                  <a:cubicBezTo>
                    <a:pt x="11048" y="60371"/>
                    <a:pt x="13334" y="62153"/>
                    <a:pt x="15746" y="62153"/>
                  </a:cubicBezTo>
                  <a:cubicBezTo>
                    <a:pt x="17778" y="62153"/>
                    <a:pt x="20063" y="60919"/>
                    <a:pt x="21333" y="58589"/>
                  </a:cubicBezTo>
                  <a:cubicBezTo>
                    <a:pt x="21841" y="57492"/>
                    <a:pt x="22857" y="53106"/>
                    <a:pt x="23491" y="50365"/>
                  </a:cubicBezTo>
                  <a:lnTo>
                    <a:pt x="26412" y="38165"/>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94" name="Freeform: Shape 93">
              <a:extLst>
                <a:ext uri="{FF2B5EF4-FFF2-40B4-BE49-F238E27FC236}">
                  <a16:creationId xmlns:a16="http://schemas.microsoft.com/office/drawing/2014/main" id="{4EC13189-6EE5-460F-995C-EE552D88D9EB}"/>
                </a:ext>
              </a:extLst>
            </p:cNvPr>
            <p:cNvSpPr/>
            <p:nvPr>
              <p:custDataLst>
                <p:tags r:id="rId37"/>
              </p:custDataLst>
            </p:nvPr>
          </p:nvSpPr>
          <p:spPr>
            <a:xfrm>
              <a:off x="13255534" y="3167554"/>
              <a:ext cx="95279" cy="102664"/>
            </a:xfrm>
            <a:custGeom>
              <a:avLst/>
              <a:gdLst>
                <a:gd name="connsiteX0" fmla="*/ 92923 w 95279"/>
                <a:gd name="connsiteY0" fmla="*/ 9462 h 102664"/>
                <a:gd name="connsiteX1" fmla="*/ 95412 w 95279"/>
                <a:gd name="connsiteY1" fmla="*/ 4857 h 102664"/>
                <a:gd name="connsiteX2" fmla="*/ 91146 w 95279"/>
                <a:gd name="connsiteY2" fmla="*/ 59 h 102664"/>
                <a:gd name="connsiteX3" fmla="*/ 86702 w 95279"/>
                <a:gd name="connsiteY3" fmla="*/ 2938 h 102664"/>
                <a:gd name="connsiteX4" fmla="*/ 47772 w 95279"/>
                <a:gd name="connsiteY4" fmla="*/ 44771 h 102664"/>
                <a:gd name="connsiteX5" fmla="*/ 8665 w 95279"/>
                <a:gd name="connsiteY5" fmla="*/ 2746 h 102664"/>
                <a:gd name="connsiteX6" fmla="*/ 4577 w 95279"/>
                <a:gd name="connsiteY6" fmla="*/ 59 h 102664"/>
                <a:gd name="connsiteX7" fmla="*/ 133 w 95279"/>
                <a:gd name="connsiteY7" fmla="*/ 4857 h 102664"/>
                <a:gd name="connsiteX8" fmla="*/ 2799 w 95279"/>
                <a:gd name="connsiteY8" fmla="*/ 9462 h 102664"/>
                <a:gd name="connsiteX9" fmla="*/ 41551 w 95279"/>
                <a:gd name="connsiteY9" fmla="*/ 51296 h 102664"/>
                <a:gd name="connsiteX10" fmla="*/ 2799 w 95279"/>
                <a:gd name="connsiteY10" fmla="*/ 93129 h 102664"/>
                <a:gd name="connsiteX11" fmla="*/ 133 w 95279"/>
                <a:gd name="connsiteY11" fmla="*/ 97927 h 102664"/>
                <a:gd name="connsiteX12" fmla="*/ 4577 w 95279"/>
                <a:gd name="connsiteY12" fmla="*/ 102724 h 102664"/>
                <a:gd name="connsiteX13" fmla="*/ 8665 w 95279"/>
                <a:gd name="connsiteY13" fmla="*/ 100038 h 102664"/>
                <a:gd name="connsiteX14" fmla="*/ 47772 w 95279"/>
                <a:gd name="connsiteY14" fmla="*/ 58012 h 102664"/>
                <a:gd name="connsiteX15" fmla="*/ 88301 w 95279"/>
                <a:gd name="connsiteY15" fmla="*/ 101765 h 102664"/>
                <a:gd name="connsiteX16" fmla="*/ 91146 w 95279"/>
                <a:gd name="connsiteY16" fmla="*/ 102724 h 102664"/>
                <a:gd name="connsiteX17" fmla="*/ 95412 w 95279"/>
                <a:gd name="connsiteY17" fmla="*/ 97927 h 102664"/>
                <a:gd name="connsiteX18" fmla="*/ 94523 w 95279"/>
                <a:gd name="connsiteY18" fmla="*/ 95432 h 102664"/>
                <a:gd name="connsiteX19" fmla="*/ 53994 w 95279"/>
                <a:gd name="connsiteY19" fmla="*/ 51488 h 102664"/>
                <a:gd name="connsiteX20" fmla="*/ 92923 w 95279"/>
                <a:gd name="connsiteY20" fmla="*/ 9462 h 10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279" h="102664">
                  <a:moveTo>
                    <a:pt x="92923" y="9462"/>
                  </a:moveTo>
                  <a:cubicBezTo>
                    <a:pt x="94879" y="7351"/>
                    <a:pt x="95412" y="6200"/>
                    <a:pt x="95412" y="4857"/>
                  </a:cubicBezTo>
                  <a:cubicBezTo>
                    <a:pt x="95412" y="1786"/>
                    <a:pt x="93101" y="59"/>
                    <a:pt x="91146" y="59"/>
                  </a:cubicBezTo>
                  <a:cubicBezTo>
                    <a:pt x="89368" y="59"/>
                    <a:pt x="88835" y="635"/>
                    <a:pt x="86702" y="2938"/>
                  </a:cubicBezTo>
                  <a:lnTo>
                    <a:pt x="47772" y="44771"/>
                  </a:lnTo>
                  <a:lnTo>
                    <a:pt x="8665" y="2746"/>
                  </a:lnTo>
                  <a:cubicBezTo>
                    <a:pt x="6888" y="827"/>
                    <a:pt x="6177" y="59"/>
                    <a:pt x="4577" y="59"/>
                  </a:cubicBezTo>
                  <a:cubicBezTo>
                    <a:pt x="2088" y="59"/>
                    <a:pt x="133" y="2170"/>
                    <a:pt x="133" y="4857"/>
                  </a:cubicBezTo>
                  <a:cubicBezTo>
                    <a:pt x="133" y="6584"/>
                    <a:pt x="666" y="7159"/>
                    <a:pt x="2799" y="9462"/>
                  </a:cubicBezTo>
                  <a:lnTo>
                    <a:pt x="41551" y="51296"/>
                  </a:lnTo>
                  <a:lnTo>
                    <a:pt x="2799" y="93129"/>
                  </a:lnTo>
                  <a:cubicBezTo>
                    <a:pt x="310" y="95816"/>
                    <a:pt x="133" y="96775"/>
                    <a:pt x="133" y="97927"/>
                  </a:cubicBezTo>
                  <a:cubicBezTo>
                    <a:pt x="133" y="100613"/>
                    <a:pt x="2088" y="102724"/>
                    <a:pt x="4577" y="102724"/>
                  </a:cubicBezTo>
                  <a:cubicBezTo>
                    <a:pt x="6177" y="102724"/>
                    <a:pt x="6710" y="102148"/>
                    <a:pt x="8665" y="100038"/>
                  </a:cubicBezTo>
                  <a:lnTo>
                    <a:pt x="47772" y="58012"/>
                  </a:lnTo>
                  <a:lnTo>
                    <a:pt x="88301" y="101765"/>
                  </a:lnTo>
                  <a:cubicBezTo>
                    <a:pt x="89190" y="102340"/>
                    <a:pt x="90079" y="102724"/>
                    <a:pt x="91146" y="102724"/>
                  </a:cubicBezTo>
                  <a:cubicBezTo>
                    <a:pt x="93101" y="102724"/>
                    <a:pt x="95412" y="100997"/>
                    <a:pt x="95412" y="97927"/>
                  </a:cubicBezTo>
                  <a:cubicBezTo>
                    <a:pt x="95412" y="96391"/>
                    <a:pt x="95056" y="96008"/>
                    <a:pt x="94523" y="95432"/>
                  </a:cubicBezTo>
                  <a:cubicBezTo>
                    <a:pt x="94167" y="94664"/>
                    <a:pt x="59682" y="57436"/>
                    <a:pt x="53994" y="51488"/>
                  </a:cubicBezTo>
                  <a:lnTo>
                    <a:pt x="92923" y="9462"/>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95" name="Freeform: Shape 94">
              <a:extLst>
                <a:ext uri="{FF2B5EF4-FFF2-40B4-BE49-F238E27FC236}">
                  <a16:creationId xmlns:a16="http://schemas.microsoft.com/office/drawing/2014/main" id="{3BB0ED7B-CBCA-4E9F-BCB3-F8869EA8E179}"/>
                </a:ext>
              </a:extLst>
            </p:cNvPr>
            <p:cNvSpPr/>
            <p:nvPr>
              <p:custDataLst>
                <p:tags r:id="rId38"/>
              </p:custDataLst>
            </p:nvPr>
          </p:nvSpPr>
          <p:spPr>
            <a:xfrm>
              <a:off x="13390963" y="3182330"/>
              <a:ext cx="108611" cy="86545"/>
            </a:xfrm>
            <a:custGeom>
              <a:avLst/>
              <a:gdLst>
                <a:gd name="connsiteX0" fmla="*/ 13471 w 108611"/>
                <a:gd name="connsiteY0" fmla="*/ 72596 h 86545"/>
                <a:gd name="connsiteX1" fmla="*/ 11693 w 108611"/>
                <a:gd name="connsiteY1" fmla="*/ 80464 h 86545"/>
                <a:gd name="connsiteX2" fmla="*/ 17737 w 108611"/>
                <a:gd name="connsiteY2" fmla="*/ 86605 h 86545"/>
                <a:gd name="connsiteX3" fmla="*/ 24670 w 108611"/>
                <a:gd name="connsiteY3" fmla="*/ 82383 h 86545"/>
                <a:gd name="connsiteX4" fmla="*/ 27869 w 108611"/>
                <a:gd name="connsiteY4" fmla="*/ 70485 h 86545"/>
                <a:gd name="connsiteX5" fmla="*/ 31780 w 108611"/>
                <a:gd name="connsiteY5" fmla="*/ 53215 h 86545"/>
                <a:gd name="connsiteX6" fmla="*/ 34802 w 108611"/>
                <a:gd name="connsiteY6" fmla="*/ 40358 h 86545"/>
                <a:gd name="connsiteX7" fmla="*/ 42268 w 108611"/>
                <a:gd name="connsiteY7" fmla="*/ 23087 h 86545"/>
                <a:gd name="connsiteX8" fmla="*/ 68932 w 108611"/>
                <a:gd name="connsiteY8" fmla="*/ 5432 h 86545"/>
                <a:gd name="connsiteX9" fmla="*/ 79420 w 108611"/>
                <a:gd name="connsiteY9" fmla="*/ 18865 h 86545"/>
                <a:gd name="connsiteX10" fmla="*/ 68932 w 108611"/>
                <a:gd name="connsiteY10" fmla="*/ 59739 h 86545"/>
                <a:gd name="connsiteX11" fmla="*/ 66265 w 108611"/>
                <a:gd name="connsiteY11" fmla="*/ 70102 h 86545"/>
                <a:gd name="connsiteX12" fmla="*/ 83153 w 108611"/>
                <a:gd name="connsiteY12" fmla="*/ 86605 h 86545"/>
                <a:gd name="connsiteX13" fmla="*/ 108750 w 108611"/>
                <a:gd name="connsiteY13" fmla="*/ 57244 h 86545"/>
                <a:gd name="connsiteX14" fmla="*/ 105906 w 108611"/>
                <a:gd name="connsiteY14" fmla="*/ 54750 h 86545"/>
                <a:gd name="connsiteX15" fmla="*/ 102528 w 108611"/>
                <a:gd name="connsiteY15" fmla="*/ 58012 h 86545"/>
                <a:gd name="connsiteX16" fmla="*/ 83686 w 108611"/>
                <a:gd name="connsiteY16" fmla="*/ 81232 h 86545"/>
                <a:gd name="connsiteX17" fmla="*/ 79242 w 108611"/>
                <a:gd name="connsiteY17" fmla="*/ 74515 h 86545"/>
                <a:gd name="connsiteX18" fmla="*/ 83330 w 108611"/>
                <a:gd name="connsiteY18" fmla="*/ 58972 h 86545"/>
                <a:gd name="connsiteX19" fmla="*/ 92752 w 108611"/>
                <a:gd name="connsiteY19" fmla="*/ 21935 h 86545"/>
                <a:gd name="connsiteX20" fmla="*/ 69643 w 108611"/>
                <a:gd name="connsiteY20" fmla="*/ 59 h 86545"/>
                <a:gd name="connsiteX21" fmla="*/ 39602 w 108611"/>
                <a:gd name="connsiteY21" fmla="*/ 17522 h 86545"/>
                <a:gd name="connsiteX22" fmla="*/ 20581 w 108611"/>
                <a:gd name="connsiteY22" fmla="*/ 59 h 86545"/>
                <a:gd name="connsiteX23" fmla="*/ 6538 w 108611"/>
                <a:gd name="connsiteY23" fmla="*/ 10422 h 86545"/>
                <a:gd name="connsiteX24" fmla="*/ 139 w 108611"/>
                <a:gd name="connsiteY24" fmla="*/ 29419 h 86545"/>
                <a:gd name="connsiteX25" fmla="*/ 3161 w 108611"/>
                <a:gd name="connsiteY25" fmla="*/ 31914 h 86545"/>
                <a:gd name="connsiteX26" fmla="*/ 7072 w 108611"/>
                <a:gd name="connsiteY26" fmla="*/ 26157 h 86545"/>
                <a:gd name="connsiteX27" fmla="*/ 20048 w 108611"/>
                <a:gd name="connsiteY27" fmla="*/ 5432 h 86545"/>
                <a:gd name="connsiteX28" fmla="*/ 25914 w 108611"/>
                <a:gd name="connsiteY28" fmla="*/ 14835 h 86545"/>
                <a:gd name="connsiteX29" fmla="*/ 23070 w 108611"/>
                <a:gd name="connsiteY29" fmla="*/ 30763 h 86545"/>
                <a:gd name="connsiteX30" fmla="*/ 19159 w 108611"/>
                <a:gd name="connsiteY30" fmla="*/ 48033 h 86545"/>
                <a:gd name="connsiteX31" fmla="*/ 13471 w 108611"/>
                <a:gd name="connsiteY31" fmla="*/ 72596 h 8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611" h="86545">
                  <a:moveTo>
                    <a:pt x="13471" y="72596"/>
                  </a:moveTo>
                  <a:cubicBezTo>
                    <a:pt x="12760" y="75091"/>
                    <a:pt x="11693" y="79888"/>
                    <a:pt x="11693" y="80464"/>
                  </a:cubicBezTo>
                  <a:cubicBezTo>
                    <a:pt x="11693" y="84686"/>
                    <a:pt x="14893" y="86605"/>
                    <a:pt x="17737" y="86605"/>
                  </a:cubicBezTo>
                  <a:cubicBezTo>
                    <a:pt x="20937" y="86605"/>
                    <a:pt x="23781" y="84110"/>
                    <a:pt x="24670" y="82383"/>
                  </a:cubicBezTo>
                  <a:cubicBezTo>
                    <a:pt x="25559" y="80656"/>
                    <a:pt x="26981" y="74515"/>
                    <a:pt x="27869" y="70485"/>
                  </a:cubicBezTo>
                  <a:cubicBezTo>
                    <a:pt x="28758" y="66839"/>
                    <a:pt x="30714" y="58012"/>
                    <a:pt x="31780" y="53215"/>
                  </a:cubicBezTo>
                  <a:cubicBezTo>
                    <a:pt x="32847" y="48993"/>
                    <a:pt x="33913" y="44771"/>
                    <a:pt x="34802" y="40358"/>
                  </a:cubicBezTo>
                  <a:cubicBezTo>
                    <a:pt x="36757" y="32490"/>
                    <a:pt x="37113" y="30955"/>
                    <a:pt x="42268" y="23087"/>
                  </a:cubicBezTo>
                  <a:cubicBezTo>
                    <a:pt x="47245" y="15411"/>
                    <a:pt x="55600" y="5432"/>
                    <a:pt x="68932" y="5432"/>
                  </a:cubicBezTo>
                  <a:cubicBezTo>
                    <a:pt x="79242" y="5432"/>
                    <a:pt x="79420" y="15219"/>
                    <a:pt x="79420" y="18865"/>
                  </a:cubicBezTo>
                  <a:cubicBezTo>
                    <a:pt x="79420" y="30379"/>
                    <a:pt x="71776" y="51679"/>
                    <a:pt x="68932" y="59739"/>
                  </a:cubicBezTo>
                  <a:cubicBezTo>
                    <a:pt x="66977" y="65112"/>
                    <a:pt x="66265" y="66839"/>
                    <a:pt x="66265" y="70102"/>
                  </a:cubicBezTo>
                  <a:cubicBezTo>
                    <a:pt x="66265" y="80272"/>
                    <a:pt x="74087" y="86605"/>
                    <a:pt x="83153" y="86605"/>
                  </a:cubicBezTo>
                  <a:cubicBezTo>
                    <a:pt x="100929" y="86605"/>
                    <a:pt x="108750" y="60123"/>
                    <a:pt x="108750" y="57244"/>
                  </a:cubicBezTo>
                  <a:cubicBezTo>
                    <a:pt x="108750" y="54750"/>
                    <a:pt x="106439" y="54750"/>
                    <a:pt x="105906" y="54750"/>
                  </a:cubicBezTo>
                  <a:cubicBezTo>
                    <a:pt x="103417" y="54750"/>
                    <a:pt x="103239" y="55901"/>
                    <a:pt x="102528" y="58012"/>
                  </a:cubicBezTo>
                  <a:cubicBezTo>
                    <a:pt x="98440" y="73364"/>
                    <a:pt x="90796" y="81232"/>
                    <a:pt x="83686" y="81232"/>
                  </a:cubicBezTo>
                  <a:cubicBezTo>
                    <a:pt x="79953" y="81232"/>
                    <a:pt x="79242" y="78545"/>
                    <a:pt x="79242" y="74515"/>
                  </a:cubicBezTo>
                  <a:cubicBezTo>
                    <a:pt x="79242" y="70102"/>
                    <a:pt x="80131" y="67607"/>
                    <a:pt x="83330" y="58972"/>
                  </a:cubicBezTo>
                  <a:cubicBezTo>
                    <a:pt x="85463" y="53023"/>
                    <a:pt x="92752" y="32682"/>
                    <a:pt x="92752" y="21935"/>
                  </a:cubicBezTo>
                  <a:cubicBezTo>
                    <a:pt x="92752" y="3321"/>
                    <a:pt x="79064" y="59"/>
                    <a:pt x="69643" y="59"/>
                  </a:cubicBezTo>
                  <a:cubicBezTo>
                    <a:pt x="54889" y="59"/>
                    <a:pt x="44934" y="9846"/>
                    <a:pt x="39602" y="17522"/>
                  </a:cubicBezTo>
                  <a:cubicBezTo>
                    <a:pt x="38357" y="4281"/>
                    <a:pt x="27869" y="59"/>
                    <a:pt x="20581" y="59"/>
                  </a:cubicBezTo>
                  <a:cubicBezTo>
                    <a:pt x="12938" y="59"/>
                    <a:pt x="8849" y="6008"/>
                    <a:pt x="6538" y="10422"/>
                  </a:cubicBezTo>
                  <a:cubicBezTo>
                    <a:pt x="2628" y="17522"/>
                    <a:pt x="139" y="28460"/>
                    <a:pt x="139" y="29419"/>
                  </a:cubicBezTo>
                  <a:cubicBezTo>
                    <a:pt x="139" y="31914"/>
                    <a:pt x="2628" y="31914"/>
                    <a:pt x="3161" y="31914"/>
                  </a:cubicBezTo>
                  <a:cubicBezTo>
                    <a:pt x="5649" y="31914"/>
                    <a:pt x="5827" y="31338"/>
                    <a:pt x="7072" y="26157"/>
                  </a:cubicBezTo>
                  <a:cubicBezTo>
                    <a:pt x="9738" y="14835"/>
                    <a:pt x="13115" y="5432"/>
                    <a:pt x="20048" y="5432"/>
                  </a:cubicBezTo>
                  <a:cubicBezTo>
                    <a:pt x="24670" y="5432"/>
                    <a:pt x="25914" y="9654"/>
                    <a:pt x="25914" y="14835"/>
                  </a:cubicBezTo>
                  <a:cubicBezTo>
                    <a:pt x="25914" y="18481"/>
                    <a:pt x="24314" y="25581"/>
                    <a:pt x="23070" y="30763"/>
                  </a:cubicBezTo>
                  <a:cubicBezTo>
                    <a:pt x="21826" y="35944"/>
                    <a:pt x="20048" y="43812"/>
                    <a:pt x="19159" y="48033"/>
                  </a:cubicBezTo>
                  <a:lnTo>
                    <a:pt x="13471" y="72596"/>
                  </a:ln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96" name="Freeform: Shape 95">
              <a:extLst>
                <a:ext uri="{FF2B5EF4-FFF2-40B4-BE49-F238E27FC236}">
                  <a16:creationId xmlns:a16="http://schemas.microsoft.com/office/drawing/2014/main" id="{1303F8CB-356B-4B55-86A8-88B165D8CB03}"/>
                </a:ext>
              </a:extLst>
            </p:cNvPr>
            <p:cNvSpPr/>
            <p:nvPr>
              <p:custDataLst>
                <p:tags r:id="rId39"/>
              </p:custDataLst>
            </p:nvPr>
          </p:nvSpPr>
          <p:spPr>
            <a:xfrm>
              <a:off x="13519694" y="3233648"/>
              <a:ext cx="69834" cy="62229"/>
            </a:xfrm>
            <a:custGeom>
              <a:avLst/>
              <a:gdLst>
                <a:gd name="connsiteX0" fmla="*/ 69978 w 69834"/>
                <a:gd name="connsiteY0" fmla="*/ 11848 h 62229"/>
                <a:gd name="connsiteX1" fmla="*/ 62614 w 69834"/>
                <a:gd name="connsiteY1" fmla="*/ 60 h 62229"/>
                <a:gd name="connsiteX2" fmla="*/ 55249 w 69834"/>
                <a:gd name="connsiteY2" fmla="*/ 8010 h 62229"/>
                <a:gd name="connsiteX3" fmla="*/ 57662 w 69834"/>
                <a:gd name="connsiteY3" fmla="*/ 12671 h 62229"/>
                <a:gd name="connsiteX4" fmla="*/ 62614 w 69834"/>
                <a:gd name="connsiteY4" fmla="*/ 23088 h 62229"/>
                <a:gd name="connsiteX5" fmla="*/ 37854 w 69834"/>
                <a:gd name="connsiteY5" fmla="*/ 57629 h 62229"/>
                <a:gd name="connsiteX6" fmla="*/ 25538 w 69834"/>
                <a:gd name="connsiteY6" fmla="*/ 45019 h 62229"/>
                <a:gd name="connsiteX7" fmla="*/ 32775 w 69834"/>
                <a:gd name="connsiteY7" fmla="*/ 18976 h 62229"/>
                <a:gd name="connsiteX8" fmla="*/ 34426 w 69834"/>
                <a:gd name="connsiteY8" fmla="*/ 12259 h 62229"/>
                <a:gd name="connsiteX9" fmla="*/ 20586 w 69834"/>
                <a:gd name="connsiteY9" fmla="*/ 197 h 62229"/>
                <a:gd name="connsiteX10" fmla="*/ 144 w 69834"/>
                <a:gd name="connsiteY10" fmla="*/ 21443 h 62229"/>
                <a:gd name="connsiteX11" fmla="*/ 2810 w 69834"/>
                <a:gd name="connsiteY11" fmla="*/ 23362 h 62229"/>
                <a:gd name="connsiteX12" fmla="*/ 5731 w 69834"/>
                <a:gd name="connsiteY12" fmla="*/ 20621 h 62229"/>
                <a:gd name="connsiteX13" fmla="*/ 20078 w 69834"/>
                <a:gd name="connsiteY13" fmla="*/ 4858 h 62229"/>
                <a:gd name="connsiteX14" fmla="*/ 23887 w 69834"/>
                <a:gd name="connsiteY14" fmla="*/ 10066 h 62229"/>
                <a:gd name="connsiteX15" fmla="*/ 21729 w 69834"/>
                <a:gd name="connsiteY15" fmla="*/ 18290 h 62229"/>
                <a:gd name="connsiteX16" fmla="*/ 14873 w 69834"/>
                <a:gd name="connsiteY16" fmla="*/ 43374 h 62229"/>
                <a:gd name="connsiteX17" fmla="*/ 37219 w 69834"/>
                <a:gd name="connsiteY17" fmla="*/ 62290 h 62229"/>
                <a:gd name="connsiteX18" fmla="*/ 59439 w 69834"/>
                <a:gd name="connsiteY18" fmla="*/ 46801 h 62229"/>
                <a:gd name="connsiteX19" fmla="*/ 69978 w 69834"/>
                <a:gd name="connsiteY19" fmla="*/ 11848 h 6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834" h="62229">
                  <a:moveTo>
                    <a:pt x="69978" y="11848"/>
                  </a:moveTo>
                  <a:cubicBezTo>
                    <a:pt x="69978" y="2802"/>
                    <a:pt x="65280" y="60"/>
                    <a:pt x="62614" y="60"/>
                  </a:cubicBezTo>
                  <a:cubicBezTo>
                    <a:pt x="59058" y="60"/>
                    <a:pt x="55249" y="4309"/>
                    <a:pt x="55249" y="8010"/>
                  </a:cubicBezTo>
                  <a:cubicBezTo>
                    <a:pt x="55249" y="10614"/>
                    <a:pt x="56900" y="11985"/>
                    <a:pt x="57662" y="12671"/>
                  </a:cubicBezTo>
                  <a:cubicBezTo>
                    <a:pt x="59058" y="13767"/>
                    <a:pt x="62614" y="16783"/>
                    <a:pt x="62614" y="23088"/>
                  </a:cubicBezTo>
                  <a:cubicBezTo>
                    <a:pt x="62614" y="30490"/>
                    <a:pt x="52964" y="57629"/>
                    <a:pt x="37854" y="57629"/>
                  </a:cubicBezTo>
                  <a:cubicBezTo>
                    <a:pt x="31252" y="57629"/>
                    <a:pt x="25538" y="54888"/>
                    <a:pt x="25538" y="45019"/>
                  </a:cubicBezTo>
                  <a:cubicBezTo>
                    <a:pt x="25538" y="38165"/>
                    <a:pt x="28966" y="29119"/>
                    <a:pt x="32775" y="18976"/>
                  </a:cubicBezTo>
                  <a:cubicBezTo>
                    <a:pt x="33537" y="16783"/>
                    <a:pt x="34426" y="14589"/>
                    <a:pt x="34426" y="12259"/>
                  </a:cubicBezTo>
                  <a:cubicBezTo>
                    <a:pt x="34426" y="5543"/>
                    <a:pt x="28458" y="197"/>
                    <a:pt x="20586" y="197"/>
                  </a:cubicBezTo>
                  <a:cubicBezTo>
                    <a:pt x="7127" y="197"/>
                    <a:pt x="144" y="17879"/>
                    <a:pt x="144" y="21443"/>
                  </a:cubicBezTo>
                  <a:cubicBezTo>
                    <a:pt x="144" y="23362"/>
                    <a:pt x="2175" y="23362"/>
                    <a:pt x="2810" y="23362"/>
                  </a:cubicBezTo>
                  <a:cubicBezTo>
                    <a:pt x="4969" y="23362"/>
                    <a:pt x="5096" y="22677"/>
                    <a:pt x="5731" y="20621"/>
                  </a:cubicBezTo>
                  <a:cubicBezTo>
                    <a:pt x="8270" y="11437"/>
                    <a:pt x="14238" y="4858"/>
                    <a:pt x="20078" y="4858"/>
                  </a:cubicBezTo>
                  <a:cubicBezTo>
                    <a:pt x="22491" y="4858"/>
                    <a:pt x="23887" y="6365"/>
                    <a:pt x="23887" y="10066"/>
                  </a:cubicBezTo>
                  <a:cubicBezTo>
                    <a:pt x="23887" y="12808"/>
                    <a:pt x="23380" y="14315"/>
                    <a:pt x="21729" y="18290"/>
                  </a:cubicBezTo>
                  <a:cubicBezTo>
                    <a:pt x="16777" y="31586"/>
                    <a:pt x="14873" y="38165"/>
                    <a:pt x="14873" y="43374"/>
                  </a:cubicBezTo>
                  <a:cubicBezTo>
                    <a:pt x="14873" y="56670"/>
                    <a:pt x="24903" y="62290"/>
                    <a:pt x="37219" y="62290"/>
                  </a:cubicBezTo>
                  <a:cubicBezTo>
                    <a:pt x="47504" y="62290"/>
                    <a:pt x="54868" y="54203"/>
                    <a:pt x="59439" y="46801"/>
                  </a:cubicBezTo>
                  <a:cubicBezTo>
                    <a:pt x="68581" y="32134"/>
                    <a:pt x="69978" y="14315"/>
                    <a:pt x="69978" y="11848"/>
                  </a:cubicBezTo>
                  <a:close/>
                </a:path>
              </a:pathLst>
            </a:custGeom>
            <a:solidFill>
              <a:srgbClr val="000000"/>
            </a:solidFill>
            <a:ln w="254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119" name="Group 118" descr="\documentclass{article}&#10;\usepackage{amsmath,amssymb}&#10;\pagestyle{empty}&#10;\begin{document}&#10;&#10;$D^v_f = (G^v_f, Y_f)$&#10;\end{document}" title="IguanaTex Vector Display">
            <a:extLst>
              <a:ext uri="{FF2B5EF4-FFF2-40B4-BE49-F238E27FC236}">
                <a16:creationId xmlns:a16="http://schemas.microsoft.com/office/drawing/2014/main" id="{EE9849D1-4CA0-4893-83D7-51BD755C5678}"/>
              </a:ext>
            </a:extLst>
          </p:cNvPr>
          <p:cNvGrpSpPr>
            <a:grpSpLocks noChangeAspect="1"/>
          </p:cNvGrpSpPr>
          <p:nvPr>
            <p:custDataLst>
              <p:tags r:id="rId4"/>
            </p:custDataLst>
          </p:nvPr>
        </p:nvGrpSpPr>
        <p:grpSpPr>
          <a:xfrm>
            <a:off x="5419151" y="4512398"/>
            <a:ext cx="1560211" cy="297590"/>
            <a:chOff x="11616534" y="4062890"/>
            <a:chExt cx="1560211" cy="297590"/>
          </a:xfrm>
        </p:grpSpPr>
        <p:sp>
          <p:nvSpPr>
            <p:cNvPr id="107" name="Freeform: Shape 106">
              <a:extLst>
                <a:ext uri="{FF2B5EF4-FFF2-40B4-BE49-F238E27FC236}">
                  <a16:creationId xmlns:a16="http://schemas.microsoft.com/office/drawing/2014/main" id="{11B0E290-3B84-4B43-8291-CE041767DD0C}"/>
                </a:ext>
              </a:extLst>
            </p:cNvPr>
            <p:cNvSpPr/>
            <p:nvPr>
              <p:custDataLst>
                <p:tags r:id="rId16"/>
              </p:custDataLst>
            </p:nvPr>
          </p:nvSpPr>
          <p:spPr>
            <a:xfrm>
              <a:off x="11616534" y="4079844"/>
              <a:ext cx="193331" cy="172833"/>
            </a:xfrm>
            <a:custGeom>
              <a:avLst/>
              <a:gdLst>
                <a:gd name="connsiteX0" fmla="*/ 30190 w 193331"/>
                <a:gd name="connsiteY0" fmla="*/ 153159 h 172833"/>
                <a:gd name="connsiteX1" fmla="*/ 7162 w 193331"/>
                <a:gd name="connsiteY1" fmla="*/ 165052 h 172833"/>
                <a:gd name="connsiteX2" fmla="*/ 77 w 193331"/>
                <a:gd name="connsiteY2" fmla="*/ 169860 h 172833"/>
                <a:gd name="connsiteX3" fmla="*/ 7162 w 193331"/>
                <a:gd name="connsiteY3" fmla="*/ 172897 h 172833"/>
                <a:gd name="connsiteX4" fmla="*/ 90922 w 193331"/>
                <a:gd name="connsiteY4" fmla="*/ 172897 h 172833"/>
                <a:gd name="connsiteX5" fmla="*/ 193408 w 193331"/>
                <a:gd name="connsiteY5" fmla="*/ 64085 h 172833"/>
                <a:gd name="connsiteX6" fmla="*/ 133941 w 193331"/>
                <a:gd name="connsiteY6" fmla="*/ 63 h 172833"/>
                <a:gd name="connsiteX7" fmla="*/ 48916 w 193331"/>
                <a:gd name="connsiteY7" fmla="*/ 63 h 172833"/>
                <a:gd name="connsiteX8" fmla="*/ 41324 w 193331"/>
                <a:gd name="connsiteY8" fmla="*/ 4871 h 172833"/>
                <a:gd name="connsiteX9" fmla="*/ 48663 w 193331"/>
                <a:gd name="connsiteY9" fmla="*/ 7907 h 172833"/>
                <a:gd name="connsiteX10" fmla="*/ 59544 w 193331"/>
                <a:gd name="connsiteY10" fmla="*/ 8413 h 172833"/>
                <a:gd name="connsiteX11" fmla="*/ 65111 w 193331"/>
                <a:gd name="connsiteY11" fmla="*/ 12462 h 172833"/>
                <a:gd name="connsiteX12" fmla="*/ 64099 w 193331"/>
                <a:gd name="connsiteY12" fmla="*/ 17270 h 172833"/>
                <a:gd name="connsiteX13" fmla="*/ 30190 w 193331"/>
                <a:gd name="connsiteY13" fmla="*/ 153159 h 172833"/>
                <a:gd name="connsiteX14" fmla="*/ 84849 w 193331"/>
                <a:gd name="connsiteY14" fmla="*/ 17523 h 172833"/>
                <a:gd name="connsiteX15" fmla="*/ 98514 w 193331"/>
                <a:gd name="connsiteY15" fmla="*/ 7907 h 172833"/>
                <a:gd name="connsiteX16" fmla="*/ 125590 w 193331"/>
                <a:gd name="connsiteY16" fmla="*/ 7907 h 172833"/>
                <a:gd name="connsiteX17" fmla="*/ 171392 w 193331"/>
                <a:gd name="connsiteY17" fmla="*/ 54722 h 172833"/>
                <a:gd name="connsiteX18" fmla="*/ 144822 w 193331"/>
                <a:gd name="connsiteY18" fmla="*/ 136457 h 172833"/>
                <a:gd name="connsiteX19" fmla="*/ 86367 w 193331"/>
                <a:gd name="connsiteY19" fmla="*/ 165052 h 172833"/>
                <a:gd name="connsiteX20" fmla="*/ 57772 w 193331"/>
                <a:gd name="connsiteY20" fmla="*/ 165052 h 172833"/>
                <a:gd name="connsiteX21" fmla="*/ 52205 w 193331"/>
                <a:gd name="connsiteY21" fmla="*/ 164799 h 172833"/>
                <a:gd name="connsiteX22" fmla="*/ 48916 w 193331"/>
                <a:gd name="connsiteY22" fmla="*/ 162268 h 172833"/>
                <a:gd name="connsiteX23" fmla="*/ 50181 w 193331"/>
                <a:gd name="connsiteY23" fmla="*/ 156448 h 172833"/>
                <a:gd name="connsiteX24" fmla="*/ 84849 w 193331"/>
                <a:gd name="connsiteY24" fmla="*/ 17523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3331" h="172833">
                  <a:moveTo>
                    <a:pt x="30190" y="153159"/>
                  </a:moveTo>
                  <a:cubicBezTo>
                    <a:pt x="27659" y="163028"/>
                    <a:pt x="27153" y="165052"/>
                    <a:pt x="7162" y="165052"/>
                  </a:cubicBezTo>
                  <a:cubicBezTo>
                    <a:pt x="2860" y="165052"/>
                    <a:pt x="77" y="165052"/>
                    <a:pt x="77" y="169860"/>
                  </a:cubicBezTo>
                  <a:cubicBezTo>
                    <a:pt x="77" y="172897"/>
                    <a:pt x="2354" y="172897"/>
                    <a:pt x="7162" y="172897"/>
                  </a:cubicBezTo>
                  <a:lnTo>
                    <a:pt x="90922" y="172897"/>
                  </a:lnTo>
                  <a:cubicBezTo>
                    <a:pt x="143557" y="172897"/>
                    <a:pt x="193408" y="119503"/>
                    <a:pt x="193408" y="64085"/>
                  </a:cubicBezTo>
                  <a:cubicBezTo>
                    <a:pt x="193408" y="28404"/>
                    <a:pt x="171898" y="63"/>
                    <a:pt x="133941" y="63"/>
                  </a:cubicBezTo>
                  <a:lnTo>
                    <a:pt x="48916" y="63"/>
                  </a:lnTo>
                  <a:cubicBezTo>
                    <a:pt x="44108" y="63"/>
                    <a:pt x="41324" y="63"/>
                    <a:pt x="41324" y="4871"/>
                  </a:cubicBezTo>
                  <a:cubicBezTo>
                    <a:pt x="41324" y="7907"/>
                    <a:pt x="43601" y="7907"/>
                    <a:pt x="48663" y="7907"/>
                  </a:cubicBezTo>
                  <a:cubicBezTo>
                    <a:pt x="51952" y="7907"/>
                    <a:pt x="56507" y="8160"/>
                    <a:pt x="59544" y="8413"/>
                  </a:cubicBezTo>
                  <a:cubicBezTo>
                    <a:pt x="63593" y="8920"/>
                    <a:pt x="65111" y="9679"/>
                    <a:pt x="65111" y="12462"/>
                  </a:cubicBezTo>
                  <a:cubicBezTo>
                    <a:pt x="65111" y="13474"/>
                    <a:pt x="64858" y="14234"/>
                    <a:pt x="64099" y="17270"/>
                  </a:cubicBezTo>
                  <a:lnTo>
                    <a:pt x="30190" y="153159"/>
                  </a:lnTo>
                  <a:close/>
                  <a:moveTo>
                    <a:pt x="84849" y="17523"/>
                  </a:moveTo>
                  <a:cubicBezTo>
                    <a:pt x="87126" y="8667"/>
                    <a:pt x="87632" y="7907"/>
                    <a:pt x="98514" y="7907"/>
                  </a:cubicBezTo>
                  <a:lnTo>
                    <a:pt x="125590" y="7907"/>
                  </a:lnTo>
                  <a:cubicBezTo>
                    <a:pt x="150389" y="7907"/>
                    <a:pt x="171392" y="21319"/>
                    <a:pt x="171392" y="54722"/>
                  </a:cubicBezTo>
                  <a:cubicBezTo>
                    <a:pt x="171392" y="67121"/>
                    <a:pt x="166331" y="108622"/>
                    <a:pt x="144822" y="136457"/>
                  </a:cubicBezTo>
                  <a:cubicBezTo>
                    <a:pt x="137483" y="145820"/>
                    <a:pt x="117492" y="165052"/>
                    <a:pt x="86367" y="165052"/>
                  </a:cubicBezTo>
                  <a:lnTo>
                    <a:pt x="57772" y="165052"/>
                  </a:lnTo>
                  <a:cubicBezTo>
                    <a:pt x="54230" y="165052"/>
                    <a:pt x="53724" y="165052"/>
                    <a:pt x="52205" y="164799"/>
                  </a:cubicBezTo>
                  <a:cubicBezTo>
                    <a:pt x="49675" y="164546"/>
                    <a:pt x="48916" y="164293"/>
                    <a:pt x="48916" y="162268"/>
                  </a:cubicBezTo>
                  <a:cubicBezTo>
                    <a:pt x="48916" y="161509"/>
                    <a:pt x="48916" y="161003"/>
                    <a:pt x="50181" y="156448"/>
                  </a:cubicBezTo>
                  <a:lnTo>
                    <a:pt x="84849" y="1752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08" name="Freeform: Shape 107">
              <a:extLst>
                <a:ext uri="{FF2B5EF4-FFF2-40B4-BE49-F238E27FC236}">
                  <a16:creationId xmlns:a16="http://schemas.microsoft.com/office/drawing/2014/main" id="{B3467918-F7DF-442C-A51F-AE1AFBFBFA76}"/>
                </a:ext>
              </a:extLst>
            </p:cNvPr>
            <p:cNvSpPr/>
            <p:nvPr>
              <p:custDataLst>
                <p:tags r:id="rId17"/>
              </p:custDataLst>
            </p:nvPr>
          </p:nvSpPr>
          <p:spPr>
            <a:xfrm>
              <a:off x="11831272" y="4082554"/>
              <a:ext cx="86265" cy="80065"/>
            </a:xfrm>
            <a:custGeom>
              <a:avLst/>
              <a:gdLst>
                <a:gd name="connsiteX0" fmla="*/ 86350 w 86265"/>
                <a:gd name="connsiteY0" fmla="*/ 14053 h 80065"/>
                <a:gd name="connsiteX1" fmla="*/ 77494 w 86265"/>
                <a:gd name="connsiteY1" fmla="*/ 59 h 80065"/>
                <a:gd name="connsiteX2" fmla="*/ 67928 w 86265"/>
                <a:gd name="connsiteY2" fmla="*/ 9447 h 80065"/>
                <a:gd name="connsiteX3" fmla="*/ 70940 w 86265"/>
                <a:gd name="connsiteY3" fmla="*/ 14939 h 80065"/>
                <a:gd name="connsiteX4" fmla="*/ 77494 w 86265"/>
                <a:gd name="connsiteY4" fmla="*/ 29109 h 80065"/>
                <a:gd name="connsiteX5" fmla="*/ 44723 w 86265"/>
                <a:gd name="connsiteY5" fmla="*/ 75165 h 80065"/>
                <a:gd name="connsiteX6" fmla="*/ 30375 w 86265"/>
                <a:gd name="connsiteY6" fmla="*/ 59400 h 80065"/>
                <a:gd name="connsiteX7" fmla="*/ 40118 w 86265"/>
                <a:gd name="connsiteY7" fmla="*/ 24858 h 80065"/>
                <a:gd name="connsiteX8" fmla="*/ 42598 w 86265"/>
                <a:gd name="connsiteY8" fmla="*/ 15470 h 80065"/>
                <a:gd name="connsiteX9" fmla="*/ 25770 w 86265"/>
                <a:gd name="connsiteY9" fmla="*/ 236 h 80065"/>
                <a:gd name="connsiteX10" fmla="*/ 85 w 86265"/>
                <a:gd name="connsiteY10" fmla="*/ 27338 h 80065"/>
                <a:gd name="connsiteX11" fmla="*/ 3097 w 86265"/>
                <a:gd name="connsiteY11" fmla="*/ 29641 h 80065"/>
                <a:gd name="connsiteX12" fmla="*/ 6285 w 86265"/>
                <a:gd name="connsiteY12" fmla="*/ 26807 h 80065"/>
                <a:gd name="connsiteX13" fmla="*/ 25239 w 86265"/>
                <a:gd name="connsiteY13" fmla="*/ 5196 h 80065"/>
                <a:gd name="connsiteX14" fmla="*/ 29667 w 86265"/>
                <a:gd name="connsiteY14" fmla="*/ 11396 h 80065"/>
                <a:gd name="connsiteX15" fmla="*/ 26478 w 86265"/>
                <a:gd name="connsiteY15" fmla="*/ 23264 h 80065"/>
                <a:gd name="connsiteX16" fmla="*/ 16913 w 86265"/>
                <a:gd name="connsiteY16" fmla="*/ 56920 h 80065"/>
                <a:gd name="connsiteX17" fmla="*/ 44192 w 86265"/>
                <a:gd name="connsiteY17" fmla="*/ 80125 h 80065"/>
                <a:gd name="connsiteX18" fmla="*/ 86350 w 86265"/>
                <a:gd name="connsiteY18" fmla="*/ 14053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65" h="80065">
                  <a:moveTo>
                    <a:pt x="86350" y="14053"/>
                  </a:moveTo>
                  <a:cubicBezTo>
                    <a:pt x="86350" y="236"/>
                    <a:pt x="78025" y="59"/>
                    <a:pt x="77494" y="59"/>
                  </a:cubicBezTo>
                  <a:cubicBezTo>
                    <a:pt x="72888" y="59"/>
                    <a:pt x="67928" y="4842"/>
                    <a:pt x="67928" y="9447"/>
                  </a:cubicBezTo>
                  <a:cubicBezTo>
                    <a:pt x="67928" y="12459"/>
                    <a:pt x="69700" y="13876"/>
                    <a:pt x="70940" y="14939"/>
                  </a:cubicBezTo>
                  <a:cubicBezTo>
                    <a:pt x="73951" y="17418"/>
                    <a:pt x="77494" y="22024"/>
                    <a:pt x="77494" y="29109"/>
                  </a:cubicBezTo>
                  <a:cubicBezTo>
                    <a:pt x="77494" y="37081"/>
                    <a:pt x="65803" y="75165"/>
                    <a:pt x="44723" y="75165"/>
                  </a:cubicBezTo>
                  <a:cubicBezTo>
                    <a:pt x="30375" y="75165"/>
                    <a:pt x="30375" y="62411"/>
                    <a:pt x="30375" y="59400"/>
                  </a:cubicBezTo>
                  <a:cubicBezTo>
                    <a:pt x="30375" y="51251"/>
                    <a:pt x="33564" y="41332"/>
                    <a:pt x="40118" y="24858"/>
                  </a:cubicBezTo>
                  <a:cubicBezTo>
                    <a:pt x="41535" y="21138"/>
                    <a:pt x="42598" y="18481"/>
                    <a:pt x="42598" y="15470"/>
                  </a:cubicBezTo>
                  <a:cubicBezTo>
                    <a:pt x="42598" y="6259"/>
                    <a:pt x="34804" y="236"/>
                    <a:pt x="25770" y="236"/>
                  </a:cubicBezTo>
                  <a:cubicBezTo>
                    <a:pt x="8056" y="236"/>
                    <a:pt x="85" y="24504"/>
                    <a:pt x="85" y="27338"/>
                  </a:cubicBezTo>
                  <a:cubicBezTo>
                    <a:pt x="85" y="29641"/>
                    <a:pt x="2565" y="29641"/>
                    <a:pt x="3097" y="29641"/>
                  </a:cubicBezTo>
                  <a:cubicBezTo>
                    <a:pt x="5576" y="29641"/>
                    <a:pt x="5754" y="28755"/>
                    <a:pt x="6285" y="26807"/>
                  </a:cubicBezTo>
                  <a:cubicBezTo>
                    <a:pt x="10536" y="12282"/>
                    <a:pt x="18153" y="5196"/>
                    <a:pt x="25239" y="5196"/>
                  </a:cubicBezTo>
                  <a:cubicBezTo>
                    <a:pt x="28250" y="5196"/>
                    <a:pt x="29667" y="7145"/>
                    <a:pt x="29667" y="11396"/>
                  </a:cubicBezTo>
                  <a:cubicBezTo>
                    <a:pt x="29667" y="15470"/>
                    <a:pt x="28250" y="19190"/>
                    <a:pt x="26478" y="23264"/>
                  </a:cubicBezTo>
                  <a:cubicBezTo>
                    <a:pt x="18862" y="42926"/>
                    <a:pt x="16913" y="50543"/>
                    <a:pt x="16913" y="56920"/>
                  </a:cubicBezTo>
                  <a:cubicBezTo>
                    <a:pt x="16913" y="74456"/>
                    <a:pt x="30730" y="80125"/>
                    <a:pt x="44192" y="80125"/>
                  </a:cubicBezTo>
                  <a:cubicBezTo>
                    <a:pt x="73951" y="80125"/>
                    <a:pt x="86350" y="28578"/>
                    <a:pt x="86350" y="1405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09" name="Freeform: Shape 108">
              <a:extLst>
                <a:ext uri="{FF2B5EF4-FFF2-40B4-BE49-F238E27FC236}">
                  <a16:creationId xmlns:a16="http://schemas.microsoft.com/office/drawing/2014/main" id="{99E1B8E4-B174-4168-8552-AC7F900022C8}"/>
                </a:ext>
              </a:extLst>
            </p:cNvPr>
            <p:cNvSpPr/>
            <p:nvPr>
              <p:custDataLst>
                <p:tags r:id="rId18"/>
              </p:custDataLst>
            </p:nvPr>
          </p:nvSpPr>
          <p:spPr>
            <a:xfrm>
              <a:off x="11828848" y="4199641"/>
              <a:ext cx="94059" cy="160839"/>
            </a:xfrm>
            <a:custGeom>
              <a:avLst/>
              <a:gdLst>
                <a:gd name="connsiteX0" fmla="*/ 59248 w 94059"/>
                <a:gd name="connsiteY0" fmla="*/ 54801 h 160839"/>
                <a:gd name="connsiteX1" fmla="*/ 76608 w 94059"/>
                <a:gd name="connsiteY1" fmla="*/ 54801 h 160839"/>
                <a:gd name="connsiteX2" fmla="*/ 82453 w 94059"/>
                <a:gd name="connsiteY2" fmla="*/ 50904 h 160839"/>
                <a:gd name="connsiteX3" fmla="*/ 76962 w 94059"/>
                <a:gd name="connsiteY3" fmla="*/ 48424 h 160839"/>
                <a:gd name="connsiteX4" fmla="*/ 60488 w 94059"/>
                <a:gd name="connsiteY4" fmla="*/ 48424 h 160839"/>
                <a:gd name="connsiteX5" fmla="*/ 67397 w 94059"/>
                <a:gd name="connsiteY5" fmla="*/ 12642 h 160839"/>
                <a:gd name="connsiteX6" fmla="*/ 76430 w 94059"/>
                <a:gd name="connsiteY6" fmla="*/ 5025 h 160839"/>
                <a:gd name="connsiteX7" fmla="*/ 84756 w 94059"/>
                <a:gd name="connsiteY7" fmla="*/ 7151 h 160839"/>
                <a:gd name="connsiteX8" fmla="*/ 76962 w 94059"/>
                <a:gd name="connsiteY8" fmla="*/ 16893 h 160839"/>
                <a:gd name="connsiteX9" fmla="*/ 84047 w 94059"/>
                <a:gd name="connsiteY9" fmla="*/ 23447 h 160839"/>
                <a:gd name="connsiteX10" fmla="*/ 94144 w 94059"/>
                <a:gd name="connsiteY10" fmla="*/ 12642 h 160839"/>
                <a:gd name="connsiteX11" fmla="*/ 76430 w 94059"/>
                <a:gd name="connsiteY11" fmla="*/ 66 h 160839"/>
                <a:gd name="connsiteX12" fmla="*/ 55174 w 94059"/>
                <a:gd name="connsiteY12" fmla="*/ 13351 h 160839"/>
                <a:gd name="connsiteX13" fmla="*/ 46495 w 94059"/>
                <a:gd name="connsiteY13" fmla="*/ 48424 h 160839"/>
                <a:gd name="connsiteX14" fmla="*/ 32501 w 94059"/>
                <a:gd name="connsiteY14" fmla="*/ 48424 h 160839"/>
                <a:gd name="connsiteX15" fmla="*/ 26655 w 94059"/>
                <a:gd name="connsiteY15" fmla="*/ 52321 h 160839"/>
                <a:gd name="connsiteX16" fmla="*/ 32147 w 94059"/>
                <a:gd name="connsiteY16" fmla="*/ 54801 h 160839"/>
                <a:gd name="connsiteX17" fmla="*/ 45255 w 94059"/>
                <a:gd name="connsiteY17" fmla="*/ 54801 h 160839"/>
                <a:gd name="connsiteX18" fmla="*/ 29667 w 94059"/>
                <a:gd name="connsiteY18" fmla="*/ 138586 h 160839"/>
                <a:gd name="connsiteX19" fmla="*/ 17267 w 94059"/>
                <a:gd name="connsiteY19" fmla="*/ 155945 h 160839"/>
                <a:gd name="connsiteX20" fmla="*/ 9473 w 94059"/>
                <a:gd name="connsiteY20" fmla="*/ 153819 h 160839"/>
                <a:gd name="connsiteX21" fmla="*/ 17267 w 94059"/>
                <a:gd name="connsiteY21" fmla="*/ 144077 h 160839"/>
                <a:gd name="connsiteX22" fmla="*/ 10182 w 94059"/>
                <a:gd name="connsiteY22" fmla="*/ 137523 h 160839"/>
                <a:gd name="connsiteX23" fmla="*/ 85 w 94059"/>
                <a:gd name="connsiteY23" fmla="*/ 148328 h 160839"/>
                <a:gd name="connsiteX24" fmla="*/ 17267 w 94059"/>
                <a:gd name="connsiteY24" fmla="*/ 160905 h 160839"/>
                <a:gd name="connsiteX25" fmla="*/ 38523 w 94059"/>
                <a:gd name="connsiteY25" fmla="*/ 145317 h 160839"/>
                <a:gd name="connsiteX26" fmla="*/ 49329 w 94059"/>
                <a:gd name="connsiteY26" fmla="*/ 109535 h 160839"/>
                <a:gd name="connsiteX27" fmla="*/ 59248 w 94059"/>
                <a:gd name="connsiteY27" fmla="*/ 54801 h 16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60839">
                  <a:moveTo>
                    <a:pt x="59248" y="54801"/>
                  </a:moveTo>
                  <a:lnTo>
                    <a:pt x="76608" y="54801"/>
                  </a:lnTo>
                  <a:cubicBezTo>
                    <a:pt x="80150" y="54801"/>
                    <a:pt x="82453" y="54801"/>
                    <a:pt x="82453" y="50904"/>
                  </a:cubicBezTo>
                  <a:cubicBezTo>
                    <a:pt x="82453" y="48424"/>
                    <a:pt x="80150" y="48424"/>
                    <a:pt x="76962" y="48424"/>
                  </a:cubicBezTo>
                  <a:lnTo>
                    <a:pt x="60488" y="48424"/>
                  </a:lnTo>
                  <a:cubicBezTo>
                    <a:pt x="64562" y="25927"/>
                    <a:pt x="65979" y="17779"/>
                    <a:pt x="67397" y="12642"/>
                  </a:cubicBezTo>
                  <a:cubicBezTo>
                    <a:pt x="68282" y="8745"/>
                    <a:pt x="72179" y="5025"/>
                    <a:pt x="76430" y="5025"/>
                  </a:cubicBezTo>
                  <a:cubicBezTo>
                    <a:pt x="76608" y="5025"/>
                    <a:pt x="81390" y="5025"/>
                    <a:pt x="84756" y="7151"/>
                  </a:cubicBezTo>
                  <a:cubicBezTo>
                    <a:pt x="77493" y="9454"/>
                    <a:pt x="76962" y="15831"/>
                    <a:pt x="76962" y="16893"/>
                  </a:cubicBezTo>
                  <a:cubicBezTo>
                    <a:pt x="76962" y="20790"/>
                    <a:pt x="79973" y="23447"/>
                    <a:pt x="84047" y="23447"/>
                  </a:cubicBezTo>
                  <a:cubicBezTo>
                    <a:pt x="88830" y="23447"/>
                    <a:pt x="94144" y="19373"/>
                    <a:pt x="94144" y="12642"/>
                  </a:cubicBezTo>
                  <a:cubicBezTo>
                    <a:pt x="94144" y="4494"/>
                    <a:pt x="85464" y="66"/>
                    <a:pt x="76430" y="66"/>
                  </a:cubicBezTo>
                  <a:cubicBezTo>
                    <a:pt x="68636" y="66"/>
                    <a:pt x="59957" y="4494"/>
                    <a:pt x="55174" y="13351"/>
                  </a:cubicBezTo>
                  <a:cubicBezTo>
                    <a:pt x="51631" y="19905"/>
                    <a:pt x="50214" y="27876"/>
                    <a:pt x="46495" y="48424"/>
                  </a:cubicBezTo>
                  <a:lnTo>
                    <a:pt x="32501" y="48424"/>
                  </a:lnTo>
                  <a:cubicBezTo>
                    <a:pt x="28958" y="48424"/>
                    <a:pt x="26655" y="48424"/>
                    <a:pt x="26655" y="52321"/>
                  </a:cubicBezTo>
                  <a:cubicBezTo>
                    <a:pt x="26655" y="54801"/>
                    <a:pt x="28958" y="54801"/>
                    <a:pt x="32147" y="54801"/>
                  </a:cubicBezTo>
                  <a:lnTo>
                    <a:pt x="45255" y="54801"/>
                  </a:lnTo>
                  <a:cubicBezTo>
                    <a:pt x="45077" y="55863"/>
                    <a:pt x="33918" y="119632"/>
                    <a:pt x="29667" y="138586"/>
                  </a:cubicBezTo>
                  <a:cubicBezTo>
                    <a:pt x="28781" y="142483"/>
                    <a:pt x="25770" y="155945"/>
                    <a:pt x="17267" y="155945"/>
                  </a:cubicBezTo>
                  <a:cubicBezTo>
                    <a:pt x="17090" y="155945"/>
                    <a:pt x="12839" y="155945"/>
                    <a:pt x="9473" y="153819"/>
                  </a:cubicBezTo>
                  <a:cubicBezTo>
                    <a:pt x="16736" y="151517"/>
                    <a:pt x="17267" y="145140"/>
                    <a:pt x="17267" y="144077"/>
                  </a:cubicBezTo>
                  <a:cubicBezTo>
                    <a:pt x="17267" y="140180"/>
                    <a:pt x="14256" y="137523"/>
                    <a:pt x="10182" y="137523"/>
                  </a:cubicBezTo>
                  <a:cubicBezTo>
                    <a:pt x="5399" y="137523"/>
                    <a:pt x="85" y="141597"/>
                    <a:pt x="85" y="148328"/>
                  </a:cubicBezTo>
                  <a:cubicBezTo>
                    <a:pt x="85" y="156299"/>
                    <a:pt x="8410" y="160905"/>
                    <a:pt x="17267" y="160905"/>
                  </a:cubicBezTo>
                  <a:cubicBezTo>
                    <a:pt x="28604" y="160905"/>
                    <a:pt x="36398" y="149214"/>
                    <a:pt x="38523" y="145317"/>
                  </a:cubicBezTo>
                  <a:cubicBezTo>
                    <a:pt x="44900" y="133449"/>
                    <a:pt x="48974" y="111661"/>
                    <a:pt x="49329" y="109535"/>
                  </a:cubicBezTo>
                  <a:lnTo>
                    <a:pt x="59248" y="548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10" name="Freeform: Shape 109">
              <a:extLst>
                <a:ext uri="{FF2B5EF4-FFF2-40B4-BE49-F238E27FC236}">
                  <a16:creationId xmlns:a16="http://schemas.microsoft.com/office/drawing/2014/main" id="{EB142125-F8AC-47E8-BE93-DF8A1FDF79E6}"/>
                </a:ext>
              </a:extLst>
            </p:cNvPr>
            <p:cNvSpPr/>
            <p:nvPr>
              <p:custDataLst>
                <p:tags r:id="rId19"/>
              </p:custDataLst>
            </p:nvPr>
          </p:nvSpPr>
          <p:spPr>
            <a:xfrm>
              <a:off x="12031562" y="4159808"/>
              <a:ext cx="168278" cy="59213"/>
            </a:xfrm>
            <a:custGeom>
              <a:avLst/>
              <a:gdLst>
                <a:gd name="connsiteX0" fmla="*/ 159768 w 168278"/>
                <a:gd name="connsiteY0" fmla="*/ 10185 h 59213"/>
                <a:gd name="connsiteX1" fmla="*/ 168372 w 168278"/>
                <a:gd name="connsiteY1" fmla="*/ 5124 h 59213"/>
                <a:gd name="connsiteX2" fmla="*/ 160021 w 168278"/>
                <a:gd name="connsiteY2" fmla="*/ 63 h 59213"/>
                <a:gd name="connsiteX3" fmla="*/ 8444 w 168278"/>
                <a:gd name="connsiteY3" fmla="*/ 63 h 59213"/>
                <a:gd name="connsiteX4" fmla="*/ 93 w 168278"/>
                <a:gd name="connsiteY4" fmla="*/ 5124 h 59213"/>
                <a:gd name="connsiteX5" fmla="*/ 8697 w 168278"/>
                <a:gd name="connsiteY5" fmla="*/ 10185 h 59213"/>
                <a:gd name="connsiteX6" fmla="*/ 159768 w 168278"/>
                <a:gd name="connsiteY6" fmla="*/ 10185 h 59213"/>
                <a:gd name="connsiteX7" fmla="*/ 160021 w 168278"/>
                <a:gd name="connsiteY7" fmla="*/ 59277 h 59213"/>
                <a:gd name="connsiteX8" fmla="*/ 168372 w 168278"/>
                <a:gd name="connsiteY8" fmla="*/ 54216 h 59213"/>
                <a:gd name="connsiteX9" fmla="*/ 159768 w 168278"/>
                <a:gd name="connsiteY9" fmla="*/ 49155 h 59213"/>
                <a:gd name="connsiteX10" fmla="*/ 8697 w 168278"/>
                <a:gd name="connsiteY10" fmla="*/ 49155 h 59213"/>
                <a:gd name="connsiteX11" fmla="*/ 93 w 168278"/>
                <a:gd name="connsiteY11" fmla="*/ 54216 h 59213"/>
                <a:gd name="connsiteX12" fmla="*/ 8444 w 168278"/>
                <a:gd name="connsiteY12" fmla="*/ 59277 h 59213"/>
                <a:gd name="connsiteX13" fmla="*/ 160021 w 168278"/>
                <a:gd name="connsiteY13" fmla="*/ 59277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278" h="59213">
                  <a:moveTo>
                    <a:pt x="159768" y="10185"/>
                  </a:moveTo>
                  <a:cubicBezTo>
                    <a:pt x="163564" y="10185"/>
                    <a:pt x="168372" y="10185"/>
                    <a:pt x="168372" y="5124"/>
                  </a:cubicBezTo>
                  <a:cubicBezTo>
                    <a:pt x="168372" y="63"/>
                    <a:pt x="163564" y="63"/>
                    <a:pt x="160021" y="63"/>
                  </a:cubicBezTo>
                  <a:lnTo>
                    <a:pt x="8444" y="63"/>
                  </a:lnTo>
                  <a:cubicBezTo>
                    <a:pt x="4901" y="63"/>
                    <a:pt x="93" y="63"/>
                    <a:pt x="93" y="5124"/>
                  </a:cubicBezTo>
                  <a:cubicBezTo>
                    <a:pt x="93" y="10185"/>
                    <a:pt x="4901" y="10185"/>
                    <a:pt x="8697" y="10185"/>
                  </a:cubicBezTo>
                  <a:lnTo>
                    <a:pt x="159768" y="10185"/>
                  </a:lnTo>
                  <a:close/>
                  <a:moveTo>
                    <a:pt x="160021" y="59277"/>
                  </a:moveTo>
                  <a:cubicBezTo>
                    <a:pt x="163564" y="59277"/>
                    <a:pt x="168372" y="59277"/>
                    <a:pt x="168372" y="54216"/>
                  </a:cubicBezTo>
                  <a:cubicBezTo>
                    <a:pt x="168372" y="49155"/>
                    <a:pt x="163564" y="49155"/>
                    <a:pt x="159768" y="49155"/>
                  </a:cubicBezTo>
                  <a:lnTo>
                    <a:pt x="8697" y="49155"/>
                  </a:lnTo>
                  <a:cubicBezTo>
                    <a:pt x="4901" y="49155"/>
                    <a:pt x="93" y="49155"/>
                    <a:pt x="93" y="54216"/>
                  </a:cubicBezTo>
                  <a:cubicBezTo>
                    <a:pt x="93" y="59277"/>
                    <a:pt x="4901" y="59277"/>
                    <a:pt x="8444" y="59277"/>
                  </a:cubicBezTo>
                  <a:lnTo>
                    <a:pt x="160021" y="59277"/>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11" name="Freeform: Shape 110">
              <a:extLst>
                <a:ext uri="{FF2B5EF4-FFF2-40B4-BE49-F238E27FC236}">
                  <a16:creationId xmlns:a16="http://schemas.microsoft.com/office/drawing/2014/main" id="{624B9912-9161-4D45-A1E2-D16BB060825E}"/>
                </a:ext>
              </a:extLst>
            </p:cNvPr>
            <p:cNvSpPr/>
            <p:nvPr>
              <p:custDataLst>
                <p:tags r:id="rId20"/>
              </p:custDataLst>
            </p:nvPr>
          </p:nvSpPr>
          <p:spPr>
            <a:xfrm>
              <a:off x="12309551" y="4062890"/>
              <a:ext cx="58707" cy="253051"/>
            </a:xfrm>
            <a:custGeom>
              <a:avLst/>
              <a:gdLst>
                <a:gd name="connsiteX0" fmla="*/ 58811 w 58707"/>
                <a:gd name="connsiteY0" fmla="*/ 250583 h 253051"/>
                <a:gd name="connsiteX1" fmla="*/ 54509 w 58707"/>
                <a:gd name="connsiteY1" fmla="*/ 245016 h 253051"/>
                <a:gd name="connsiteX2" fmla="*/ 14780 w 58707"/>
                <a:gd name="connsiteY2" fmla="*/ 126588 h 253051"/>
                <a:gd name="connsiteX3" fmla="*/ 55522 w 58707"/>
                <a:gd name="connsiteY3" fmla="*/ 6895 h 253051"/>
                <a:gd name="connsiteX4" fmla="*/ 58811 w 58707"/>
                <a:gd name="connsiteY4" fmla="*/ 2593 h 253051"/>
                <a:gd name="connsiteX5" fmla="*/ 56281 w 58707"/>
                <a:gd name="connsiteY5" fmla="*/ 63 h 253051"/>
                <a:gd name="connsiteX6" fmla="*/ 16046 w 58707"/>
                <a:gd name="connsiteY6" fmla="*/ 49408 h 253051"/>
                <a:gd name="connsiteX7" fmla="*/ 103 w 58707"/>
                <a:gd name="connsiteY7" fmla="*/ 126588 h 253051"/>
                <a:gd name="connsiteX8" fmla="*/ 16805 w 58707"/>
                <a:gd name="connsiteY8" fmla="*/ 205540 h 253051"/>
                <a:gd name="connsiteX9" fmla="*/ 56281 w 58707"/>
                <a:gd name="connsiteY9" fmla="*/ 253114 h 253051"/>
                <a:gd name="connsiteX10" fmla="*/ 58811 w 58707"/>
                <a:gd name="connsiteY10" fmla="*/ 250583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11" y="250583"/>
                  </a:moveTo>
                  <a:cubicBezTo>
                    <a:pt x="58811" y="249824"/>
                    <a:pt x="58811" y="249318"/>
                    <a:pt x="54509" y="245016"/>
                  </a:cubicBezTo>
                  <a:cubicBezTo>
                    <a:pt x="22878" y="213132"/>
                    <a:pt x="14780" y="165305"/>
                    <a:pt x="14780" y="126588"/>
                  </a:cubicBezTo>
                  <a:cubicBezTo>
                    <a:pt x="14780" y="82557"/>
                    <a:pt x="24396" y="38527"/>
                    <a:pt x="55522" y="6895"/>
                  </a:cubicBezTo>
                  <a:cubicBezTo>
                    <a:pt x="58811" y="3859"/>
                    <a:pt x="58811" y="3352"/>
                    <a:pt x="58811" y="2593"/>
                  </a:cubicBezTo>
                  <a:cubicBezTo>
                    <a:pt x="58811" y="822"/>
                    <a:pt x="57799" y="63"/>
                    <a:pt x="56281" y="63"/>
                  </a:cubicBezTo>
                  <a:cubicBezTo>
                    <a:pt x="53750" y="63"/>
                    <a:pt x="30976" y="17270"/>
                    <a:pt x="16046" y="49408"/>
                  </a:cubicBezTo>
                  <a:cubicBezTo>
                    <a:pt x="3140" y="77243"/>
                    <a:pt x="103" y="105332"/>
                    <a:pt x="103" y="126588"/>
                  </a:cubicBezTo>
                  <a:cubicBezTo>
                    <a:pt x="103" y="146326"/>
                    <a:pt x="2887" y="176945"/>
                    <a:pt x="16805" y="205540"/>
                  </a:cubicBezTo>
                  <a:cubicBezTo>
                    <a:pt x="31988" y="236666"/>
                    <a:pt x="53750" y="253114"/>
                    <a:pt x="56281" y="253114"/>
                  </a:cubicBezTo>
                  <a:cubicBezTo>
                    <a:pt x="57799" y="253114"/>
                    <a:pt x="58811" y="252355"/>
                    <a:pt x="58811" y="25058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12" name="Freeform: Shape 111">
              <a:extLst>
                <a:ext uri="{FF2B5EF4-FFF2-40B4-BE49-F238E27FC236}">
                  <a16:creationId xmlns:a16="http://schemas.microsoft.com/office/drawing/2014/main" id="{A8D930CA-DDA7-42C3-88D6-1EB3F77D5402}"/>
                </a:ext>
              </a:extLst>
            </p:cNvPr>
            <p:cNvSpPr/>
            <p:nvPr>
              <p:custDataLst>
                <p:tags r:id="rId21"/>
              </p:custDataLst>
            </p:nvPr>
          </p:nvSpPr>
          <p:spPr>
            <a:xfrm>
              <a:off x="12395561" y="4074277"/>
              <a:ext cx="179666" cy="183968"/>
            </a:xfrm>
            <a:custGeom>
              <a:avLst/>
              <a:gdLst>
                <a:gd name="connsiteX0" fmla="*/ 179774 w 179666"/>
                <a:gd name="connsiteY0" fmla="*/ 2593 h 183968"/>
                <a:gd name="connsiteX1" fmla="*/ 176990 w 179666"/>
                <a:gd name="connsiteY1" fmla="*/ 63 h 183968"/>
                <a:gd name="connsiteX2" fmla="*/ 173194 w 179666"/>
                <a:gd name="connsiteY2" fmla="*/ 3099 h 183968"/>
                <a:gd name="connsiteX3" fmla="*/ 155481 w 179666"/>
                <a:gd name="connsiteY3" fmla="*/ 22584 h 183968"/>
                <a:gd name="connsiteX4" fmla="*/ 113474 w 179666"/>
                <a:gd name="connsiteY4" fmla="*/ 63 h 183968"/>
                <a:gd name="connsiteX5" fmla="*/ 107 w 179666"/>
                <a:gd name="connsiteY5" fmla="*/ 114695 h 183968"/>
                <a:gd name="connsiteX6" fmla="*/ 69190 w 179666"/>
                <a:gd name="connsiteY6" fmla="*/ 184031 h 183968"/>
                <a:gd name="connsiteX7" fmla="*/ 100822 w 179666"/>
                <a:gd name="connsiteY7" fmla="*/ 177958 h 183968"/>
                <a:gd name="connsiteX8" fmla="*/ 122837 w 179666"/>
                <a:gd name="connsiteY8" fmla="*/ 162522 h 183968"/>
                <a:gd name="connsiteX9" fmla="*/ 134224 w 179666"/>
                <a:gd name="connsiteY9" fmla="*/ 178211 h 183968"/>
                <a:gd name="connsiteX10" fmla="*/ 135996 w 179666"/>
                <a:gd name="connsiteY10" fmla="*/ 177199 h 183968"/>
                <a:gd name="connsiteX11" fmla="*/ 140298 w 179666"/>
                <a:gd name="connsiteY11" fmla="*/ 161762 h 183968"/>
                <a:gd name="connsiteX12" fmla="*/ 145106 w 179666"/>
                <a:gd name="connsiteY12" fmla="*/ 142277 h 183968"/>
                <a:gd name="connsiteX13" fmla="*/ 148395 w 179666"/>
                <a:gd name="connsiteY13" fmla="*/ 129372 h 183968"/>
                <a:gd name="connsiteX14" fmla="*/ 165856 w 179666"/>
                <a:gd name="connsiteY14" fmla="*/ 117225 h 183968"/>
                <a:gd name="connsiteX15" fmla="*/ 169905 w 179666"/>
                <a:gd name="connsiteY15" fmla="*/ 112164 h 183968"/>
                <a:gd name="connsiteX16" fmla="*/ 166615 w 179666"/>
                <a:gd name="connsiteY16" fmla="*/ 109381 h 183968"/>
                <a:gd name="connsiteX17" fmla="*/ 140045 w 179666"/>
                <a:gd name="connsiteY17" fmla="*/ 110140 h 183968"/>
                <a:gd name="connsiteX18" fmla="*/ 104617 w 179666"/>
                <a:gd name="connsiteY18" fmla="*/ 109381 h 183968"/>
                <a:gd name="connsiteX19" fmla="*/ 99303 w 179666"/>
                <a:gd name="connsiteY19" fmla="*/ 114442 h 183968"/>
                <a:gd name="connsiteX20" fmla="*/ 106895 w 179666"/>
                <a:gd name="connsiteY20" fmla="*/ 117225 h 183968"/>
                <a:gd name="connsiteX21" fmla="*/ 120307 w 179666"/>
                <a:gd name="connsiteY21" fmla="*/ 117732 h 183968"/>
                <a:gd name="connsiteX22" fmla="*/ 128151 w 179666"/>
                <a:gd name="connsiteY22" fmla="*/ 122539 h 183968"/>
                <a:gd name="connsiteX23" fmla="*/ 122837 w 179666"/>
                <a:gd name="connsiteY23" fmla="*/ 145567 h 183968"/>
                <a:gd name="connsiteX24" fmla="*/ 73998 w 179666"/>
                <a:gd name="connsiteY24" fmla="*/ 176186 h 183968"/>
                <a:gd name="connsiteX25" fmla="*/ 23135 w 179666"/>
                <a:gd name="connsiteY25" fmla="*/ 123046 h 183968"/>
                <a:gd name="connsiteX26" fmla="*/ 52236 w 179666"/>
                <a:gd name="connsiteY26" fmla="*/ 40551 h 183968"/>
                <a:gd name="connsiteX27" fmla="*/ 115499 w 179666"/>
                <a:gd name="connsiteY27" fmla="*/ 7907 h 183968"/>
                <a:gd name="connsiteX28" fmla="*/ 156240 w 179666"/>
                <a:gd name="connsiteY28" fmla="*/ 56746 h 183968"/>
                <a:gd name="connsiteX29" fmla="*/ 155481 w 179666"/>
                <a:gd name="connsiteY29" fmla="*/ 69652 h 183968"/>
                <a:gd name="connsiteX30" fmla="*/ 159276 w 179666"/>
                <a:gd name="connsiteY30" fmla="*/ 72182 h 183968"/>
                <a:gd name="connsiteX31" fmla="*/ 163831 w 179666"/>
                <a:gd name="connsiteY31" fmla="*/ 67121 h 183968"/>
                <a:gd name="connsiteX32" fmla="*/ 179774 w 179666"/>
                <a:gd name="connsiteY32" fmla="*/ 2593 h 183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9666" h="183968">
                  <a:moveTo>
                    <a:pt x="179774" y="2593"/>
                  </a:moveTo>
                  <a:cubicBezTo>
                    <a:pt x="179774" y="1834"/>
                    <a:pt x="179267" y="63"/>
                    <a:pt x="176990" y="63"/>
                  </a:cubicBezTo>
                  <a:cubicBezTo>
                    <a:pt x="176231" y="63"/>
                    <a:pt x="175978" y="316"/>
                    <a:pt x="173194" y="3099"/>
                  </a:cubicBezTo>
                  <a:lnTo>
                    <a:pt x="155481" y="22584"/>
                  </a:lnTo>
                  <a:cubicBezTo>
                    <a:pt x="153203" y="19042"/>
                    <a:pt x="141563" y="63"/>
                    <a:pt x="113474" y="63"/>
                  </a:cubicBezTo>
                  <a:cubicBezTo>
                    <a:pt x="57044" y="63"/>
                    <a:pt x="107" y="55987"/>
                    <a:pt x="107" y="114695"/>
                  </a:cubicBezTo>
                  <a:cubicBezTo>
                    <a:pt x="107" y="154930"/>
                    <a:pt x="28196" y="184031"/>
                    <a:pt x="69190" y="184031"/>
                  </a:cubicBezTo>
                  <a:cubicBezTo>
                    <a:pt x="80324" y="184031"/>
                    <a:pt x="91712" y="181753"/>
                    <a:pt x="100822" y="177958"/>
                  </a:cubicBezTo>
                  <a:cubicBezTo>
                    <a:pt x="113474" y="172897"/>
                    <a:pt x="118282" y="167583"/>
                    <a:pt x="122837" y="162522"/>
                  </a:cubicBezTo>
                  <a:cubicBezTo>
                    <a:pt x="125115" y="168848"/>
                    <a:pt x="131694" y="178211"/>
                    <a:pt x="134224" y="178211"/>
                  </a:cubicBezTo>
                  <a:cubicBezTo>
                    <a:pt x="135490" y="178211"/>
                    <a:pt x="135996" y="177452"/>
                    <a:pt x="135996" y="177199"/>
                  </a:cubicBezTo>
                  <a:cubicBezTo>
                    <a:pt x="136502" y="176692"/>
                    <a:pt x="139032" y="167076"/>
                    <a:pt x="140298" y="161762"/>
                  </a:cubicBezTo>
                  <a:lnTo>
                    <a:pt x="145106" y="142277"/>
                  </a:lnTo>
                  <a:cubicBezTo>
                    <a:pt x="146118" y="137976"/>
                    <a:pt x="147383" y="133674"/>
                    <a:pt x="148395" y="129372"/>
                  </a:cubicBezTo>
                  <a:cubicBezTo>
                    <a:pt x="151179" y="117985"/>
                    <a:pt x="151432" y="117478"/>
                    <a:pt x="165856" y="117225"/>
                  </a:cubicBezTo>
                  <a:cubicBezTo>
                    <a:pt x="167121" y="117225"/>
                    <a:pt x="169905" y="116972"/>
                    <a:pt x="169905" y="112164"/>
                  </a:cubicBezTo>
                  <a:cubicBezTo>
                    <a:pt x="169905" y="110393"/>
                    <a:pt x="168639" y="109381"/>
                    <a:pt x="166615" y="109381"/>
                  </a:cubicBezTo>
                  <a:cubicBezTo>
                    <a:pt x="160795" y="109381"/>
                    <a:pt x="145865" y="110140"/>
                    <a:pt x="140045" y="110140"/>
                  </a:cubicBezTo>
                  <a:cubicBezTo>
                    <a:pt x="132200" y="110140"/>
                    <a:pt x="112462" y="109381"/>
                    <a:pt x="104617" y="109381"/>
                  </a:cubicBezTo>
                  <a:cubicBezTo>
                    <a:pt x="102340" y="109381"/>
                    <a:pt x="99303" y="109381"/>
                    <a:pt x="99303" y="114442"/>
                  </a:cubicBezTo>
                  <a:cubicBezTo>
                    <a:pt x="99303" y="117225"/>
                    <a:pt x="101328" y="117225"/>
                    <a:pt x="106895" y="117225"/>
                  </a:cubicBezTo>
                  <a:cubicBezTo>
                    <a:pt x="107148" y="117225"/>
                    <a:pt x="114486" y="117225"/>
                    <a:pt x="120307" y="117732"/>
                  </a:cubicBezTo>
                  <a:cubicBezTo>
                    <a:pt x="126886" y="118491"/>
                    <a:pt x="128151" y="119250"/>
                    <a:pt x="128151" y="122539"/>
                  </a:cubicBezTo>
                  <a:cubicBezTo>
                    <a:pt x="128151" y="124817"/>
                    <a:pt x="125368" y="136204"/>
                    <a:pt x="122837" y="145567"/>
                  </a:cubicBezTo>
                  <a:cubicBezTo>
                    <a:pt x="115752" y="173403"/>
                    <a:pt x="82855" y="176186"/>
                    <a:pt x="73998" y="176186"/>
                  </a:cubicBezTo>
                  <a:cubicBezTo>
                    <a:pt x="49705" y="176186"/>
                    <a:pt x="23135" y="161762"/>
                    <a:pt x="23135" y="123046"/>
                  </a:cubicBezTo>
                  <a:cubicBezTo>
                    <a:pt x="23135" y="115201"/>
                    <a:pt x="25665" y="73448"/>
                    <a:pt x="52236" y="40551"/>
                  </a:cubicBezTo>
                  <a:cubicBezTo>
                    <a:pt x="65901" y="23343"/>
                    <a:pt x="90447" y="7907"/>
                    <a:pt x="115499" y="7907"/>
                  </a:cubicBezTo>
                  <a:cubicBezTo>
                    <a:pt x="141310" y="7907"/>
                    <a:pt x="156240" y="27392"/>
                    <a:pt x="156240" y="56746"/>
                  </a:cubicBezTo>
                  <a:cubicBezTo>
                    <a:pt x="156240" y="66868"/>
                    <a:pt x="155481" y="67121"/>
                    <a:pt x="155481" y="69652"/>
                  </a:cubicBezTo>
                  <a:cubicBezTo>
                    <a:pt x="155481" y="72182"/>
                    <a:pt x="158264" y="72182"/>
                    <a:pt x="159276" y="72182"/>
                  </a:cubicBezTo>
                  <a:cubicBezTo>
                    <a:pt x="162566" y="72182"/>
                    <a:pt x="162566" y="71676"/>
                    <a:pt x="163831" y="67121"/>
                  </a:cubicBezTo>
                  <a:lnTo>
                    <a:pt x="179774" y="2593"/>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13" name="Freeform: Shape 112">
              <a:extLst>
                <a:ext uri="{FF2B5EF4-FFF2-40B4-BE49-F238E27FC236}">
                  <a16:creationId xmlns:a16="http://schemas.microsoft.com/office/drawing/2014/main" id="{67FAB20B-4C59-4ACC-9105-383BEFC8D15C}"/>
                </a:ext>
              </a:extLst>
            </p:cNvPr>
            <p:cNvSpPr/>
            <p:nvPr>
              <p:custDataLst>
                <p:tags r:id="rId22"/>
              </p:custDataLst>
            </p:nvPr>
          </p:nvSpPr>
          <p:spPr>
            <a:xfrm>
              <a:off x="12590195" y="4082554"/>
              <a:ext cx="86265" cy="80065"/>
            </a:xfrm>
            <a:custGeom>
              <a:avLst/>
              <a:gdLst>
                <a:gd name="connsiteX0" fmla="*/ 86380 w 86265"/>
                <a:gd name="connsiteY0" fmla="*/ 14053 h 80065"/>
                <a:gd name="connsiteX1" fmla="*/ 77523 w 86265"/>
                <a:gd name="connsiteY1" fmla="*/ 59 h 80065"/>
                <a:gd name="connsiteX2" fmla="*/ 67958 w 86265"/>
                <a:gd name="connsiteY2" fmla="*/ 9447 h 80065"/>
                <a:gd name="connsiteX3" fmla="*/ 70969 w 86265"/>
                <a:gd name="connsiteY3" fmla="*/ 14939 h 80065"/>
                <a:gd name="connsiteX4" fmla="*/ 77523 w 86265"/>
                <a:gd name="connsiteY4" fmla="*/ 29109 h 80065"/>
                <a:gd name="connsiteX5" fmla="*/ 44753 w 86265"/>
                <a:gd name="connsiteY5" fmla="*/ 75165 h 80065"/>
                <a:gd name="connsiteX6" fmla="*/ 30405 w 86265"/>
                <a:gd name="connsiteY6" fmla="*/ 59400 h 80065"/>
                <a:gd name="connsiteX7" fmla="*/ 40148 w 86265"/>
                <a:gd name="connsiteY7" fmla="*/ 24858 h 80065"/>
                <a:gd name="connsiteX8" fmla="*/ 42628 w 86265"/>
                <a:gd name="connsiteY8" fmla="*/ 15470 h 80065"/>
                <a:gd name="connsiteX9" fmla="*/ 25800 w 86265"/>
                <a:gd name="connsiteY9" fmla="*/ 236 h 80065"/>
                <a:gd name="connsiteX10" fmla="*/ 115 w 86265"/>
                <a:gd name="connsiteY10" fmla="*/ 27338 h 80065"/>
                <a:gd name="connsiteX11" fmla="*/ 3126 w 86265"/>
                <a:gd name="connsiteY11" fmla="*/ 29641 h 80065"/>
                <a:gd name="connsiteX12" fmla="*/ 6315 w 86265"/>
                <a:gd name="connsiteY12" fmla="*/ 26807 h 80065"/>
                <a:gd name="connsiteX13" fmla="*/ 25268 w 86265"/>
                <a:gd name="connsiteY13" fmla="*/ 5196 h 80065"/>
                <a:gd name="connsiteX14" fmla="*/ 29697 w 86265"/>
                <a:gd name="connsiteY14" fmla="*/ 11396 h 80065"/>
                <a:gd name="connsiteX15" fmla="*/ 26508 w 86265"/>
                <a:gd name="connsiteY15" fmla="*/ 23264 h 80065"/>
                <a:gd name="connsiteX16" fmla="*/ 16943 w 86265"/>
                <a:gd name="connsiteY16" fmla="*/ 56920 h 80065"/>
                <a:gd name="connsiteX17" fmla="*/ 44222 w 86265"/>
                <a:gd name="connsiteY17" fmla="*/ 80125 h 80065"/>
                <a:gd name="connsiteX18" fmla="*/ 86380 w 86265"/>
                <a:gd name="connsiteY18" fmla="*/ 14053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265" h="80065">
                  <a:moveTo>
                    <a:pt x="86380" y="14053"/>
                  </a:moveTo>
                  <a:cubicBezTo>
                    <a:pt x="86380" y="236"/>
                    <a:pt x="78055" y="59"/>
                    <a:pt x="77523" y="59"/>
                  </a:cubicBezTo>
                  <a:cubicBezTo>
                    <a:pt x="72918" y="59"/>
                    <a:pt x="67958" y="4842"/>
                    <a:pt x="67958" y="9447"/>
                  </a:cubicBezTo>
                  <a:cubicBezTo>
                    <a:pt x="67958" y="12459"/>
                    <a:pt x="69729" y="13876"/>
                    <a:pt x="70969" y="14939"/>
                  </a:cubicBezTo>
                  <a:cubicBezTo>
                    <a:pt x="73981" y="17418"/>
                    <a:pt x="77523" y="22024"/>
                    <a:pt x="77523" y="29109"/>
                  </a:cubicBezTo>
                  <a:cubicBezTo>
                    <a:pt x="77523" y="37081"/>
                    <a:pt x="65832" y="75165"/>
                    <a:pt x="44753" y="75165"/>
                  </a:cubicBezTo>
                  <a:cubicBezTo>
                    <a:pt x="30405" y="75165"/>
                    <a:pt x="30405" y="62411"/>
                    <a:pt x="30405" y="59400"/>
                  </a:cubicBezTo>
                  <a:cubicBezTo>
                    <a:pt x="30405" y="51251"/>
                    <a:pt x="33594" y="41332"/>
                    <a:pt x="40148" y="24858"/>
                  </a:cubicBezTo>
                  <a:cubicBezTo>
                    <a:pt x="41565" y="21138"/>
                    <a:pt x="42628" y="18481"/>
                    <a:pt x="42628" y="15470"/>
                  </a:cubicBezTo>
                  <a:cubicBezTo>
                    <a:pt x="42628" y="6259"/>
                    <a:pt x="34834" y="236"/>
                    <a:pt x="25800" y="236"/>
                  </a:cubicBezTo>
                  <a:cubicBezTo>
                    <a:pt x="8086" y="236"/>
                    <a:pt x="115" y="24504"/>
                    <a:pt x="115" y="27338"/>
                  </a:cubicBezTo>
                  <a:cubicBezTo>
                    <a:pt x="115" y="29641"/>
                    <a:pt x="2595" y="29641"/>
                    <a:pt x="3126" y="29641"/>
                  </a:cubicBezTo>
                  <a:cubicBezTo>
                    <a:pt x="5606" y="29641"/>
                    <a:pt x="5783" y="28755"/>
                    <a:pt x="6315" y="26807"/>
                  </a:cubicBezTo>
                  <a:cubicBezTo>
                    <a:pt x="10566" y="12282"/>
                    <a:pt x="18183" y="5196"/>
                    <a:pt x="25268" y="5196"/>
                  </a:cubicBezTo>
                  <a:cubicBezTo>
                    <a:pt x="28280" y="5196"/>
                    <a:pt x="29697" y="7145"/>
                    <a:pt x="29697" y="11396"/>
                  </a:cubicBezTo>
                  <a:cubicBezTo>
                    <a:pt x="29697" y="15470"/>
                    <a:pt x="28280" y="19190"/>
                    <a:pt x="26508" y="23264"/>
                  </a:cubicBezTo>
                  <a:cubicBezTo>
                    <a:pt x="18892" y="42926"/>
                    <a:pt x="16943" y="50543"/>
                    <a:pt x="16943" y="56920"/>
                  </a:cubicBezTo>
                  <a:cubicBezTo>
                    <a:pt x="16943" y="74456"/>
                    <a:pt x="30760" y="80125"/>
                    <a:pt x="44222" y="80125"/>
                  </a:cubicBezTo>
                  <a:cubicBezTo>
                    <a:pt x="73981" y="80125"/>
                    <a:pt x="86380" y="28578"/>
                    <a:pt x="86380" y="1405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14" name="Freeform: Shape 113">
              <a:extLst>
                <a:ext uri="{FF2B5EF4-FFF2-40B4-BE49-F238E27FC236}">
                  <a16:creationId xmlns:a16="http://schemas.microsoft.com/office/drawing/2014/main" id="{D6A5CD7D-2DB5-4AA5-A5DA-1E1BEDF7C033}"/>
                </a:ext>
              </a:extLst>
            </p:cNvPr>
            <p:cNvSpPr/>
            <p:nvPr>
              <p:custDataLst>
                <p:tags r:id="rId23"/>
              </p:custDataLst>
            </p:nvPr>
          </p:nvSpPr>
          <p:spPr>
            <a:xfrm>
              <a:off x="12594801" y="4199641"/>
              <a:ext cx="94059" cy="160839"/>
            </a:xfrm>
            <a:custGeom>
              <a:avLst/>
              <a:gdLst>
                <a:gd name="connsiteX0" fmla="*/ 59278 w 94059"/>
                <a:gd name="connsiteY0" fmla="*/ 54801 h 160839"/>
                <a:gd name="connsiteX1" fmla="*/ 76638 w 94059"/>
                <a:gd name="connsiteY1" fmla="*/ 54801 h 160839"/>
                <a:gd name="connsiteX2" fmla="*/ 82483 w 94059"/>
                <a:gd name="connsiteY2" fmla="*/ 50904 h 160839"/>
                <a:gd name="connsiteX3" fmla="*/ 76992 w 94059"/>
                <a:gd name="connsiteY3" fmla="*/ 48424 h 160839"/>
                <a:gd name="connsiteX4" fmla="*/ 60518 w 94059"/>
                <a:gd name="connsiteY4" fmla="*/ 48424 h 160839"/>
                <a:gd name="connsiteX5" fmla="*/ 67427 w 94059"/>
                <a:gd name="connsiteY5" fmla="*/ 12642 h 160839"/>
                <a:gd name="connsiteX6" fmla="*/ 76461 w 94059"/>
                <a:gd name="connsiteY6" fmla="*/ 5025 h 160839"/>
                <a:gd name="connsiteX7" fmla="*/ 84786 w 94059"/>
                <a:gd name="connsiteY7" fmla="*/ 7151 h 160839"/>
                <a:gd name="connsiteX8" fmla="*/ 76992 w 94059"/>
                <a:gd name="connsiteY8" fmla="*/ 16893 h 160839"/>
                <a:gd name="connsiteX9" fmla="*/ 84077 w 94059"/>
                <a:gd name="connsiteY9" fmla="*/ 23447 h 160839"/>
                <a:gd name="connsiteX10" fmla="*/ 94174 w 94059"/>
                <a:gd name="connsiteY10" fmla="*/ 12642 h 160839"/>
                <a:gd name="connsiteX11" fmla="*/ 76461 w 94059"/>
                <a:gd name="connsiteY11" fmla="*/ 66 h 160839"/>
                <a:gd name="connsiteX12" fmla="*/ 55204 w 94059"/>
                <a:gd name="connsiteY12" fmla="*/ 13351 h 160839"/>
                <a:gd name="connsiteX13" fmla="*/ 46525 w 94059"/>
                <a:gd name="connsiteY13" fmla="*/ 48424 h 160839"/>
                <a:gd name="connsiteX14" fmla="*/ 32531 w 94059"/>
                <a:gd name="connsiteY14" fmla="*/ 48424 h 160839"/>
                <a:gd name="connsiteX15" fmla="*/ 26685 w 94059"/>
                <a:gd name="connsiteY15" fmla="*/ 52321 h 160839"/>
                <a:gd name="connsiteX16" fmla="*/ 32177 w 94059"/>
                <a:gd name="connsiteY16" fmla="*/ 54801 h 160839"/>
                <a:gd name="connsiteX17" fmla="*/ 45285 w 94059"/>
                <a:gd name="connsiteY17" fmla="*/ 54801 h 160839"/>
                <a:gd name="connsiteX18" fmla="*/ 29697 w 94059"/>
                <a:gd name="connsiteY18" fmla="*/ 138586 h 160839"/>
                <a:gd name="connsiteX19" fmla="*/ 17297 w 94059"/>
                <a:gd name="connsiteY19" fmla="*/ 155945 h 160839"/>
                <a:gd name="connsiteX20" fmla="*/ 9503 w 94059"/>
                <a:gd name="connsiteY20" fmla="*/ 153819 h 160839"/>
                <a:gd name="connsiteX21" fmla="*/ 17297 w 94059"/>
                <a:gd name="connsiteY21" fmla="*/ 144077 h 160839"/>
                <a:gd name="connsiteX22" fmla="*/ 10212 w 94059"/>
                <a:gd name="connsiteY22" fmla="*/ 137523 h 160839"/>
                <a:gd name="connsiteX23" fmla="*/ 115 w 94059"/>
                <a:gd name="connsiteY23" fmla="*/ 148328 h 160839"/>
                <a:gd name="connsiteX24" fmla="*/ 17297 w 94059"/>
                <a:gd name="connsiteY24" fmla="*/ 160905 h 160839"/>
                <a:gd name="connsiteX25" fmla="*/ 38554 w 94059"/>
                <a:gd name="connsiteY25" fmla="*/ 145317 h 160839"/>
                <a:gd name="connsiteX26" fmla="*/ 49359 w 94059"/>
                <a:gd name="connsiteY26" fmla="*/ 109535 h 160839"/>
                <a:gd name="connsiteX27" fmla="*/ 59278 w 94059"/>
                <a:gd name="connsiteY27" fmla="*/ 54801 h 16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60839">
                  <a:moveTo>
                    <a:pt x="59278" y="54801"/>
                  </a:moveTo>
                  <a:lnTo>
                    <a:pt x="76638" y="54801"/>
                  </a:lnTo>
                  <a:cubicBezTo>
                    <a:pt x="80180" y="54801"/>
                    <a:pt x="82483" y="54801"/>
                    <a:pt x="82483" y="50904"/>
                  </a:cubicBezTo>
                  <a:cubicBezTo>
                    <a:pt x="82483" y="48424"/>
                    <a:pt x="80180" y="48424"/>
                    <a:pt x="76992" y="48424"/>
                  </a:cubicBezTo>
                  <a:lnTo>
                    <a:pt x="60518" y="48424"/>
                  </a:lnTo>
                  <a:cubicBezTo>
                    <a:pt x="64593" y="25927"/>
                    <a:pt x="66010" y="17779"/>
                    <a:pt x="67427" y="12642"/>
                  </a:cubicBezTo>
                  <a:cubicBezTo>
                    <a:pt x="68312" y="8745"/>
                    <a:pt x="72209" y="5025"/>
                    <a:pt x="76461" y="5025"/>
                  </a:cubicBezTo>
                  <a:cubicBezTo>
                    <a:pt x="76638" y="5025"/>
                    <a:pt x="81420" y="5025"/>
                    <a:pt x="84786" y="7151"/>
                  </a:cubicBezTo>
                  <a:cubicBezTo>
                    <a:pt x="77523" y="9454"/>
                    <a:pt x="76992" y="15831"/>
                    <a:pt x="76992" y="16893"/>
                  </a:cubicBezTo>
                  <a:cubicBezTo>
                    <a:pt x="76992" y="20790"/>
                    <a:pt x="80003" y="23447"/>
                    <a:pt x="84077" y="23447"/>
                  </a:cubicBezTo>
                  <a:cubicBezTo>
                    <a:pt x="88860" y="23447"/>
                    <a:pt x="94174" y="19373"/>
                    <a:pt x="94174" y="12642"/>
                  </a:cubicBezTo>
                  <a:cubicBezTo>
                    <a:pt x="94174" y="4494"/>
                    <a:pt x="85495" y="66"/>
                    <a:pt x="76461" y="66"/>
                  </a:cubicBezTo>
                  <a:cubicBezTo>
                    <a:pt x="68667" y="66"/>
                    <a:pt x="59987" y="4494"/>
                    <a:pt x="55204" y="13351"/>
                  </a:cubicBezTo>
                  <a:cubicBezTo>
                    <a:pt x="51662" y="19905"/>
                    <a:pt x="50245" y="27876"/>
                    <a:pt x="46525" y="48424"/>
                  </a:cubicBezTo>
                  <a:lnTo>
                    <a:pt x="32531" y="48424"/>
                  </a:lnTo>
                  <a:cubicBezTo>
                    <a:pt x="28988" y="48424"/>
                    <a:pt x="26685" y="48424"/>
                    <a:pt x="26685" y="52321"/>
                  </a:cubicBezTo>
                  <a:cubicBezTo>
                    <a:pt x="26685" y="54801"/>
                    <a:pt x="28988" y="54801"/>
                    <a:pt x="32177" y="54801"/>
                  </a:cubicBezTo>
                  <a:lnTo>
                    <a:pt x="45285" y="54801"/>
                  </a:lnTo>
                  <a:cubicBezTo>
                    <a:pt x="45108" y="55863"/>
                    <a:pt x="33948" y="119632"/>
                    <a:pt x="29697" y="138586"/>
                  </a:cubicBezTo>
                  <a:cubicBezTo>
                    <a:pt x="28811" y="142483"/>
                    <a:pt x="25800" y="155945"/>
                    <a:pt x="17297" y="155945"/>
                  </a:cubicBezTo>
                  <a:cubicBezTo>
                    <a:pt x="17120" y="155945"/>
                    <a:pt x="12869" y="155945"/>
                    <a:pt x="9503" y="153819"/>
                  </a:cubicBezTo>
                  <a:cubicBezTo>
                    <a:pt x="16766" y="151517"/>
                    <a:pt x="17297" y="145140"/>
                    <a:pt x="17297" y="144077"/>
                  </a:cubicBezTo>
                  <a:cubicBezTo>
                    <a:pt x="17297" y="140180"/>
                    <a:pt x="14286" y="137523"/>
                    <a:pt x="10212" y="137523"/>
                  </a:cubicBezTo>
                  <a:cubicBezTo>
                    <a:pt x="5429" y="137523"/>
                    <a:pt x="115" y="141597"/>
                    <a:pt x="115" y="148328"/>
                  </a:cubicBezTo>
                  <a:cubicBezTo>
                    <a:pt x="115" y="156299"/>
                    <a:pt x="8441" y="160905"/>
                    <a:pt x="17297" y="160905"/>
                  </a:cubicBezTo>
                  <a:cubicBezTo>
                    <a:pt x="28634" y="160905"/>
                    <a:pt x="36428" y="149214"/>
                    <a:pt x="38554" y="145317"/>
                  </a:cubicBezTo>
                  <a:cubicBezTo>
                    <a:pt x="44930" y="133449"/>
                    <a:pt x="49005" y="111661"/>
                    <a:pt x="49359" y="109535"/>
                  </a:cubicBezTo>
                  <a:lnTo>
                    <a:pt x="59278" y="5480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15" name="Freeform: Shape 114">
              <a:extLst>
                <a:ext uri="{FF2B5EF4-FFF2-40B4-BE49-F238E27FC236}">
                  <a16:creationId xmlns:a16="http://schemas.microsoft.com/office/drawing/2014/main" id="{39150706-D90D-4176-8842-8A83B741240A}"/>
                </a:ext>
              </a:extLst>
            </p:cNvPr>
            <p:cNvSpPr/>
            <p:nvPr>
              <p:custDataLst>
                <p:tags r:id="rId24"/>
              </p:custDataLst>
            </p:nvPr>
          </p:nvSpPr>
          <p:spPr>
            <a:xfrm>
              <a:off x="12734816" y="4225855"/>
              <a:ext cx="29606" cy="75662"/>
            </a:xfrm>
            <a:custGeom>
              <a:avLst/>
              <a:gdLst>
                <a:gd name="connsiteX0" fmla="*/ 29727 w 29606"/>
                <a:gd name="connsiteY0" fmla="*/ 26633 h 75662"/>
                <a:gd name="connsiteX1" fmla="*/ 13532 w 29606"/>
                <a:gd name="connsiteY1" fmla="*/ 63 h 75662"/>
                <a:gd name="connsiteX2" fmla="*/ 120 w 29606"/>
                <a:gd name="connsiteY2" fmla="*/ 13474 h 75662"/>
                <a:gd name="connsiteX3" fmla="*/ 13532 w 29606"/>
                <a:gd name="connsiteY3" fmla="*/ 26886 h 75662"/>
                <a:gd name="connsiteX4" fmla="*/ 22389 w 29606"/>
                <a:gd name="connsiteY4" fmla="*/ 23597 h 75662"/>
                <a:gd name="connsiteX5" fmla="*/ 23654 w 29606"/>
                <a:gd name="connsiteY5" fmla="*/ 22837 h 75662"/>
                <a:gd name="connsiteX6" fmla="*/ 24160 w 29606"/>
                <a:gd name="connsiteY6" fmla="*/ 26633 h 75662"/>
                <a:gd name="connsiteX7" fmla="*/ 6953 w 29606"/>
                <a:gd name="connsiteY7" fmla="*/ 68893 h 75662"/>
                <a:gd name="connsiteX8" fmla="*/ 4169 w 29606"/>
                <a:gd name="connsiteY8" fmla="*/ 72941 h 75662"/>
                <a:gd name="connsiteX9" fmla="*/ 6700 w 29606"/>
                <a:gd name="connsiteY9" fmla="*/ 75725 h 75662"/>
                <a:gd name="connsiteX10" fmla="*/ 29727 w 29606"/>
                <a:gd name="connsiteY10" fmla="*/ 26633 h 7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06" h="75662">
                  <a:moveTo>
                    <a:pt x="29727" y="26633"/>
                  </a:moveTo>
                  <a:cubicBezTo>
                    <a:pt x="29727" y="9932"/>
                    <a:pt x="23401" y="63"/>
                    <a:pt x="13532" y="63"/>
                  </a:cubicBezTo>
                  <a:cubicBezTo>
                    <a:pt x="5181" y="63"/>
                    <a:pt x="120" y="6389"/>
                    <a:pt x="120" y="13474"/>
                  </a:cubicBezTo>
                  <a:cubicBezTo>
                    <a:pt x="120" y="20307"/>
                    <a:pt x="5181" y="26886"/>
                    <a:pt x="13532" y="26886"/>
                  </a:cubicBezTo>
                  <a:cubicBezTo>
                    <a:pt x="16569" y="26886"/>
                    <a:pt x="19858" y="25874"/>
                    <a:pt x="22389" y="23597"/>
                  </a:cubicBezTo>
                  <a:cubicBezTo>
                    <a:pt x="23148" y="23090"/>
                    <a:pt x="23401" y="22837"/>
                    <a:pt x="23654" y="22837"/>
                  </a:cubicBezTo>
                  <a:cubicBezTo>
                    <a:pt x="23907" y="22837"/>
                    <a:pt x="24160" y="23090"/>
                    <a:pt x="24160" y="26633"/>
                  </a:cubicBezTo>
                  <a:cubicBezTo>
                    <a:pt x="24160" y="45359"/>
                    <a:pt x="15303" y="60542"/>
                    <a:pt x="6953" y="68893"/>
                  </a:cubicBezTo>
                  <a:cubicBezTo>
                    <a:pt x="4169" y="71676"/>
                    <a:pt x="4169" y="72182"/>
                    <a:pt x="4169" y="72941"/>
                  </a:cubicBezTo>
                  <a:cubicBezTo>
                    <a:pt x="4169" y="74713"/>
                    <a:pt x="5434" y="75725"/>
                    <a:pt x="6700" y="75725"/>
                  </a:cubicBezTo>
                  <a:cubicBezTo>
                    <a:pt x="9483" y="75725"/>
                    <a:pt x="29727" y="56240"/>
                    <a:pt x="29727" y="26633"/>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16" name="Freeform: Shape 115">
              <a:extLst>
                <a:ext uri="{FF2B5EF4-FFF2-40B4-BE49-F238E27FC236}">
                  <a16:creationId xmlns:a16="http://schemas.microsoft.com/office/drawing/2014/main" id="{73257608-BCAA-4650-88AA-7DA4A87A6443}"/>
                </a:ext>
              </a:extLst>
            </p:cNvPr>
            <p:cNvSpPr/>
            <p:nvPr>
              <p:custDataLst>
                <p:tags r:id="rId25"/>
              </p:custDataLst>
            </p:nvPr>
          </p:nvSpPr>
          <p:spPr>
            <a:xfrm>
              <a:off x="12834376" y="4079844"/>
              <a:ext cx="183968" cy="172833"/>
            </a:xfrm>
            <a:custGeom>
              <a:avLst/>
              <a:gdLst>
                <a:gd name="connsiteX0" fmla="*/ 142339 w 183968"/>
                <a:gd name="connsiteY0" fmla="*/ 28911 h 172833"/>
                <a:gd name="connsiteX1" fmla="*/ 145882 w 183968"/>
                <a:gd name="connsiteY1" fmla="*/ 25368 h 172833"/>
                <a:gd name="connsiteX2" fmla="*/ 179032 w 183968"/>
                <a:gd name="connsiteY2" fmla="*/ 7907 h 172833"/>
                <a:gd name="connsiteX3" fmla="*/ 184093 w 183968"/>
                <a:gd name="connsiteY3" fmla="*/ 3099 h 172833"/>
                <a:gd name="connsiteX4" fmla="*/ 180803 w 183968"/>
                <a:gd name="connsiteY4" fmla="*/ 63 h 172833"/>
                <a:gd name="connsiteX5" fmla="*/ 160053 w 183968"/>
                <a:gd name="connsiteY5" fmla="*/ 822 h 172833"/>
                <a:gd name="connsiteX6" fmla="*/ 134748 w 183968"/>
                <a:gd name="connsiteY6" fmla="*/ 63 h 172833"/>
                <a:gd name="connsiteX7" fmla="*/ 129940 w 183968"/>
                <a:gd name="connsiteY7" fmla="*/ 4871 h 172833"/>
                <a:gd name="connsiteX8" fmla="*/ 133736 w 183968"/>
                <a:gd name="connsiteY8" fmla="*/ 7907 h 172833"/>
                <a:gd name="connsiteX9" fmla="*/ 142846 w 183968"/>
                <a:gd name="connsiteY9" fmla="*/ 13728 h 172833"/>
                <a:gd name="connsiteX10" fmla="*/ 136013 w 183968"/>
                <a:gd name="connsiteY10" fmla="*/ 25874 h 172833"/>
                <a:gd name="connsiteX11" fmla="*/ 77305 w 183968"/>
                <a:gd name="connsiteY11" fmla="*/ 93439 h 172833"/>
                <a:gd name="connsiteX12" fmla="*/ 49470 w 183968"/>
                <a:gd name="connsiteY12" fmla="*/ 18282 h 172833"/>
                <a:gd name="connsiteX13" fmla="*/ 47951 w 183968"/>
                <a:gd name="connsiteY13" fmla="*/ 13981 h 172833"/>
                <a:gd name="connsiteX14" fmla="*/ 62881 w 183968"/>
                <a:gd name="connsiteY14" fmla="*/ 7907 h 172833"/>
                <a:gd name="connsiteX15" fmla="*/ 68955 w 183968"/>
                <a:gd name="connsiteY15" fmla="*/ 2846 h 172833"/>
                <a:gd name="connsiteX16" fmla="*/ 65159 w 183968"/>
                <a:gd name="connsiteY16" fmla="*/ 63 h 172833"/>
                <a:gd name="connsiteX17" fmla="*/ 33274 w 183968"/>
                <a:gd name="connsiteY17" fmla="*/ 822 h 172833"/>
                <a:gd name="connsiteX18" fmla="*/ 4933 w 183968"/>
                <a:gd name="connsiteY18" fmla="*/ 63 h 172833"/>
                <a:gd name="connsiteX19" fmla="*/ 125 w 183968"/>
                <a:gd name="connsiteY19" fmla="*/ 5124 h 172833"/>
                <a:gd name="connsiteX20" fmla="*/ 5945 w 183968"/>
                <a:gd name="connsiteY20" fmla="*/ 7907 h 172833"/>
                <a:gd name="connsiteX21" fmla="*/ 24418 w 183968"/>
                <a:gd name="connsiteY21" fmla="*/ 16511 h 172833"/>
                <a:gd name="connsiteX22" fmla="*/ 55543 w 183968"/>
                <a:gd name="connsiteY22" fmla="*/ 99765 h 172833"/>
                <a:gd name="connsiteX23" fmla="*/ 56555 w 183968"/>
                <a:gd name="connsiteY23" fmla="*/ 104067 h 172833"/>
                <a:gd name="connsiteX24" fmla="*/ 45168 w 183968"/>
                <a:gd name="connsiteY24" fmla="*/ 150122 h 172833"/>
                <a:gd name="connsiteX25" fmla="*/ 21381 w 183968"/>
                <a:gd name="connsiteY25" fmla="*/ 165052 h 172833"/>
                <a:gd name="connsiteX26" fmla="*/ 14549 w 183968"/>
                <a:gd name="connsiteY26" fmla="*/ 170113 h 172833"/>
                <a:gd name="connsiteX27" fmla="*/ 18091 w 183968"/>
                <a:gd name="connsiteY27" fmla="*/ 172897 h 172833"/>
                <a:gd name="connsiteX28" fmla="*/ 49976 w 183968"/>
                <a:gd name="connsiteY28" fmla="*/ 172137 h 172833"/>
                <a:gd name="connsiteX29" fmla="*/ 82366 w 183968"/>
                <a:gd name="connsiteY29" fmla="*/ 172897 h 172833"/>
                <a:gd name="connsiteX30" fmla="*/ 87174 w 183968"/>
                <a:gd name="connsiteY30" fmla="*/ 167836 h 172833"/>
                <a:gd name="connsiteX31" fmla="*/ 80089 w 183968"/>
                <a:gd name="connsiteY31" fmla="*/ 165052 h 172833"/>
                <a:gd name="connsiteX32" fmla="*/ 70473 w 183968"/>
                <a:gd name="connsiteY32" fmla="*/ 164546 h 172833"/>
                <a:gd name="connsiteX33" fmla="*/ 63641 w 183968"/>
                <a:gd name="connsiteY33" fmla="*/ 160497 h 172833"/>
                <a:gd name="connsiteX34" fmla="*/ 67183 w 183968"/>
                <a:gd name="connsiteY34" fmla="*/ 144555 h 172833"/>
                <a:gd name="connsiteX35" fmla="*/ 76040 w 183968"/>
                <a:gd name="connsiteY35" fmla="*/ 108875 h 172833"/>
                <a:gd name="connsiteX36" fmla="*/ 79583 w 183968"/>
                <a:gd name="connsiteY36" fmla="*/ 101030 h 172833"/>
                <a:gd name="connsiteX37" fmla="*/ 142339 w 183968"/>
                <a:gd name="connsiteY37" fmla="*/ 28911 h 17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968" h="172833">
                  <a:moveTo>
                    <a:pt x="142339" y="28911"/>
                  </a:moveTo>
                  <a:lnTo>
                    <a:pt x="145882" y="25368"/>
                  </a:lnTo>
                  <a:cubicBezTo>
                    <a:pt x="153474" y="17776"/>
                    <a:pt x="161824" y="9173"/>
                    <a:pt x="179032" y="7907"/>
                  </a:cubicBezTo>
                  <a:cubicBezTo>
                    <a:pt x="181815" y="7654"/>
                    <a:pt x="184093" y="7654"/>
                    <a:pt x="184093" y="3099"/>
                  </a:cubicBezTo>
                  <a:cubicBezTo>
                    <a:pt x="184093" y="1075"/>
                    <a:pt x="182828" y="63"/>
                    <a:pt x="180803" y="63"/>
                  </a:cubicBezTo>
                  <a:cubicBezTo>
                    <a:pt x="174224" y="63"/>
                    <a:pt x="166885" y="822"/>
                    <a:pt x="160053" y="822"/>
                  </a:cubicBezTo>
                  <a:cubicBezTo>
                    <a:pt x="151702" y="822"/>
                    <a:pt x="142846" y="63"/>
                    <a:pt x="134748" y="63"/>
                  </a:cubicBezTo>
                  <a:cubicBezTo>
                    <a:pt x="133230" y="63"/>
                    <a:pt x="129940" y="63"/>
                    <a:pt x="129940" y="4871"/>
                  </a:cubicBezTo>
                  <a:cubicBezTo>
                    <a:pt x="129940" y="7654"/>
                    <a:pt x="132470" y="7907"/>
                    <a:pt x="133736" y="7907"/>
                  </a:cubicBezTo>
                  <a:cubicBezTo>
                    <a:pt x="135507" y="7907"/>
                    <a:pt x="142846" y="8413"/>
                    <a:pt x="142846" y="13728"/>
                  </a:cubicBezTo>
                  <a:cubicBezTo>
                    <a:pt x="142846" y="18029"/>
                    <a:pt x="137025" y="24609"/>
                    <a:pt x="136013" y="25874"/>
                  </a:cubicBezTo>
                  <a:lnTo>
                    <a:pt x="77305" y="93439"/>
                  </a:lnTo>
                  <a:lnTo>
                    <a:pt x="49470" y="18282"/>
                  </a:lnTo>
                  <a:cubicBezTo>
                    <a:pt x="47951" y="14740"/>
                    <a:pt x="47951" y="14234"/>
                    <a:pt x="47951" y="13981"/>
                  </a:cubicBezTo>
                  <a:cubicBezTo>
                    <a:pt x="47951" y="7907"/>
                    <a:pt x="60351" y="7907"/>
                    <a:pt x="62881" y="7907"/>
                  </a:cubicBezTo>
                  <a:cubicBezTo>
                    <a:pt x="66424" y="7907"/>
                    <a:pt x="68955" y="7907"/>
                    <a:pt x="68955" y="2846"/>
                  </a:cubicBezTo>
                  <a:cubicBezTo>
                    <a:pt x="68955" y="63"/>
                    <a:pt x="65918" y="63"/>
                    <a:pt x="65159" y="63"/>
                  </a:cubicBezTo>
                  <a:cubicBezTo>
                    <a:pt x="58073" y="63"/>
                    <a:pt x="40360" y="822"/>
                    <a:pt x="33274" y="822"/>
                  </a:cubicBezTo>
                  <a:cubicBezTo>
                    <a:pt x="26948" y="822"/>
                    <a:pt x="11259" y="63"/>
                    <a:pt x="4933" y="63"/>
                  </a:cubicBezTo>
                  <a:cubicBezTo>
                    <a:pt x="3414" y="63"/>
                    <a:pt x="125" y="63"/>
                    <a:pt x="125" y="5124"/>
                  </a:cubicBezTo>
                  <a:cubicBezTo>
                    <a:pt x="125" y="7907"/>
                    <a:pt x="2655" y="7907"/>
                    <a:pt x="5945" y="7907"/>
                  </a:cubicBezTo>
                  <a:cubicBezTo>
                    <a:pt x="21128" y="7907"/>
                    <a:pt x="22140" y="10185"/>
                    <a:pt x="24418" y="16511"/>
                  </a:cubicBezTo>
                  <a:lnTo>
                    <a:pt x="55543" y="99765"/>
                  </a:lnTo>
                  <a:cubicBezTo>
                    <a:pt x="55796" y="100524"/>
                    <a:pt x="56555" y="103308"/>
                    <a:pt x="56555" y="104067"/>
                  </a:cubicBezTo>
                  <a:cubicBezTo>
                    <a:pt x="56555" y="104826"/>
                    <a:pt x="46433" y="145567"/>
                    <a:pt x="45168" y="150122"/>
                  </a:cubicBezTo>
                  <a:cubicBezTo>
                    <a:pt x="41878" y="164040"/>
                    <a:pt x="41625" y="164799"/>
                    <a:pt x="21381" y="165052"/>
                  </a:cubicBezTo>
                  <a:cubicBezTo>
                    <a:pt x="16573" y="165052"/>
                    <a:pt x="14549" y="165052"/>
                    <a:pt x="14549" y="170113"/>
                  </a:cubicBezTo>
                  <a:cubicBezTo>
                    <a:pt x="14549" y="172897"/>
                    <a:pt x="17585" y="172897"/>
                    <a:pt x="18091" y="172897"/>
                  </a:cubicBezTo>
                  <a:cubicBezTo>
                    <a:pt x="25177" y="172897"/>
                    <a:pt x="42890" y="172137"/>
                    <a:pt x="49976" y="172137"/>
                  </a:cubicBezTo>
                  <a:cubicBezTo>
                    <a:pt x="57061" y="172137"/>
                    <a:pt x="75281" y="172897"/>
                    <a:pt x="82366" y="172897"/>
                  </a:cubicBezTo>
                  <a:cubicBezTo>
                    <a:pt x="84138" y="172897"/>
                    <a:pt x="87174" y="172897"/>
                    <a:pt x="87174" y="167836"/>
                  </a:cubicBezTo>
                  <a:cubicBezTo>
                    <a:pt x="87174" y="165052"/>
                    <a:pt x="84897" y="165052"/>
                    <a:pt x="80089" y="165052"/>
                  </a:cubicBezTo>
                  <a:cubicBezTo>
                    <a:pt x="79583" y="165052"/>
                    <a:pt x="74775" y="165052"/>
                    <a:pt x="70473" y="164546"/>
                  </a:cubicBezTo>
                  <a:cubicBezTo>
                    <a:pt x="65159" y="164040"/>
                    <a:pt x="63641" y="163534"/>
                    <a:pt x="63641" y="160497"/>
                  </a:cubicBezTo>
                  <a:cubicBezTo>
                    <a:pt x="63641" y="158726"/>
                    <a:pt x="65918" y="149869"/>
                    <a:pt x="67183" y="144555"/>
                  </a:cubicBezTo>
                  <a:lnTo>
                    <a:pt x="76040" y="108875"/>
                  </a:lnTo>
                  <a:cubicBezTo>
                    <a:pt x="77305" y="104067"/>
                    <a:pt x="77558" y="103308"/>
                    <a:pt x="79583" y="101030"/>
                  </a:cubicBezTo>
                  <a:lnTo>
                    <a:pt x="142339" y="28911"/>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17" name="Freeform: Shape 116">
              <a:extLst>
                <a:ext uri="{FF2B5EF4-FFF2-40B4-BE49-F238E27FC236}">
                  <a16:creationId xmlns:a16="http://schemas.microsoft.com/office/drawing/2014/main" id="{0DBF9669-54EB-4AE1-BD76-8E0B927C429B}"/>
                </a:ext>
              </a:extLst>
            </p:cNvPr>
            <p:cNvSpPr/>
            <p:nvPr>
              <p:custDataLst>
                <p:tags r:id="rId26"/>
              </p:custDataLst>
            </p:nvPr>
          </p:nvSpPr>
          <p:spPr>
            <a:xfrm>
              <a:off x="12985361" y="4165932"/>
              <a:ext cx="94059" cy="160839"/>
            </a:xfrm>
            <a:custGeom>
              <a:avLst/>
              <a:gdLst>
                <a:gd name="connsiteX0" fmla="*/ 59294 w 94059"/>
                <a:gd name="connsiteY0" fmla="*/ 54799 h 160839"/>
                <a:gd name="connsiteX1" fmla="*/ 76653 w 94059"/>
                <a:gd name="connsiteY1" fmla="*/ 54799 h 160839"/>
                <a:gd name="connsiteX2" fmla="*/ 82499 w 94059"/>
                <a:gd name="connsiteY2" fmla="*/ 50902 h 160839"/>
                <a:gd name="connsiteX3" fmla="*/ 77007 w 94059"/>
                <a:gd name="connsiteY3" fmla="*/ 48422 h 160839"/>
                <a:gd name="connsiteX4" fmla="*/ 60534 w 94059"/>
                <a:gd name="connsiteY4" fmla="*/ 48422 h 160839"/>
                <a:gd name="connsiteX5" fmla="*/ 67442 w 94059"/>
                <a:gd name="connsiteY5" fmla="*/ 12641 h 160839"/>
                <a:gd name="connsiteX6" fmla="*/ 76476 w 94059"/>
                <a:gd name="connsiteY6" fmla="*/ 5024 h 160839"/>
                <a:gd name="connsiteX7" fmla="*/ 84801 w 94059"/>
                <a:gd name="connsiteY7" fmla="*/ 7150 h 160839"/>
                <a:gd name="connsiteX8" fmla="*/ 77007 w 94059"/>
                <a:gd name="connsiteY8" fmla="*/ 16892 h 160839"/>
                <a:gd name="connsiteX9" fmla="*/ 84093 w 94059"/>
                <a:gd name="connsiteY9" fmla="*/ 23446 h 160839"/>
                <a:gd name="connsiteX10" fmla="*/ 94190 w 94059"/>
                <a:gd name="connsiteY10" fmla="*/ 12641 h 160839"/>
                <a:gd name="connsiteX11" fmla="*/ 76476 w 94059"/>
                <a:gd name="connsiteY11" fmla="*/ 64 h 160839"/>
                <a:gd name="connsiteX12" fmla="*/ 55220 w 94059"/>
                <a:gd name="connsiteY12" fmla="*/ 13349 h 160839"/>
                <a:gd name="connsiteX13" fmla="*/ 46540 w 94059"/>
                <a:gd name="connsiteY13" fmla="*/ 48422 h 160839"/>
                <a:gd name="connsiteX14" fmla="*/ 32546 w 94059"/>
                <a:gd name="connsiteY14" fmla="*/ 48422 h 160839"/>
                <a:gd name="connsiteX15" fmla="*/ 26701 w 94059"/>
                <a:gd name="connsiteY15" fmla="*/ 52319 h 160839"/>
                <a:gd name="connsiteX16" fmla="*/ 32192 w 94059"/>
                <a:gd name="connsiteY16" fmla="*/ 54799 h 160839"/>
                <a:gd name="connsiteX17" fmla="*/ 45300 w 94059"/>
                <a:gd name="connsiteY17" fmla="*/ 54799 h 160839"/>
                <a:gd name="connsiteX18" fmla="*/ 29712 w 94059"/>
                <a:gd name="connsiteY18" fmla="*/ 138584 h 160839"/>
                <a:gd name="connsiteX19" fmla="*/ 17313 w 94059"/>
                <a:gd name="connsiteY19" fmla="*/ 155944 h 160839"/>
                <a:gd name="connsiteX20" fmla="*/ 9519 w 94059"/>
                <a:gd name="connsiteY20" fmla="*/ 153818 h 160839"/>
                <a:gd name="connsiteX21" fmla="*/ 17313 w 94059"/>
                <a:gd name="connsiteY21" fmla="*/ 144076 h 160839"/>
                <a:gd name="connsiteX22" fmla="*/ 10227 w 94059"/>
                <a:gd name="connsiteY22" fmla="*/ 137522 h 160839"/>
                <a:gd name="connsiteX23" fmla="*/ 130 w 94059"/>
                <a:gd name="connsiteY23" fmla="*/ 148327 h 160839"/>
                <a:gd name="connsiteX24" fmla="*/ 17313 w 94059"/>
                <a:gd name="connsiteY24" fmla="*/ 160904 h 160839"/>
                <a:gd name="connsiteX25" fmla="*/ 38569 w 94059"/>
                <a:gd name="connsiteY25" fmla="*/ 145316 h 160839"/>
                <a:gd name="connsiteX26" fmla="*/ 49374 w 94059"/>
                <a:gd name="connsiteY26" fmla="*/ 109534 h 160839"/>
                <a:gd name="connsiteX27" fmla="*/ 59294 w 94059"/>
                <a:gd name="connsiteY27" fmla="*/ 54799 h 16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059" h="160839">
                  <a:moveTo>
                    <a:pt x="59294" y="54799"/>
                  </a:moveTo>
                  <a:lnTo>
                    <a:pt x="76653" y="54799"/>
                  </a:lnTo>
                  <a:cubicBezTo>
                    <a:pt x="80196" y="54799"/>
                    <a:pt x="82499" y="54799"/>
                    <a:pt x="82499" y="50902"/>
                  </a:cubicBezTo>
                  <a:cubicBezTo>
                    <a:pt x="82499" y="48422"/>
                    <a:pt x="80196" y="48422"/>
                    <a:pt x="77007" y="48422"/>
                  </a:cubicBezTo>
                  <a:lnTo>
                    <a:pt x="60534" y="48422"/>
                  </a:lnTo>
                  <a:cubicBezTo>
                    <a:pt x="64608" y="25926"/>
                    <a:pt x="66025" y="17778"/>
                    <a:pt x="67442" y="12641"/>
                  </a:cubicBezTo>
                  <a:cubicBezTo>
                    <a:pt x="68328" y="8744"/>
                    <a:pt x="72225" y="5024"/>
                    <a:pt x="76476" y="5024"/>
                  </a:cubicBezTo>
                  <a:cubicBezTo>
                    <a:pt x="76653" y="5024"/>
                    <a:pt x="81436" y="5024"/>
                    <a:pt x="84801" y="7150"/>
                  </a:cubicBezTo>
                  <a:cubicBezTo>
                    <a:pt x="77539" y="9452"/>
                    <a:pt x="77007" y="15829"/>
                    <a:pt x="77007" y="16892"/>
                  </a:cubicBezTo>
                  <a:cubicBezTo>
                    <a:pt x="77007" y="20789"/>
                    <a:pt x="80019" y="23446"/>
                    <a:pt x="84093" y="23446"/>
                  </a:cubicBezTo>
                  <a:cubicBezTo>
                    <a:pt x="88876" y="23446"/>
                    <a:pt x="94190" y="19372"/>
                    <a:pt x="94190" y="12641"/>
                  </a:cubicBezTo>
                  <a:cubicBezTo>
                    <a:pt x="94190" y="4493"/>
                    <a:pt x="85510" y="64"/>
                    <a:pt x="76476" y="64"/>
                  </a:cubicBezTo>
                  <a:cubicBezTo>
                    <a:pt x="68682" y="64"/>
                    <a:pt x="60002" y="4493"/>
                    <a:pt x="55220" y="13349"/>
                  </a:cubicBezTo>
                  <a:cubicBezTo>
                    <a:pt x="51677" y="19903"/>
                    <a:pt x="50260" y="27875"/>
                    <a:pt x="46540" y="48422"/>
                  </a:cubicBezTo>
                  <a:lnTo>
                    <a:pt x="32546" y="48422"/>
                  </a:lnTo>
                  <a:cubicBezTo>
                    <a:pt x="29004" y="48422"/>
                    <a:pt x="26701" y="48422"/>
                    <a:pt x="26701" y="52319"/>
                  </a:cubicBezTo>
                  <a:cubicBezTo>
                    <a:pt x="26701" y="54799"/>
                    <a:pt x="29004" y="54799"/>
                    <a:pt x="32192" y="54799"/>
                  </a:cubicBezTo>
                  <a:lnTo>
                    <a:pt x="45300" y="54799"/>
                  </a:lnTo>
                  <a:cubicBezTo>
                    <a:pt x="45123" y="55862"/>
                    <a:pt x="33963" y="119631"/>
                    <a:pt x="29712" y="138584"/>
                  </a:cubicBezTo>
                  <a:cubicBezTo>
                    <a:pt x="28826" y="142481"/>
                    <a:pt x="25815" y="155944"/>
                    <a:pt x="17313" y="155944"/>
                  </a:cubicBezTo>
                  <a:cubicBezTo>
                    <a:pt x="17136" y="155944"/>
                    <a:pt x="12884" y="155944"/>
                    <a:pt x="9519" y="153818"/>
                  </a:cubicBezTo>
                  <a:cubicBezTo>
                    <a:pt x="16781" y="151515"/>
                    <a:pt x="17313" y="145138"/>
                    <a:pt x="17313" y="144076"/>
                  </a:cubicBezTo>
                  <a:cubicBezTo>
                    <a:pt x="17313" y="140179"/>
                    <a:pt x="14301" y="137522"/>
                    <a:pt x="10227" y="137522"/>
                  </a:cubicBezTo>
                  <a:cubicBezTo>
                    <a:pt x="5445" y="137522"/>
                    <a:pt x="130" y="141596"/>
                    <a:pt x="130" y="148327"/>
                  </a:cubicBezTo>
                  <a:cubicBezTo>
                    <a:pt x="130" y="156298"/>
                    <a:pt x="8456" y="160904"/>
                    <a:pt x="17313" y="160904"/>
                  </a:cubicBezTo>
                  <a:cubicBezTo>
                    <a:pt x="28649" y="160904"/>
                    <a:pt x="36443" y="149213"/>
                    <a:pt x="38569" y="145316"/>
                  </a:cubicBezTo>
                  <a:cubicBezTo>
                    <a:pt x="44946" y="133447"/>
                    <a:pt x="49020" y="111660"/>
                    <a:pt x="49374" y="109534"/>
                  </a:cubicBezTo>
                  <a:lnTo>
                    <a:pt x="59294" y="54799"/>
                  </a:ln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18" name="Freeform: Shape 117">
              <a:extLst>
                <a:ext uri="{FF2B5EF4-FFF2-40B4-BE49-F238E27FC236}">
                  <a16:creationId xmlns:a16="http://schemas.microsoft.com/office/drawing/2014/main" id="{CD7F2B95-B1D5-41AA-BCC8-9F7143D15B7E}"/>
                </a:ext>
              </a:extLst>
            </p:cNvPr>
            <p:cNvSpPr/>
            <p:nvPr>
              <p:custDataLst>
                <p:tags r:id="rId27"/>
              </p:custDataLst>
            </p:nvPr>
          </p:nvSpPr>
          <p:spPr>
            <a:xfrm>
              <a:off x="13118038" y="4062890"/>
              <a:ext cx="58707" cy="253051"/>
            </a:xfrm>
            <a:custGeom>
              <a:avLst/>
              <a:gdLst>
                <a:gd name="connsiteX0" fmla="*/ 58844 w 58707"/>
                <a:gd name="connsiteY0" fmla="*/ 126588 h 253051"/>
                <a:gd name="connsiteX1" fmla="*/ 42142 w 58707"/>
                <a:gd name="connsiteY1" fmla="*/ 47636 h 253051"/>
                <a:gd name="connsiteX2" fmla="*/ 2666 w 58707"/>
                <a:gd name="connsiteY2" fmla="*/ 63 h 253051"/>
                <a:gd name="connsiteX3" fmla="*/ 136 w 58707"/>
                <a:gd name="connsiteY3" fmla="*/ 2593 h 253051"/>
                <a:gd name="connsiteX4" fmla="*/ 4944 w 58707"/>
                <a:gd name="connsiteY4" fmla="*/ 8413 h 253051"/>
                <a:gd name="connsiteX5" fmla="*/ 44167 w 58707"/>
                <a:gd name="connsiteY5" fmla="*/ 126588 h 253051"/>
                <a:gd name="connsiteX6" fmla="*/ 3425 w 58707"/>
                <a:gd name="connsiteY6" fmla="*/ 246281 h 253051"/>
                <a:gd name="connsiteX7" fmla="*/ 136 w 58707"/>
                <a:gd name="connsiteY7" fmla="*/ 250583 h 253051"/>
                <a:gd name="connsiteX8" fmla="*/ 2666 w 58707"/>
                <a:gd name="connsiteY8" fmla="*/ 253114 h 253051"/>
                <a:gd name="connsiteX9" fmla="*/ 42901 w 58707"/>
                <a:gd name="connsiteY9" fmla="*/ 203769 h 253051"/>
                <a:gd name="connsiteX10" fmla="*/ 58844 w 58707"/>
                <a:gd name="connsiteY10" fmla="*/ 126588 h 25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07" h="253051">
                  <a:moveTo>
                    <a:pt x="58844" y="126588"/>
                  </a:moveTo>
                  <a:cubicBezTo>
                    <a:pt x="58844" y="106850"/>
                    <a:pt x="56060" y="76231"/>
                    <a:pt x="42142" y="47636"/>
                  </a:cubicBezTo>
                  <a:cubicBezTo>
                    <a:pt x="26959" y="16511"/>
                    <a:pt x="5197" y="63"/>
                    <a:pt x="2666" y="63"/>
                  </a:cubicBezTo>
                  <a:cubicBezTo>
                    <a:pt x="1148" y="63"/>
                    <a:pt x="136" y="1075"/>
                    <a:pt x="136" y="2593"/>
                  </a:cubicBezTo>
                  <a:cubicBezTo>
                    <a:pt x="136" y="3352"/>
                    <a:pt x="136" y="3859"/>
                    <a:pt x="4944" y="8413"/>
                  </a:cubicBezTo>
                  <a:cubicBezTo>
                    <a:pt x="29743" y="33466"/>
                    <a:pt x="44167" y="73701"/>
                    <a:pt x="44167" y="126588"/>
                  </a:cubicBezTo>
                  <a:cubicBezTo>
                    <a:pt x="44167" y="169860"/>
                    <a:pt x="34804" y="214397"/>
                    <a:pt x="3425" y="246281"/>
                  </a:cubicBezTo>
                  <a:cubicBezTo>
                    <a:pt x="136" y="249318"/>
                    <a:pt x="136" y="249824"/>
                    <a:pt x="136" y="250583"/>
                  </a:cubicBezTo>
                  <a:cubicBezTo>
                    <a:pt x="136" y="252102"/>
                    <a:pt x="1148" y="253114"/>
                    <a:pt x="2666" y="253114"/>
                  </a:cubicBezTo>
                  <a:cubicBezTo>
                    <a:pt x="5197" y="253114"/>
                    <a:pt x="27971" y="235906"/>
                    <a:pt x="42901" y="203769"/>
                  </a:cubicBezTo>
                  <a:cubicBezTo>
                    <a:pt x="55807" y="175933"/>
                    <a:pt x="58844" y="147845"/>
                    <a:pt x="58844" y="126588"/>
                  </a:cubicBezTo>
                  <a:close/>
                </a:path>
              </a:pathLst>
            </a:custGeom>
            <a:solidFill>
              <a:srgbClr val="000000"/>
            </a:solidFill>
            <a:ln w="254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26" name="Group 25" descr="\documentclass{article}&#10;\usepackage{amsmath}&#10;\pagestyle{empty}&#10;\begin{document}&#10;&#10;&#10;$D = (G, Y)$&#10;\end{document}" title="IguanaTex Vector Display">
            <a:extLst>
              <a:ext uri="{FF2B5EF4-FFF2-40B4-BE49-F238E27FC236}">
                <a16:creationId xmlns:a16="http://schemas.microsoft.com/office/drawing/2014/main" id="{804CF1DB-E94C-495B-BBE2-A39C31C1336F}"/>
              </a:ext>
            </a:extLst>
          </p:cNvPr>
          <p:cNvGrpSpPr>
            <a:grpSpLocks noChangeAspect="1"/>
          </p:cNvGrpSpPr>
          <p:nvPr>
            <p:custDataLst>
              <p:tags r:id="rId5"/>
            </p:custDataLst>
          </p:nvPr>
        </p:nvGrpSpPr>
        <p:grpSpPr>
          <a:xfrm>
            <a:off x="4643237" y="2207887"/>
            <a:ext cx="1180175" cy="252971"/>
            <a:chOff x="4419393" y="3943990"/>
            <a:chExt cx="1180175" cy="252971"/>
          </a:xfrm>
        </p:grpSpPr>
        <p:sp>
          <p:nvSpPr>
            <p:cNvPr id="19" name="Freeform: Shape 18">
              <a:extLst>
                <a:ext uri="{FF2B5EF4-FFF2-40B4-BE49-F238E27FC236}">
                  <a16:creationId xmlns:a16="http://schemas.microsoft.com/office/drawing/2014/main" id="{0AF56889-5AA6-4FE4-9269-44142000F84A}"/>
                </a:ext>
              </a:extLst>
            </p:cNvPr>
            <p:cNvSpPr/>
            <p:nvPr>
              <p:custDataLst>
                <p:tags r:id="rId9"/>
              </p:custDataLst>
            </p:nvPr>
          </p:nvSpPr>
          <p:spPr>
            <a:xfrm>
              <a:off x="4419393" y="3960939"/>
              <a:ext cx="185511" cy="172779"/>
            </a:xfrm>
            <a:custGeom>
              <a:avLst/>
              <a:gdLst>
                <a:gd name="connsiteX0" fmla="*/ 28972 w 185511"/>
                <a:gd name="connsiteY0" fmla="*/ 153110 h 172779"/>
                <a:gd name="connsiteX1" fmla="*/ 6876 w 185511"/>
                <a:gd name="connsiteY1" fmla="*/ 165000 h 172779"/>
                <a:gd name="connsiteX2" fmla="*/ 77 w 185511"/>
                <a:gd name="connsiteY2" fmla="*/ 169807 h 172779"/>
                <a:gd name="connsiteX3" fmla="*/ 6876 w 185511"/>
                <a:gd name="connsiteY3" fmla="*/ 172842 h 172779"/>
                <a:gd name="connsiteX4" fmla="*/ 87248 w 185511"/>
                <a:gd name="connsiteY4" fmla="*/ 172842 h 172779"/>
                <a:gd name="connsiteX5" fmla="*/ 185588 w 185511"/>
                <a:gd name="connsiteY5" fmla="*/ 64065 h 172779"/>
                <a:gd name="connsiteX6" fmla="*/ 128526 w 185511"/>
                <a:gd name="connsiteY6" fmla="*/ 63 h 172779"/>
                <a:gd name="connsiteX7" fmla="*/ 46940 w 185511"/>
                <a:gd name="connsiteY7" fmla="*/ 63 h 172779"/>
                <a:gd name="connsiteX8" fmla="*/ 39656 w 185511"/>
                <a:gd name="connsiteY8" fmla="*/ 4869 h 172779"/>
                <a:gd name="connsiteX9" fmla="*/ 46697 w 185511"/>
                <a:gd name="connsiteY9" fmla="*/ 7905 h 172779"/>
                <a:gd name="connsiteX10" fmla="*/ 57138 w 185511"/>
                <a:gd name="connsiteY10" fmla="*/ 8411 h 172779"/>
                <a:gd name="connsiteX11" fmla="*/ 62480 w 185511"/>
                <a:gd name="connsiteY11" fmla="*/ 12458 h 172779"/>
                <a:gd name="connsiteX12" fmla="*/ 61509 w 185511"/>
                <a:gd name="connsiteY12" fmla="*/ 17265 h 172779"/>
                <a:gd name="connsiteX13" fmla="*/ 28972 w 185511"/>
                <a:gd name="connsiteY13" fmla="*/ 153110 h 172779"/>
                <a:gd name="connsiteX14" fmla="*/ 81420 w 185511"/>
                <a:gd name="connsiteY14" fmla="*/ 17518 h 172779"/>
                <a:gd name="connsiteX15" fmla="*/ 94532 w 185511"/>
                <a:gd name="connsiteY15" fmla="*/ 7905 h 172779"/>
                <a:gd name="connsiteX16" fmla="*/ 120513 w 185511"/>
                <a:gd name="connsiteY16" fmla="*/ 7905 h 172779"/>
                <a:gd name="connsiteX17" fmla="*/ 164463 w 185511"/>
                <a:gd name="connsiteY17" fmla="*/ 54705 h 172779"/>
                <a:gd name="connsiteX18" fmla="*/ 138967 w 185511"/>
                <a:gd name="connsiteY18" fmla="*/ 136414 h 172779"/>
                <a:gd name="connsiteX19" fmla="*/ 82877 w 185511"/>
                <a:gd name="connsiteY19" fmla="*/ 165000 h 172779"/>
                <a:gd name="connsiteX20" fmla="*/ 55439 w 185511"/>
                <a:gd name="connsiteY20" fmla="*/ 165000 h 172779"/>
                <a:gd name="connsiteX21" fmla="*/ 50097 w 185511"/>
                <a:gd name="connsiteY21" fmla="*/ 164747 h 172779"/>
                <a:gd name="connsiteX22" fmla="*/ 46940 w 185511"/>
                <a:gd name="connsiteY22" fmla="*/ 162217 h 172779"/>
                <a:gd name="connsiteX23" fmla="*/ 48154 w 185511"/>
                <a:gd name="connsiteY23" fmla="*/ 156399 h 172779"/>
                <a:gd name="connsiteX24" fmla="*/ 81420 w 185511"/>
                <a:gd name="connsiteY24" fmla="*/ 17518 h 17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5511" h="172779">
                  <a:moveTo>
                    <a:pt x="28972" y="153110"/>
                  </a:moveTo>
                  <a:cubicBezTo>
                    <a:pt x="26544" y="162976"/>
                    <a:pt x="26058" y="165000"/>
                    <a:pt x="6876" y="165000"/>
                  </a:cubicBezTo>
                  <a:cubicBezTo>
                    <a:pt x="2748" y="165000"/>
                    <a:pt x="77" y="165000"/>
                    <a:pt x="77" y="169807"/>
                  </a:cubicBezTo>
                  <a:cubicBezTo>
                    <a:pt x="77" y="172842"/>
                    <a:pt x="2262" y="172842"/>
                    <a:pt x="6876" y="172842"/>
                  </a:cubicBezTo>
                  <a:lnTo>
                    <a:pt x="87248" y="172842"/>
                  </a:lnTo>
                  <a:cubicBezTo>
                    <a:pt x="137753" y="172842"/>
                    <a:pt x="185588" y="119465"/>
                    <a:pt x="185588" y="64065"/>
                  </a:cubicBezTo>
                  <a:cubicBezTo>
                    <a:pt x="185588" y="28396"/>
                    <a:pt x="164949" y="63"/>
                    <a:pt x="128526" y="63"/>
                  </a:cubicBezTo>
                  <a:lnTo>
                    <a:pt x="46940" y="63"/>
                  </a:lnTo>
                  <a:cubicBezTo>
                    <a:pt x="42327" y="63"/>
                    <a:pt x="39656" y="63"/>
                    <a:pt x="39656" y="4869"/>
                  </a:cubicBezTo>
                  <a:cubicBezTo>
                    <a:pt x="39656" y="7905"/>
                    <a:pt x="41841" y="7905"/>
                    <a:pt x="46697" y="7905"/>
                  </a:cubicBezTo>
                  <a:cubicBezTo>
                    <a:pt x="49854" y="7905"/>
                    <a:pt x="54225" y="8158"/>
                    <a:pt x="57138" y="8411"/>
                  </a:cubicBezTo>
                  <a:cubicBezTo>
                    <a:pt x="61023" y="8917"/>
                    <a:pt x="62480" y="9676"/>
                    <a:pt x="62480" y="12458"/>
                  </a:cubicBezTo>
                  <a:cubicBezTo>
                    <a:pt x="62480" y="13470"/>
                    <a:pt x="62237" y="14229"/>
                    <a:pt x="61509" y="17265"/>
                  </a:cubicBezTo>
                  <a:lnTo>
                    <a:pt x="28972" y="153110"/>
                  </a:lnTo>
                  <a:close/>
                  <a:moveTo>
                    <a:pt x="81420" y="17518"/>
                  </a:moveTo>
                  <a:cubicBezTo>
                    <a:pt x="83605" y="8664"/>
                    <a:pt x="84091" y="7905"/>
                    <a:pt x="94532" y="7905"/>
                  </a:cubicBezTo>
                  <a:lnTo>
                    <a:pt x="120513" y="7905"/>
                  </a:lnTo>
                  <a:cubicBezTo>
                    <a:pt x="144309" y="7905"/>
                    <a:pt x="164463" y="21312"/>
                    <a:pt x="164463" y="54705"/>
                  </a:cubicBezTo>
                  <a:cubicBezTo>
                    <a:pt x="164463" y="67100"/>
                    <a:pt x="159607" y="108587"/>
                    <a:pt x="138967" y="136414"/>
                  </a:cubicBezTo>
                  <a:cubicBezTo>
                    <a:pt x="131926" y="145774"/>
                    <a:pt x="112743" y="165000"/>
                    <a:pt x="82877" y="165000"/>
                  </a:cubicBezTo>
                  <a:lnTo>
                    <a:pt x="55439" y="165000"/>
                  </a:lnTo>
                  <a:cubicBezTo>
                    <a:pt x="52039" y="165000"/>
                    <a:pt x="51554" y="165000"/>
                    <a:pt x="50097" y="164747"/>
                  </a:cubicBezTo>
                  <a:cubicBezTo>
                    <a:pt x="47669" y="164494"/>
                    <a:pt x="46940" y="164241"/>
                    <a:pt x="46940" y="162217"/>
                  </a:cubicBezTo>
                  <a:cubicBezTo>
                    <a:pt x="46940" y="161458"/>
                    <a:pt x="46940" y="160953"/>
                    <a:pt x="48154" y="156399"/>
                  </a:cubicBezTo>
                  <a:lnTo>
                    <a:pt x="81420" y="17518"/>
                  </a:lnTo>
                  <a:close/>
                </a:path>
              </a:pathLst>
            </a:custGeom>
            <a:solidFill>
              <a:srgbClr val="000000"/>
            </a:solidFill>
            <a:ln w="2381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0" name="Freeform: Shape 19">
              <a:extLst>
                <a:ext uri="{FF2B5EF4-FFF2-40B4-BE49-F238E27FC236}">
                  <a16:creationId xmlns:a16="http://schemas.microsoft.com/office/drawing/2014/main" id="{B384EEA5-60D4-4D99-B740-D71729492DA3}"/>
                </a:ext>
              </a:extLst>
            </p:cNvPr>
            <p:cNvSpPr/>
            <p:nvPr>
              <p:custDataLst>
                <p:tags r:id="rId10"/>
              </p:custDataLst>
            </p:nvPr>
          </p:nvSpPr>
          <p:spPr>
            <a:xfrm>
              <a:off x="4698501" y="4040878"/>
              <a:ext cx="161472" cy="59195"/>
            </a:xfrm>
            <a:custGeom>
              <a:avLst/>
              <a:gdLst>
                <a:gd name="connsiteX0" fmla="*/ 153305 w 161472"/>
                <a:gd name="connsiteY0" fmla="*/ 10182 h 59195"/>
                <a:gd name="connsiteX1" fmla="*/ 161560 w 161472"/>
                <a:gd name="connsiteY1" fmla="*/ 5122 h 59195"/>
                <a:gd name="connsiteX2" fmla="*/ 153547 w 161472"/>
                <a:gd name="connsiteY2" fmla="*/ 63 h 59195"/>
                <a:gd name="connsiteX3" fmla="*/ 8101 w 161472"/>
                <a:gd name="connsiteY3" fmla="*/ 63 h 59195"/>
                <a:gd name="connsiteX4" fmla="*/ 88 w 161472"/>
                <a:gd name="connsiteY4" fmla="*/ 5122 h 59195"/>
                <a:gd name="connsiteX5" fmla="*/ 8344 w 161472"/>
                <a:gd name="connsiteY5" fmla="*/ 10182 h 59195"/>
                <a:gd name="connsiteX6" fmla="*/ 153305 w 161472"/>
                <a:gd name="connsiteY6" fmla="*/ 10182 h 59195"/>
                <a:gd name="connsiteX7" fmla="*/ 153547 w 161472"/>
                <a:gd name="connsiteY7" fmla="*/ 59258 h 59195"/>
                <a:gd name="connsiteX8" fmla="*/ 161560 w 161472"/>
                <a:gd name="connsiteY8" fmla="*/ 54199 h 59195"/>
                <a:gd name="connsiteX9" fmla="*/ 153305 w 161472"/>
                <a:gd name="connsiteY9" fmla="*/ 49139 h 59195"/>
                <a:gd name="connsiteX10" fmla="*/ 8344 w 161472"/>
                <a:gd name="connsiteY10" fmla="*/ 49139 h 59195"/>
                <a:gd name="connsiteX11" fmla="*/ 88 w 161472"/>
                <a:gd name="connsiteY11" fmla="*/ 54199 h 59195"/>
                <a:gd name="connsiteX12" fmla="*/ 8101 w 161472"/>
                <a:gd name="connsiteY12" fmla="*/ 59258 h 59195"/>
                <a:gd name="connsiteX13" fmla="*/ 153547 w 161472"/>
                <a:gd name="connsiteY13" fmla="*/ 59258 h 5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472" h="59195">
                  <a:moveTo>
                    <a:pt x="153305" y="10182"/>
                  </a:moveTo>
                  <a:cubicBezTo>
                    <a:pt x="156947" y="10182"/>
                    <a:pt x="161560" y="10182"/>
                    <a:pt x="161560" y="5122"/>
                  </a:cubicBezTo>
                  <a:cubicBezTo>
                    <a:pt x="161560" y="63"/>
                    <a:pt x="156947" y="63"/>
                    <a:pt x="153547" y="63"/>
                  </a:cubicBezTo>
                  <a:lnTo>
                    <a:pt x="8101" y="63"/>
                  </a:lnTo>
                  <a:cubicBezTo>
                    <a:pt x="4701" y="63"/>
                    <a:pt x="88" y="63"/>
                    <a:pt x="88" y="5122"/>
                  </a:cubicBezTo>
                  <a:cubicBezTo>
                    <a:pt x="88" y="10182"/>
                    <a:pt x="4701" y="10182"/>
                    <a:pt x="8344" y="10182"/>
                  </a:cubicBezTo>
                  <a:lnTo>
                    <a:pt x="153305" y="10182"/>
                  </a:lnTo>
                  <a:close/>
                  <a:moveTo>
                    <a:pt x="153547" y="59258"/>
                  </a:moveTo>
                  <a:cubicBezTo>
                    <a:pt x="156947" y="59258"/>
                    <a:pt x="161560" y="59258"/>
                    <a:pt x="161560" y="54199"/>
                  </a:cubicBezTo>
                  <a:cubicBezTo>
                    <a:pt x="161560" y="49139"/>
                    <a:pt x="156947" y="49139"/>
                    <a:pt x="153305" y="49139"/>
                  </a:cubicBezTo>
                  <a:lnTo>
                    <a:pt x="8344" y="49139"/>
                  </a:lnTo>
                  <a:cubicBezTo>
                    <a:pt x="4701" y="49139"/>
                    <a:pt x="88" y="49139"/>
                    <a:pt x="88" y="54199"/>
                  </a:cubicBezTo>
                  <a:cubicBezTo>
                    <a:pt x="88" y="59258"/>
                    <a:pt x="4701" y="59258"/>
                    <a:pt x="8101" y="59258"/>
                  </a:cubicBezTo>
                  <a:lnTo>
                    <a:pt x="153547" y="59258"/>
                  </a:lnTo>
                  <a:close/>
                </a:path>
              </a:pathLst>
            </a:custGeom>
            <a:solidFill>
              <a:srgbClr val="000000"/>
            </a:solidFill>
            <a:ln w="2381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1" name="Freeform: Shape 20">
              <a:extLst>
                <a:ext uri="{FF2B5EF4-FFF2-40B4-BE49-F238E27FC236}">
                  <a16:creationId xmlns:a16="http://schemas.microsoft.com/office/drawing/2014/main" id="{B5EEAF14-0DC1-4799-BF6F-31C299327BE3}"/>
                </a:ext>
              </a:extLst>
            </p:cNvPr>
            <p:cNvSpPr/>
            <p:nvPr>
              <p:custDataLst>
                <p:tags r:id="rId11"/>
              </p:custDataLst>
            </p:nvPr>
          </p:nvSpPr>
          <p:spPr>
            <a:xfrm>
              <a:off x="4965247" y="3943990"/>
              <a:ext cx="56333" cy="252971"/>
            </a:xfrm>
            <a:custGeom>
              <a:avLst/>
              <a:gdLst>
                <a:gd name="connsiteX0" fmla="*/ 56432 w 56333"/>
                <a:gd name="connsiteY0" fmla="*/ 250504 h 252971"/>
                <a:gd name="connsiteX1" fmla="*/ 52304 w 56333"/>
                <a:gd name="connsiteY1" fmla="*/ 244939 h 252971"/>
                <a:gd name="connsiteX2" fmla="*/ 14182 w 56333"/>
                <a:gd name="connsiteY2" fmla="*/ 126548 h 252971"/>
                <a:gd name="connsiteX3" fmla="*/ 53275 w 56333"/>
                <a:gd name="connsiteY3" fmla="*/ 6893 h 252971"/>
                <a:gd name="connsiteX4" fmla="*/ 56432 w 56333"/>
                <a:gd name="connsiteY4" fmla="*/ 2592 h 252971"/>
                <a:gd name="connsiteX5" fmla="*/ 54004 w 56333"/>
                <a:gd name="connsiteY5" fmla="*/ 63 h 252971"/>
                <a:gd name="connsiteX6" fmla="*/ 15396 w 56333"/>
                <a:gd name="connsiteY6" fmla="*/ 49392 h 252971"/>
                <a:gd name="connsiteX7" fmla="*/ 99 w 56333"/>
                <a:gd name="connsiteY7" fmla="*/ 126548 h 252971"/>
                <a:gd name="connsiteX8" fmla="*/ 16124 w 56333"/>
                <a:gd name="connsiteY8" fmla="*/ 205476 h 252971"/>
                <a:gd name="connsiteX9" fmla="*/ 54004 w 56333"/>
                <a:gd name="connsiteY9" fmla="*/ 253034 h 252971"/>
                <a:gd name="connsiteX10" fmla="*/ 56432 w 56333"/>
                <a:gd name="connsiteY10" fmla="*/ 250504 h 25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333" h="252971">
                  <a:moveTo>
                    <a:pt x="56432" y="250504"/>
                  </a:moveTo>
                  <a:cubicBezTo>
                    <a:pt x="56432" y="249746"/>
                    <a:pt x="56432" y="249240"/>
                    <a:pt x="52304" y="244939"/>
                  </a:cubicBezTo>
                  <a:cubicBezTo>
                    <a:pt x="21952" y="213065"/>
                    <a:pt x="14182" y="165253"/>
                    <a:pt x="14182" y="126548"/>
                  </a:cubicBezTo>
                  <a:cubicBezTo>
                    <a:pt x="14182" y="82531"/>
                    <a:pt x="23409" y="38514"/>
                    <a:pt x="53275" y="6893"/>
                  </a:cubicBezTo>
                  <a:cubicBezTo>
                    <a:pt x="56432" y="3857"/>
                    <a:pt x="56432" y="3351"/>
                    <a:pt x="56432" y="2592"/>
                  </a:cubicBezTo>
                  <a:cubicBezTo>
                    <a:pt x="56432" y="822"/>
                    <a:pt x="55460" y="63"/>
                    <a:pt x="54004" y="63"/>
                  </a:cubicBezTo>
                  <a:cubicBezTo>
                    <a:pt x="51575" y="63"/>
                    <a:pt x="29722" y="17265"/>
                    <a:pt x="15396" y="49392"/>
                  </a:cubicBezTo>
                  <a:cubicBezTo>
                    <a:pt x="3012" y="77219"/>
                    <a:pt x="99" y="105299"/>
                    <a:pt x="99" y="126548"/>
                  </a:cubicBezTo>
                  <a:cubicBezTo>
                    <a:pt x="99" y="146280"/>
                    <a:pt x="2769" y="176890"/>
                    <a:pt x="16124" y="205476"/>
                  </a:cubicBezTo>
                  <a:cubicBezTo>
                    <a:pt x="30693" y="236591"/>
                    <a:pt x="51575" y="253034"/>
                    <a:pt x="54004" y="253034"/>
                  </a:cubicBezTo>
                  <a:cubicBezTo>
                    <a:pt x="55460" y="253034"/>
                    <a:pt x="56432" y="252275"/>
                    <a:pt x="56432" y="250504"/>
                  </a:cubicBezTo>
                  <a:close/>
                </a:path>
              </a:pathLst>
            </a:custGeom>
            <a:solidFill>
              <a:srgbClr val="000000"/>
            </a:solidFill>
            <a:ln w="2381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2" name="Freeform: Shape 21">
              <a:extLst>
                <a:ext uri="{FF2B5EF4-FFF2-40B4-BE49-F238E27FC236}">
                  <a16:creationId xmlns:a16="http://schemas.microsoft.com/office/drawing/2014/main" id="{4DBB68FB-1673-4D88-85C9-707D6E84E2E5}"/>
                </a:ext>
              </a:extLst>
            </p:cNvPr>
            <p:cNvSpPr/>
            <p:nvPr>
              <p:custDataLst>
                <p:tags r:id="rId12"/>
              </p:custDataLst>
            </p:nvPr>
          </p:nvSpPr>
          <p:spPr>
            <a:xfrm>
              <a:off x="5047777" y="3955373"/>
              <a:ext cx="172399" cy="183910"/>
            </a:xfrm>
            <a:custGeom>
              <a:avLst/>
              <a:gdLst>
                <a:gd name="connsiteX0" fmla="*/ 172502 w 172399"/>
                <a:gd name="connsiteY0" fmla="*/ 2592 h 183910"/>
                <a:gd name="connsiteX1" fmla="*/ 169831 w 172399"/>
                <a:gd name="connsiteY1" fmla="*/ 63 h 183910"/>
                <a:gd name="connsiteX2" fmla="*/ 166188 w 172399"/>
                <a:gd name="connsiteY2" fmla="*/ 3098 h 183910"/>
                <a:gd name="connsiteX3" fmla="*/ 149191 w 172399"/>
                <a:gd name="connsiteY3" fmla="*/ 22577 h 183910"/>
                <a:gd name="connsiteX4" fmla="*/ 108884 w 172399"/>
                <a:gd name="connsiteY4" fmla="*/ 63 h 183910"/>
                <a:gd name="connsiteX5" fmla="*/ 102 w 172399"/>
                <a:gd name="connsiteY5" fmla="*/ 114659 h 183910"/>
                <a:gd name="connsiteX6" fmla="*/ 66391 w 172399"/>
                <a:gd name="connsiteY6" fmla="*/ 183973 h 183910"/>
                <a:gd name="connsiteX7" fmla="*/ 96743 w 172399"/>
                <a:gd name="connsiteY7" fmla="*/ 177902 h 183910"/>
                <a:gd name="connsiteX8" fmla="*/ 117868 w 172399"/>
                <a:gd name="connsiteY8" fmla="*/ 162470 h 183910"/>
                <a:gd name="connsiteX9" fmla="*/ 128795 w 172399"/>
                <a:gd name="connsiteY9" fmla="*/ 178155 h 183910"/>
                <a:gd name="connsiteX10" fmla="*/ 130494 w 172399"/>
                <a:gd name="connsiteY10" fmla="*/ 177143 h 183910"/>
                <a:gd name="connsiteX11" fmla="*/ 134622 w 172399"/>
                <a:gd name="connsiteY11" fmla="*/ 161711 h 183910"/>
                <a:gd name="connsiteX12" fmla="*/ 139236 w 172399"/>
                <a:gd name="connsiteY12" fmla="*/ 142233 h 183910"/>
                <a:gd name="connsiteX13" fmla="*/ 142392 w 172399"/>
                <a:gd name="connsiteY13" fmla="*/ 129331 h 183910"/>
                <a:gd name="connsiteX14" fmla="*/ 159147 w 172399"/>
                <a:gd name="connsiteY14" fmla="*/ 117189 h 183910"/>
                <a:gd name="connsiteX15" fmla="*/ 163032 w 172399"/>
                <a:gd name="connsiteY15" fmla="*/ 112129 h 183910"/>
                <a:gd name="connsiteX16" fmla="*/ 159875 w 172399"/>
                <a:gd name="connsiteY16" fmla="*/ 109346 h 183910"/>
                <a:gd name="connsiteX17" fmla="*/ 134379 w 172399"/>
                <a:gd name="connsiteY17" fmla="*/ 110105 h 183910"/>
                <a:gd name="connsiteX18" fmla="*/ 100385 w 172399"/>
                <a:gd name="connsiteY18" fmla="*/ 109346 h 183910"/>
                <a:gd name="connsiteX19" fmla="*/ 95286 w 172399"/>
                <a:gd name="connsiteY19" fmla="*/ 114406 h 183910"/>
                <a:gd name="connsiteX20" fmla="*/ 102571 w 172399"/>
                <a:gd name="connsiteY20" fmla="*/ 117189 h 183910"/>
                <a:gd name="connsiteX21" fmla="*/ 115440 w 172399"/>
                <a:gd name="connsiteY21" fmla="*/ 117694 h 183910"/>
                <a:gd name="connsiteX22" fmla="*/ 122967 w 172399"/>
                <a:gd name="connsiteY22" fmla="*/ 122501 h 183910"/>
                <a:gd name="connsiteX23" fmla="*/ 117868 w 172399"/>
                <a:gd name="connsiteY23" fmla="*/ 145521 h 183910"/>
                <a:gd name="connsiteX24" fmla="*/ 71005 w 172399"/>
                <a:gd name="connsiteY24" fmla="*/ 176131 h 183910"/>
                <a:gd name="connsiteX25" fmla="*/ 22199 w 172399"/>
                <a:gd name="connsiteY25" fmla="*/ 123007 h 183910"/>
                <a:gd name="connsiteX26" fmla="*/ 50122 w 172399"/>
                <a:gd name="connsiteY26" fmla="*/ 40538 h 183910"/>
                <a:gd name="connsiteX27" fmla="*/ 110826 w 172399"/>
                <a:gd name="connsiteY27" fmla="*/ 7905 h 183910"/>
                <a:gd name="connsiteX28" fmla="*/ 149920 w 172399"/>
                <a:gd name="connsiteY28" fmla="*/ 56728 h 183910"/>
                <a:gd name="connsiteX29" fmla="*/ 149191 w 172399"/>
                <a:gd name="connsiteY29" fmla="*/ 69630 h 183910"/>
                <a:gd name="connsiteX30" fmla="*/ 152833 w 172399"/>
                <a:gd name="connsiteY30" fmla="*/ 72160 h 183910"/>
                <a:gd name="connsiteX31" fmla="*/ 157204 w 172399"/>
                <a:gd name="connsiteY31" fmla="*/ 67100 h 183910"/>
                <a:gd name="connsiteX32" fmla="*/ 172502 w 172399"/>
                <a:gd name="connsiteY32" fmla="*/ 2592 h 18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2399" h="183910">
                  <a:moveTo>
                    <a:pt x="172502" y="2592"/>
                  </a:moveTo>
                  <a:cubicBezTo>
                    <a:pt x="172502" y="1834"/>
                    <a:pt x="172016" y="63"/>
                    <a:pt x="169831" y="63"/>
                  </a:cubicBezTo>
                  <a:cubicBezTo>
                    <a:pt x="169102" y="63"/>
                    <a:pt x="168859" y="316"/>
                    <a:pt x="166188" y="3098"/>
                  </a:cubicBezTo>
                  <a:lnTo>
                    <a:pt x="149191" y="22577"/>
                  </a:lnTo>
                  <a:cubicBezTo>
                    <a:pt x="147006" y="19036"/>
                    <a:pt x="135836" y="63"/>
                    <a:pt x="108884" y="63"/>
                  </a:cubicBezTo>
                  <a:cubicBezTo>
                    <a:pt x="54736" y="63"/>
                    <a:pt x="102" y="55969"/>
                    <a:pt x="102" y="114659"/>
                  </a:cubicBezTo>
                  <a:cubicBezTo>
                    <a:pt x="102" y="154881"/>
                    <a:pt x="27055" y="183973"/>
                    <a:pt x="66391" y="183973"/>
                  </a:cubicBezTo>
                  <a:cubicBezTo>
                    <a:pt x="77075" y="183973"/>
                    <a:pt x="88002" y="181696"/>
                    <a:pt x="96743" y="177902"/>
                  </a:cubicBezTo>
                  <a:cubicBezTo>
                    <a:pt x="108884" y="172842"/>
                    <a:pt x="113497" y="167530"/>
                    <a:pt x="117868" y="162470"/>
                  </a:cubicBezTo>
                  <a:cubicBezTo>
                    <a:pt x="120053" y="168795"/>
                    <a:pt x="126367" y="178155"/>
                    <a:pt x="128795" y="178155"/>
                  </a:cubicBezTo>
                  <a:cubicBezTo>
                    <a:pt x="130009" y="178155"/>
                    <a:pt x="130494" y="177396"/>
                    <a:pt x="130494" y="177143"/>
                  </a:cubicBezTo>
                  <a:cubicBezTo>
                    <a:pt x="130980" y="176637"/>
                    <a:pt x="133408" y="167024"/>
                    <a:pt x="134622" y="161711"/>
                  </a:cubicBezTo>
                  <a:lnTo>
                    <a:pt x="139236" y="142233"/>
                  </a:lnTo>
                  <a:cubicBezTo>
                    <a:pt x="140207" y="137932"/>
                    <a:pt x="141421" y="133632"/>
                    <a:pt x="142392" y="129331"/>
                  </a:cubicBezTo>
                  <a:cubicBezTo>
                    <a:pt x="145063" y="117947"/>
                    <a:pt x="145306" y="117441"/>
                    <a:pt x="159147" y="117189"/>
                  </a:cubicBezTo>
                  <a:cubicBezTo>
                    <a:pt x="160361" y="117189"/>
                    <a:pt x="163032" y="116936"/>
                    <a:pt x="163032" y="112129"/>
                  </a:cubicBezTo>
                  <a:cubicBezTo>
                    <a:pt x="163032" y="110358"/>
                    <a:pt x="161818" y="109346"/>
                    <a:pt x="159875" y="109346"/>
                  </a:cubicBezTo>
                  <a:cubicBezTo>
                    <a:pt x="154290" y="109346"/>
                    <a:pt x="139964" y="110105"/>
                    <a:pt x="134379" y="110105"/>
                  </a:cubicBezTo>
                  <a:cubicBezTo>
                    <a:pt x="126852" y="110105"/>
                    <a:pt x="107913" y="109346"/>
                    <a:pt x="100385" y="109346"/>
                  </a:cubicBezTo>
                  <a:cubicBezTo>
                    <a:pt x="98200" y="109346"/>
                    <a:pt x="95286" y="109346"/>
                    <a:pt x="95286" y="114406"/>
                  </a:cubicBezTo>
                  <a:cubicBezTo>
                    <a:pt x="95286" y="117189"/>
                    <a:pt x="97229" y="117189"/>
                    <a:pt x="102571" y="117189"/>
                  </a:cubicBezTo>
                  <a:cubicBezTo>
                    <a:pt x="102813" y="117189"/>
                    <a:pt x="109855" y="117189"/>
                    <a:pt x="115440" y="117694"/>
                  </a:cubicBezTo>
                  <a:cubicBezTo>
                    <a:pt x="121753" y="118453"/>
                    <a:pt x="122967" y="119212"/>
                    <a:pt x="122967" y="122501"/>
                  </a:cubicBezTo>
                  <a:cubicBezTo>
                    <a:pt x="122967" y="124778"/>
                    <a:pt x="120296" y="136161"/>
                    <a:pt x="117868" y="145521"/>
                  </a:cubicBezTo>
                  <a:cubicBezTo>
                    <a:pt x="111069" y="173348"/>
                    <a:pt x="79503" y="176131"/>
                    <a:pt x="71005" y="176131"/>
                  </a:cubicBezTo>
                  <a:cubicBezTo>
                    <a:pt x="47694" y="176131"/>
                    <a:pt x="22199" y="161711"/>
                    <a:pt x="22199" y="123007"/>
                  </a:cubicBezTo>
                  <a:cubicBezTo>
                    <a:pt x="22199" y="115165"/>
                    <a:pt x="24627" y="73424"/>
                    <a:pt x="50122" y="40538"/>
                  </a:cubicBezTo>
                  <a:cubicBezTo>
                    <a:pt x="63234" y="23336"/>
                    <a:pt x="86788" y="7905"/>
                    <a:pt x="110826" y="7905"/>
                  </a:cubicBezTo>
                  <a:cubicBezTo>
                    <a:pt x="135594" y="7905"/>
                    <a:pt x="149920" y="27384"/>
                    <a:pt x="149920" y="56728"/>
                  </a:cubicBezTo>
                  <a:cubicBezTo>
                    <a:pt x="149920" y="66847"/>
                    <a:pt x="149191" y="67100"/>
                    <a:pt x="149191" y="69630"/>
                  </a:cubicBezTo>
                  <a:cubicBezTo>
                    <a:pt x="149191" y="72160"/>
                    <a:pt x="151862" y="72160"/>
                    <a:pt x="152833" y="72160"/>
                  </a:cubicBezTo>
                  <a:cubicBezTo>
                    <a:pt x="155990" y="72160"/>
                    <a:pt x="155990" y="71654"/>
                    <a:pt x="157204" y="67100"/>
                  </a:cubicBezTo>
                  <a:lnTo>
                    <a:pt x="172502" y="2592"/>
                  </a:lnTo>
                  <a:close/>
                </a:path>
              </a:pathLst>
            </a:custGeom>
            <a:solidFill>
              <a:srgbClr val="000000"/>
            </a:solidFill>
            <a:ln w="2381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3" name="Freeform: Shape 22">
              <a:extLst>
                <a:ext uri="{FF2B5EF4-FFF2-40B4-BE49-F238E27FC236}">
                  <a16:creationId xmlns:a16="http://schemas.microsoft.com/office/drawing/2014/main" id="{41ED4793-BBCD-44DF-AADA-7FCEFDC7CE3A}"/>
                </a:ext>
              </a:extLst>
            </p:cNvPr>
            <p:cNvSpPr/>
            <p:nvPr>
              <p:custDataLst>
                <p:tags r:id="rId13"/>
              </p:custDataLst>
            </p:nvPr>
          </p:nvSpPr>
          <p:spPr>
            <a:xfrm>
              <a:off x="5247432" y="4106903"/>
              <a:ext cx="28409" cy="75638"/>
            </a:xfrm>
            <a:custGeom>
              <a:avLst/>
              <a:gdLst>
                <a:gd name="connsiteX0" fmla="*/ 28520 w 28409"/>
                <a:gd name="connsiteY0" fmla="*/ 26625 h 75638"/>
                <a:gd name="connsiteX1" fmla="*/ 12979 w 28409"/>
                <a:gd name="connsiteY1" fmla="*/ 63 h 75638"/>
                <a:gd name="connsiteX2" fmla="*/ 110 w 28409"/>
                <a:gd name="connsiteY2" fmla="*/ 13470 h 75638"/>
                <a:gd name="connsiteX3" fmla="*/ 12979 w 28409"/>
                <a:gd name="connsiteY3" fmla="*/ 26878 h 75638"/>
                <a:gd name="connsiteX4" fmla="*/ 21478 w 28409"/>
                <a:gd name="connsiteY4" fmla="*/ 23589 h 75638"/>
                <a:gd name="connsiteX5" fmla="*/ 22692 w 28409"/>
                <a:gd name="connsiteY5" fmla="*/ 22830 h 75638"/>
                <a:gd name="connsiteX6" fmla="*/ 23178 w 28409"/>
                <a:gd name="connsiteY6" fmla="*/ 26625 h 75638"/>
                <a:gd name="connsiteX7" fmla="*/ 6666 w 28409"/>
                <a:gd name="connsiteY7" fmla="*/ 68871 h 75638"/>
                <a:gd name="connsiteX8" fmla="*/ 3995 w 28409"/>
                <a:gd name="connsiteY8" fmla="*/ 72919 h 75638"/>
                <a:gd name="connsiteX9" fmla="*/ 6423 w 28409"/>
                <a:gd name="connsiteY9" fmla="*/ 75701 h 75638"/>
                <a:gd name="connsiteX10" fmla="*/ 28520 w 28409"/>
                <a:gd name="connsiteY10" fmla="*/ 26625 h 7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09" h="75638">
                  <a:moveTo>
                    <a:pt x="28520" y="26625"/>
                  </a:moveTo>
                  <a:cubicBezTo>
                    <a:pt x="28520" y="9929"/>
                    <a:pt x="22449" y="63"/>
                    <a:pt x="12979" y="63"/>
                  </a:cubicBezTo>
                  <a:cubicBezTo>
                    <a:pt x="4967" y="63"/>
                    <a:pt x="110" y="6387"/>
                    <a:pt x="110" y="13470"/>
                  </a:cubicBezTo>
                  <a:cubicBezTo>
                    <a:pt x="110" y="20300"/>
                    <a:pt x="4967" y="26878"/>
                    <a:pt x="12979" y="26878"/>
                  </a:cubicBezTo>
                  <a:cubicBezTo>
                    <a:pt x="15893" y="26878"/>
                    <a:pt x="19050" y="25866"/>
                    <a:pt x="21478" y="23589"/>
                  </a:cubicBezTo>
                  <a:cubicBezTo>
                    <a:pt x="22206" y="23083"/>
                    <a:pt x="22449" y="22830"/>
                    <a:pt x="22692" y="22830"/>
                  </a:cubicBezTo>
                  <a:cubicBezTo>
                    <a:pt x="22935" y="22830"/>
                    <a:pt x="23178" y="23083"/>
                    <a:pt x="23178" y="26625"/>
                  </a:cubicBezTo>
                  <a:cubicBezTo>
                    <a:pt x="23178" y="45345"/>
                    <a:pt x="14679" y="60523"/>
                    <a:pt x="6666" y="68871"/>
                  </a:cubicBezTo>
                  <a:cubicBezTo>
                    <a:pt x="3995" y="71654"/>
                    <a:pt x="3995" y="72160"/>
                    <a:pt x="3995" y="72919"/>
                  </a:cubicBezTo>
                  <a:cubicBezTo>
                    <a:pt x="3995" y="74689"/>
                    <a:pt x="5209" y="75701"/>
                    <a:pt x="6423" y="75701"/>
                  </a:cubicBezTo>
                  <a:cubicBezTo>
                    <a:pt x="9094" y="75701"/>
                    <a:pt x="28520" y="56222"/>
                    <a:pt x="28520" y="26625"/>
                  </a:cubicBezTo>
                  <a:close/>
                </a:path>
              </a:pathLst>
            </a:custGeom>
            <a:solidFill>
              <a:srgbClr val="000000"/>
            </a:solidFill>
            <a:ln w="2381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4" name="Freeform: Shape 23">
              <a:extLst>
                <a:ext uri="{FF2B5EF4-FFF2-40B4-BE49-F238E27FC236}">
                  <a16:creationId xmlns:a16="http://schemas.microsoft.com/office/drawing/2014/main" id="{80664CEB-0DCF-40F2-811D-CE721BC825E9}"/>
                </a:ext>
              </a:extLst>
            </p:cNvPr>
            <p:cNvSpPr/>
            <p:nvPr>
              <p:custDataLst>
                <p:tags r:id="rId14"/>
              </p:custDataLst>
            </p:nvPr>
          </p:nvSpPr>
          <p:spPr>
            <a:xfrm>
              <a:off x="5342966" y="3960939"/>
              <a:ext cx="176526" cy="172779"/>
            </a:xfrm>
            <a:custGeom>
              <a:avLst/>
              <a:gdLst>
                <a:gd name="connsiteX0" fmla="*/ 136577 w 176526"/>
                <a:gd name="connsiteY0" fmla="*/ 28901 h 172779"/>
                <a:gd name="connsiteX1" fmla="*/ 139976 w 176526"/>
                <a:gd name="connsiteY1" fmla="*/ 25360 h 172779"/>
                <a:gd name="connsiteX2" fmla="*/ 171785 w 176526"/>
                <a:gd name="connsiteY2" fmla="*/ 7905 h 172779"/>
                <a:gd name="connsiteX3" fmla="*/ 176642 w 176526"/>
                <a:gd name="connsiteY3" fmla="*/ 3098 h 172779"/>
                <a:gd name="connsiteX4" fmla="*/ 173485 w 176526"/>
                <a:gd name="connsiteY4" fmla="*/ 63 h 172779"/>
                <a:gd name="connsiteX5" fmla="*/ 153574 w 176526"/>
                <a:gd name="connsiteY5" fmla="*/ 822 h 172779"/>
                <a:gd name="connsiteX6" fmla="*/ 129293 w 176526"/>
                <a:gd name="connsiteY6" fmla="*/ 63 h 172779"/>
                <a:gd name="connsiteX7" fmla="*/ 124679 w 176526"/>
                <a:gd name="connsiteY7" fmla="*/ 4869 h 172779"/>
                <a:gd name="connsiteX8" fmla="*/ 128321 w 176526"/>
                <a:gd name="connsiteY8" fmla="*/ 7905 h 172779"/>
                <a:gd name="connsiteX9" fmla="*/ 137063 w 176526"/>
                <a:gd name="connsiteY9" fmla="*/ 13723 h 172779"/>
                <a:gd name="connsiteX10" fmla="*/ 130507 w 176526"/>
                <a:gd name="connsiteY10" fmla="*/ 25866 h 172779"/>
                <a:gd name="connsiteX11" fmla="*/ 74173 w 176526"/>
                <a:gd name="connsiteY11" fmla="*/ 93409 h 172779"/>
                <a:gd name="connsiteX12" fmla="*/ 47464 w 176526"/>
                <a:gd name="connsiteY12" fmla="*/ 18277 h 172779"/>
                <a:gd name="connsiteX13" fmla="*/ 46007 w 176526"/>
                <a:gd name="connsiteY13" fmla="*/ 13976 h 172779"/>
                <a:gd name="connsiteX14" fmla="*/ 60333 w 176526"/>
                <a:gd name="connsiteY14" fmla="*/ 7905 h 172779"/>
                <a:gd name="connsiteX15" fmla="*/ 66161 w 176526"/>
                <a:gd name="connsiteY15" fmla="*/ 2845 h 172779"/>
                <a:gd name="connsiteX16" fmla="*/ 62518 w 176526"/>
                <a:gd name="connsiteY16" fmla="*/ 63 h 172779"/>
                <a:gd name="connsiteX17" fmla="*/ 31924 w 176526"/>
                <a:gd name="connsiteY17" fmla="*/ 822 h 172779"/>
                <a:gd name="connsiteX18" fmla="*/ 4728 w 176526"/>
                <a:gd name="connsiteY18" fmla="*/ 63 h 172779"/>
                <a:gd name="connsiteX19" fmla="*/ 115 w 176526"/>
                <a:gd name="connsiteY19" fmla="*/ 5122 h 172779"/>
                <a:gd name="connsiteX20" fmla="*/ 5699 w 176526"/>
                <a:gd name="connsiteY20" fmla="*/ 7905 h 172779"/>
                <a:gd name="connsiteX21" fmla="*/ 23425 w 176526"/>
                <a:gd name="connsiteY21" fmla="*/ 16506 h 172779"/>
                <a:gd name="connsiteX22" fmla="*/ 53291 w 176526"/>
                <a:gd name="connsiteY22" fmla="*/ 99733 h 172779"/>
                <a:gd name="connsiteX23" fmla="*/ 54263 w 176526"/>
                <a:gd name="connsiteY23" fmla="*/ 104034 h 172779"/>
                <a:gd name="connsiteX24" fmla="*/ 43336 w 176526"/>
                <a:gd name="connsiteY24" fmla="*/ 150075 h 172779"/>
                <a:gd name="connsiteX25" fmla="*/ 20511 w 176526"/>
                <a:gd name="connsiteY25" fmla="*/ 165000 h 172779"/>
                <a:gd name="connsiteX26" fmla="*/ 13955 w 176526"/>
                <a:gd name="connsiteY26" fmla="*/ 170060 h 172779"/>
                <a:gd name="connsiteX27" fmla="*/ 17355 w 176526"/>
                <a:gd name="connsiteY27" fmla="*/ 172842 h 172779"/>
                <a:gd name="connsiteX28" fmla="*/ 47949 w 176526"/>
                <a:gd name="connsiteY28" fmla="*/ 172083 h 172779"/>
                <a:gd name="connsiteX29" fmla="*/ 79030 w 176526"/>
                <a:gd name="connsiteY29" fmla="*/ 172842 h 172779"/>
                <a:gd name="connsiteX30" fmla="*/ 83643 w 176526"/>
                <a:gd name="connsiteY30" fmla="*/ 167783 h 172779"/>
                <a:gd name="connsiteX31" fmla="*/ 76844 w 176526"/>
                <a:gd name="connsiteY31" fmla="*/ 165000 h 172779"/>
                <a:gd name="connsiteX32" fmla="*/ 67617 w 176526"/>
                <a:gd name="connsiteY32" fmla="*/ 164494 h 172779"/>
                <a:gd name="connsiteX33" fmla="*/ 61061 w 176526"/>
                <a:gd name="connsiteY33" fmla="*/ 160447 h 172779"/>
                <a:gd name="connsiteX34" fmla="*/ 64461 w 176526"/>
                <a:gd name="connsiteY34" fmla="*/ 144509 h 172779"/>
                <a:gd name="connsiteX35" fmla="*/ 72959 w 176526"/>
                <a:gd name="connsiteY35" fmla="*/ 108840 h 172779"/>
                <a:gd name="connsiteX36" fmla="*/ 76359 w 176526"/>
                <a:gd name="connsiteY36" fmla="*/ 100998 h 172779"/>
                <a:gd name="connsiteX37" fmla="*/ 136577 w 176526"/>
                <a:gd name="connsiteY37" fmla="*/ 28901 h 17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6526" h="172779">
                  <a:moveTo>
                    <a:pt x="136577" y="28901"/>
                  </a:moveTo>
                  <a:lnTo>
                    <a:pt x="139976" y="25360"/>
                  </a:lnTo>
                  <a:cubicBezTo>
                    <a:pt x="147261" y="17771"/>
                    <a:pt x="155274" y="9170"/>
                    <a:pt x="171785" y="7905"/>
                  </a:cubicBezTo>
                  <a:cubicBezTo>
                    <a:pt x="174456" y="7652"/>
                    <a:pt x="176642" y="7652"/>
                    <a:pt x="176642" y="3098"/>
                  </a:cubicBezTo>
                  <a:cubicBezTo>
                    <a:pt x="176642" y="1075"/>
                    <a:pt x="175428" y="63"/>
                    <a:pt x="173485" y="63"/>
                  </a:cubicBezTo>
                  <a:cubicBezTo>
                    <a:pt x="167172" y="63"/>
                    <a:pt x="160130" y="822"/>
                    <a:pt x="153574" y="822"/>
                  </a:cubicBezTo>
                  <a:cubicBezTo>
                    <a:pt x="145561" y="822"/>
                    <a:pt x="137063" y="63"/>
                    <a:pt x="129293" y="63"/>
                  </a:cubicBezTo>
                  <a:cubicBezTo>
                    <a:pt x="127836" y="63"/>
                    <a:pt x="124679" y="63"/>
                    <a:pt x="124679" y="4869"/>
                  </a:cubicBezTo>
                  <a:cubicBezTo>
                    <a:pt x="124679" y="7652"/>
                    <a:pt x="127107" y="7905"/>
                    <a:pt x="128321" y="7905"/>
                  </a:cubicBezTo>
                  <a:cubicBezTo>
                    <a:pt x="130021" y="7905"/>
                    <a:pt x="137063" y="8411"/>
                    <a:pt x="137063" y="13723"/>
                  </a:cubicBezTo>
                  <a:cubicBezTo>
                    <a:pt x="137063" y="18024"/>
                    <a:pt x="131478" y="24601"/>
                    <a:pt x="130507" y="25866"/>
                  </a:cubicBezTo>
                  <a:lnTo>
                    <a:pt x="74173" y="93409"/>
                  </a:lnTo>
                  <a:lnTo>
                    <a:pt x="47464" y="18277"/>
                  </a:lnTo>
                  <a:cubicBezTo>
                    <a:pt x="46007" y="14735"/>
                    <a:pt x="46007" y="14229"/>
                    <a:pt x="46007" y="13976"/>
                  </a:cubicBezTo>
                  <a:cubicBezTo>
                    <a:pt x="46007" y="7905"/>
                    <a:pt x="57905" y="7905"/>
                    <a:pt x="60333" y="7905"/>
                  </a:cubicBezTo>
                  <a:cubicBezTo>
                    <a:pt x="63732" y="7905"/>
                    <a:pt x="66161" y="7905"/>
                    <a:pt x="66161" y="2845"/>
                  </a:cubicBezTo>
                  <a:cubicBezTo>
                    <a:pt x="66161" y="63"/>
                    <a:pt x="63247" y="63"/>
                    <a:pt x="62518" y="63"/>
                  </a:cubicBezTo>
                  <a:cubicBezTo>
                    <a:pt x="55719" y="63"/>
                    <a:pt x="38722" y="822"/>
                    <a:pt x="31924" y="822"/>
                  </a:cubicBezTo>
                  <a:cubicBezTo>
                    <a:pt x="25853" y="822"/>
                    <a:pt x="10799" y="63"/>
                    <a:pt x="4728" y="63"/>
                  </a:cubicBezTo>
                  <a:cubicBezTo>
                    <a:pt x="3271" y="63"/>
                    <a:pt x="115" y="63"/>
                    <a:pt x="115" y="5122"/>
                  </a:cubicBezTo>
                  <a:cubicBezTo>
                    <a:pt x="115" y="7905"/>
                    <a:pt x="2543" y="7905"/>
                    <a:pt x="5699" y="7905"/>
                  </a:cubicBezTo>
                  <a:cubicBezTo>
                    <a:pt x="20268" y="7905"/>
                    <a:pt x="21240" y="10182"/>
                    <a:pt x="23425" y="16506"/>
                  </a:cubicBezTo>
                  <a:lnTo>
                    <a:pt x="53291" y="99733"/>
                  </a:lnTo>
                  <a:cubicBezTo>
                    <a:pt x="53534" y="100492"/>
                    <a:pt x="54263" y="103275"/>
                    <a:pt x="54263" y="104034"/>
                  </a:cubicBezTo>
                  <a:cubicBezTo>
                    <a:pt x="54263" y="104793"/>
                    <a:pt x="44550" y="145521"/>
                    <a:pt x="43336" y="150075"/>
                  </a:cubicBezTo>
                  <a:cubicBezTo>
                    <a:pt x="40179" y="163988"/>
                    <a:pt x="39936" y="164747"/>
                    <a:pt x="20511" y="165000"/>
                  </a:cubicBezTo>
                  <a:cubicBezTo>
                    <a:pt x="15898" y="165000"/>
                    <a:pt x="13955" y="165000"/>
                    <a:pt x="13955" y="170060"/>
                  </a:cubicBezTo>
                  <a:cubicBezTo>
                    <a:pt x="13955" y="172842"/>
                    <a:pt x="16869" y="172842"/>
                    <a:pt x="17355" y="172842"/>
                  </a:cubicBezTo>
                  <a:cubicBezTo>
                    <a:pt x="24153" y="172842"/>
                    <a:pt x="41151" y="172083"/>
                    <a:pt x="47949" y="172083"/>
                  </a:cubicBezTo>
                  <a:cubicBezTo>
                    <a:pt x="54748" y="172083"/>
                    <a:pt x="72231" y="172842"/>
                    <a:pt x="79030" y="172842"/>
                  </a:cubicBezTo>
                  <a:cubicBezTo>
                    <a:pt x="80729" y="172842"/>
                    <a:pt x="83643" y="172842"/>
                    <a:pt x="83643" y="167783"/>
                  </a:cubicBezTo>
                  <a:cubicBezTo>
                    <a:pt x="83643" y="165000"/>
                    <a:pt x="81458" y="165000"/>
                    <a:pt x="76844" y="165000"/>
                  </a:cubicBezTo>
                  <a:cubicBezTo>
                    <a:pt x="76359" y="165000"/>
                    <a:pt x="71745" y="165000"/>
                    <a:pt x="67617" y="164494"/>
                  </a:cubicBezTo>
                  <a:cubicBezTo>
                    <a:pt x="62518" y="163988"/>
                    <a:pt x="61061" y="163482"/>
                    <a:pt x="61061" y="160447"/>
                  </a:cubicBezTo>
                  <a:cubicBezTo>
                    <a:pt x="61061" y="158676"/>
                    <a:pt x="63247" y="149822"/>
                    <a:pt x="64461" y="144509"/>
                  </a:cubicBezTo>
                  <a:lnTo>
                    <a:pt x="72959" y="108840"/>
                  </a:lnTo>
                  <a:cubicBezTo>
                    <a:pt x="74173" y="104034"/>
                    <a:pt x="74416" y="103275"/>
                    <a:pt x="76359" y="100998"/>
                  </a:cubicBezTo>
                  <a:lnTo>
                    <a:pt x="136577" y="28901"/>
                  </a:lnTo>
                  <a:close/>
                </a:path>
              </a:pathLst>
            </a:custGeom>
            <a:solidFill>
              <a:srgbClr val="000000"/>
            </a:solidFill>
            <a:ln w="2381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5" name="Freeform: Shape 24">
              <a:extLst>
                <a:ext uri="{FF2B5EF4-FFF2-40B4-BE49-F238E27FC236}">
                  <a16:creationId xmlns:a16="http://schemas.microsoft.com/office/drawing/2014/main" id="{D34C1283-1787-4B66-B65B-6389A7FE60FA}"/>
                </a:ext>
              </a:extLst>
            </p:cNvPr>
            <p:cNvSpPr/>
            <p:nvPr>
              <p:custDataLst>
                <p:tags r:id="rId15"/>
              </p:custDataLst>
            </p:nvPr>
          </p:nvSpPr>
          <p:spPr>
            <a:xfrm>
              <a:off x="5543235" y="3943990"/>
              <a:ext cx="56333" cy="252971"/>
            </a:xfrm>
            <a:custGeom>
              <a:avLst/>
              <a:gdLst>
                <a:gd name="connsiteX0" fmla="*/ 56456 w 56333"/>
                <a:gd name="connsiteY0" fmla="*/ 126548 h 252971"/>
                <a:gd name="connsiteX1" fmla="*/ 40430 w 56333"/>
                <a:gd name="connsiteY1" fmla="*/ 47621 h 252971"/>
                <a:gd name="connsiteX2" fmla="*/ 2551 w 56333"/>
                <a:gd name="connsiteY2" fmla="*/ 63 h 252971"/>
                <a:gd name="connsiteX3" fmla="*/ 123 w 56333"/>
                <a:gd name="connsiteY3" fmla="*/ 2592 h 252971"/>
                <a:gd name="connsiteX4" fmla="*/ 4736 w 56333"/>
                <a:gd name="connsiteY4" fmla="*/ 8411 h 252971"/>
                <a:gd name="connsiteX5" fmla="*/ 42373 w 56333"/>
                <a:gd name="connsiteY5" fmla="*/ 126548 h 252971"/>
                <a:gd name="connsiteX6" fmla="*/ 3279 w 56333"/>
                <a:gd name="connsiteY6" fmla="*/ 246204 h 252971"/>
                <a:gd name="connsiteX7" fmla="*/ 123 w 56333"/>
                <a:gd name="connsiteY7" fmla="*/ 250504 h 252971"/>
                <a:gd name="connsiteX8" fmla="*/ 2551 w 56333"/>
                <a:gd name="connsiteY8" fmla="*/ 253034 h 252971"/>
                <a:gd name="connsiteX9" fmla="*/ 41159 w 56333"/>
                <a:gd name="connsiteY9" fmla="*/ 203705 h 252971"/>
                <a:gd name="connsiteX10" fmla="*/ 56456 w 56333"/>
                <a:gd name="connsiteY10" fmla="*/ 126548 h 25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333" h="252971">
                  <a:moveTo>
                    <a:pt x="56456" y="126548"/>
                  </a:moveTo>
                  <a:cubicBezTo>
                    <a:pt x="56456" y="106817"/>
                    <a:pt x="53785" y="76207"/>
                    <a:pt x="40430" y="47621"/>
                  </a:cubicBezTo>
                  <a:cubicBezTo>
                    <a:pt x="25861" y="16506"/>
                    <a:pt x="4979" y="63"/>
                    <a:pt x="2551" y="63"/>
                  </a:cubicBezTo>
                  <a:cubicBezTo>
                    <a:pt x="1094" y="63"/>
                    <a:pt x="123" y="1075"/>
                    <a:pt x="123" y="2592"/>
                  </a:cubicBezTo>
                  <a:cubicBezTo>
                    <a:pt x="123" y="3351"/>
                    <a:pt x="123" y="3857"/>
                    <a:pt x="4736" y="8411"/>
                  </a:cubicBezTo>
                  <a:cubicBezTo>
                    <a:pt x="28532" y="33455"/>
                    <a:pt x="42373" y="73677"/>
                    <a:pt x="42373" y="126548"/>
                  </a:cubicBezTo>
                  <a:cubicBezTo>
                    <a:pt x="42373" y="169807"/>
                    <a:pt x="33388" y="214330"/>
                    <a:pt x="3279" y="246204"/>
                  </a:cubicBezTo>
                  <a:cubicBezTo>
                    <a:pt x="123" y="249240"/>
                    <a:pt x="123" y="249746"/>
                    <a:pt x="123" y="250504"/>
                  </a:cubicBezTo>
                  <a:cubicBezTo>
                    <a:pt x="123" y="252022"/>
                    <a:pt x="1094" y="253034"/>
                    <a:pt x="2551" y="253034"/>
                  </a:cubicBezTo>
                  <a:cubicBezTo>
                    <a:pt x="4979" y="253034"/>
                    <a:pt x="26832" y="235832"/>
                    <a:pt x="41159" y="203705"/>
                  </a:cubicBezTo>
                  <a:cubicBezTo>
                    <a:pt x="53542" y="175878"/>
                    <a:pt x="56456" y="147798"/>
                    <a:pt x="56456" y="126548"/>
                  </a:cubicBezTo>
                  <a:close/>
                </a:path>
              </a:pathLst>
            </a:custGeom>
            <a:solidFill>
              <a:srgbClr val="000000"/>
            </a:solidFill>
            <a:ln w="2381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sp>
        <p:nvSpPr>
          <p:cNvPr id="156" name="TextBox 155">
            <a:extLst>
              <a:ext uri="{FF2B5EF4-FFF2-40B4-BE49-F238E27FC236}">
                <a16:creationId xmlns:a16="http://schemas.microsoft.com/office/drawing/2014/main" id="{ABD2473B-8AAF-4719-A9EF-918719821338}"/>
              </a:ext>
            </a:extLst>
          </p:cNvPr>
          <p:cNvSpPr txBox="1"/>
          <p:nvPr/>
        </p:nvSpPr>
        <p:spPr>
          <a:xfrm>
            <a:off x="1206502" y="1464431"/>
            <a:ext cx="10366373" cy="6894195"/>
          </a:xfrm>
          <a:prstGeom prst="rect">
            <a:avLst/>
          </a:prstGeom>
          <a:noFill/>
        </p:spPr>
        <p:txBody>
          <a:bodyPr wrap="square" rtlCol="0">
            <a:spAutoFit/>
          </a:bodyPr>
          <a:lstStyle/>
          <a:p>
            <a:pPr algn="l"/>
            <a:r>
              <a:rPr lang="tr-TR" sz="1900" b="1" dirty="0">
                <a:latin typeface="Old Standard TT" panose="020B0604020202020204" charset="-94"/>
              </a:rPr>
              <a:t>- </a:t>
            </a:r>
            <a:r>
              <a:rPr lang="en-US" sz="2400" b="1" dirty="0">
                <a:latin typeface="Old Standard TT" panose="020B0604020202020204" charset="-94"/>
              </a:rPr>
              <a:t>Problem Statement</a:t>
            </a:r>
            <a:endParaRPr lang="tr-TR" sz="24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r>
              <a:rPr lang="en-US" sz="1900" b="1" dirty="0">
                <a:latin typeface="Old Standard TT" panose="020B0604020202020204" charset="-94"/>
              </a:rPr>
              <a:t>We represent the dataset a</a:t>
            </a:r>
            <a:r>
              <a:rPr lang="tr-TR" sz="1900" b="1" dirty="0">
                <a:latin typeface="Old Standard TT" panose="020B0604020202020204" charset="-94"/>
              </a:rPr>
              <a:t>s</a:t>
            </a:r>
          </a:p>
          <a:p>
            <a:pPr algn="l"/>
            <a:endParaRPr lang="tr-TR" sz="1900" b="1" dirty="0">
              <a:latin typeface="Old Standard TT" panose="020B0604020202020204" charset="-94"/>
            </a:endParaRPr>
          </a:p>
          <a:p>
            <a:pPr marL="342900" indent="-342900">
              <a:buFont typeface="Arial" panose="020B0604020202020204" pitchFamily="34" charset="0"/>
              <a:buChar char="•"/>
            </a:pPr>
            <a:r>
              <a:rPr lang="en-US" sz="1900" b="1" dirty="0">
                <a:latin typeface="Old Standard TT" panose="020B0604020202020204" charset="-94"/>
              </a:rPr>
              <a:t>The set of brain connectivity multigraphs is denoted as</a:t>
            </a:r>
            <a:endParaRPr lang="tr-TR" sz="1900" b="1" dirty="0">
              <a:latin typeface="Old Standard TT" panose="020B0604020202020204" charset="-94"/>
            </a:endParaRPr>
          </a:p>
          <a:p>
            <a:pPr algn="l"/>
            <a:r>
              <a:rPr lang="en-US" sz="1900" b="1" dirty="0">
                <a:latin typeface="Old Standard TT" panose="020B0604020202020204" charset="-94"/>
              </a:rPr>
              <a:t> </a:t>
            </a:r>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Their corresponding neurological state labels are denoted as</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Each         is described with an adjacency tensor and a binary label</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construct datasets for each view</a:t>
            </a:r>
          </a:p>
          <a:p>
            <a:pPr algn="l"/>
            <a:endParaRPr lang="tr-TR" sz="1900" b="1" dirty="0">
              <a:latin typeface="Old Standard TT" panose="020B0604020202020204" charset="-94"/>
            </a:endParaRPr>
          </a:p>
          <a:p>
            <a:pPr marL="342900" indent="-342900">
              <a:buFont typeface="Arial" panose="020B0604020202020204" pitchFamily="34" charset="0"/>
              <a:buChar char="•"/>
            </a:pPr>
            <a:r>
              <a:rPr lang="en-US" sz="1900" b="1" dirty="0">
                <a:latin typeface="Old Standard TT" panose="020B0604020202020204" charset="-94"/>
              </a:rPr>
              <a:t>The goal is to assess and rank a set of GNN models</a:t>
            </a:r>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will rank them based on their reproducibility capability</a:t>
            </a:r>
          </a:p>
          <a:p>
            <a:pPr algn="l"/>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grpSp>
        <p:nvGrpSpPr>
          <p:cNvPr id="162" name="Group 161" descr="\documentclass{article}&#10;\usepackage{amsmath,amssymb}&#10;\pagestyle{empty}&#10;\begin{document}&#10;&#10;$G_n$&#10;&#10;\end{document}" title="IguanaTex Vector Display">
            <a:extLst>
              <a:ext uri="{FF2B5EF4-FFF2-40B4-BE49-F238E27FC236}">
                <a16:creationId xmlns:a16="http://schemas.microsoft.com/office/drawing/2014/main" id="{B6C0F58A-EC6F-4539-8062-030C1F615519}"/>
              </a:ext>
            </a:extLst>
          </p:cNvPr>
          <p:cNvGrpSpPr>
            <a:grpSpLocks noChangeAspect="1"/>
          </p:cNvGrpSpPr>
          <p:nvPr>
            <p:custDataLst>
              <p:tags r:id="rId6"/>
            </p:custDataLst>
          </p:nvPr>
        </p:nvGrpSpPr>
        <p:grpSpPr>
          <a:xfrm>
            <a:off x="2186734" y="3943025"/>
            <a:ext cx="297039" cy="224945"/>
            <a:chOff x="4463430" y="4000064"/>
            <a:chExt cx="297039" cy="224945"/>
          </a:xfrm>
        </p:grpSpPr>
        <p:sp>
          <p:nvSpPr>
            <p:cNvPr id="160" name="Freeform: Shape 159">
              <a:extLst>
                <a:ext uri="{FF2B5EF4-FFF2-40B4-BE49-F238E27FC236}">
                  <a16:creationId xmlns:a16="http://schemas.microsoft.com/office/drawing/2014/main" id="{23934025-94EB-498A-8EF5-913227D75EC1}"/>
                </a:ext>
              </a:extLst>
            </p:cNvPr>
            <p:cNvSpPr/>
            <p:nvPr>
              <p:custDataLst>
                <p:tags r:id="rId7"/>
              </p:custDataLst>
            </p:nvPr>
          </p:nvSpPr>
          <p:spPr>
            <a:xfrm>
              <a:off x="4463430" y="4000064"/>
              <a:ext cx="176211" cy="189717"/>
            </a:xfrm>
            <a:custGeom>
              <a:avLst/>
              <a:gdLst>
                <a:gd name="connsiteX0" fmla="*/ 176288 w 176211"/>
                <a:gd name="connsiteY0" fmla="*/ 2672 h 189717"/>
                <a:gd name="connsiteX1" fmla="*/ 173558 w 176211"/>
                <a:gd name="connsiteY1" fmla="*/ 63 h 189717"/>
                <a:gd name="connsiteX2" fmla="*/ 169835 w 176211"/>
                <a:gd name="connsiteY2" fmla="*/ 3194 h 189717"/>
                <a:gd name="connsiteX3" fmla="*/ 152462 w 176211"/>
                <a:gd name="connsiteY3" fmla="*/ 23288 h 189717"/>
                <a:gd name="connsiteX4" fmla="*/ 111263 w 176211"/>
                <a:gd name="connsiteY4" fmla="*/ 63 h 189717"/>
                <a:gd name="connsiteX5" fmla="*/ 77 w 176211"/>
                <a:gd name="connsiteY5" fmla="*/ 118277 h 189717"/>
                <a:gd name="connsiteX6" fmla="*/ 67831 w 176211"/>
                <a:gd name="connsiteY6" fmla="*/ 189780 h 189717"/>
                <a:gd name="connsiteX7" fmla="*/ 98854 w 176211"/>
                <a:gd name="connsiteY7" fmla="*/ 183517 h 189717"/>
                <a:gd name="connsiteX8" fmla="*/ 120446 w 176211"/>
                <a:gd name="connsiteY8" fmla="*/ 167598 h 189717"/>
                <a:gd name="connsiteX9" fmla="*/ 131615 w 176211"/>
                <a:gd name="connsiteY9" fmla="*/ 183778 h 189717"/>
                <a:gd name="connsiteX10" fmla="*/ 133352 w 176211"/>
                <a:gd name="connsiteY10" fmla="*/ 182734 h 189717"/>
                <a:gd name="connsiteX11" fmla="*/ 137571 w 176211"/>
                <a:gd name="connsiteY11" fmla="*/ 166816 h 189717"/>
                <a:gd name="connsiteX12" fmla="*/ 142287 w 176211"/>
                <a:gd name="connsiteY12" fmla="*/ 146722 h 189717"/>
                <a:gd name="connsiteX13" fmla="*/ 145513 w 176211"/>
                <a:gd name="connsiteY13" fmla="*/ 133413 h 189717"/>
                <a:gd name="connsiteX14" fmla="*/ 162638 w 176211"/>
                <a:gd name="connsiteY14" fmla="*/ 120887 h 189717"/>
                <a:gd name="connsiteX15" fmla="*/ 166609 w 176211"/>
                <a:gd name="connsiteY15" fmla="*/ 115668 h 189717"/>
                <a:gd name="connsiteX16" fmla="*/ 163382 w 176211"/>
                <a:gd name="connsiteY16" fmla="*/ 112797 h 189717"/>
                <a:gd name="connsiteX17" fmla="*/ 137323 w 176211"/>
                <a:gd name="connsiteY17" fmla="*/ 113580 h 189717"/>
                <a:gd name="connsiteX18" fmla="*/ 102577 w 176211"/>
                <a:gd name="connsiteY18" fmla="*/ 112797 h 189717"/>
                <a:gd name="connsiteX19" fmla="*/ 97365 w 176211"/>
                <a:gd name="connsiteY19" fmla="*/ 118016 h 189717"/>
                <a:gd name="connsiteX20" fmla="*/ 104811 w 176211"/>
                <a:gd name="connsiteY20" fmla="*/ 120887 h 189717"/>
                <a:gd name="connsiteX21" fmla="*/ 117964 w 176211"/>
                <a:gd name="connsiteY21" fmla="*/ 121409 h 189717"/>
                <a:gd name="connsiteX22" fmla="*/ 125658 w 176211"/>
                <a:gd name="connsiteY22" fmla="*/ 126367 h 189717"/>
                <a:gd name="connsiteX23" fmla="*/ 120446 w 176211"/>
                <a:gd name="connsiteY23" fmla="*/ 150114 h 189717"/>
                <a:gd name="connsiteX24" fmla="*/ 72547 w 176211"/>
                <a:gd name="connsiteY24" fmla="*/ 181690 h 189717"/>
                <a:gd name="connsiteX25" fmla="*/ 22662 w 176211"/>
                <a:gd name="connsiteY25" fmla="*/ 126889 h 189717"/>
                <a:gd name="connsiteX26" fmla="*/ 51203 w 176211"/>
                <a:gd name="connsiteY26" fmla="*/ 41816 h 189717"/>
                <a:gd name="connsiteX27" fmla="*/ 113249 w 176211"/>
                <a:gd name="connsiteY27" fmla="*/ 8152 h 189717"/>
                <a:gd name="connsiteX28" fmla="*/ 153207 w 176211"/>
                <a:gd name="connsiteY28" fmla="*/ 58518 h 189717"/>
                <a:gd name="connsiteX29" fmla="*/ 152462 w 176211"/>
                <a:gd name="connsiteY29" fmla="*/ 71826 h 189717"/>
                <a:gd name="connsiteX30" fmla="*/ 156185 w 176211"/>
                <a:gd name="connsiteY30" fmla="*/ 74436 h 189717"/>
                <a:gd name="connsiteX31" fmla="*/ 160652 w 176211"/>
                <a:gd name="connsiteY31" fmla="*/ 69217 h 189717"/>
                <a:gd name="connsiteX32" fmla="*/ 176288 w 176211"/>
                <a:gd name="connsiteY32" fmla="*/ 2672 h 1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6211" h="189717">
                  <a:moveTo>
                    <a:pt x="176288" y="2672"/>
                  </a:moveTo>
                  <a:cubicBezTo>
                    <a:pt x="176288" y="1889"/>
                    <a:pt x="175791" y="63"/>
                    <a:pt x="173558" y="63"/>
                  </a:cubicBezTo>
                  <a:cubicBezTo>
                    <a:pt x="172813" y="63"/>
                    <a:pt x="172565" y="324"/>
                    <a:pt x="169835" y="3194"/>
                  </a:cubicBezTo>
                  <a:lnTo>
                    <a:pt x="152462" y="23288"/>
                  </a:lnTo>
                  <a:cubicBezTo>
                    <a:pt x="150228" y="19635"/>
                    <a:pt x="138812" y="63"/>
                    <a:pt x="111263" y="63"/>
                  </a:cubicBezTo>
                  <a:cubicBezTo>
                    <a:pt x="55918" y="63"/>
                    <a:pt x="77" y="57735"/>
                    <a:pt x="77" y="118277"/>
                  </a:cubicBezTo>
                  <a:cubicBezTo>
                    <a:pt x="77" y="159770"/>
                    <a:pt x="27625" y="189780"/>
                    <a:pt x="67831" y="189780"/>
                  </a:cubicBezTo>
                  <a:cubicBezTo>
                    <a:pt x="78751" y="189780"/>
                    <a:pt x="89920" y="187431"/>
                    <a:pt x="98854" y="183517"/>
                  </a:cubicBezTo>
                  <a:cubicBezTo>
                    <a:pt x="111263" y="178298"/>
                    <a:pt x="115979" y="172818"/>
                    <a:pt x="120446" y="167598"/>
                  </a:cubicBezTo>
                  <a:cubicBezTo>
                    <a:pt x="122680" y="174122"/>
                    <a:pt x="129133" y="183778"/>
                    <a:pt x="131615" y="183778"/>
                  </a:cubicBezTo>
                  <a:cubicBezTo>
                    <a:pt x="132856" y="183778"/>
                    <a:pt x="133352" y="182995"/>
                    <a:pt x="133352" y="182734"/>
                  </a:cubicBezTo>
                  <a:cubicBezTo>
                    <a:pt x="133848" y="182212"/>
                    <a:pt x="136330" y="172296"/>
                    <a:pt x="137571" y="166816"/>
                  </a:cubicBezTo>
                  <a:lnTo>
                    <a:pt x="142287" y="146722"/>
                  </a:lnTo>
                  <a:cubicBezTo>
                    <a:pt x="143279" y="142285"/>
                    <a:pt x="144520" y="137849"/>
                    <a:pt x="145513" y="133413"/>
                  </a:cubicBezTo>
                  <a:cubicBezTo>
                    <a:pt x="148243" y="121670"/>
                    <a:pt x="148491" y="121148"/>
                    <a:pt x="162638" y="120887"/>
                  </a:cubicBezTo>
                  <a:cubicBezTo>
                    <a:pt x="163879" y="120887"/>
                    <a:pt x="166609" y="120626"/>
                    <a:pt x="166609" y="115668"/>
                  </a:cubicBezTo>
                  <a:cubicBezTo>
                    <a:pt x="166609" y="113841"/>
                    <a:pt x="165368" y="112797"/>
                    <a:pt x="163382" y="112797"/>
                  </a:cubicBezTo>
                  <a:cubicBezTo>
                    <a:pt x="157674" y="112797"/>
                    <a:pt x="143031" y="113580"/>
                    <a:pt x="137323" y="113580"/>
                  </a:cubicBezTo>
                  <a:cubicBezTo>
                    <a:pt x="129629" y="113580"/>
                    <a:pt x="110271" y="112797"/>
                    <a:pt x="102577" y="112797"/>
                  </a:cubicBezTo>
                  <a:cubicBezTo>
                    <a:pt x="100343" y="112797"/>
                    <a:pt x="97365" y="112797"/>
                    <a:pt x="97365" y="118016"/>
                  </a:cubicBezTo>
                  <a:cubicBezTo>
                    <a:pt x="97365" y="120887"/>
                    <a:pt x="99351" y="120887"/>
                    <a:pt x="104811" y="120887"/>
                  </a:cubicBezTo>
                  <a:cubicBezTo>
                    <a:pt x="105059" y="120887"/>
                    <a:pt x="112256" y="120887"/>
                    <a:pt x="117964" y="121409"/>
                  </a:cubicBezTo>
                  <a:cubicBezTo>
                    <a:pt x="124417" y="122192"/>
                    <a:pt x="125658" y="122974"/>
                    <a:pt x="125658" y="126367"/>
                  </a:cubicBezTo>
                  <a:cubicBezTo>
                    <a:pt x="125658" y="128715"/>
                    <a:pt x="122928" y="140459"/>
                    <a:pt x="120446" y="150114"/>
                  </a:cubicBezTo>
                  <a:cubicBezTo>
                    <a:pt x="113497" y="178820"/>
                    <a:pt x="81233" y="181690"/>
                    <a:pt x="72547" y="181690"/>
                  </a:cubicBezTo>
                  <a:cubicBezTo>
                    <a:pt x="48721" y="181690"/>
                    <a:pt x="22662" y="166816"/>
                    <a:pt x="22662" y="126889"/>
                  </a:cubicBezTo>
                  <a:cubicBezTo>
                    <a:pt x="22662" y="118799"/>
                    <a:pt x="25143" y="75741"/>
                    <a:pt x="51203" y="41816"/>
                  </a:cubicBezTo>
                  <a:cubicBezTo>
                    <a:pt x="64605" y="24071"/>
                    <a:pt x="88679" y="8152"/>
                    <a:pt x="113249" y="8152"/>
                  </a:cubicBezTo>
                  <a:cubicBezTo>
                    <a:pt x="138564" y="8152"/>
                    <a:pt x="153207" y="28246"/>
                    <a:pt x="153207" y="58518"/>
                  </a:cubicBezTo>
                  <a:cubicBezTo>
                    <a:pt x="153207" y="68956"/>
                    <a:pt x="152462" y="69217"/>
                    <a:pt x="152462" y="71826"/>
                  </a:cubicBezTo>
                  <a:cubicBezTo>
                    <a:pt x="152462" y="74436"/>
                    <a:pt x="155192" y="74436"/>
                    <a:pt x="156185" y="74436"/>
                  </a:cubicBezTo>
                  <a:cubicBezTo>
                    <a:pt x="159411" y="74436"/>
                    <a:pt x="159411" y="73914"/>
                    <a:pt x="160652" y="69217"/>
                  </a:cubicBezTo>
                  <a:lnTo>
                    <a:pt x="176288" y="2672"/>
                  </a:lnTo>
                  <a:close/>
                </a:path>
              </a:pathLst>
            </a:custGeom>
            <a:solidFill>
              <a:srgbClr val="000000"/>
            </a:solidFill>
            <a:ln w="2491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61" name="Freeform: Shape 160">
              <a:extLst>
                <a:ext uri="{FF2B5EF4-FFF2-40B4-BE49-F238E27FC236}">
                  <a16:creationId xmlns:a16="http://schemas.microsoft.com/office/drawing/2014/main" id="{7A2D7485-986F-4B7A-805C-3AAA66DD8737}"/>
                </a:ext>
              </a:extLst>
            </p:cNvPr>
            <p:cNvSpPr/>
            <p:nvPr>
              <p:custDataLst>
                <p:tags r:id="rId8"/>
              </p:custDataLst>
            </p:nvPr>
          </p:nvSpPr>
          <p:spPr>
            <a:xfrm>
              <a:off x="4654321" y="4142625"/>
              <a:ext cx="106148" cy="82384"/>
            </a:xfrm>
            <a:custGeom>
              <a:avLst/>
              <a:gdLst>
                <a:gd name="connsiteX0" fmla="*/ 13114 w 106148"/>
                <a:gd name="connsiteY0" fmla="*/ 69114 h 82384"/>
                <a:gd name="connsiteX1" fmla="*/ 11377 w 106148"/>
                <a:gd name="connsiteY1" fmla="*/ 76604 h 82384"/>
                <a:gd name="connsiteX2" fmla="*/ 17284 w 106148"/>
                <a:gd name="connsiteY2" fmla="*/ 82449 h 82384"/>
                <a:gd name="connsiteX3" fmla="*/ 24059 w 106148"/>
                <a:gd name="connsiteY3" fmla="*/ 78430 h 82384"/>
                <a:gd name="connsiteX4" fmla="*/ 27186 w 106148"/>
                <a:gd name="connsiteY4" fmla="*/ 67105 h 82384"/>
                <a:gd name="connsiteX5" fmla="*/ 31008 w 106148"/>
                <a:gd name="connsiteY5" fmla="*/ 50664 h 82384"/>
                <a:gd name="connsiteX6" fmla="*/ 33962 w 106148"/>
                <a:gd name="connsiteY6" fmla="*/ 38425 h 82384"/>
                <a:gd name="connsiteX7" fmla="*/ 41258 w 106148"/>
                <a:gd name="connsiteY7" fmla="*/ 21985 h 82384"/>
                <a:gd name="connsiteX8" fmla="*/ 67318 w 106148"/>
                <a:gd name="connsiteY8" fmla="*/ 5179 h 82384"/>
                <a:gd name="connsiteX9" fmla="*/ 77568 w 106148"/>
                <a:gd name="connsiteY9" fmla="*/ 17966 h 82384"/>
                <a:gd name="connsiteX10" fmla="*/ 67318 w 106148"/>
                <a:gd name="connsiteY10" fmla="*/ 56875 h 82384"/>
                <a:gd name="connsiteX11" fmla="*/ 64712 w 106148"/>
                <a:gd name="connsiteY11" fmla="*/ 66739 h 82384"/>
                <a:gd name="connsiteX12" fmla="*/ 81216 w 106148"/>
                <a:gd name="connsiteY12" fmla="*/ 82449 h 82384"/>
                <a:gd name="connsiteX13" fmla="*/ 106233 w 106148"/>
                <a:gd name="connsiteY13" fmla="*/ 54500 h 82384"/>
                <a:gd name="connsiteX14" fmla="*/ 103453 w 106148"/>
                <a:gd name="connsiteY14" fmla="*/ 52126 h 82384"/>
                <a:gd name="connsiteX15" fmla="*/ 100153 w 106148"/>
                <a:gd name="connsiteY15" fmla="*/ 55231 h 82384"/>
                <a:gd name="connsiteX16" fmla="*/ 81737 w 106148"/>
                <a:gd name="connsiteY16" fmla="*/ 77334 h 82384"/>
                <a:gd name="connsiteX17" fmla="*/ 77394 w 106148"/>
                <a:gd name="connsiteY17" fmla="*/ 70941 h 82384"/>
                <a:gd name="connsiteX18" fmla="*/ 81390 w 106148"/>
                <a:gd name="connsiteY18" fmla="*/ 56144 h 82384"/>
                <a:gd name="connsiteX19" fmla="*/ 90598 w 106148"/>
                <a:gd name="connsiteY19" fmla="*/ 20889 h 82384"/>
                <a:gd name="connsiteX20" fmla="*/ 68013 w 106148"/>
                <a:gd name="connsiteY20" fmla="*/ 64 h 82384"/>
                <a:gd name="connsiteX21" fmla="*/ 38652 w 106148"/>
                <a:gd name="connsiteY21" fmla="*/ 16687 h 82384"/>
                <a:gd name="connsiteX22" fmla="*/ 20063 w 106148"/>
                <a:gd name="connsiteY22" fmla="*/ 64 h 82384"/>
                <a:gd name="connsiteX23" fmla="*/ 6339 w 106148"/>
                <a:gd name="connsiteY23" fmla="*/ 9929 h 82384"/>
                <a:gd name="connsiteX24" fmla="*/ 85 w 106148"/>
                <a:gd name="connsiteY24" fmla="*/ 28013 h 82384"/>
                <a:gd name="connsiteX25" fmla="*/ 3038 w 106148"/>
                <a:gd name="connsiteY25" fmla="*/ 30388 h 82384"/>
                <a:gd name="connsiteX26" fmla="*/ 6860 w 106148"/>
                <a:gd name="connsiteY26" fmla="*/ 24908 h 82384"/>
                <a:gd name="connsiteX27" fmla="*/ 19542 w 106148"/>
                <a:gd name="connsiteY27" fmla="*/ 5179 h 82384"/>
                <a:gd name="connsiteX28" fmla="*/ 25275 w 106148"/>
                <a:gd name="connsiteY28" fmla="*/ 14130 h 82384"/>
                <a:gd name="connsiteX29" fmla="*/ 22496 w 106148"/>
                <a:gd name="connsiteY29" fmla="*/ 29292 h 82384"/>
                <a:gd name="connsiteX30" fmla="*/ 18674 w 106148"/>
                <a:gd name="connsiteY30" fmla="*/ 45732 h 82384"/>
                <a:gd name="connsiteX31" fmla="*/ 13114 w 106148"/>
                <a:gd name="connsiteY31" fmla="*/ 69114 h 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6148" h="82384">
                  <a:moveTo>
                    <a:pt x="13114" y="69114"/>
                  </a:moveTo>
                  <a:cubicBezTo>
                    <a:pt x="12419" y="71489"/>
                    <a:pt x="11377" y="76056"/>
                    <a:pt x="11377" y="76604"/>
                  </a:cubicBezTo>
                  <a:cubicBezTo>
                    <a:pt x="11377" y="80622"/>
                    <a:pt x="14504" y="82449"/>
                    <a:pt x="17284" y="82449"/>
                  </a:cubicBezTo>
                  <a:cubicBezTo>
                    <a:pt x="20411" y="82449"/>
                    <a:pt x="23191" y="80074"/>
                    <a:pt x="24059" y="78430"/>
                  </a:cubicBezTo>
                  <a:cubicBezTo>
                    <a:pt x="24928" y="76786"/>
                    <a:pt x="26318" y="70941"/>
                    <a:pt x="27186" y="67105"/>
                  </a:cubicBezTo>
                  <a:cubicBezTo>
                    <a:pt x="28055" y="63634"/>
                    <a:pt x="29966" y="55231"/>
                    <a:pt x="31008" y="50664"/>
                  </a:cubicBezTo>
                  <a:cubicBezTo>
                    <a:pt x="32051" y="46645"/>
                    <a:pt x="33093" y="42627"/>
                    <a:pt x="33962" y="38425"/>
                  </a:cubicBezTo>
                  <a:cubicBezTo>
                    <a:pt x="35873" y="30936"/>
                    <a:pt x="36220" y="29474"/>
                    <a:pt x="41258" y="21985"/>
                  </a:cubicBezTo>
                  <a:cubicBezTo>
                    <a:pt x="46123" y="14678"/>
                    <a:pt x="54288" y="5179"/>
                    <a:pt x="67318" y="5179"/>
                  </a:cubicBezTo>
                  <a:cubicBezTo>
                    <a:pt x="77394" y="5179"/>
                    <a:pt x="77568" y="14495"/>
                    <a:pt x="77568" y="17966"/>
                  </a:cubicBezTo>
                  <a:cubicBezTo>
                    <a:pt x="77568" y="28926"/>
                    <a:pt x="70097" y="49203"/>
                    <a:pt x="67318" y="56875"/>
                  </a:cubicBezTo>
                  <a:cubicBezTo>
                    <a:pt x="65407" y="61990"/>
                    <a:pt x="64712" y="63634"/>
                    <a:pt x="64712" y="66739"/>
                  </a:cubicBezTo>
                  <a:cubicBezTo>
                    <a:pt x="64712" y="76421"/>
                    <a:pt x="72356" y="82449"/>
                    <a:pt x="81216" y="82449"/>
                  </a:cubicBezTo>
                  <a:cubicBezTo>
                    <a:pt x="98589" y="82449"/>
                    <a:pt x="106233" y="57240"/>
                    <a:pt x="106233" y="54500"/>
                  </a:cubicBezTo>
                  <a:cubicBezTo>
                    <a:pt x="106233" y="52126"/>
                    <a:pt x="103975" y="52126"/>
                    <a:pt x="103453" y="52126"/>
                  </a:cubicBezTo>
                  <a:cubicBezTo>
                    <a:pt x="101021" y="52126"/>
                    <a:pt x="100848" y="53222"/>
                    <a:pt x="100153" y="55231"/>
                  </a:cubicBezTo>
                  <a:cubicBezTo>
                    <a:pt x="96157" y="69845"/>
                    <a:pt x="88686" y="77334"/>
                    <a:pt x="81737" y="77334"/>
                  </a:cubicBezTo>
                  <a:cubicBezTo>
                    <a:pt x="78089" y="77334"/>
                    <a:pt x="77394" y="74777"/>
                    <a:pt x="77394" y="70941"/>
                  </a:cubicBezTo>
                  <a:cubicBezTo>
                    <a:pt x="77394" y="66739"/>
                    <a:pt x="78263" y="64365"/>
                    <a:pt x="81390" y="56144"/>
                  </a:cubicBezTo>
                  <a:cubicBezTo>
                    <a:pt x="83475" y="50482"/>
                    <a:pt x="90598" y="31118"/>
                    <a:pt x="90598" y="20889"/>
                  </a:cubicBezTo>
                  <a:cubicBezTo>
                    <a:pt x="90598" y="3170"/>
                    <a:pt x="77220" y="64"/>
                    <a:pt x="68013" y="64"/>
                  </a:cubicBezTo>
                  <a:cubicBezTo>
                    <a:pt x="53593" y="64"/>
                    <a:pt x="43864" y="9380"/>
                    <a:pt x="38652" y="16687"/>
                  </a:cubicBezTo>
                  <a:cubicBezTo>
                    <a:pt x="37436" y="4083"/>
                    <a:pt x="27186" y="64"/>
                    <a:pt x="20063" y="64"/>
                  </a:cubicBezTo>
                  <a:cubicBezTo>
                    <a:pt x="12593" y="64"/>
                    <a:pt x="8597" y="5727"/>
                    <a:pt x="6339" y="9929"/>
                  </a:cubicBezTo>
                  <a:cubicBezTo>
                    <a:pt x="2517" y="16687"/>
                    <a:pt x="85" y="27100"/>
                    <a:pt x="85" y="28013"/>
                  </a:cubicBezTo>
                  <a:cubicBezTo>
                    <a:pt x="85" y="30388"/>
                    <a:pt x="2517" y="30388"/>
                    <a:pt x="3038" y="30388"/>
                  </a:cubicBezTo>
                  <a:cubicBezTo>
                    <a:pt x="5470" y="30388"/>
                    <a:pt x="5644" y="29840"/>
                    <a:pt x="6860" y="24908"/>
                  </a:cubicBezTo>
                  <a:cubicBezTo>
                    <a:pt x="9466" y="14130"/>
                    <a:pt x="12767" y="5179"/>
                    <a:pt x="19542" y="5179"/>
                  </a:cubicBezTo>
                  <a:cubicBezTo>
                    <a:pt x="24059" y="5179"/>
                    <a:pt x="25275" y="9198"/>
                    <a:pt x="25275" y="14130"/>
                  </a:cubicBezTo>
                  <a:cubicBezTo>
                    <a:pt x="25275" y="17601"/>
                    <a:pt x="23712" y="24360"/>
                    <a:pt x="22496" y="29292"/>
                  </a:cubicBezTo>
                  <a:cubicBezTo>
                    <a:pt x="21280" y="34224"/>
                    <a:pt x="19542" y="41713"/>
                    <a:pt x="18674" y="45732"/>
                  </a:cubicBezTo>
                  <a:lnTo>
                    <a:pt x="13114" y="69114"/>
                  </a:lnTo>
                  <a:close/>
                </a:path>
              </a:pathLst>
            </a:custGeom>
            <a:solidFill>
              <a:srgbClr val="000000"/>
            </a:solidFill>
            <a:ln w="2491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dirty="0"/>
            </a:p>
          </p:txBody>
        </p:sp>
      </p:grpSp>
    </p:spTree>
    <p:extLst>
      <p:ext uri="{BB962C8B-B14F-4D97-AF65-F5344CB8AC3E}">
        <p14:creationId xmlns:p14="http://schemas.microsoft.com/office/powerpoint/2010/main" val="3030529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6879668" y="464020"/>
            <a:ext cx="429476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Quantifying Reproducibility</a:t>
            </a:r>
          </a:p>
        </p:txBody>
      </p:sp>
      <p:sp>
        <p:nvSpPr>
          <p:cNvPr id="154" name="Google Shape;344;p33">
            <a:extLst>
              <a:ext uri="{FF2B5EF4-FFF2-40B4-BE49-F238E27FC236}">
                <a16:creationId xmlns:a16="http://schemas.microsoft.com/office/drawing/2014/main" id="{614C94A5-70C5-48F1-92E5-0F43AC03EE23}"/>
              </a:ext>
            </a:extLst>
          </p:cNvPr>
          <p:cNvSpPr txBox="1">
            <a:spLocks/>
          </p:cNvSpPr>
          <p:nvPr/>
        </p:nvSpPr>
        <p:spPr>
          <a:xfrm>
            <a:off x="1524001" y="1781928"/>
            <a:ext cx="9573545" cy="3678078"/>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endParaRPr lang="en-US" sz="1900" b="1" dirty="0">
              <a:latin typeface="Old Standard TT" panose="020B0604020202020204" charset="-94"/>
            </a:endParaRPr>
          </a:p>
        </p:txBody>
      </p:sp>
      <p:sp>
        <p:nvSpPr>
          <p:cNvPr id="5" name="TextBox 4">
            <a:extLst>
              <a:ext uri="{FF2B5EF4-FFF2-40B4-BE49-F238E27FC236}">
                <a16:creationId xmlns:a16="http://schemas.microsoft.com/office/drawing/2014/main" id="{56BB6216-2210-4205-BE9F-94128D83CEAB}"/>
              </a:ext>
            </a:extLst>
          </p:cNvPr>
          <p:cNvSpPr txBox="1"/>
          <p:nvPr/>
        </p:nvSpPr>
        <p:spPr>
          <a:xfrm>
            <a:off x="1206500" y="1464431"/>
            <a:ext cx="11278108" cy="6309420"/>
          </a:xfrm>
          <a:prstGeom prst="rect">
            <a:avLst/>
          </a:prstGeom>
          <a:noFill/>
        </p:spPr>
        <p:txBody>
          <a:bodyPr wrap="square" rtlCol="0">
            <a:spAutoFit/>
          </a:bodyPr>
          <a:lstStyle/>
          <a:p>
            <a:pPr algn="l"/>
            <a:r>
              <a:rPr lang="tr-TR" sz="1900" b="1" dirty="0">
                <a:latin typeface="Old Standard TT" panose="020B0604020202020204" charset="-94"/>
              </a:rPr>
              <a:t>- </a:t>
            </a:r>
            <a:r>
              <a:rPr lang="en-US" sz="2400" b="1" dirty="0">
                <a:latin typeface="Old Standard TT" panose="020B0604020202020204" charset="-94"/>
              </a:rPr>
              <a:t>Problem Statement</a:t>
            </a:r>
            <a:endParaRPr lang="tr-TR" sz="24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solidFill>
                  <a:srgbClr val="FF0000"/>
                </a:solidFill>
                <a:latin typeface="Old Standard TT" panose="020B0604020202020204" charset="-94"/>
              </a:rPr>
              <a:t>Assessing</a:t>
            </a:r>
            <a:r>
              <a:rPr lang="tr-TR" sz="1900" b="1" dirty="0">
                <a:latin typeface="Old Standard TT" panose="020B0604020202020204" charset="-94"/>
              </a:rPr>
              <a:t> and </a:t>
            </a:r>
            <a:r>
              <a:rPr lang="tr-TR" sz="1900" b="1" dirty="0">
                <a:solidFill>
                  <a:srgbClr val="FF0000"/>
                </a:solidFill>
                <a:latin typeface="Old Standard TT" panose="020B0604020202020204" charset="-94"/>
              </a:rPr>
              <a:t>ranking</a:t>
            </a:r>
            <a:r>
              <a:rPr lang="tr-TR" sz="1900" b="1" dirty="0">
                <a:latin typeface="Old Standard TT" panose="020B0604020202020204" charset="-94"/>
              </a:rPr>
              <a:t> a set of GNN models,                                                            </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Reproducibility capability: GNN models </a:t>
            </a:r>
            <a:r>
              <a:rPr lang="tr-TR" sz="1900" b="1" dirty="0">
                <a:solidFill>
                  <a:srgbClr val="FF0000"/>
                </a:solidFill>
                <a:latin typeface="Old Standard TT" panose="020B0604020202020204" charset="-94"/>
              </a:rPr>
              <a:t>having the same weights</a:t>
            </a:r>
            <a:r>
              <a:rPr lang="tr-TR" sz="1900" b="1" dirty="0">
                <a:latin typeface="Old Standard TT" panose="020B0604020202020204" charset="-94"/>
              </a:rPr>
              <a:t> under different configs</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Taking account of reproducing the last layer in order to</a:t>
            </a: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Simplifying</a:t>
            </a:r>
            <a:r>
              <a:rPr lang="tr-TR" sz="1900" b="1" dirty="0">
                <a:latin typeface="Old Standard TT" panose="020B0604020202020204" charset="-94"/>
              </a:rPr>
              <a:t> the problem and </a:t>
            </a:r>
            <a:r>
              <a:rPr lang="tr-TR" sz="1900" b="1" dirty="0">
                <a:solidFill>
                  <a:srgbClr val="FF0000"/>
                </a:solidFill>
                <a:latin typeface="Old Standard TT" panose="020B0604020202020204" charset="-94"/>
              </a:rPr>
              <a:t>comparing</a:t>
            </a:r>
            <a:r>
              <a:rPr lang="tr-TR" sz="1900" b="1" dirty="0">
                <a:latin typeface="Old Standard TT" panose="020B0604020202020204" charset="-94"/>
              </a:rPr>
              <a:t> with previous work</a:t>
            </a:r>
          </a:p>
          <a:p>
            <a:pPr marL="800100" lvl="1" indent="-342900">
              <a:buFont typeface="Arial" panose="020B0604020202020204" pitchFamily="34" charset="0"/>
              <a:buChar char="•"/>
            </a:pPr>
            <a:r>
              <a:rPr lang="tr-TR" sz="1900" b="1" dirty="0">
                <a:latin typeface="Old Standard TT" panose="020B0604020202020204" charset="-94"/>
              </a:rPr>
              <a:t>Reproducing the last layer will </a:t>
            </a:r>
            <a:r>
              <a:rPr lang="tr-TR" sz="1900" b="1" dirty="0">
                <a:solidFill>
                  <a:srgbClr val="FF0000"/>
                </a:solidFill>
                <a:latin typeface="Old Standard TT" panose="020B0604020202020204" charset="-94"/>
              </a:rPr>
              <a:t>tune</a:t>
            </a:r>
            <a:r>
              <a:rPr lang="tr-TR" sz="1900" b="1" dirty="0">
                <a:latin typeface="Old Standard TT" panose="020B0604020202020204" charset="-94"/>
              </a:rPr>
              <a:t> the other layers to some extent</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The objective of the models we will assess for reproducibility is to </a:t>
            </a:r>
            <a:r>
              <a:rPr lang="tr-TR" sz="1900" b="1" dirty="0">
                <a:solidFill>
                  <a:srgbClr val="FF0000"/>
                </a:solidFill>
                <a:latin typeface="Old Standard TT" panose="020B0604020202020204" charset="-94"/>
              </a:rPr>
              <a:t>classify</a:t>
            </a:r>
            <a:r>
              <a:rPr lang="tr-TR" sz="1900" b="1" dirty="0">
                <a:latin typeface="Old Standard TT" panose="020B0604020202020204" charset="-94"/>
              </a:rPr>
              <a:t> two different brain states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After training the models for classification, we measure their reproducibility using their weights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will measure </a:t>
            </a:r>
            <a:r>
              <a:rPr lang="tr-TR" sz="1900" b="1" dirty="0">
                <a:solidFill>
                  <a:srgbClr val="FF0000"/>
                </a:solidFill>
                <a:latin typeface="Old Standard TT" panose="020B0604020202020204" charset="-94"/>
              </a:rPr>
              <a:t>inter-view</a:t>
            </a:r>
            <a:r>
              <a:rPr lang="tr-TR" sz="1900" b="1" dirty="0">
                <a:latin typeface="Old Standard TT" panose="020B0604020202020204" charset="-94"/>
              </a:rPr>
              <a:t> and </a:t>
            </a:r>
            <a:r>
              <a:rPr lang="tr-TR" sz="1900" b="1" dirty="0">
                <a:solidFill>
                  <a:srgbClr val="FF0000"/>
                </a:solidFill>
                <a:latin typeface="Old Standard TT" panose="020B0604020202020204" charset="-94"/>
              </a:rPr>
              <a:t>inter-model</a:t>
            </a:r>
            <a:r>
              <a:rPr lang="tr-TR" sz="1900" b="1" dirty="0">
                <a:latin typeface="Old Standard TT" panose="020B0604020202020204" charset="-94"/>
              </a:rPr>
              <a:t> reproducibility, as in RG-Select for a fair comparison</a:t>
            </a: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grpSp>
        <p:nvGrpSpPr>
          <p:cNvPr id="29" name="Group 28" descr="\documentclass{article}&#10;\usepackage{amsmath,amssymb}&#10;\pagestyle{empty}&#10;\begin{document}&#10;&#10;$\{GNN_1, GNN_2, . . ., GNN_{n_m}\}$&#10;&#10;\end{document}" title="IguanaTex Vector Display">
            <a:extLst>
              <a:ext uri="{FF2B5EF4-FFF2-40B4-BE49-F238E27FC236}">
                <a16:creationId xmlns:a16="http://schemas.microsoft.com/office/drawing/2014/main" id="{A9F483C8-57B0-469F-8D20-9142259F170A}"/>
              </a:ext>
            </a:extLst>
          </p:cNvPr>
          <p:cNvGrpSpPr>
            <a:grpSpLocks noChangeAspect="1"/>
          </p:cNvGrpSpPr>
          <p:nvPr>
            <p:custDataLst>
              <p:tags r:id="rId1"/>
            </p:custDataLst>
          </p:nvPr>
        </p:nvGrpSpPr>
        <p:grpSpPr>
          <a:xfrm>
            <a:off x="6088257" y="2186332"/>
            <a:ext cx="3049125" cy="235676"/>
            <a:chOff x="4415733" y="3840853"/>
            <a:chExt cx="3049125" cy="235676"/>
          </a:xfrm>
        </p:grpSpPr>
        <p:sp>
          <p:nvSpPr>
            <p:cNvPr id="7" name="Freeform: Shape 6">
              <a:extLst>
                <a:ext uri="{FF2B5EF4-FFF2-40B4-BE49-F238E27FC236}">
                  <a16:creationId xmlns:a16="http://schemas.microsoft.com/office/drawing/2014/main" id="{85BD4256-E32E-41F7-90A4-89DE33329C7B}"/>
                </a:ext>
              </a:extLst>
            </p:cNvPr>
            <p:cNvSpPr/>
            <p:nvPr>
              <p:custDataLst>
                <p:tags r:id="rId2"/>
              </p:custDataLst>
            </p:nvPr>
          </p:nvSpPr>
          <p:spPr>
            <a:xfrm>
              <a:off x="4415733" y="3840853"/>
              <a:ext cx="85677" cy="234388"/>
            </a:xfrm>
            <a:custGeom>
              <a:avLst/>
              <a:gdLst>
                <a:gd name="connsiteX0" fmla="*/ 51000 w 85677"/>
                <a:gd name="connsiteY0" fmla="*/ 31236 h 234388"/>
                <a:gd name="connsiteX1" fmla="*/ 83582 w 85677"/>
                <a:gd name="connsiteY1" fmla="*/ 5219 h 234388"/>
                <a:gd name="connsiteX2" fmla="*/ 85754 w 85677"/>
                <a:gd name="connsiteY2" fmla="*/ 2641 h 234388"/>
                <a:gd name="connsiteX3" fmla="*/ 81169 w 85677"/>
                <a:gd name="connsiteY3" fmla="*/ 63 h 234388"/>
                <a:gd name="connsiteX4" fmla="*/ 34830 w 85677"/>
                <a:gd name="connsiteY4" fmla="*/ 29361 h 234388"/>
                <a:gd name="connsiteX5" fmla="*/ 34830 w 85677"/>
                <a:gd name="connsiteY5" fmla="*/ 82802 h 234388"/>
                <a:gd name="connsiteX6" fmla="*/ 25177 w 85677"/>
                <a:gd name="connsiteY6" fmla="*/ 107178 h 234388"/>
                <a:gd name="connsiteX7" fmla="*/ 2249 w 85677"/>
                <a:gd name="connsiteY7" fmla="*/ 114679 h 234388"/>
                <a:gd name="connsiteX8" fmla="*/ 77 w 85677"/>
                <a:gd name="connsiteY8" fmla="*/ 117257 h 234388"/>
                <a:gd name="connsiteX9" fmla="*/ 3938 w 85677"/>
                <a:gd name="connsiteY9" fmla="*/ 119835 h 234388"/>
                <a:gd name="connsiteX10" fmla="*/ 34106 w 85677"/>
                <a:gd name="connsiteY10" fmla="*/ 140696 h 234388"/>
                <a:gd name="connsiteX11" fmla="*/ 34830 w 85677"/>
                <a:gd name="connsiteY11" fmla="*/ 152181 h 234388"/>
                <a:gd name="connsiteX12" fmla="*/ 34830 w 85677"/>
                <a:gd name="connsiteY12" fmla="*/ 198589 h 234388"/>
                <a:gd name="connsiteX13" fmla="*/ 46415 w 85677"/>
                <a:gd name="connsiteY13" fmla="*/ 224841 h 234388"/>
                <a:gd name="connsiteX14" fmla="*/ 81169 w 85677"/>
                <a:gd name="connsiteY14" fmla="*/ 234451 h 234388"/>
                <a:gd name="connsiteX15" fmla="*/ 85754 w 85677"/>
                <a:gd name="connsiteY15" fmla="*/ 231873 h 234388"/>
                <a:gd name="connsiteX16" fmla="*/ 81893 w 85677"/>
                <a:gd name="connsiteY16" fmla="*/ 229294 h 234388"/>
                <a:gd name="connsiteX17" fmla="*/ 51725 w 85677"/>
                <a:gd name="connsiteY17" fmla="*/ 208903 h 234388"/>
                <a:gd name="connsiteX18" fmla="*/ 51000 w 85677"/>
                <a:gd name="connsiteY18" fmla="*/ 197886 h 234388"/>
                <a:gd name="connsiteX19" fmla="*/ 51000 w 85677"/>
                <a:gd name="connsiteY19" fmla="*/ 148665 h 234388"/>
                <a:gd name="connsiteX20" fmla="*/ 41347 w 85677"/>
                <a:gd name="connsiteY20" fmla="*/ 126398 h 234388"/>
                <a:gd name="connsiteX21" fmla="*/ 22522 w 85677"/>
                <a:gd name="connsiteY21" fmla="*/ 117257 h 234388"/>
                <a:gd name="connsiteX22" fmla="*/ 51000 w 85677"/>
                <a:gd name="connsiteY22" fmla="*/ 87490 h 234388"/>
                <a:gd name="connsiteX23" fmla="*/ 51000 w 85677"/>
                <a:gd name="connsiteY23" fmla="*/ 31236 h 2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677" h="234388">
                  <a:moveTo>
                    <a:pt x="51000" y="31236"/>
                  </a:moveTo>
                  <a:cubicBezTo>
                    <a:pt x="51000" y="21861"/>
                    <a:pt x="57275" y="6860"/>
                    <a:pt x="83582" y="5219"/>
                  </a:cubicBezTo>
                  <a:cubicBezTo>
                    <a:pt x="84789" y="4985"/>
                    <a:pt x="85754" y="4047"/>
                    <a:pt x="85754" y="2641"/>
                  </a:cubicBezTo>
                  <a:cubicBezTo>
                    <a:pt x="85754" y="63"/>
                    <a:pt x="83823" y="63"/>
                    <a:pt x="81169" y="63"/>
                  </a:cubicBezTo>
                  <a:cubicBezTo>
                    <a:pt x="57034" y="63"/>
                    <a:pt x="35072" y="12017"/>
                    <a:pt x="34830" y="29361"/>
                  </a:cubicBezTo>
                  <a:lnTo>
                    <a:pt x="34830" y="82802"/>
                  </a:lnTo>
                  <a:cubicBezTo>
                    <a:pt x="34830" y="91943"/>
                    <a:pt x="34830" y="99443"/>
                    <a:pt x="25177" y="107178"/>
                  </a:cubicBezTo>
                  <a:cubicBezTo>
                    <a:pt x="16730" y="113975"/>
                    <a:pt x="7558" y="114444"/>
                    <a:pt x="2249" y="114679"/>
                  </a:cubicBezTo>
                  <a:cubicBezTo>
                    <a:pt x="1042" y="114913"/>
                    <a:pt x="77" y="115850"/>
                    <a:pt x="77" y="117257"/>
                  </a:cubicBezTo>
                  <a:cubicBezTo>
                    <a:pt x="77" y="119601"/>
                    <a:pt x="1525" y="119601"/>
                    <a:pt x="3938" y="119835"/>
                  </a:cubicBezTo>
                  <a:cubicBezTo>
                    <a:pt x="19867" y="120773"/>
                    <a:pt x="31452" y="129211"/>
                    <a:pt x="34106" y="140696"/>
                  </a:cubicBezTo>
                  <a:cubicBezTo>
                    <a:pt x="34830" y="143274"/>
                    <a:pt x="34830" y="143743"/>
                    <a:pt x="34830" y="152181"/>
                  </a:cubicBezTo>
                  <a:lnTo>
                    <a:pt x="34830" y="198589"/>
                  </a:lnTo>
                  <a:cubicBezTo>
                    <a:pt x="34830" y="208434"/>
                    <a:pt x="34830" y="215934"/>
                    <a:pt x="46415" y="224841"/>
                  </a:cubicBezTo>
                  <a:cubicBezTo>
                    <a:pt x="55827" y="231873"/>
                    <a:pt x="71756" y="234451"/>
                    <a:pt x="81169" y="234451"/>
                  </a:cubicBezTo>
                  <a:cubicBezTo>
                    <a:pt x="83823" y="234451"/>
                    <a:pt x="85754" y="234451"/>
                    <a:pt x="85754" y="231873"/>
                  </a:cubicBezTo>
                  <a:cubicBezTo>
                    <a:pt x="85754" y="229529"/>
                    <a:pt x="84306" y="229529"/>
                    <a:pt x="81893" y="229294"/>
                  </a:cubicBezTo>
                  <a:cubicBezTo>
                    <a:pt x="66688" y="228357"/>
                    <a:pt x="54862" y="220856"/>
                    <a:pt x="51725" y="208903"/>
                  </a:cubicBezTo>
                  <a:cubicBezTo>
                    <a:pt x="51000" y="206793"/>
                    <a:pt x="51000" y="206324"/>
                    <a:pt x="51000" y="197886"/>
                  </a:cubicBezTo>
                  <a:lnTo>
                    <a:pt x="51000" y="148665"/>
                  </a:lnTo>
                  <a:cubicBezTo>
                    <a:pt x="51000" y="137883"/>
                    <a:pt x="49070" y="133898"/>
                    <a:pt x="41347" y="126398"/>
                  </a:cubicBezTo>
                  <a:cubicBezTo>
                    <a:pt x="36278" y="121476"/>
                    <a:pt x="29279" y="119132"/>
                    <a:pt x="22522" y="117257"/>
                  </a:cubicBezTo>
                  <a:cubicBezTo>
                    <a:pt x="42312" y="111866"/>
                    <a:pt x="51000" y="101084"/>
                    <a:pt x="51000" y="87490"/>
                  </a:cubicBezTo>
                  <a:lnTo>
                    <a:pt x="51000" y="31236"/>
                  </a:lnTo>
                  <a:close/>
                </a:path>
              </a:pathLst>
            </a:custGeom>
            <a:solidFill>
              <a:srgbClr val="000000"/>
            </a:solidFill>
            <a:ln w="24225" cap="flat">
              <a:noFill/>
              <a:prstDash val="solid"/>
              <a:miter/>
            </a:ln>
          </p:spPr>
          <p:txBody>
            <a:bodyPr rtlCol="0" anchor="ctr"/>
            <a:lstStyle/>
            <a:p>
              <a:endParaRPr lang="tr-TR"/>
            </a:p>
          </p:txBody>
        </p:sp>
        <p:sp>
          <p:nvSpPr>
            <p:cNvPr id="8" name="Freeform: Shape 7">
              <a:extLst>
                <a:ext uri="{FF2B5EF4-FFF2-40B4-BE49-F238E27FC236}">
                  <a16:creationId xmlns:a16="http://schemas.microsoft.com/office/drawing/2014/main" id="{FAFADF6D-37E4-4826-B004-CC950057F7EA}"/>
                </a:ext>
              </a:extLst>
            </p:cNvPr>
            <p:cNvSpPr/>
            <p:nvPr>
              <p:custDataLst>
                <p:tags r:id="rId3"/>
              </p:custDataLst>
            </p:nvPr>
          </p:nvSpPr>
          <p:spPr>
            <a:xfrm>
              <a:off x="4531096" y="3851401"/>
              <a:ext cx="171354" cy="170400"/>
            </a:xfrm>
            <a:custGeom>
              <a:avLst/>
              <a:gdLst>
                <a:gd name="connsiteX0" fmla="*/ 171437 w 171354"/>
                <a:gd name="connsiteY0" fmla="*/ 2407 h 170400"/>
                <a:gd name="connsiteX1" fmla="*/ 168782 w 171354"/>
                <a:gd name="connsiteY1" fmla="*/ 63 h 170400"/>
                <a:gd name="connsiteX2" fmla="*/ 165162 w 171354"/>
                <a:gd name="connsiteY2" fmla="*/ 2875 h 170400"/>
                <a:gd name="connsiteX3" fmla="*/ 148268 w 171354"/>
                <a:gd name="connsiteY3" fmla="*/ 20923 h 170400"/>
                <a:gd name="connsiteX4" fmla="*/ 108204 w 171354"/>
                <a:gd name="connsiteY4" fmla="*/ 63 h 170400"/>
                <a:gd name="connsiteX5" fmla="*/ 82 w 171354"/>
                <a:gd name="connsiteY5" fmla="*/ 106241 h 170400"/>
                <a:gd name="connsiteX6" fmla="*/ 65969 w 171354"/>
                <a:gd name="connsiteY6" fmla="*/ 170463 h 170400"/>
                <a:gd name="connsiteX7" fmla="*/ 96137 w 171354"/>
                <a:gd name="connsiteY7" fmla="*/ 164838 h 170400"/>
                <a:gd name="connsiteX8" fmla="*/ 117134 w 171354"/>
                <a:gd name="connsiteY8" fmla="*/ 150540 h 170400"/>
                <a:gd name="connsiteX9" fmla="*/ 127995 w 171354"/>
                <a:gd name="connsiteY9" fmla="*/ 165072 h 170400"/>
                <a:gd name="connsiteX10" fmla="*/ 129684 w 171354"/>
                <a:gd name="connsiteY10" fmla="*/ 164134 h 170400"/>
                <a:gd name="connsiteX11" fmla="*/ 133787 w 171354"/>
                <a:gd name="connsiteY11" fmla="*/ 149837 h 170400"/>
                <a:gd name="connsiteX12" fmla="*/ 138372 w 171354"/>
                <a:gd name="connsiteY12" fmla="*/ 131789 h 170400"/>
                <a:gd name="connsiteX13" fmla="*/ 141510 w 171354"/>
                <a:gd name="connsiteY13" fmla="*/ 119835 h 170400"/>
                <a:gd name="connsiteX14" fmla="*/ 158163 w 171354"/>
                <a:gd name="connsiteY14" fmla="*/ 108584 h 170400"/>
                <a:gd name="connsiteX15" fmla="*/ 162024 w 171354"/>
                <a:gd name="connsiteY15" fmla="*/ 103897 h 170400"/>
                <a:gd name="connsiteX16" fmla="*/ 158887 w 171354"/>
                <a:gd name="connsiteY16" fmla="*/ 101318 h 170400"/>
                <a:gd name="connsiteX17" fmla="*/ 133545 w 171354"/>
                <a:gd name="connsiteY17" fmla="*/ 102022 h 170400"/>
                <a:gd name="connsiteX18" fmla="*/ 99757 w 171354"/>
                <a:gd name="connsiteY18" fmla="*/ 101318 h 170400"/>
                <a:gd name="connsiteX19" fmla="*/ 94689 w 171354"/>
                <a:gd name="connsiteY19" fmla="*/ 106006 h 170400"/>
                <a:gd name="connsiteX20" fmla="*/ 101929 w 171354"/>
                <a:gd name="connsiteY20" fmla="*/ 108584 h 170400"/>
                <a:gd name="connsiteX21" fmla="*/ 114721 w 171354"/>
                <a:gd name="connsiteY21" fmla="*/ 109053 h 170400"/>
                <a:gd name="connsiteX22" fmla="*/ 122202 w 171354"/>
                <a:gd name="connsiteY22" fmla="*/ 113507 h 170400"/>
                <a:gd name="connsiteX23" fmla="*/ 117134 w 171354"/>
                <a:gd name="connsiteY23" fmla="*/ 134836 h 170400"/>
                <a:gd name="connsiteX24" fmla="*/ 70554 w 171354"/>
                <a:gd name="connsiteY24" fmla="*/ 163197 h 170400"/>
                <a:gd name="connsiteX25" fmla="*/ 22044 w 171354"/>
                <a:gd name="connsiteY25" fmla="*/ 113975 h 170400"/>
                <a:gd name="connsiteX26" fmla="*/ 49799 w 171354"/>
                <a:gd name="connsiteY26" fmla="*/ 37565 h 170400"/>
                <a:gd name="connsiteX27" fmla="*/ 110135 w 171354"/>
                <a:gd name="connsiteY27" fmla="*/ 7329 h 170400"/>
                <a:gd name="connsiteX28" fmla="*/ 148992 w 171354"/>
                <a:gd name="connsiteY28" fmla="*/ 52566 h 170400"/>
                <a:gd name="connsiteX29" fmla="*/ 148268 w 171354"/>
                <a:gd name="connsiteY29" fmla="*/ 64519 h 170400"/>
                <a:gd name="connsiteX30" fmla="*/ 151888 w 171354"/>
                <a:gd name="connsiteY30" fmla="*/ 66863 h 170400"/>
                <a:gd name="connsiteX31" fmla="*/ 156232 w 171354"/>
                <a:gd name="connsiteY31" fmla="*/ 62176 h 170400"/>
                <a:gd name="connsiteX32" fmla="*/ 171437 w 171354"/>
                <a:gd name="connsiteY32" fmla="*/ 2407 h 1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354" h="170400">
                  <a:moveTo>
                    <a:pt x="171437" y="2407"/>
                  </a:moveTo>
                  <a:cubicBezTo>
                    <a:pt x="171437" y="1703"/>
                    <a:pt x="170954" y="63"/>
                    <a:pt x="168782" y="63"/>
                  </a:cubicBezTo>
                  <a:cubicBezTo>
                    <a:pt x="168058" y="63"/>
                    <a:pt x="167816" y="297"/>
                    <a:pt x="165162" y="2875"/>
                  </a:cubicBezTo>
                  <a:lnTo>
                    <a:pt x="148268" y="20923"/>
                  </a:lnTo>
                  <a:cubicBezTo>
                    <a:pt x="146095" y="17642"/>
                    <a:pt x="134994" y="63"/>
                    <a:pt x="108204" y="63"/>
                  </a:cubicBezTo>
                  <a:cubicBezTo>
                    <a:pt x="54384" y="63"/>
                    <a:pt x="82" y="51863"/>
                    <a:pt x="82" y="106241"/>
                  </a:cubicBezTo>
                  <a:cubicBezTo>
                    <a:pt x="82" y="143508"/>
                    <a:pt x="26871" y="170463"/>
                    <a:pt x="65969" y="170463"/>
                  </a:cubicBezTo>
                  <a:cubicBezTo>
                    <a:pt x="76588" y="170463"/>
                    <a:pt x="87449" y="168353"/>
                    <a:pt x="96137" y="164838"/>
                  </a:cubicBezTo>
                  <a:cubicBezTo>
                    <a:pt x="108204" y="160150"/>
                    <a:pt x="112790" y="155228"/>
                    <a:pt x="117134" y="150540"/>
                  </a:cubicBezTo>
                  <a:cubicBezTo>
                    <a:pt x="119306" y="156400"/>
                    <a:pt x="125581" y="165072"/>
                    <a:pt x="127995" y="165072"/>
                  </a:cubicBezTo>
                  <a:cubicBezTo>
                    <a:pt x="129201" y="165072"/>
                    <a:pt x="129684" y="164369"/>
                    <a:pt x="129684" y="164134"/>
                  </a:cubicBezTo>
                  <a:cubicBezTo>
                    <a:pt x="130167" y="163666"/>
                    <a:pt x="132580" y="154759"/>
                    <a:pt x="133787" y="149837"/>
                  </a:cubicBezTo>
                  <a:lnTo>
                    <a:pt x="138372" y="131789"/>
                  </a:lnTo>
                  <a:cubicBezTo>
                    <a:pt x="139338" y="127804"/>
                    <a:pt x="140544" y="123820"/>
                    <a:pt x="141510" y="119835"/>
                  </a:cubicBezTo>
                  <a:cubicBezTo>
                    <a:pt x="144165" y="109288"/>
                    <a:pt x="144406" y="108819"/>
                    <a:pt x="158163" y="108584"/>
                  </a:cubicBezTo>
                  <a:cubicBezTo>
                    <a:pt x="159369" y="108584"/>
                    <a:pt x="162024" y="108350"/>
                    <a:pt x="162024" y="103897"/>
                  </a:cubicBezTo>
                  <a:cubicBezTo>
                    <a:pt x="162024" y="102256"/>
                    <a:pt x="160817" y="101318"/>
                    <a:pt x="158887" y="101318"/>
                  </a:cubicBezTo>
                  <a:cubicBezTo>
                    <a:pt x="153336" y="101318"/>
                    <a:pt x="139096" y="102022"/>
                    <a:pt x="133545" y="102022"/>
                  </a:cubicBezTo>
                  <a:cubicBezTo>
                    <a:pt x="126064" y="102022"/>
                    <a:pt x="107239" y="101318"/>
                    <a:pt x="99757" y="101318"/>
                  </a:cubicBezTo>
                  <a:cubicBezTo>
                    <a:pt x="97585" y="101318"/>
                    <a:pt x="94689" y="101318"/>
                    <a:pt x="94689" y="106006"/>
                  </a:cubicBezTo>
                  <a:cubicBezTo>
                    <a:pt x="94689" y="108584"/>
                    <a:pt x="96620" y="108584"/>
                    <a:pt x="101929" y="108584"/>
                  </a:cubicBezTo>
                  <a:cubicBezTo>
                    <a:pt x="102171" y="108584"/>
                    <a:pt x="109170" y="108584"/>
                    <a:pt x="114721" y="109053"/>
                  </a:cubicBezTo>
                  <a:cubicBezTo>
                    <a:pt x="120996" y="109756"/>
                    <a:pt x="122202" y="110460"/>
                    <a:pt x="122202" y="113507"/>
                  </a:cubicBezTo>
                  <a:cubicBezTo>
                    <a:pt x="122202" y="115616"/>
                    <a:pt x="119547" y="126164"/>
                    <a:pt x="117134" y="134836"/>
                  </a:cubicBezTo>
                  <a:cubicBezTo>
                    <a:pt x="110376" y="160619"/>
                    <a:pt x="79001" y="163197"/>
                    <a:pt x="70554" y="163197"/>
                  </a:cubicBezTo>
                  <a:cubicBezTo>
                    <a:pt x="47385" y="163197"/>
                    <a:pt x="22044" y="149837"/>
                    <a:pt x="22044" y="113975"/>
                  </a:cubicBezTo>
                  <a:cubicBezTo>
                    <a:pt x="22044" y="106709"/>
                    <a:pt x="24458" y="68035"/>
                    <a:pt x="49799" y="37565"/>
                  </a:cubicBezTo>
                  <a:cubicBezTo>
                    <a:pt x="62831" y="21626"/>
                    <a:pt x="86242" y="7329"/>
                    <a:pt x="110135" y="7329"/>
                  </a:cubicBezTo>
                  <a:cubicBezTo>
                    <a:pt x="134752" y="7329"/>
                    <a:pt x="148992" y="25377"/>
                    <a:pt x="148992" y="52566"/>
                  </a:cubicBezTo>
                  <a:cubicBezTo>
                    <a:pt x="148992" y="61941"/>
                    <a:pt x="148268" y="62176"/>
                    <a:pt x="148268" y="64519"/>
                  </a:cubicBezTo>
                  <a:cubicBezTo>
                    <a:pt x="148268" y="66863"/>
                    <a:pt x="150922" y="66863"/>
                    <a:pt x="151888" y="66863"/>
                  </a:cubicBezTo>
                  <a:cubicBezTo>
                    <a:pt x="155025" y="66863"/>
                    <a:pt x="155025" y="66395"/>
                    <a:pt x="156232" y="62176"/>
                  </a:cubicBezTo>
                  <a:lnTo>
                    <a:pt x="171437" y="2407"/>
                  </a:lnTo>
                  <a:close/>
                </a:path>
              </a:pathLst>
            </a:custGeom>
            <a:solidFill>
              <a:srgbClr val="000000"/>
            </a:solidFill>
            <a:ln w="24225" cap="flat">
              <a:noFill/>
              <a:prstDash val="solid"/>
              <a:miter/>
            </a:ln>
          </p:spPr>
          <p:txBody>
            <a:bodyPr rtlCol="0" anchor="ctr"/>
            <a:lstStyle/>
            <a:p>
              <a:endParaRPr lang="tr-TR"/>
            </a:p>
          </p:txBody>
        </p:sp>
        <p:sp>
          <p:nvSpPr>
            <p:cNvPr id="9" name="Freeform: Shape 8">
              <a:extLst>
                <a:ext uri="{FF2B5EF4-FFF2-40B4-BE49-F238E27FC236}">
                  <a16:creationId xmlns:a16="http://schemas.microsoft.com/office/drawing/2014/main" id="{F058EFE0-9525-46CA-A119-A284183778A7}"/>
                </a:ext>
              </a:extLst>
            </p:cNvPr>
            <p:cNvSpPr/>
            <p:nvPr>
              <p:custDataLst>
                <p:tags r:id="rId4"/>
              </p:custDataLst>
            </p:nvPr>
          </p:nvSpPr>
          <p:spPr>
            <a:xfrm>
              <a:off x="4718198" y="3856557"/>
              <a:ext cx="203212" cy="160087"/>
            </a:xfrm>
            <a:custGeom>
              <a:avLst/>
              <a:gdLst>
                <a:gd name="connsiteX0" fmla="*/ 173134 w 203212"/>
                <a:gd name="connsiteY0" fmla="*/ 24674 h 160087"/>
                <a:gd name="connsiteX1" fmla="*/ 199199 w 203212"/>
                <a:gd name="connsiteY1" fmla="*/ 7329 h 160087"/>
                <a:gd name="connsiteX2" fmla="*/ 203302 w 203212"/>
                <a:gd name="connsiteY2" fmla="*/ 2641 h 160087"/>
                <a:gd name="connsiteX3" fmla="*/ 200165 w 203212"/>
                <a:gd name="connsiteY3" fmla="*/ 63 h 160087"/>
                <a:gd name="connsiteX4" fmla="*/ 175789 w 203212"/>
                <a:gd name="connsiteY4" fmla="*/ 766 h 160087"/>
                <a:gd name="connsiteX5" fmla="*/ 151171 w 203212"/>
                <a:gd name="connsiteY5" fmla="*/ 63 h 160087"/>
                <a:gd name="connsiteX6" fmla="*/ 146827 w 203212"/>
                <a:gd name="connsiteY6" fmla="*/ 4751 h 160087"/>
                <a:gd name="connsiteX7" fmla="*/ 151171 w 203212"/>
                <a:gd name="connsiteY7" fmla="*/ 7329 h 160087"/>
                <a:gd name="connsiteX8" fmla="*/ 167583 w 203212"/>
                <a:gd name="connsiteY8" fmla="*/ 17642 h 160087"/>
                <a:gd name="connsiteX9" fmla="*/ 166859 w 203212"/>
                <a:gd name="connsiteY9" fmla="*/ 22564 h 160087"/>
                <a:gd name="connsiteX10" fmla="*/ 139828 w 203212"/>
                <a:gd name="connsiteY10" fmla="*/ 126867 h 160087"/>
                <a:gd name="connsiteX11" fmla="*/ 86491 w 203212"/>
                <a:gd name="connsiteY11" fmla="*/ 4516 h 160087"/>
                <a:gd name="connsiteX12" fmla="*/ 78768 w 203212"/>
                <a:gd name="connsiteY12" fmla="*/ 63 h 160087"/>
                <a:gd name="connsiteX13" fmla="*/ 46428 w 203212"/>
                <a:gd name="connsiteY13" fmla="*/ 63 h 160087"/>
                <a:gd name="connsiteX14" fmla="*/ 39429 w 203212"/>
                <a:gd name="connsiteY14" fmla="*/ 4751 h 160087"/>
                <a:gd name="connsiteX15" fmla="*/ 46186 w 203212"/>
                <a:gd name="connsiteY15" fmla="*/ 7329 h 160087"/>
                <a:gd name="connsiteX16" fmla="*/ 62598 w 203212"/>
                <a:gd name="connsiteY16" fmla="*/ 9438 h 160087"/>
                <a:gd name="connsiteX17" fmla="*/ 30258 w 203212"/>
                <a:gd name="connsiteY17" fmla="*/ 135305 h 160087"/>
                <a:gd name="connsiteX18" fmla="*/ 4192 w 203212"/>
                <a:gd name="connsiteY18" fmla="*/ 152884 h 160087"/>
                <a:gd name="connsiteX19" fmla="*/ 90 w 203212"/>
                <a:gd name="connsiteY19" fmla="*/ 157572 h 160087"/>
                <a:gd name="connsiteX20" fmla="*/ 3227 w 203212"/>
                <a:gd name="connsiteY20" fmla="*/ 160150 h 160087"/>
                <a:gd name="connsiteX21" fmla="*/ 27361 w 203212"/>
                <a:gd name="connsiteY21" fmla="*/ 159447 h 160087"/>
                <a:gd name="connsiteX22" fmla="*/ 52220 w 203212"/>
                <a:gd name="connsiteY22" fmla="*/ 160150 h 160087"/>
                <a:gd name="connsiteX23" fmla="*/ 56564 w 203212"/>
                <a:gd name="connsiteY23" fmla="*/ 155462 h 160087"/>
                <a:gd name="connsiteX24" fmla="*/ 51737 w 203212"/>
                <a:gd name="connsiteY24" fmla="*/ 152884 h 160087"/>
                <a:gd name="connsiteX25" fmla="*/ 35809 w 203212"/>
                <a:gd name="connsiteY25" fmla="*/ 142571 h 160087"/>
                <a:gd name="connsiteX26" fmla="*/ 36774 w 203212"/>
                <a:gd name="connsiteY26" fmla="*/ 137180 h 160087"/>
                <a:gd name="connsiteX27" fmla="*/ 68632 w 203212"/>
                <a:gd name="connsiteY27" fmla="*/ 13423 h 160087"/>
                <a:gd name="connsiteX28" fmla="*/ 70804 w 203212"/>
                <a:gd name="connsiteY28" fmla="*/ 17642 h 160087"/>
                <a:gd name="connsiteX29" fmla="*/ 130898 w 203212"/>
                <a:gd name="connsiteY29" fmla="*/ 155696 h 160087"/>
                <a:gd name="connsiteX30" fmla="*/ 135484 w 203212"/>
                <a:gd name="connsiteY30" fmla="*/ 160150 h 160087"/>
                <a:gd name="connsiteX31" fmla="*/ 139346 w 203212"/>
                <a:gd name="connsiteY31" fmla="*/ 155228 h 160087"/>
                <a:gd name="connsiteX32" fmla="*/ 173134 w 203212"/>
                <a:gd name="connsiteY32" fmla="*/ 24674 h 1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212" h="160087">
                  <a:moveTo>
                    <a:pt x="173134" y="24674"/>
                  </a:moveTo>
                  <a:cubicBezTo>
                    <a:pt x="175547" y="15298"/>
                    <a:pt x="179892" y="8032"/>
                    <a:pt x="199199" y="7329"/>
                  </a:cubicBezTo>
                  <a:cubicBezTo>
                    <a:pt x="200406" y="7329"/>
                    <a:pt x="203302" y="7094"/>
                    <a:pt x="203302" y="2641"/>
                  </a:cubicBezTo>
                  <a:cubicBezTo>
                    <a:pt x="203302" y="2407"/>
                    <a:pt x="203302" y="63"/>
                    <a:pt x="200165" y="63"/>
                  </a:cubicBezTo>
                  <a:cubicBezTo>
                    <a:pt x="192200" y="63"/>
                    <a:pt x="183753" y="766"/>
                    <a:pt x="175789" y="766"/>
                  </a:cubicBezTo>
                  <a:cubicBezTo>
                    <a:pt x="167583" y="766"/>
                    <a:pt x="159136" y="63"/>
                    <a:pt x="151171" y="63"/>
                  </a:cubicBezTo>
                  <a:cubicBezTo>
                    <a:pt x="149723" y="63"/>
                    <a:pt x="146827" y="63"/>
                    <a:pt x="146827" y="4751"/>
                  </a:cubicBezTo>
                  <a:cubicBezTo>
                    <a:pt x="146827" y="7329"/>
                    <a:pt x="149241" y="7329"/>
                    <a:pt x="151171" y="7329"/>
                  </a:cubicBezTo>
                  <a:cubicBezTo>
                    <a:pt x="164928" y="7563"/>
                    <a:pt x="167583" y="12485"/>
                    <a:pt x="167583" y="17642"/>
                  </a:cubicBezTo>
                  <a:cubicBezTo>
                    <a:pt x="167583" y="18345"/>
                    <a:pt x="167100" y="21861"/>
                    <a:pt x="166859" y="22564"/>
                  </a:cubicBezTo>
                  <a:lnTo>
                    <a:pt x="139828" y="126867"/>
                  </a:lnTo>
                  <a:lnTo>
                    <a:pt x="86491" y="4516"/>
                  </a:lnTo>
                  <a:cubicBezTo>
                    <a:pt x="84560" y="297"/>
                    <a:pt x="84319" y="63"/>
                    <a:pt x="78768" y="63"/>
                  </a:cubicBezTo>
                  <a:lnTo>
                    <a:pt x="46428" y="63"/>
                  </a:lnTo>
                  <a:cubicBezTo>
                    <a:pt x="41601" y="63"/>
                    <a:pt x="39429" y="63"/>
                    <a:pt x="39429" y="4751"/>
                  </a:cubicBezTo>
                  <a:cubicBezTo>
                    <a:pt x="39429" y="7329"/>
                    <a:pt x="41601" y="7329"/>
                    <a:pt x="46186" y="7329"/>
                  </a:cubicBezTo>
                  <a:cubicBezTo>
                    <a:pt x="47393" y="7329"/>
                    <a:pt x="62598" y="7329"/>
                    <a:pt x="62598" y="9438"/>
                  </a:cubicBezTo>
                  <a:lnTo>
                    <a:pt x="30258" y="135305"/>
                  </a:lnTo>
                  <a:cubicBezTo>
                    <a:pt x="27844" y="144680"/>
                    <a:pt x="23741" y="152181"/>
                    <a:pt x="4192" y="152884"/>
                  </a:cubicBezTo>
                  <a:cubicBezTo>
                    <a:pt x="2744" y="152884"/>
                    <a:pt x="90" y="153118"/>
                    <a:pt x="90" y="157572"/>
                  </a:cubicBezTo>
                  <a:cubicBezTo>
                    <a:pt x="90" y="159212"/>
                    <a:pt x="1296" y="160150"/>
                    <a:pt x="3227" y="160150"/>
                  </a:cubicBezTo>
                  <a:cubicBezTo>
                    <a:pt x="10950" y="160150"/>
                    <a:pt x="19397" y="159447"/>
                    <a:pt x="27361" y="159447"/>
                  </a:cubicBezTo>
                  <a:cubicBezTo>
                    <a:pt x="35567" y="159447"/>
                    <a:pt x="44256" y="160150"/>
                    <a:pt x="52220" y="160150"/>
                  </a:cubicBezTo>
                  <a:cubicBezTo>
                    <a:pt x="53427" y="160150"/>
                    <a:pt x="56564" y="160150"/>
                    <a:pt x="56564" y="155462"/>
                  </a:cubicBezTo>
                  <a:cubicBezTo>
                    <a:pt x="56564" y="153118"/>
                    <a:pt x="54392" y="152884"/>
                    <a:pt x="51737" y="152884"/>
                  </a:cubicBezTo>
                  <a:cubicBezTo>
                    <a:pt x="37739" y="152415"/>
                    <a:pt x="35809" y="147258"/>
                    <a:pt x="35809" y="142571"/>
                  </a:cubicBezTo>
                  <a:cubicBezTo>
                    <a:pt x="35809" y="140930"/>
                    <a:pt x="36050" y="139758"/>
                    <a:pt x="36774" y="137180"/>
                  </a:cubicBezTo>
                  <a:lnTo>
                    <a:pt x="68632" y="13423"/>
                  </a:lnTo>
                  <a:cubicBezTo>
                    <a:pt x="69597" y="14829"/>
                    <a:pt x="69597" y="15298"/>
                    <a:pt x="70804" y="17642"/>
                  </a:cubicBezTo>
                  <a:lnTo>
                    <a:pt x="130898" y="155696"/>
                  </a:lnTo>
                  <a:cubicBezTo>
                    <a:pt x="132588" y="159681"/>
                    <a:pt x="133312" y="160150"/>
                    <a:pt x="135484" y="160150"/>
                  </a:cubicBezTo>
                  <a:cubicBezTo>
                    <a:pt x="138139" y="160150"/>
                    <a:pt x="138139" y="159447"/>
                    <a:pt x="139346" y="155228"/>
                  </a:cubicBezTo>
                  <a:lnTo>
                    <a:pt x="173134" y="24674"/>
                  </a:lnTo>
                  <a:close/>
                </a:path>
              </a:pathLst>
            </a:custGeom>
            <a:solidFill>
              <a:srgbClr val="000000"/>
            </a:solidFill>
            <a:ln w="24225" cap="flat">
              <a:noFill/>
              <a:prstDash val="solid"/>
              <a:miter/>
            </a:ln>
          </p:spPr>
          <p:txBody>
            <a:bodyPr rtlCol="0" anchor="ctr"/>
            <a:lstStyle/>
            <a:p>
              <a:endParaRPr lang="tr-TR"/>
            </a:p>
          </p:txBody>
        </p:sp>
        <p:sp>
          <p:nvSpPr>
            <p:cNvPr id="10" name="Freeform: Shape 9">
              <a:extLst>
                <a:ext uri="{FF2B5EF4-FFF2-40B4-BE49-F238E27FC236}">
                  <a16:creationId xmlns:a16="http://schemas.microsoft.com/office/drawing/2014/main" id="{3F8B23C7-C3DD-45AF-86FC-3F79478810E8}"/>
                </a:ext>
              </a:extLst>
            </p:cNvPr>
            <p:cNvSpPr/>
            <p:nvPr>
              <p:custDataLst>
                <p:tags r:id="rId5"/>
              </p:custDataLst>
            </p:nvPr>
          </p:nvSpPr>
          <p:spPr>
            <a:xfrm>
              <a:off x="4938425" y="3856557"/>
              <a:ext cx="203212" cy="160087"/>
            </a:xfrm>
            <a:custGeom>
              <a:avLst/>
              <a:gdLst>
                <a:gd name="connsiteX0" fmla="*/ 173143 w 203212"/>
                <a:gd name="connsiteY0" fmla="*/ 24674 h 160087"/>
                <a:gd name="connsiteX1" fmla="*/ 199208 w 203212"/>
                <a:gd name="connsiteY1" fmla="*/ 7329 h 160087"/>
                <a:gd name="connsiteX2" fmla="*/ 203311 w 203212"/>
                <a:gd name="connsiteY2" fmla="*/ 2641 h 160087"/>
                <a:gd name="connsiteX3" fmla="*/ 200174 w 203212"/>
                <a:gd name="connsiteY3" fmla="*/ 63 h 160087"/>
                <a:gd name="connsiteX4" fmla="*/ 175798 w 203212"/>
                <a:gd name="connsiteY4" fmla="*/ 766 h 160087"/>
                <a:gd name="connsiteX5" fmla="*/ 151181 w 203212"/>
                <a:gd name="connsiteY5" fmla="*/ 63 h 160087"/>
                <a:gd name="connsiteX6" fmla="*/ 146836 w 203212"/>
                <a:gd name="connsiteY6" fmla="*/ 4751 h 160087"/>
                <a:gd name="connsiteX7" fmla="*/ 151181 w 203212"/>
                <a:gd name="connsiteY7" fmla="*/ 7329 h 160087"/>
                <a:gd name="connsiteX8" fmla="*/ 167592 w 203212"/>
                <a:gd name="connsiteY8" fmla="*/ 17642 h 160087"/>
                <a:gd name="connsiteX9" fmla="*/ 166868 w 203212"/>
                <a:gd name="connsiteY9" fmla="*/ 22564 h 160087"/>
                <a:gd name="connsiteX10" fmla="*/ 139837 w 203212"/>
                <a:gd name="connsiteY10" fmla="*/ 126867 h 160087"/>
                <a:gd name="connsiteX11" fmla="*/ 86500 w 203212"/>
                <a:gd name="connsiteY11" fmla="*/ 4516 h 160087"/>
                <a:gd name="connsiteX12" fmla="*/ 78777 w 203212"/>
                <a:gd name="connsiteY12" fmla="*/ 63 h 160087"/>
                <a:gd name="connsiteX13" fmla="*/ 46437 w 203212"/>
                <a:gd name="connsiteY13" fmla="*/ 63 h 160087"/>
                <a:gd name="connsiteX14" fmla="*/ 39438 w 203212"/>
                <a:gd name="connsiteY14" fmla="*/ 4751 h 160087"/>
                <a:gd name="connsiteX15" fmla="*/ 46196 w 203212"/>
                <a:gd name="connsiteY15" fmla="*/ 7329 h 160087"/>
                <a:gd name="connsiteX16" fmla="*/ 62607 w 203212"/>
                <a:gd name="connsiteY16" fmla="*/ 9438 h 160087"/>
                <a:gd name="connsiteX17" fmla="*/ 30267 w 203212"/>
                <a:gd name="connsiteY17" fmla="*/ 135305 h 160087"/>
                <a:gd name="connsiteX18" fmla="*/ 4201 w 203212"/>
                <a:gd name="connsiteY18" fmla="*/ 152884 h 160087"/>
                <a:gd name="connsiteX19" fmla="*/ 99 w 203212"/>
                <a:gd name="connsiteY19" fmla="*/ 157572 h 160087"/>
                <a:gd name="connsiteX20" fmla="*/ 3236 w 203212"/>
                <a:gd name="connsiteY20" fmla="*/ 160150 h 160087"/>
                <a:gd name="connsiteX21" fmla="*/ 27371 w 203212"/>
                <a:gd name="connsiteY21" fmla="*/ 159447 h 160087"/>
                <a:gd name="connsiteX22" fmla="*/ 52229 w 203212"/>
                <a:gd name="connsiteY22" fmla="*/ 160150 h 160087"/>
                <a:gd name="connsiteX23" fmla="*/ 56573 w 203212"/>
                <a:gd name="connsiteY23" fmla="*/ 155462 h 160087"/>
                <a:gd name="connsiteX24" fmla="*/ 51746 w 203212"/>
                <a:gd name="connsiteY24" fmla="*/ 152884 h 160087"/>
                <a:gd name="connsiteX25" fmla="*/ 35818 w 203212"/>
                <a:gd name="connsiteY25" fmla="*/ 142571 h 160087"/>
                <a:gd name="connsiteX26" fmla="*/ 36783 w 203212"/>
                <a:gd name="connsiteY26" fmla="*/ 137180 h 160087"/>
                <a:gd name="connsiteX27" fmla="*/ 68641 w 203212"/>
                <a:gd name="connsiteY27" fmla="*/ 13423 h 160087"/>
                <a:gd name="connsiteX28" fmla="*/ 70813 w 203212"/>
                <a:gd name="connsiteY28" fmla="*/ 17642 h 160087"/>
                <a:gd name="connsiteX29" fmla="*/ 130908 w 203212"/>
                <a:gd name="connsiteY29" fmla="*/ 155696 h 160087"/>
                <a:gd name="connsiteX30" fmla="*/ 135493 w 203212"/>
                <a:gd name="connsiteY30" fmla="*/ 160150 h 160087"/>
                <a:gd name="connsiteX31" fmla="*/ 139355 w 203212"/>
                <a:gd name="connsiteY31" fmla="*/ 155228 h 160087"/>
                <a:gd name="connsiteX32" fmla="*/ 173143 w 203212"/>
                <a:gd name="connsiteY32" fmla="*/ 24674 h 1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212" h="160087">
                  <a:moveTo>
                    <a:pt x="173143" y="24674"/>
                  </a:moveTo>
                  <a:cubicBezTo>
                    <a:pt x="175556" y="15298"/>
                    <a:pt x="179901" y="8032"/>
                    <a:pt x="199208" y="7329"/>
                  </a:cubicBezTo>
                  <a:cubicBezTo>
                    <a:pt x="200415" y="7329"/>
                    <a:pt x="203311" y="7094"/>
                    <a:pt x="203311" y="2641"/>
                  </a:cubicBezTo>
                  <a:cubicBezTo>
                    <a:pt x="203311" y="2407"/>
                    <a:pt x="203311" y="63"/>
                    <a:pt x="200174" y="63"/>
                  </a:cubicBezTo>
                  <a:cubicBezTo>
                    <a:pt x="192209" y="63"/>
                    <a:pt x="183762" y="766"/>
                    <a:pt x="175798" y="766"/>
                  </a:cubicBezTo>
                  <a:cubicBezTo>
                    <a:pt x="167592" y="766"/>
                    <a:pt x="159145" y="63"/>
                    <a:pt x="151181" y="63"/>
                  </a:cubicBezTo>
                  <a:cubicBezTo>
                    <a:pt x="149733" y="63"/>
                    <a:pt x="146836" y="63"/>
                    <a:pt x="146836" y="4751"/>
                  </a:cubicBezTo>
                  <a:cubicBezTo>
                    <a:pt x="146836" y="7329"/>
                    <a:pt x="149250" y="7329"/>
                    <a:pt x="151181" y="7329"/>
                  </a:cubicBezTo>
                  <a:cubicBezTo>
                    <a:pt x="164937" y="7563"/>
                    <a:pt x="167592" y="12485"/>
                    <a:pt x="167592" y="17642"/>
                  </a:cubicBezTo>
                  <a:cubicBezTo>
                    <a:pt x="167592" y="18345"/>
                    <a:pt x="167109" y="21861"/>
                    <a:pt x="166868" y="22564"/>
                  </a:cubicBezTo>
                  <a:lnTo>
                    <a:pt x="139837" y="126867"/>
                  </a:lnTo>
                  <a:lnTo>
                    <a:pt x="86500" y="4516"/>
                  </a:lnTo>
                  <a:cubicBezTo>
                    <a:pt x="84569" y="297"/>
                    <a:pt x="84328" y="63"/>
                    <a:pt x="78777" y="63"/>
                  </a:cubicBezTo>
                  <a:lnTo>
                    <a:pt x="46437" y="63"/>
                  </a:lnTo>
                  <a:cubicBezTo>
                    <a:pt x="41610" y="63"/>
                    <a:pt x="39438" y="63"/>
                    <a:pt x="39438" y="4751"/>
                  </a:cubicBezTo>
                  <a:cubicBezTo>
                    <a:pt x="39438" y="7329"/>
                    <a:pt x="41610" y="7329"/>
                    <a:pt x="46196" y="7329"/>
                  </a:cubicBezTo>
                  <a:cubicBezTo>
                    <a:pt x="47402" y="7329"/>
                    <a:pt x="62607" y="7329"/>
                    <a:pt x="62607" y="9438"/>
                  </a:cubicBezTo>
                  <a:lnTo>
                    <a:pt x="30267" y="135305"/>
                  </a:lnTo>
                  <a:cubicBezTo>
                    <a:pt x="27853" y="144680"/>
                    <a:pt x="23750" y="152181"/>
                    <a:pt x="4201" y="152884"/>
                  </a:cubicBezTo>
                  <a:cubicBezTo>
                    <a:pt x="2753" y="152884"/>
                    <a:pt x="99" y="153118"/>
                    <a:pt x="99" y="157572"/>
                  </a:cubicBezTo>
                  <a:cubicBezTo>
                    <a:pt x="99" y="159212"/>
                    <a:pt x="1305" y="160150"/>
                    <a:pt x="3236" y="160150"/>
                  </a:cubicBezTo>
                  <a:cubicBezTo>
                    <a:pt x="10959" y="160150"/>
                    <a:pt x="19406" y="159447"/>
                    <a:pt x="27371" y="159447"/>
                  </a:cubicBezTo>
                  <a:cubicBezTo>
                    <a:pt x="35576" y="159447"/>
                    <a:pt x="44265" y="160150"/>
                    <a:pt x="52229" y="160150"/>
                  </a:cubicBezTo>
                  <a:cubicBezTo>
                    <a:pt x="53436" y="160150"/>
                    <a:pt x="56573" y="160150"/>
                    <a:pt x="56573" y="155462"/>
                  </a:cubicBezTo>
                  <a:cubicBezTo>
                    <a:pt x="56573" y="153118"/>
                    <a:pt x="54401" y="152884"/>
                    <a:pt x="51746" y="152884"/>
                  </a:cubicBezTo>
                  <a:cubicBezTo>
                    <a:pt x="37748" y="152415"/>
                    <a:pt x="35818" y="147258"/>
                    <a:pt x="35818" y="142571"/>
                  </a:cubicBezTo>
                  <a:cubicBezTo>
                    <a:pt x="35818" y="140930"/>
                    <a:pt x="36059" y="139758"/>
                    <a:pt x="36783" y="137180"/>
                  </a:cubicBezTo>
                  <a:lnTo>
                    <a:pt x="68641" y="13423"/>
                  </a:lnTo>
                  <a:cubicBezTo>
                    <a:pt x="69606" y="14829"/>
                    <a:pt x="69606" y="15298"/>
                    <a:pt x="70813" y="17642"/>
                  </a:cubicBezTo>
                  <a:lnTo>
                    <a:pt x="130908" y="155696"/>
                  </a:lnTo>
                  <a:cubicBezTo>
                    <a:pt x="132597" y="159681"/>
                    <a:pt x="133321" y="160150"/>
                    <a:pt x="135493" y="160150"/>
                  </a:cubicBezTo>
                  <a:cubicBezTo>
                    <a:pt x="138148" y="160150"/>
                    <a:pt x="138148" y="159447"/>
                    <a:pt x="139355" y="155228"/>
                  </a:cubicBezTo>
                  <a:lnTo>
                    <a:pt x="173143" y="24674"/>
                  </a:lnTo>
                  <a:close/>
                </a:path>
              </a:pathLst>
            </a:custGeom>
            <a:solidFill>
              <a:srgbClr val="000000"/>
            </a:solidFill>
            <a:ln w="24225" cap="flat">
              <a:noFill/>
              <a:prstDash val="solid"/>
              <a:miter/>
            </a:ln>
          </p:spPr>
          <p:txBody>
            <a:bodyPr rtlCol="0" anchor="ctr"/>
            <a:lstStyle/>
            <a:p>
              <a:endParaRPr lang="tr-TR"/>
            </a:p>
          </p:txBody>
        </p:sp>
        <p:sp>
          <p:nvSpPr>
            <p:cNvPr id="12" name="Freeform: Shape 11">
              <a:extLst>
                <a:ext uri="{FF2B5EF4-FFF2-40B4-BE49-F238E27FC236}">
                  <a16:creationId xmlns:a16="http://schemas.microsoft.com/office/drawing/2014/main" id="{A0C32F97-0144-44F5-A343-D8076A3FCA24}"/>
                </a:ext>
              </a:extLst>
            </p:cNvPr>
            <p:cNvSpPr/>
            <p:nvPr>
              <p:custDataLst>
                <p:tags r:id="rId6"/>
              </p:custDataLst>
            </p:nvPr>
          </p:nvSpPr>
          <p:spPr>
            <a:xfrm>
              <a:off x="5141341" y="3942858"/>
              <a:ext cx="61494" cy="108943"/>
            </a:xfrm>
            <a:custGeom>
              <a:avLst/>
              <a:gdLst>
                <a:gd name="connsiteX0" fmla="*/ 38287 w 61494"/>
                <a:gd name="connsiteY0" fmla="*/ 4658 h 108943"/>
                <a:gd name="connsiteX1" fmla="*/ 33219 w 61494"/>
                <a:gd name="connsiteY1" fmla="*/ 64 h 108943"/>
                <a:gd name="connsiteX2" fmla="*/ 107 w 61494"/>
                <a:gd name="connsiteY2" fmla="*/ 10565 h 108943"/>
                <a:gd name="connsiteX3" fmla="*/ 107 w 61494"/>
                <a:gd name="connsiteY3" fmla="*/ 16471 h 108943"/>
                <a:gd name="connsiteX4" fmla="*/ 24603 w 61494"/>
                <a:gd name="connsiteY4" fmla="*/ 11877 h 108943"/>
                <a:gd name="connsiteX5" fmla="*/ 24603 w 61494"/>
                <a:gd name="connsiteY5" fmla="*/ 95554 h 108943"/>
                <a:gd name="connsiteX6" fmla="*/ 7709 w 61494"/>
                <a:gd name="connsiteY6" fmla="*/ 103101 h 108943"/>
                <a:gd name="connsiteX7" fmla="*/ 1289 w 61494"/>
                <a:gd name="connsiteY7" fmla="*/ 103101 h 108943"/>
                <a:gd name="connsiteX8" fmla="*/ 1289 w 61494"/>
                <a:gd name="connsiteY8" fmla="*/ 109008 h 108943"/>
                <a:gd name="connsiteX9" fmla="*/ 31361 w 61494"/>
                <a:gd name="connsiteY9" fmla="*/ 108352 h 108943"/>
                <a:gd name="connsiteX10" fmla="*/ 61601 w 61494"/>
                <a:gd name="connsiteY10" fmla="*/ 109008 h 108943"/>
                <a:gd name="connsiteX11" fmla="*/ 61601 w 61494"/>
                <a:gd name="connsiteY11" fmla="*/ 103101 h 108943"/>
                <a:gd name="connsiteX12" fmla="*/ 55182 w 61494"/>
                <a:gd name="connsiteY12" fmla="*/ 103101 h 108943"/>
                <a:gd name="connsiteX13" fmla="*/ 38287 w 61494"/>
                <a:gd name="connsiteY13" fmla="*/ 95554 h 108943"/>
                <a:gd name="connsiteX14" fmla="*/ 38287 w 61494"/>
                <a:gd name="connsiteY14" fmla="*/ 4658 h 108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494" h="108943">
                  <a:moveTo>
                    <a:pt x="38287" y="4658"/>
                  </a:moveTo>
                  <a:cubicBezTo>
                    <a:pt x="38287" y="228"/>
                    <a:pt x="37950" y="64"/>
                    <a:pt x="33219" y="64"/>
                  </a:cubicBezTo>
                  <a:cubicBezTo>
                    <a:pt x="22407" y="10401"/>
                    <a:pt x="7033" y="10565"/>
                    <a:pt x="107" y="10565"/>
                  </a:cubicBezTo>
                  <a:lnTo>
                    <a:pt x="107" y="16471"/>
                  </a:lnTo>
                  <a:cubicBezTo>
                    <a:pt x="4161" y="16471"/>
                    <a:pt x="15311" y="16471"/>
                    <a:pt x="24603" y="11877"/>
                  </a:cubicBezTo>
                  <a:lnTo>
                    <a:pt x="24603" y="95554"/>
                  </a:lnTo>
                  <a:cubicBezTo>
                    <a:pt x="24603" y="100968"/>
                    <a:pt x="24603" y="103101"/>
                    <a:pt x="7709" y="103101"/>
                  </a:cubicBezTo>
                  <a:lnTo>
                    <a:pt x="1289" y="103101"/>
                  </a:lnTo>
                  <a:lnTo>
                    <a:pt x="1289" y="109008"/>
                  </a:lnTo>
                  <a:cubicBezTo>
                    <a:pt x="4330" y="108844"/>
                    <a:pt x="25110" y="108352"/>
                    <a:pt x="31361" y="108352"/>
                  </a:cubicBezTo>
                  <a:cubicBezTo>
                    <a:pt x="36598" y="108352"/>
                    <a:pt x="57885" y="108844"/>
                    <a:pt x="61601" y="109008"/>
                  </a:cubicBezTo>
                  <a:lnTo>
                    <a:pt x="61601" y="103101"/>
                  </a:lnTo>
                  <a:lnTo>
                    <a:pt x="55182" y="103101"/>
                  </a:lnTo>
                  <a:cubicBezTo>
                    <a:pt x="38287" y="103101"/>
                    <a:pt x="38287" y="100968"/>
                    <a:pt x="38287" y="95554"/>
                  </a:cubicBezTo>
                  <a:lnTo>
                    <a:pt x="38287" y="4658"/>
                  </a:lnTo>
                  <a:close/>
                </a:path>
              </a:pathLst>
            </a:custGeom>
            <a:solidFill>
              <a:srgbClr val="000000"/>
            </a:solidFill>
            <a:ln w="24225" cap="flat">
              <a:noFill/>
              <a:prstDash val="solid"/>
              <a:miter/>
            </a:ln>
          </p:spPr>
          <p:txBody>
            <a:bodyPr rtlCol="0" anchor="ctr"/>
            <a:lstStyle/>
            <a:p>
              <a:endParaRPr lang="tr-TR"/>
            </a:p>
          </p:txBody>
        </p:sp>
        <p:sp>
          <p:nvSpPr>
            <p:cNvPr id="13" name="Freeform: Shape 12">
              <a:extLst>
                <a:ext uri="{FF2B5EF4-FFF2-40B4-BE49-F238E27FC236}">
                  <a16:creationId xmlns:a16="http://schemas.microsoft.com/office/drawing/2014/main" id="{B1B8A814-4330-4E25-8DBC-722F45088E1D}"/>
                </a:ext>
              </a:extLst>
            </p:cNvPr>
            <p:cNvSpPr/>
            <p:nvPr>
              <p:custDataLst>
                <p:tags r:id="rId7"/>
              </p:custDataLst>
            </p:nvPr>
          </p:nvSpPr>
          <p:spPr>
            <a:xfrm>
              <a:off x="5251953" y="3991799"/>
              <a:ext cx="28237" cy="70082"/>
            </a:xfrm>
            <a:custGeom>
              <a:avLst/>
              <a:gdLst>
                <a:gd name="connsiteX0" fmla="*/ 28348 w 28237"/>
                <a:gd name="connsiteY0" fmla="*/ 24674 h 70082"/>
                <a:gd name="connsiteX1" fmla="*/ 12902 w 28237"/>
                <a:gd name="connsiteY1" fmla="*/ 63 h 70082"/>
                <a:gd name="connsiteX2" fmla="*/ 111 w 28237"/>
                <a:gd name="connsiteY2" fmla="*/ 12485 h 70082"/>
                <a:gd name="connsiteX3" fmla="*/ 12902 w 28237"/>
                <a:gd name="connsiteY3" fmla="*/ 24908 h 70082"/>
                <a:gd name="connsiteX4" fmla="*/ 21349 w 28237"/>
                <a:gd name="connsiteY4" fmla="*/ 21861 h 70082"/>
                <a:gd name="connsiteX5" fmla="*/ 22556 w 28237"/>
                <a:gd name="connsiteY5" fmla="*/ 21158 h 70082"/>
                <a:gd name="connsiteX6" fmla="*/ 23039 w 28237"/>
                <a:gd name="connsiteY6" fmla="*/ 24674 h 70082"/>
                <a:gd name="connsiteX7" fmla="*/ 6627 w 28237"/>
                <a:gd name="connsiteY7" fmla="*/ 63816 h 70082"/>
                <a:gd name="connsiteX8" fmla="*/ 3973 w 28237"/>
                <a:gd name="connsiteY8" fmla="*/ 67567 h 70082"/>
                <a:gd name="connsiteX9" fmla="*/ 6386 w 28237"/>
                <a:gd name="connsiteY9" fmla="*/ 70145 h 70082"/>
                <a:gd name="connsiteX10" fmla="*/ 28348 w 28237"/>
                <a:gd name="connsiteY10" fmla="*/ 24674 h 7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37" h="70082">
                  <a:moveTo>
                    <a:pt x="28348" y="24674"/>
                  </a:moveTo>
                  <a:cubicBezTo>
                    <a:pt x="28348" y="9204"/>
                    <a:pt x="22315" y="63"/>
                    <a:pt x="12902" y="63"/>
                  </a:cubicBezTo>
                  <a:cubicBezTo>
                    <a:pt x="4938" y="63"/>
                    <a:pt x="111" y="5922"/>
                    <a:pt x="111" y="12485"/>
                  </a:cubicBezTo>
                  <a:cubicBezTo>
                    <a:pt x="111" y="18814"/>
                    <a:pt x="4938" y="24908"/>
                    <a:pt x="12902" y="24908"/>
                  </a:cubicBezTo>
                  <a:cubicBezTo>
                    <a:pt x="15799" y="24908"/>
                    <a:pt x="18936" y="23970"/>
                    <a:pt x="21349" y="21861"/>
                  </a:cubicBezTo>
                  <a:cubicBezTo>
                    <a:pt x="22073" y="21392"/>
                    <a:pt x="22315" y="21158"/>
                    <a:pt x="22556" y="21158"/>
                  </a:cubicBezTo>
                  <a:cubicBezTo>
                    <a:pt x="22798" y="21158"/>
                    <a:pt x="23039" y="21392"/>
                    <a:pt x="23039" y="24674"/>
                  </a:cubicBezTo>
                  <a:cubicBezTo>
                    <a:pt x="23039" y="42018"/>
                    <a:pt x="14592" y="56082"/>
                    <a:pt x="6627" y="63816"/>
                  </a:cubicBezTo>
                  <a:cubicBezTo>
                    <a:pt x="3973" y="66395"/>
                    <a:pt x="3973" y="66863"/>
                    <a:pt x="3973" y="67567"/>
                  </a:cubicBezTo>
                  <a:cubicBezTo>
                    <a:pt x="3973" y="69207"/>
                    <a:pt x="5179" y="70145"/>
                    <a:pt x="6386" y="70145"/>
                  </a:cubicBezTo>
                  <a:cubicBezTo>
                    <a:pt x="9041" y="70145"/>
                    <a:pt x="28348" y="52097"/>
                    <a:pt x="28348" y="24674"/>
                  </a:cubicBezTo>
                  <a:close/>
                </a:path>
              </a:pathLst>
            </a:custGeom>
            <a:solidFill>
              <a:srgbClr val="000000"/>
            </a:solidFill>
            <a:ln w="24225" cap="flat">
              <a:noFill/>
              <a:prstDash val="solid"/>
              <a:miter/>
            </a:ln>
          </p:spPr>
          <p:txBody>
            <a:bodyPr rtlCol="0" anchor="ctr"/>
            <a:lstStyle/>
            <a:p>
              <a:endParaRPr lang="tr-TR"/>
            </a:p>
          </p:txBody>
        </p:sp>
        <p:sp>
          <p:nvSpPr>
            <p:cNvPr id="14" name="Freeform: Shape 13">
              <a:extLst>
                <a:ext uri="{FF2B5EF4-FFF2-40B4-BE49-F238E27FC236}">
                  <a16:creationId xmlns:a16="http://schemas.microsoft.com/office/drawing/2014/main" id="{D7EA4B54-AF28-44AD-B467-184D9BA96134}"/>
                </a:ext>
              </a:extLst>
            </p:cNvPr>
            <p:cNvSpPr/>
            <p:nvPr>
              <p:custDataLst>
                <p:tags r:id="rId8"/>
              </p:custDataLst>
            </p:nvPr>
          </p:nvSpPr>
          <p:spPr>
            <a:xfrm>
              <a:off x="5350528" y="3851401"/>
              <a:ext cx="171354" cy="170400"/>
            </a:xfrm>
            <a:custGeom>
              <a:avLst/>
              <a:gdLst>
                <a:gd name="connsiteX0" fmla="*/ 171470 w 171354"/>
                <a:gd name="connsiteY0" fmla="*/ 2407 h 170400"/>
                <a:gd name="connsiteX1" fmla="*/ 168816 w 171354"/>
                <a:gd name="connsiteY1" fmla="*/ 63 h 170400"/>
                <a:gd name="connsiteX2" fmla="*/ 165195 w 171354"/>
                <a:gd name="connsiteY2" fmla="*/ 2875 h 170400"/>
                <a:gd name="connsiteX3" fmla="*/ 148301 w 171354"/>
                <a:gd name="connsiteY3" fmla="*/ 20923 h 170400"/>
                <a:gd name="connsiteX4" fmla="*/ 108238 w 171354"/>
                <a:gd name="connsiteY4" fmla="*/ 63 h 170400"/>
                <a:gd name="connsiteX5" fmla="*/ 116 w 171354"/>
                <a:gd name="connsiteY5" fmla="*/ 106241 h 170400"/>
                <a:gd name="connsiteX6" fmla="*/ 66003 w 171354"/>
                <a:gd name="connsiteY6" fmla="*/ 170463 h 170400"/>
                <a:gd name="connsiteX7" fmla="*/ 96171 w 171354"/>
                <a:gd name="connsiteY7" fmla="*/ 164838 h 170400"/>
                <a:gd name="connsiteX8" fmla="*/ 117168 w 171354"/>
                <a:gd name="connsiteY8" fmla="*/ 150540 h 170400"/>
                <a:gd name="connsiteX9" fmla="*/ 128028 w 171354"/>
                <a:gd name="connsiteY9" fmla="*/ 165072 h 170400"/>
                <a:gd name="connsiteX10" fmla="*/ 129718 w 171354"/>
                <a:gd name="connsiteY10" fmla="*/ 164134 h 170400"/>
                <a:gd name="connsiteX11" fmla="*/ 133821 w 171354"/>
                <a:gd name="connsiteY11" fmla="*/ 149837 h 170400"/>
                <a:gd name="connsiteX12" fmla="*/ 138406 w 171354"/>
                <a:gd name="connsiteY12" fmla="*/ 131789 h 170400"/>
                <a:gd name="connsiteX13" fmla="*/ 141544 w 171354"/>
                <a:gd name="connsiteY13" fmla="*/ 119835 h 170400"/>
                <a:gd name="connsiteX14" fmla="*/ 158196 w 171354"/>
                <a:gd name="connsiteY14" fmla="*/ 108584 h 170400"/>
                <a:gd name="connsiteX15" fmla="*/ 162058 w 171354"/>
                <a:gd name="connsiteY15" fmla="*/ 103897 h 170400"/>
                <a:gd name="connsiteX16" fmla="*/ 158920 w 171354"/>
                <a:gd name="connsiteY16" fmla="*/ 101318 h 170400"/>
                <a:gd name="connsiteX17" fmla="*/ 133579 w 171354"/>
                <a:gd name="connsiteY17" fmla="*/ 102022 h 170400"/>
                <a:gd name="connsiteX18" fmla="*/ 99791 w 171354"/>
                <a:gd name="connsiteY18" fmla="*/ 101318 h 170400"/>
                <a:gd name="connsiteX19" fmla="*/ 94723 w 171354"/>
                <a:gd name="connsiteY19" fmla="*/ 106006 h 170400"/>
                <a:gd name="connsiteX20" fmla="*/ 101963 w 171354"/>
                <a:gd name="connsiteY20" fmla="*/ 108584 h 170400"/>
                <a:gd name="connsiteX21" fmla="*/ 114754 w 171354"/>
                <a:gd name="connsiteY21" fmla="*/ 109053 h 170400"/>
                <a:gd name="connsiteX22" fmla="*/ 122236 w 171354"/>
                <a:gd name="connsiteY22" fmla="*/ 113507 h 170400"/>
                <a:gd name="connsiteX23" fmla="*/ 117168 w 171354"/>
                <a:gd name="connsiteY23" fmla="*/ 134836 h 170400"/>
                <a:gd name="connsiteX24" fmla="*/ 70588 w 171354"/>
                <a:gd name="connsiteY24" fmla="*/ 163197 h 170400"/>
                <a:gd name="connsiteX25" fmla="*/ 22078 w 171354"/>
                <a:gd name="connsiteY25" fmla="*/ 113975 h 170400"/>
                <a:gd name="connsiteX26" fmla="*/ 49833 w 171354"/>
                <a:gd name="connsiteY26" fmla="*/ 37565 h 170400"/>
                <a:gd name="connsiteX27" fmla="*/ 110169 w 171354"/>
                <a:gd name="connsiteY27" fmla="*/ 7329 h 170400"/>
                <a:gd name="connsiteX28" fmla="*/ 149025 w 171354"/>
                <a:gd name="connsiteY28" fmla="*/ 52566 h 170400"/>
                <a:gd name="connsiteX29" fmla="*/ 148301 w 171354"/>
                <a:gd name="connsiteY29" fmla="*/ 64519 h 170400"/>
                <a:gd name="connsiteX30" fmla="*/ 151922 w 171354"/>
                <a:gd name="connsiteY30" fmla="*/ 66863 h 170400"/>
                <a:gd name="connsiteX31" fmla="*/ 156266 w 171354"/>
                <a:gd name="connsiteY31" fmla="*/ 62176 h 170400"/>
                <a:gd name="connsiteX32" fmla="*/ 171470 w 171354"/>
                <a:gd name="connsiteY32" fmla="*/ 2407 h 1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354" h="170400">
                  <a:moveTo>
                    <a:pt x="171470" y="2407"/>
                  </a:moveTo>
                  <a:cubicBezTo>
                    <a:pt x="171470" y="1703"/>
                    <a:pt x="170988" y="63"/>
                    <a:pt x="168816" y="63"/>
                  </a:cubicBezTo>
                  <a:cubicBezTo>
                    <a:pt x="168092" y="63"/>
                    <a:pt x="167850" y="297"/>
                    <a:pt x="165195" y="2875"/>
                  </a:cubicBezTo>
                  <a:lnTo>
                    <a:pt x="148301" y="20923"/>
                  </a:lnTo>
                  <a:cubicBezTo>
                    <a:pt x="146129" y="17642"/>
                    <a:pt x="135027" y="63"/>
                    <a:pt x="108238" y="63"/>
                  </a:cubicBezTo>
                  <a:cubicBezTo>
                    <a:pt x="54418" y="63"/>
                    <a:pt x="116" y="51863"/>
                    <a:pt x="116" y="106241"/>
                  </a:cubicBezTo>
                  <a:cubicBezTo>
                    <a:pt x="116" y="143508"/>
                    <a:pt x="26905" y="170463"/>
                    <a:pt x="66003" y="170463"/>
                  </a:cubicBezTo>
                  <a:cubicBezTo>
                    <a:pt x="76622" y="170463"/>
                    <a:pt x="87482" y="168353"/>
                    <a:pt x="96171" y="164838"/>
                  </a:cubicBezTo>
                  <a:cubicBezTo>
                    <a:pt x="108238" y="160150"/>
                    <a:pt x="112824" y="155228"/>
                    <a:pt x="117168" y="150540"/>
                  </a:cubicBezTo>
                  <a:cubicBezTo>
                    <a:pt x="119340" y="156400"/>
                    <a:pt x="125615" y="165072"/>
                    <a:pt x="128028" y="165072"/>
                  </a:cubicBezTo>
                  <a:cubicBezTo>
                    <a:pt x="129235" y="165072"/>
                    <a:pt x="129718" y="164369"/>
                    <a:pt x="129718" y="164134"/>
                  </a:cubicBezTo>
                  <a:cubicBezTo>
                    <a:pt x="130200" y="163666"/>
                    <a:pt x="132614" y="154759"/>
                    <a:pt x="133821" y="149837"/>
                  </a:cubicBezTo>
                  <a:lnTo>
                    <a:pt x="138406" y="131789"/>
                  </a:lnTo>
                  <a:cubicBezTo>
                    <a:pt x="139372" y="127804"/>
                    <a:pt x="140578" y="123820"/>
                    <a:pt x="141544" y="119835"/>
                  </a:cubicBezTo>
                  <a:cubicBezTo>
                    <a:pt x="144198" y="109288"/>
                    <a:pt x="144440" y="108819"/>
                    <a:pt x="158196" y="108584"/>
                  </a:cubicBezTo>
                  <a:cubicBezTo>
                    <a:pt x="159403" y="108584"/>
                    <a:pt x="162058" y="108350"/>
                    <a:pt x="162058" y="103897"/>
                  </a:cubicBezTo>
                  <a:cubicBezTo>
                    <a:pt x="162058" y="102256"/>
                    <a:pt x="160851" y="101318"/>
                    <a:pt x="158920" y="101318"/>
                  </a:cubicBezTo>
                  <a:cubicBezTo>
                    <a:pt x="153370" y="101318"/>
                    <a:pt x="139130" y="102022"/>
                    <a:pt x="133579" y="102022"/>
                  </a:cubicBezTo>
                  <a:cubicBezTo>
                    <a:pt x="126098" y="102022"/>
                    <a:pt x="107273" y="101318"/>
                    <a:pt x="99791" y="101318"/>
                  </a:cubicBezTo>
                  <a:cubicBezTo>
                    <a:pt x="97619" y="101318"/>
                    <a:pt x="94723" y="101318"/>
                    <a:pt x="94723" y="106006"/>
                  </a:cubicBezTo>
                  <a:cubicBezTo>
                    <a:pt x="94723" y="108584"/>
                    <a:pt x="96654" y="108584"/>
                    <a:pt x="101963" y="108584"/>
                  </a:cubicBezTo>
                  <a:cubicBezTo>
                    <a:pt x="102204" y="108584"/>
                    <a:pt x="109203" y="108584"/>
                    <a:pt x="114754" y="109053"/>
                  </a:cubicBezTo>
                  <a:cubicBezTo>
                    <a:pt x="121029" y="109756"/>
                    <a:pt x="122236" y="110460"/>
                    <a:pt x="122236" y="113507"/>
                  </a:cubicBezTo>
                  <a:cubicBezTo>
                    <a:pt x="122236" y="115616"/>
                    <a:pt x="119581" y="126164"/>
                    <a:pt x="117168" y="134836"/>
                  </a:cubicBezTo>
                  <a:cubicBezTo>
                    <a:pt x="110410" y="160619"/>
                    <a:pt x="79035" y="163197"/>
                    <a:pt x="70588" y="163197"/>
                  </a:cubicBezTo>
                  <a:cubicBezTo>
                    <a:pt x="47419" y="163197"/>
                    <a:pt x="22078" y="149837"/>
                    <a:pt x="22078" y="113975"/>
                  </a:cubicBezTo>
                  <a:cubicBezTo>
                    <a:pt x="22078" y="106709"/>
                    <a:pt x="24491" y="68035"/>
                    <a:pt x="49833" y="37565"/>
                  </a:cubicBezTo>
                  <a:cubicBezTo>
                    <a:pt x="62865" y="21626"/>
                    <a:pt x="86276" y="7329"/>
                    <a:pt x="110169" y="7329"/>
                  </a:cubicBezTo>
                  <a:cubicBezTo>
                    <a:pt x="134786" y="7329"/>
                    <a:pt x="149025" y="25377"/>
                    <a:pt x="149025" y="52566"/>
                  </a:cubicBezTo>
                  <a:cubicBezTo>
                    <a:pt x="149025" y="61941"/>
                    <a:pt x="148301" y="62176"/>
                    <a:pt x="148301" y="64519"/>
                  </a:cubicBezTo>
                  <a:cubicBezTo>
                    <a:pt x="148301" y="66863"/>
                    <a:pt x="150956" y="66863"/>
                    <a:pt x="151922" y="66863"/>
                  </a:cubicBezTo>
                  <a:cubicBezTo>
                    <a:pt x="155059" y="66863"/>
                    <a:pt x="155059" y="66395"/>
                    <a:pt x="156266" y="62176"/>
                  </a:cubicBezTo>
                  <a:lnTo>
                    <a:pt x="171470" y="2407"/>
                  </a:lnTo>
                  <a:close/>
                </a:path>
              </a:pathLst>
            </a:custGeom>
            <a:solidFill>
              <a:srgbClr val="000000"/>
            </a:solidFill>
            <a:ln w="24225" cap="flat">
              <a:noFill/>
              <a:prstDash val="solid"/>
              <a:miter/>
            </a:ln>
          </p:spPr>
          <p:txBody>
            <a:bodyPr rtlCol="0" anchor="ctr"/>
            <a:lstStyle/>
            <a:p>
              <a:endParaRPr lang="tr-TR"/>
            </a:p>
          </p:txBody>
        </p:sp>
        <p:sp>
          <p:nvSpPr>
            <p:cNvPr id="15" name="Freeform: Shape 14">
              <a:extLst>
                <a:ext uri="{FF2B5EF4-FFF2-40B4-BE49-F238E27FC236}">
                  <a16:creationId xmlns:a16="http://schemas.microsoft.com/office/drawing/2014/main" id="{7F82B7DE-4D64-4C3C-ABBB-1E199846458B}"/>
                </a:ext>
              </a:extLst>
            </p:cNvPr>
            <p:cNvSpPr/>
            <p:nvPr>
              <p:custDataLst>
                <p:tags r:id="rId9"/>
              </p:custDataLst>
            </p:nvPr>
          </p:nvSpPr>
          <p:spPr>
            <a:xfrm>
              <a:off x="5537631" y="3856557"/>
              <a:ext cx="203212" cy="160087"/>
            </a:xfrm>
            <a:custGeom>
              <a:avLst/>
              <a:gdLst>
                <a:gd name="connsiteX0" fmla="*/ 173168 w 203212"/>
                <a:gd name="connsiteY0" fmla="*/ 24674 h 160087"/>
                <a:gd name="connsiteX1" fmla="*/ 199233 w 203212"/>
                <a:gd name="connsiteY1" fmla="*/ 7329 h 160087"/>
                <a:gd name="connsiteX2" fmla="*/ 203336 w 203212"/>
                <a:gd name="connsiteY2" fmla="*/ 2641 h 160087"/>
                <a:gd name="connsiteX3" fmla="*/ 200198 w 203212"/>
                <a:gd name="connsiteY3" fmla="*/ 63 h 160087"/>
                <a:gd name="connsiteX4" fmla="*/ 175822 w 203212"/>
                <a:gd name="connsiteY4" fmla="*/ 766 h 160087"/>
                <a:gd name="connsiteX5" fmla="*/ 151205 w 203212"/>
                <a:gd name="connsiteY5" fmla="*/ 63 h 160087"/>
                <a:gd name="connsiteX6" fmla="*/ 146861 w 203212"/>
                <a:gd name="connsiteY6" fmla="*/ 4751 h 160087"/>
                <a:gd name="connsiteX7" fmla="*/ 151205 w 203212"/>
                <a:gd name="connsiteY7" fmla="*/ 7329 h 160087"/>
                <a:gd name="connsiteX8" fmla="*/ 167617 w 203212"/>
                <a:gd name="connsiteY8" fmla="*/ 17642 h 160087"/>
                <a:gd name="connsiteX9" fmla="*/ 166893 w 203212"/>
                <a:gd name="connsiteY9" fmla="*/ 22564 h 160087"/>
                <a:gd name="connsiteX10" fmla="*/ 139862 w 203212"/>
                <a:gd name="connsiteY10" fmla="*/ 126867 h 160087"/>
                <a:gd name="connsiteX11" fmla="*/ 86525 w 203212"/>
                <a:gd name="connsiteY11" fmla="*/ 4516 h 160087"/>
                <a:gd name="connsiteX12" fmla="*/ 78802 w 203212"/>
                <a:gd name="connsiteY12" fmla="*/ 63 h 160087"/>
                <a:gd name="connsiteX13" fmla="*/ 46462 w 203212"/>
                <a:gd name="connsiteY13" fmla="*/ 63 h 160087"/>
                <a:gd name="connsiteX14" fmla="*/ 39463 w 203212"/>
                <a:gd name="connsiteY14" fmla="*/ 4751 h 160087"/>
                <a:gd name="connsiteX15" fmla="*/ 46220 w 203212"/>
                <a:gd name="connsiteY15" fmla="*/ 7329 h 160087"/>
                <a:gd name="connsiteX16" fmla="*/ 62632 w 203212"/>
                <a:gd name="connsiteY16" fmla="*/ 9438 h 160087"/>
                <a:gd name="connsiteX17" fmla="*/ 30291 w 203212"/>
                <a:gd name="connsiteY17" fmla="*/ 135305 h 160087"/>
                <a:gd name="connsiteX18" fmla="*/ 4226 w 203212"/>
                <a:gd name="connsiteY18" fmla="*/ 152884 h 160087"/>
                <a:gd name="connsiteX19" fmla="*/ 123 w 203212"/>
                <a:gd name="connsiteY19" fmla="*/ 157572 h 160087"/>
                <a:gd name="connsiteX20" fmla="*/ 3261 w 203212"/>
                <a:gd name="connsiteY20" fmla="*/ 160150 h 160087"/>
                <a:gd name="connsiteX21" fmla="*/ 27395 w 203212"/>
                <a:gd name="connsiteY21" fmla="*/ 159447 h 160087"/>
                <a:gd name="connsiteX22" fmla="*/ 52254 w 203212"/>
                <a:gd name="connsiteY22" fmla="*/ 160150 h 160087"/>
                <a:gd name="connsiteX23" fmla="*/ 56598 w 203212"/>
                <a:gd name="connsiteY23" fmla="*/ 155462 h 160087"/>
                <a:gd name="connsiteX24" fmla="*/ 51771 w 203212"/>
                <a:gd name="connsiteY24" fmla="*/ 152884 h 160087"/>
                <a:gd name="connsiteX25" fmla="*/ 35842 w 203212"/>
                <a:gd name="connsiteY25" fmla="*/ 142571 h 160087"/>
                <a:gd name="connsiteX26" fmla="*/ 36808 w 203212"/>
                <a:gd name="connsiteY26" fmla="*/ 137180 h 160087"/>
                <a:gd name="connsiteX27" fmla="*/ 68665 w 203212"/>
                <a:gd name="connsiteY27" fmla="*/ 13423 h 160087"/>
                <a:gd name="connsiteX28" fmla="*/ 70837 w 203212"/>
                <a:gd name="connsiteY28" fmla="*/ 17642 h 160087"/>
                <a:gd name="connsiteX29" fmla="*/ 130932 w 203212"/>
                <a:gd name="connsiteY29" fmla="*/ 155696 h 160087"/>
                <a:gd name="connsiteX30" fmla="*/ 135518 w 203212"/>
                <a:gd name="connsiteY30" fmla="*/ 160150 h 160087"/>
                <a:gd name="connsiteX31" fmla="*/ 139379 w 203212"/>
                <a:gd name="connsiteY31" fmla="*/ 155228 h 160087"/>
                <a:gd name="connsiteX32" fmla="*/ 173168 w 203212"/>
                <a:gd name="connsiteY32" fmla="*/ 24674 h 1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212" h="160087">
                  <a:moveTo>
                    <a:pt x="173168" y="24674"/>
                  </a:moveTo>
                  <a:cubicBezTo>
                    <a:pt x="175581" y="15298"/>
                    <a:pt x="179925" y="8032"/>
                    <a:pt x="199233" y="7329"/>
                  </a:cubicBezTo>
                  <a:cubicBezTo>
                    <a:pt x="200440" y="7329"/>
                    <a:pt x="203336" y="7094"/>
                    <a:pt x="203336" y="2641"/>
                  </a:cubicBezTo>
                  <a:cubicBezTo>
                    <a:pt x="203336" y="2407"/>
                    <a:pt x="203336" y="63"/>
                    <a:pt x="200198" y="63"/>
                  </a:cubicBezTo>
                  <a:cubicBezTo>
                    <a:pt x="192234" y="63"/>
                    <a:pt x="183787" y="766"/>
                    <a:pt x="175822" y="766"/>
                  </a:cubicBezTo>
                  <a:cubicBezTo>
                    <a:pt x="167617" y="766"/>
                    <a:pt x="159170" y="63"/>
                    <a:pt x="151205" y="63"/>
                  </a:cubicBezTo>
                  <a:cubicBezTo>
                    <a:pt x="149757" y="63"/>
                    <a:pt x="146861" y="63"/>
                    <a:pt x="146861" y="4751"/>
                  </a:cubicBezTo>
                  <a:cubicBezTo>
                    <a:pt x="146861" y="7329"/>
                    <a:pt x="149275" y="7329"/>
                    <a:pt x="151205" y="7329"/>
                  </a:cubicBezTo>
                  <a:cubicBezTo>
                    <a:pt x="164962" y="7563"/>
                    <a:pt x="167617" y="12485"/>
                    <a:pt x="167617" y="17642"/>
                  </a:cubicBezTo>
                  <a:cubicBezTo>
                    <a:pt x="167617" y="18345"/>
                    <a:pt x="167134" y="21861"/>
                    <a:pt x="166893" y="22564"/>
                  </a:cubicBezTo>
                  <a:lnTo>
                    <a:pt x="139862" y="126867"/>
                  </a:lnTo>
                  <a:lnTo>
                    <a:pt x="86525" y="4516"/>
                  </a:lnTo>
                  <a:cubicBezTo>
                    <a:pt x="84594" y="297"/>
                    <a:pt x="84353" y="63"/>
                    <a:pt x="78802" y="63"/>
                  </a:cubicBezTo>
                  <a:lnTo>
                    <a:pt x="46462" y="63"/>
                  </a:lnTo>
                  <a:cubicBezTo>
                    <a:pt x="41635" y="63"/>
                    <a:pt x="39463" y="63"/>
                    <a:pt x="39463" y="4751"/>
                  </a:cubicBezTo>
                  <a:cubicBezTo>
                    <a:pt x="39463" y="7329"/>
                    <a:pt x="41635" y="7329"/>
                    <a:pt x="46220" y="7329"/>
                  </a:cubicBezTo>
                  <a:cubicBezTo>
                    <a:pt x="47427" y="7329"/>
                    <a:pt x="62632" y="7329"/>
                    <a:pt x="62632" y="9438"/>
                  </a:cubicBezTo>
                  <a:lnTo>
                    <a:pt x="30291" y="135305"/>
                  </a:lnTo>
                  <a:cubicBezTo>
                    <a:pt x="27878" y="144680"/>
                    <a:pt x="23775" y="152181"/>
                    <a:pt x="4226" y="152884"/>
                  </a:cubicBezTo>
                  <a:cubicBezTo>
                    <a:pt x="2778" y="152884"/>
                    <a:pt x="123" y="153118"/>
                    <a:pt x="123" y="157572"/>
                  </a:cubicBezTo>
                  <a:cubicBezTo>
                    <a:pt x="123" y="159212"/>
                    <a:pt x="1330" y="160150"/>
                    <a:pt x="3261" y="160150"/>
                  </a:cubicBezTo>
                  <a:cubicBezTo>
                    <a:pt x="10984" y="160150"/>
                    <a:pt x="19431" y="159447"/>
                    <a:pt x="27395" y="159447"/>
                  </a:cubicBezTo>
                  <a:cubicBezTo>
                    <a:pt x="35601" y="159447"/>
                    <a:pt x="44289" y="160150"/>
                    <a:pt x="52254" y="160150"/>
                  </a:cubicBezTo>
                  <a:cubicBezTo>
                    <a:pt x="53461" y="160150"/>
                    <a:pt x="56598" y="160150"/>
                    <a:pt x="56598" y="155462"/>
                  </a:cubicBezTo>
                  <a:cubicBezTo>
                    <a:pt x="56598" y="153118"/>
                    <a:pt x="54426" y="152884"/>
                    <a:pt x="51771" y="152884"/>
                  </a:cubicBezTo>
                  <a:cubicBezTo>
                    <a:pt x="37773" y="152415"/>
                    <a:pt x="35842" y="147258"/>
                    <a:pt x="35842" y="142571"/>
                  </a:cubicBezTo>
                  <a:cubicBezTo>
                    <a:pt x="35842" y="140930"/>
                    <a:pt x="36084" y="139758"/>
                    <a:pt x="36808" y="137180"/>
                  </a:cubicBezTo>
                  <a:lnTo>
                    <a:pt x="68665" y="13423"/>
                  </a:lnTo>
                  <a:cubicBezTo>
                    <a:pt x="69631" y="14829"/>
                    <a:pt x="69631" y="15298"/>
                    <a:pt x="70837" y="17642"/>
                  </a:cubicBezTo>
                  <a:lnTo>
                    <a:pt x="130932" y="155696"/>
                  </a:lnTo>
                  <a:cubicBezTo>
                    <a:pt x="132622" y="159681"/>
                    <a:pt x="133346" y="160150"/>
                    <a:pt x="135518" y="160150"/>
                  </a:cubicBezTo>
                  <a:cubicBezTo>
                    <a:pt x="138173" y="160150"/>
                    <a:pt x="138173" y="159447"/>
                    <a:pt x="139379" y="155228"/>
                  </a:cubicBezTo>
                  <a:lnTo>
                    <a:pt x="173168" y="24674"/>
                  </a:lnTo>
                  <a:close/>
                </a:path>
              </a:pathLst>
            </a:custGeom>
            <a:solidFill>
              <a:srgbClr val="000000"/>
            </a:solidFill>
            <a:ln w="24225" cap="flat">
              <a:noFill/>
              <a:prstDash val="solid"/>
              <a:miter/>
            </a:ln>
          </p:spPr>
          <p:txBody>
            <a:bodyPr rtlCol="0" anchor="ctr"/>
            <a:lstStyle/>
            <a:p>
              <a:endParaRPr lang="tr-TR"/>
            </a:p>
          </p:txBody>
        </p:sp>
        <p:sp>
          <p:nvSpPr>
            <p:cNvPr id="16" name="Freeform: Shape 15">
              <a:extLst>
                <a:ext uri="{FF2B5EF4-FFF2-40B4-BE49-F238E27FC236}">
                  <a16:creationId xmlns:a16="http://schemas.microsoft.com/office/drawing/2014/main" id="{E6AD5998-1FAE-4DC8-86D4-37DC3442241C}"/>
                </a:ext>
              </a:extLst>
            </p:cNvPr>
            <p:cNvSpPr/>
            <p:nvPr>
              <p:custDataLst>
                <p:tags r:id="rId10"/>
              </p:custDataLst>
            </p:nvPr>
          </p:nvSpPr>
          <p:spPr>
            <a:xfrm>
              <a:off x="5757857" y="3856557"/>
              <a:ext cx="203212" cy="160087"/>
            </a:xfrm>
            <a:custGeom>
              <a:avLst/>
              <a:gdLst>
                <a:gd name="connsiteX0" fmla="*/ 173177 w 203212"/>
                <a:gd name="connsiteY0" fmla="*/ 24674 h 160087"/>
                <a:gd name="connsiteX1" fmla="*/ 199242 w 203212"/>
                <a:gd name="connsiteY1" fmla="*/ 7329 h 160087"/>
                <a:gd name="connsiteX2" fmla="*/ 203345 w 203212"/>
                <a:gd name="connsiteY2" fmla="*/ 2641 h 160087"/>
                <a:gd name="connsiteX3" fmla="*/ 200207 w 203212"/>
                <a:gd name="connsiteY3" fmla="*/ 63 h 160087"/>
                <a:gd name="connsiteX4" fmla="*/ 175832 w 203212"/>
                <a:gd name="connsiteY4" fmla="*/ 766 h 160087"/>
                <a:gd name="connsiteX5" fmla="*/ 151214 w 203212"/>
                <a:gd name="connsiteY5" fmla="*/ 63 h 160087"/>
                <a:gd name="connsiteX6" fmla="*/ 146870 w 203212"/>
                <a:gd name="connsiteY6" fmla="*/ 4751 h 160087"/>
                <a:gd name="connsiteX7" fmla="*/ 151214 w 203212"/>
                <a:gd name="connsiteY7" fmla="*/ 7329 h 160087"/>
                <a:gd name="connsiteX8" fmla="*/ 167626 w 203212"/>
                <a:gd name="connsiteY8" fmla="*/ 17642 h 160087"/>
                <a:gd name="connsiteX9" fmla="*/ 166902 w 203212"/>
                <a:gd name="connsiteY9" fmla="*/ 22564 h 160087"/>
                <a:gd name="connsiteX10" fmla="*/ 139871 w 203212"/>
                <a:gd name="connsiteY10" fmla="*/ 126867 h 160087"/>
                <a:gd name="connsiteX11" fmla="*/ 86534 w 203212"/>
                <a:gd name="connsiteY11" fmla="*/ 4516 h 160087"/>
                <a:gd name="connsiteX12" fmla="*/ 78811 w 203212"/>
                <a:gd name="connsiteY12" fmla="*/ 63 h 160087"/>
                <a:gd name="connsiteX13" fmla="*/ 46471 w 203212"/>
                <a:gd name="connsiteY13" fmla="*/ 63 h 160087"/>
                <a:gd name="connsiteX14" fmla="*/ 39472 w 203212"/>
                <a:gd name="connsiteY14" fmla="*/ 4751 h 160087"/>
                <a:gd name="connsiteX15" fmla="*/ 46229 w 203212"/>
                <a:gd name="connsiteY15" fmla="*/ 7329 h 160087"/>
                <a:gd name="connsiteX16" fmla="*/ 62641 w 203212"/>
                <a:gd name="connsiteY16" fmla="*/ 9438 h 160087"/>
                <a:gd name="connsiteX17" fmla="*/ 30301 w 203212"/>
                <a:gd name="connsiteY17" fmla="*/ 135305 h 160087"/>
                <a:gd name="connsiteX18" fmla="*/ 4235 w 203212"/>
                <a:gd name="connsiteY18" fmla="*/ 152884 h 160087"/>
                <a:gd name="connsiteX19" fmla="*/ 132 w 203212"/>
                <a:gd name="connsiteY19" fmla="*/ 157572 h 160087"/>
                <a:gd name="connsiteX20" fmla="*/ 3270 w 203212"/>
                <a:gd name="connsiteY20" fmla="*/ 160150 h 160087"/>
                <a:gd name="connsiteX21" fmla="*/ 27404 w 203212"/>
                <a:gd name="connsiteY21" fmla="*/ 159447 h 160087"/>
                <a:gd name="connsiteX22" fmla="*/ 52263 w 203212"/>
                <a:gd name="connsiteY22" fmla="*/ 160150 h 160087"/>
                <a:gd name="connsiteX23" fmla="*/ 56607 w 203212"/>
                <a:gd name="connsiteY23" fmla="*/ 155462 h 160087"/>
                <a:gd name="connsiteX24" fmla="*/ 51780 w 203212"/>
                <a:gd name="connsiteY24" fmla="*/ 152884 h 160087"/>
                <a:gd name="connsiteX25" fmla="*/ 35852 w 203212"/>
                <a:gd name="connsiteY25" fmla="*/ 142571 h 160087"/>
                <a:gd name="connsiteX26" fmla="*/ 36817 w 203212"/>
                <a:gd name="connsiteY26" fmla="*/ 137180 h 160087"/>
                <a:gd name="connsiteX27" fmla="*/ 68674 w 203212"/>
                <a:gd name="connsiteY27" fmla="*/ 13423 h 160087"/>
                <a:gd name="connsiteX28" fmla="*/ 70847 w 203212"/>
                <a:gd name="connsiteY28" fmla="*/ 17642 h 160087"/>
                <a:gd name="connsiteX29" fmla="*/ 130941 w 203212"/>
                <a:gd name="connsiteY29" fmla="*/ 155696 h 160087"/>
                <a:gd name="connsiteX30" fmla="*/ 135527 w 203212"/>
                <a:gd name="connsiteY30" fmla="*/ 160150 h 160087"/>
                <a:gd name="connsiteX31" fmla="*/ 139388 w 203212"/>
                <a:gd name="connsiteY31" fmla="*/ 155228 h 160087"/>
                <a:gd name="connsiteX32" fmla="*/ 173177 w 203212"/>
                <a:gd name="connsiteY32" fmla="*/ 24674 h 1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212" h="160087">
                  <a:moveTo>
                    <a:pt x="173177" y="24674"/>
                  </a:moveTo>
                  <a:cubicBezTo>
                    <a:pt x="175590" y="15298"/>
                    <a:pt x="179934" y="8032"/>
                    <a:pt x="199242" y="7329"/>
                  </a:cubicBezTo>
                  <a:cubicBezTo>
                    <a:pt x="200449" y="7329"/>
                    <a:pt x="203345" y="7094"/>
                    <a:pt x="203345" y="2641"/>
                  </a:cubicBezTo>
                  <a:cubicBezTo>
                    <a:pt x="203345" y="2407"/>
                    <a:pt x="203345" y="63"/>
                    <a:pt x="200207" y="63"/>
                  </a:cubicBezTo>
                  <a:cubicBezTo>
                    <a:pt x="192243" y="63"/>
                    <a:pt x="183796" y="766"/>
                    <a:pt x="175832" y="766"/>
                  </a:cubicBezTo>
                  <a:cubicBezTo>
                    <a:pt x="167626" y="766"/>
                    <a:pt x="159179" y="63"/>
                    <a:pt x="151214" y="63"/>
                  </a:cubicBezTo>
                  <a:cubicBezTo>
                    <a:pt x="149766" y="63"/>
                    <a:pt x="146870" y="63"/>
                    <a:pt x="146870" y="4751"/>
                  </a:cubicBezTo>
                  <a:cubicBezTo>
                    <a:pt x="146870" y="7329"/>
                    <a:pt x="149284" y="7329"/>
                    <a:pt x="151214" y="7329"/>
                  </a:cubicBezTo>
                  <a:cubicBezTo>
                    <a:pt x="164971" y="7563"/>
                    <a:pt x="167626" y="12485"/>
                    <a:pt x="167626" y="17642"/>
                  </a:cubicBezTo>
                  <a:cubicBezTo>
                    <a:pt x="167626" y="18345"/>
                    <a:pt x="167143" y="21861"/>
                    <a:pt x="166902" y="22564"/>
                  </a:cubicBezTo>
                  <a:lnTo>
                    <a:pt x="139871" y="126867"/>
                  </a:lnTo>
                  <a:lnTo>
                    <a:pt x="86534" y="4516"/>
                  </a:lnTo>
                  <a:cubicBezTo>
                    <a:pt x="84603" y="297"/>
                    <a:pt x="84362" y="63"/>
                    <a:pt x="78811" y="63"/>
                  </a:cubicBezTo>
                  <a:lnTo>
                    <a:pt x="46471" y="63"/>
                  </a:lnTo>
                  <a:cubicBezTo>
                    <a:pt x="41644" y="63"/>
                    <a:pt x="39472" y="63"/>
                    <a:pt x="39472" y="4751"/>
                  </a:cubicBezTo>
                  <a:cubicBezTo>
                    <a:pt x="39472" y="7329"/>
                    <a:pt x="41644" y="7329"/>
                    <a:pt x="46229" y="7329"/>
                  </a:cubicBezTo>
                  <a:cubicBezTo>
                    <a:pt x="47436" y="7329"/>
                    <a:pt x="62641" y="7329"/>
                    <a:pt x="62641" y="9438"/>
                  </a:cubicBezTo>
                  <a:lnTo>
                    <a:pt x="30301" y="135305"/>
                  </a:lnTo>
                  <a:cubicBezTo>
                    <a:pt x="27887" y="144680"/>
                    <a:pt x="23784" y="152181"/>
                    <a:pt x="4235" y="152884"/>
                  </a:cubicBezTo>
                  <a:cubicBezTo>
                    <a:pt x="2787" y="152884"/>
                    <a:pt x="132" y="153118"/>
                    <a:pt x="132" y="157572"/>
                  </a:cubicBezTo>
                  <a:cubicBezTo>
                    <a:pt x="132" y="159212"/>
                    <a:pt x="1339" y="160150"/>
                    <a:pt x="3270" y="160150"/>
                  </a:cubicBezTo>
                  <a:cubicBezTo>
                    <a:pt x="10993" y="160150"/>
                    <a:pt x="19440" y="159447"/>
                    <a:pt x="27404" y="159447"/>
                  </a:cubicBezTo>
                  <a:cubicBezTo>
                    <a:pt x="35610" y="159447"/>
                    <a:pt x="44299" y="160150"/>
                    <a:pt x="52263" y="160150"/>
                  </a:cubicBezTo>
                  <a:cubicBezTo>
                    <a:pt x="53470" y="160150"/>
                    <a:pt x="56607" y="160150"/>
                    <a:pt x="56607" y="155462"/>
                  </a:cubicBezTo>
                  <a:cubicBezTo>
                    <a:pt x="56607" y="153118"/>
                    <a:pt x="54435" y="152884"/>
                    <a:pt x="51780" y="152884"/>
                  </a:cubicBezTo>
                  <a:cubicBezTo>
                    <a:pt x="37782" y="152415"/>
                    <a:pt x="35852" y="147258"/>
                    <a:pt x="35852" y="142571"/>
                  </a:cubicBezTo>
                  <a:cubicBezTo>
                    <a:pt x="35852" y="140930"/>
                    <a:pt x="36093" y="139758"/>
                    <a:pt x="36817" y="137180"/>
                  </a:cubicBezTo>
                  <a:lnTo>
                    <a:pt x="68674" y="13423"/>
                  </a:lnTo>
                  <a:cubicBezTo>
                    <a:pt x="69640" y="14829"/>
                    <a:pt x="69640" y="15298"/>
                    <a:pt x="70847" y="17642"/>
                  </a:cubicBezTo>
                  <a:lnTo>
                    <a:pt x="130941" y="155696"/>
                  </a:lnTo>
                  <a:cubicBezTo>
                    <a:pt x="132631" y="159681"/>
                    <a:pt x="133355" y="160150"/>
                    <a:pt x="135527" y="160150"/>
                  </a:cubicBezTo>
                  <a:cubicBezTo>
                    <a:pt x="138182" y="160150"/>
                    <a:pt x="138182" y="159447"/>
                    <a:pt x="139388" y="155228"/>
                  </a:cubicBezTo>
                  <a:lnTo>
                    <a:pt x="173177" y="24674"/>
                  </a:lnTo>
                  <a:close/>
                </a:path>
              </a:pathLst>
            </a:custGeom>
            <a:solidFill>
              <a:srgbClr val="000000"/>
            </a:solidFill>
            <a:ln w="24225" cap="flat">
              <a:noFill/>
              <a:prstDash val="solid"/>
              <a:miter/>
            </a:ln>
          </p:spPr>
          <p:txBody>
            <a:bodyPr rtlCol="0" anchor="ctr"/>
            <a:lstStyle/>
            <a:p>
              <a:endParaRPr lang="tr-TR"/>
            </a:p>
          </p:txBody>
        </p:sp>
        <p:sp>
          <p:nvSpPr>
            <p:cNvPr id="17" name="Freeform: Shape 16">
              <a:extLst>
                <a:ext uri="{FF2B5EF4-FFF2-40B4-BE49-F238E27FC236}">
                  <a16:creationId xmlns:a16="http://schemas.microsoft.com/office/drawing/2014/main" id="{F0539019-ACBC-44CC-8B0B-AA2E797AF272}"/>
                </a:ext>
              </a:extLst>
            </p:cNvPr>
            <p:cNvSpPr/>
            <p:nvPr>
              <p:custDataLst>
                <p:tags r:id="rId11"/>
              </p:custDataLst>
            </p:nvPr>
          </p:nvSpPr>
          <p:spPr>
            <a:xfrm>
              <a:off x="5953002" y="3942858"/>
              <a:ext cx="74672" cy="108943"/>
            </a:xfrm>
            <a:custGeom>
              <a:avLst/>
              <a:gdLst>
                <a:gd name="connsiteX0" fmla="*/ 74813 w 74672"/>
                <a:gd name="connsiteY0" fmla="*/ 79147 h 108943"/>
                <a:gd name="connsiteX1" fmla="*/ 69069 w 74672"/>
                <a:gd name="connsiteY1" fmla="*/ 79147 h 108943"/>
                <a:gd name="connsiteX2" fmla="*/ 64676 w 74672"/>
                <a:gd name="connsiteY2" fmla="*/ 94077 h 108943"/>
                <a:gd name="connsiteX3" fmla="*/ 47951 w 74672"/>
                <a:gd name="connsiteY3" fmla="*/ 95062 h 108943"/>
                <a:gd name="connsiteX4" fmla="*/ 16866 w 74672"/>
                <a:gd name="connsiteY4" fmla="*/ 95062 h 108943"/>
                <a:gd name="connsiteX5" fmla="*/ 50654 w 74672"/>
                <a:gd name="connsiteY5" fmla="*/ 67498 h 108943"/>
                <a:gd name="connsiteX6" fmla="*/ 74813 w 74672"/>
                <a:gd name="connsiteY6" fmla="*/ 32058 h 108943"/>
                <a:gd name="connsiteX7" fmla="*/ 35280 w 74672"/>
                <a:gd name="connsiteY7" fmla="*/ 64 h 108943"/>
                <a:gd name="connsiteX8" fmla="*/ 140 w 74672"/>
                <a:gd name="connsiteY8" fmla="*/ 29433 h 108943"/>
                <a:gd name="connsiteX9" fmla="*/ 9094 w 74672"/>
                <a:gd name="connsiteY9" fmla="*/ 38621 h 108943"/>
                <a:gd name="connsiteX10" fmla="*/ 18048 w 74672"/>
                <a:gd name="connsiteY10" fmla="*/ 29925 h 108943"/>
                <a:gd name="connsiteX11" fmla="*/ 8081 w 74672"/>
                <a:gd name="connsiteY11" fmla="*/ 21229 h 108943"/>
                <a:gd name="connsiteX12" fmla="*/ 32746 w 74672"/>
                <a:gd name="connsiteY12" fmla="*/ 5971 h 108943"/>
                <a:gd name="connsiteX13" fmla="*/ 58425 w 74672"/>
                <a:gd name="connsiteY13" fmla="*/ 32058 h 108943"/>
                <a:gd name="connsiteX14" fmla="*/ 42545 w 74672"/>
                <a:gd name="connsiteY14" fmla="*/ 63560 h 108943"/>
                <a:gd name="connsiteX15" fmla="*/ 1830 w 74672"/>
                <a:gd name="connsiteY15" fmla="*/ 102609 h 108943"/>
                <a:gd name="connsiteX16" fmla="*/ 140 w 74672"/>
                <a:gd name="connsiteY16" fmla="*/ 109008 h 108943"/>
                <a:gd name="connsiteX17" fmla="*/ 69744 w 74672"/>
                <a:gd name="connsiteY17" fmla="*/ 109008 h 108943"/>
                <a:gd name="connsiteX18" fmla="*/ 74813 w 74672"/>
                <a:gd name="connsiteY18" fmla="*/ 79147 h 108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72" h="108943">
                  <a:moveTo>
                    <a:pt x="74813" y="79147"/>
                  </a:moveTo>
                  <a:lnTo>
                    <a:pt x="69069" y="79147"/>
                  </a:lnTo>
                  <a:cubicBezTo>
                    <a:pt x="68562" y="82756"/>
                    <a:pt x="66872" y="92437"/>
                    <a:pt x="64676" y="94077"/>
                  </a:cubicBezTo>
                  <a:cubicBezTo>
                    <a:pt x="63325" y="95062"/>
                    <a:pt x="50316" y="95062"/>
                    <a:pt x="47951" y="95062"/>
                  </a:cubicBezTo>
                  <a:lnTo>
                    <a:pt x="16866" y="95062"/>
                  </a:lnTo>
                  <a:cubicBezTo>
                    <a:pt x="34605" y="79803"/>
                    <a:pt x="40517" y="75209"/>
                    <a:pt x="50654" y="67498"/>
                  </a:cubicBezTo>
                  <a:cubicBezTo>
                    <a:pt x="63156" y="57817"/>
                    <a:pt x="74813" y="47645"/>
                    <a:pt x="74813" y="32058"/>
                  </a:cubicBezTo>
                  <a:cubicBezTo>
                    <a:pt x="74813" y="12206"/>
                    <a:pt x="56905" y="64"/>
                    <a:pt x="35280" y="64"/>
                  </a:cubicBezTo>
                  <a:cubicBezTo>
                    <a:pt x="14332" y="64"/>
                    <a:pt x="140" y="14338"/>
                    <a:pt x="140" y="29433"/>
                  </a:cubicBezTo>
                  <a:cubicBezTo>
                    <a:pt x="140" y="37801"/>
                    <a:pt x="7405" y="38621"/>
                    <a:pt x="9094" y="38621"/>
                  </a:cubicBezTo>
                  <a:cubicBezTo>
                    <a:pt x="13149" y="38621"/>
                    <a:pt x="18048" y="35832"/>
                    <a:pt x="18048" y="29925"/>
                  </a:cubicBezTo>
                  <a:cubicBezTo>
                    <a:pt x="18048" y="26972"/>
                    <a:pt x="16866" y="21229"/>
                    <a:pt x="8081" y="21229"/>
                  </a:cubicBezTo>
                  <a:cubicBezTo>
                    <a:pt x="13318" y="9580"/>
                    <a:pt x="24806" y="5971"/>
                    <a:pt x="32746" y="5971"/>
                  </a:cubicBezTo>
                  <a:cubicBezTo>
                    <a:pt x="49640" y="5971"/>
                    <a:pt x="58425" y="18768"/>
                    <a:pt x="58425" y="32058"/>
                  </a:cubicBezTo>
                  <a:cubicBezTo>
                    <a:pt x="58425" y="46332"/>
                    <a:pt x="47951" y="57653"/>
                    <a:pt x="42545" y="63560"/>
                  </a:cubicBezTo>
                  <a:lnTo>
                    <a:pt x="1830" y="102609"/>
                  </a:lnTo>
                  <a:cubicBezTo>
                    <a:pt x="140" y="104086"/>
                    <a:pt x="140" y="104414"/>
                    <a:pt x="140" y="109008"/>
                  </a:cubicBezTo>
                  <a:lnTo>
                    <a:pt x="69744" y="109008"/>
                  </a:lnTo>
                  <a:lnTo>
                    <a:pt x="74813" y="79147"/>
                  </a:lnTo>
                  <a:close/>
                </a:path>
              </a:pathLst>
            </a:custGeom>
            <a:solidFill>
              <a:srgbClr val="000000"/>
            </a:solidFill>
            <a:ln w="24225" cap="flat">
              <a:noFill/>
              <a:prstDash val="solid"/>
              <a:miter/>
            </a:ln>
          </p:spPr>
          <p:txBody>
            <a:bodyPr rtlCol="0" anchor="ctr"/>
            <a:lstStyle/>
            <a:p>
              <a:endParaRPr lang="tr-TR"/>
            </a:p>
          </p:txBody>
        </p:sp>
        <p:sp>
          <p:nvSpPr>
            <p:cNvPr id="18" name="Freeform: Shape 17">
              <a:extLst>
                <a:ext uri="{FF2B5EF4-FFF2-40B4-BE49-F238E27FC236}">
                  <a16:creationId xmlns:a16="http://schemas.microsoft.com/office/drawing/2014/main" id="{5A2266E1-7089-45DF-B9BC-44569C1FFF73}"/>
                </a:ext>
              </a:extLst>
            </p:cNvPr>
            <p:cNvSpPr/>
            <p:nvPr>
              <p:custDataLst>
                <p:tags r:id="rId12"/>
              </p:custDataLst>
            </p:nvPr>
          </p:nvSpPr>
          <p:spPr>
            <a:xfrm>
              <a:off x="6071385" y="3991799"/>
              <a:ext cx="28237" cy="70082"/>
            </a:xfrm>
            <a:custGeom>
              <a:avLst/>
              <a:gdLst>
                <a:gd name="connsiteX0" fmla="*/ 28382 w 28237"/>
                <a:gd name="connsiteY0" fmla="*/ 24674 h 70082"/>
                <a:gd name="connsiteX1" fmla="*/ 12936 w 28237"/>
                <a:gd name="connsiteY1" fmla="*/ 63 h 70082"/>
                <a:gd name="connsiteX2" fmla="*/ 145 w 28237"/>
                <a:gd name="connsiteY2" fmla="*/ 12485 h 70082"/>
                <a:gd name="connsiteX3" fmla="*/ 12936 w 28237"/>
                <a:gd name="connsiteY3" fmla="*/ 24908 h 70082"/>
                <a:gd name="connsiteX4" fmla="*/ 21383 w 28237"/>
                <a:gd name="connsiteY4" fmla="*/ 21861 h 70082"/>
                <a:gd name="connsiteX5" fmla="*/ 22590 w 28237"/>
                <a:gd name="connsiteY5" fmla="*/ 21158 h 70082"/>
                <a:gd name="connsiteX6" fmla="*/ 23073 w 28237"/>
                <a:gd name="connsiteY6" fmla="*/ 24674 h 70082"/>
                <a:gd name="connsiteX7" fmla="*/ 6661 w 28237"/>
                <a:gd name="connsiteY7" fmla="*/ 63816 h 70082"/>
                <a:gd name="connsiteX8" fmla="*/ 4006 w 28237"/>
                <a:gd name="connsiteY8" fmla="*/ 67567 h 70082"/>
                <a:gd name="connsiteX9" fmla="*/ 6420 w 28237"/>
                <a:gd name="connsiteY9" fmla="*/ 70145 h 70082"/>
                <a:gd name="connsiteX10" fmla="*/ 28382 w 28237"/>
                <a:gd name="connsiteY10" fmla="*/ 24674 h 7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37" h="70082">
                  <a:moveTo>
                    <a:pt x="28382" y="24674"/>
                  </a:moveTo>
                  <a:cubicBezTo>
                    <a:pt x="28382" y="9204"/>
                    <a:pt x="22349" y="63"/>
                    <a:pt x="12936" y="63"/>
                  </a:cubicBezTo>
                  <a:cubicBezTo>
                    <a:pt x="4972" y="63"/>
                    <a:pt x="145" y="5922"/>
                    <a:pt x="145" y="12485"/>
                  </a:cubicBezTo>
                  <a:cubicBezTo>
                    <a:pt x="145" y="18814"/>
                    <a:pt x="4972" y="24908"/>
                    <a:pt x="12936" y="24908"/>
                  </a:cubicBezTo>
                  <a:cubicBezTo>
                    <a:pt x="15832" y="24908"/>
                    <a:pt x="18970" y="23970"/>
                    <a:pt x="21383" y="21861"/>
                  </a:cubicBezTo>
                  <a:cubicBezTo>
                    <a:pt x="22107" y="21392"/>
                    <a:pt x="22349" y="21158"/>
                    <a:pt x="22590" y="21158"/>
                  </a:cubicBezTo>
                  <a:cubicBezTo>
                    <a:pt x="22831" y="21158"/>
                    <a:pt x="23073" y="21392"/>
                    <a:pt x="23073" y="24674"/>
                  </a:cubicBezTo>
                  <a:cubicBezTo>
                    <a:pt x="23073" y="42018"/>
                    <a:pt x="14626" y="56082"/>
                    <a:pt x="6661" y="63816"/>
                  </a:cubicBezTo>
                  <a:cubicBezTo>
                    <a:pt x="4006" y="66395"/>
                    <a:pt x="4006" y="66863"/>
                    <a:pt x="4006" y="67567"/>
                  </a:cubicBezTo>
                  <a:cubicBezTo>
                    <a:pt x="4006" y="69207"/>
                    <a:pt x="5213" y="70145"/>
                    <a:pt x="6420" y="70145"/>
                  </a:cubicBezTo>
                  <a:cubicBezTo>
                    <a:pt x="9075" y="70145"/>
                    <a:pt x="28382" y="52097"/>
                    <a:pt x="28382" y="24674"/>
                  </a:cubicBezTo>
                  <a:close/>
                </a:path>
              </a:pathLst>
            </a:custGeom>
            <a:solidFill>
              <a:srgbClr val="000000"/>
            </a:solidFill>
            <a:ln w="24225" cap="flat">
              <a:noFill/>
              <a:prstDash val="solid"/>
              <a:miter/>
            </a:ln>
          </p:spPr>
          <p:txBody>
            <a:bodyPr rtlCol="0" anchor="ctr"/>
            <a:lstStyle/>
            <a:p>
              <a:endParaRPr lang="tr-TR"/>
            </a:p>
          </p:txBody>
        </p:sp>
        <p:sp>
          <p:nvSpPr>
            <p:cNvPr id="19" name="Freeform: Shape 18">
              <a:extLst>
                <a:ext uri="{FF2B5EF4-FFF2-40B4-BE49-F238E27FC236}">
                  <a16:creationId xmlns:a16="http://schemas.microsoft.com/office/drawing/2014/main" id="{12829C1A-3351-481F-AA59-AFF94E7372A4}"/>
                </a:ext>
              </a:extLst>
            </p:cNvPr>
            <p:cNvSpPr/>
            <p:nvPr>
              <p:custDataLst>
                <p:tags r:id="rId13"/>
              </p:custDataLst>
            </p:nvPr>
          </p:nvSpPr>
          <p:spPr>
            <a:xfrm>
              <a:off x="6178649" y="3991799"/>
              <a:ext cx="25582" cy="24845"/>
            </a:xfrm>
            <a:custGeom>
              <a:avLst/>
              <a:gdLst>
                <a:gd name="connsiteX0" fmla="*/ 25732 w 25582"/>
                <a:gd name="connsiteY0" fmla="*/ 12485 h 24845"/>
                <a:gd name="connsiteX1" fmla="*/ 12941 w 25582"/>
                <a:gd name="connsiteY1" fmla="*/ 63 h 24845"/>
                <a:gd name="connsiteX2" fmla="*/ 149 w 25582"/>
                <a:gd name="connsiteY2" fmla="*/ 12485 h 24845"/>
                <a:gd name="connsiteX3" fmla="*/ 12941 w 25582"/>
                <a:gd name="connsiteY3" fmla="*/ 24908 h 24845"/>
                <a:gd name="connsiteX4" fmla="*/ 25732 w 25582"/>
                <a:gd name="connsiteY4" fmla="*/ 12485 h 2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2" h="24845">
                  <a:moveTo>
                    <a:pt x="25732" y="12485"/>
                  </a:moveTo>
                  <a:cubicBezTo>
                    <a:pt x="25732" y="5688"/>
                    <a:pt x="19940" y="63"/>
                    <a:pt x="12941" y="63"/>
                  </a:cubicBezTo>
                  <a:cubicBezTo>
                    <a:pt x="5942" y="63"/>
                    <a:pt x="149" y="5688"/>
                    <a:pt x="149" y="12485"/>
                  </a:cubicBezTo>
                  <a:cubicBezTo>
                    <a:pt x="149" y="19283"/>
                    <a:pt x="5942" y="24908"/>
                    <a:pt x="12941" y="24908"/>
                  </a:cubicBezTo>
                  <a:cubicBezTo>
                    <a:pt x="19940" y="24908"/>
                    <a:pt x="25732" y="19283"/>
                    <a:pt x="25732" y="12485"/>
                  </a:cubicBezTo>
                  <a:close/>
                </a:path>
              </a:pathLst>
            </a:custGeom>
            <a:solidFill>
              <a:srgbClr val="000000"/>
            </a:solidFill>
            <a:ln w="24225" cap="flat">
              <a:noFill/>
              <a:prstDash val="solid"/>
              <a:miter/>
            </a:ln>
          </p:spPr>
          <p:txBody>
            <a:bodyPr rtlCol="0" anchor="ctr"/>
            <a:lstStyle/>
            <a:p>
              <a:endParaRPr lang="tr-TR"/>
            </a:p>
          </p:txBody>
        </p:sp>
        <p:sp>
          <p:nvSpPr>
            <p:cNvPr id="20" name="Freeform: Shape 19">
              <a:extLst>
                <a:ext uri="{FF2B5EF4-FFF2-40B4-BE49-F238E27FC236}">
                  <a16:creationId xmlns:a16="http://schemas.microsoft.com/office/drawing/2014/main" id="{422898CE-79C4-4FD4-90DC-2B5F56355003}"/>
                </a:ext>
              </a:extLst>
            </p:cNvPr>
            <p:cNvSpPr/>
            <p:nvPr>
              <p:custDataLst>
                <p:tags r:id="rId14"/>
              </p:custDataLst>
            </p:nvPr>
          </p:nvSpPr>
          <p:spPr>
            <a:xfrm>
              <a:off x="6245689" y="3991799"/>
              <a:ext cx="25582" cy="24845"/>
            </a:xfrm>
            <a:custGeom>
              <a:avLst/>
              <a:gdLst>
                <a:gd name="connsiteX0" fmla="*/ 25735 w 25582"/>
                <a:gd name="connsiteY0" fmla="*/ 12485 h 24845"/>
                <a:gd name="connsiteX1" fmla="*/ 12943 w 25582"/>
                <a:gd name="connsiteY1" fmla="*/ 63 h 24845"/>
                <a:gd name="connsiteX2" fmla="*/ 152 w 25582"/>
                <a:gd name="connsiteY2" fmla="*/ 12485 h 24845"/>
                <a:gd name="connsiteX3" fmla="*/ 12943 w 25582"/>
                <a:gd name="connsiteY3" fmla="*/ 24908 h 24845"/>
                <a:gd name="connsiteX4" fmla="*/ 25735 w 25582"/>
                <a:gd name="connsiteY4" fmla="*/ 12485 h 2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2" h="24845">
                  <a:moveTo>
                    <a:pt x="25735" y="12485"/>
                  </a:moveTo>
                  <a:cubicBezTo>
                    <a:pt x="25735" y="5688"/>
                    <a:pt x="19942" y="63"/>
                    <a:pt x="12943" y="63"/>
                  </a:cubicBezTo>
                  <a:cubicBezTo>
                    <a:pt x="5944" y="63"/>
                    <a:pt x="152" y="5688"/>
                    <a:pt x="152" y="12485"/>
                  </a:cubicBezTo>
                  <a:cubicBezTo>
                    <a:pt x="152" y="19283"/>
                    <a:pt x="5944" y="24908"/>
                    <a:pt x="12943" y="24908"/>
                  </a:cubicBezTo>
                  <a:cubicBezTo>
                    <a:pt x="19942" y="24908"/>
                    <a:pt x="25735" y="19283"/>
                    <a:pt x="25735" y="12485"/>
                  </a:cubicBezTo>
                  <a:close/>
                </a:path>
              </a:pathLst>
            </a:custGeom>
            <a:solidFill>
              <a:srgbClr val="000000"/>
            </a:solidFill>
            <a:ln w="24225" cap="flat">
              <a:noFill/>
              <a:prstDash val="solid"/>
              <a:miter/>
            </a:ln>
          </p:spPr>
          <p:txBody>
            <a:bodyPr rtlCol="0" anchor="ctr"/>
            <a:lstStyle/>
            <a:p>
              <a:endParaRPr lang="tr-TR"/>
            </a:p>
          </p:txBody>
        </p:sp>
        <p:sp>
          <p:nvSpPr>
            <p:cNvPr id="21" name="Freeform: Shape 20">
              <a:extLst>
                <a:ext uri="{FF2B5EF4-FFF2-40B4-BE49-F238E27FC236}">
                  <a16:creationId xmlns:a16="http://schemas.microsoft.com/office/drawing/2014/main" id="{6893A422-FB06-4D60-B163-C14AF9FE8B66}"/>
                </a:ext>
              </a:extLst>
            </p:cNvPr>
            <p:cNvSpPr/>
            <p:nvPr>
              <p:custDataLst>
                <p:tags r:id="rId15"/>
              </p:custDataLst>
            </p:nvPr>
          </p:nvSpPr>
          <p:spPr>
            <a:xfrm>
              <a:off x="6312730" y="3991799"/>
              <a:ext cx="25582" cy="24845"/>
            </a:xfrm>
            <a:custGeom>
              <a:avLst/>
              <a:gdLst>
                <a:gd name="connsiteX0" fmla="*/ 25737 w 25582"/>
                <a:gd name="connsiteY0" fmla="*/ 12485 h 24845"/>
                <a:gd name="connsiteX1" fmla="*/ 12946 w 25582"/>
                <a:gd name="connsiteY1" fmla="*/ 63 h 24845"/>
                <a:gd name="connsiteX2" fmla="*/ 155 w 25582"/>
                <a:gd name="connsiteY2" fmla="*/ 12485 h 24845"/>
                <a:gd name="connsiteX3" fmla="*/ 12946 w 25582"/>
                <a:gd name="connsiteY3" fmla="*/ 24908 h 24845"/>
                <a:gd name="connsiteX4" fmla="*/ 25737 w 25582"/>
                <a:gd name="connsiteY4" fmla="*/ 12485 h 2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2" h="24845">
                  <a:moveTo>
                    <a:pt x="25737" y="12485"/>
                  </a:moveTo>
                  <a:cubicBezTo>
                    <a:pt x="25737" y="5688"/>
                    <a:pt x="19945" y="63"/>
                    <a:pt x="12946" y="63"/>
                  </a:cubicBezTo>
                  <a:cubicBezTo>
                    <a:pt x="5947" y="63"/>
                    <a:pt x="155" y="5688"/>
                    <a:pt x="155" y="12485"/>
                  </a:cubicBezTo>
                  <a:cubicBezTo>
                    <a:pt x="155" y="19283"/>
                    <a:pt x="5947" y="24908"/>
                    <a:pt x="12946" y="24908"/>
                  </a:cubicBezTo>
                  <a:cubicBezTo>
                    <a:pt x="19945" y="24908"/>
                    <a:pt x="25737" y="19283"/>
                    <a:pt x="25737" y="12485"/>
                  </a:cubicBezTo>
                  <a:close/>
                </a:path>
              </a:pathLst>
            </a:custGeom>
            <a:solidFill>
              <a:srgbClr val="000000"/>
            </a:solidFill>
            <a:ln w="24225" cap="flat">
              <a:noFill/>
              <a:prstDash val="solid"/>
              <a:miter/>
            </a:ln>
          </p:spPr>
          <p:txBody>
            <a:bodyPr rtlCol="0" anchor="ctr"/>
            <a:lstStyle/>
            <a:p>
              <a:endParaRPr lang="tr-TR"/>
            </a:p>
          </p:txBody>
        </p:sp>
        <p:sp>
          <p:nvSpPr>
            <p:cNvPr id="22" name="Freeform: Shape 21">
              <a:extLst>
                <a:ext uri="{FF2B5EF4-FFF2-40B4-BE49-F238E27FC236}">
                  <a16:creationId xmlns:a16="http://schemas.microsoft.com/office/drawing/2014/main" id="{6FF5BCBA-DB31-4FB1-9476-B9CE678103D7}"/>
                </a:ext>
              </a:extLst>
            </p:cNvPr>
            <p:cNvSpPr/>
            <p:nvPr>
              <p:custDataLst>
                <p:tags r:id="rId16"/>
              </p:custDataLst>
            </p:nvPr>
          </p:nvSpPr>
          <p:spPr>
            <a:xfrm>
              <a:off x="6379770" y="3991799"/>
              <a:ext cx="28237" cy="70082"/>
            </a:xfrm>
            <a:custGeom>
              <a:avLst/>
              <a:gdLst>
                <a:gd name="connsiteX0" fmla="*/ 28395 w 28237"/>
                <a:gd name="connsiteY0" fmla="*/ 24674 h 70082"/>
                <a:gd name="connsiteX1" fmla="*/ 12949 w 28237"/>
                <a:gd name="connsiteY1" fmla="*/ 63 h 70082"/>
                <a:gd name="connsiteX2" fmla="*/ 158 w 28237"/>
                <a:gd name="connsiteY2" fmla="*/ 12485 h 70082"/>
                <a:gd name="connsiteX3" fmla="*/ 12949 w 28237"/>
                <a:gd name="connsiteY3" fmla="*/ 24908 h 70082"/>
                <a:gd name="connsiteX4" fmla="*/ 21396 w 28237"/>
                <a:gd name="connsiteY4" fmla="*/ 21861 h 70082"/>
                <a:gd name="connsiteX5" fmla="*/ 22603 w 28237"/>
                <a:gd name="connsiteY5" fmla="*/ 21158 h 70082"/>
                <a:gd name="connsiteX6" fmla="*/ 23085 w 28237"/>
                <a:gd name="connsiteY6" fmla="*/ 24674 h 70082"/>
                <a:gd name="connsiteX7" fmla="*/ 6674 w 28237"/>
                <a:gd name="connsiteY7" fmla="*/ 63816 h 70082"/>
                <a:gd name="connsiteX8" fmla="*/ 4019 w 28237"/>
                <a:gd name="connsiteY8" fmla="*/ 67567 h 70082"/>
                <a:gd name="connsiteX9" fmla="*/ 6433 w 28237"/>
                <a:gd name="connsiteY9" fmla="*/ 70145 h 70082"/>
                <a:gd name="connsiteX10" fmla="*/ 28395 w 28237"/>
                <a:gd name="connsiteY10" fmla="*/ 24674 h 7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37" h="70082">
                  <a:moveTo>
                    <a:pt x="28395" y="24674"/>
                  </a:moveTo>
                  <a:cubicBezTo>
                    <a:pt x="28395" y="9204"/>
                    <a:pt x="22361" y="63"/>
                    <a:pt x="12949" y="63"/>
                  </a:cubicBezTo>
                  <a:cubicBezTo>
                    <a:pt x="4985" y="63"/>
                    <a:pt x="158" y="5922"/>
                    <a:pt x="158" y="12485"/>
                  </a:cubicBezTo>
                  <a:cubicBezTo>
                    <a:pt x="158" y="18814"/>
                    <a:pt x="4985" y="24908"/>
                    <a:pt x="12949" y="24908"/>
                  </a:cubicBezTo>
                  <a:cubicBezTo>
                    <a:pt x="15845" y="24908"/>
                    <a:pt x="18983" y="23970"/>
                    <a:pt x="21396" y="21861"/>
                  </a:cubicBezTo>
                  <a:cubicBezTo>
                    <a:pt x="22120" y="21392"/>
                    <a:pt x="22361" y="21158"/>
                    <a:pt x="22603" y="21158"/>
                  </a:cubicBezTo>
                  <a:cubicBezTo>
                    <a:pt x="22844" y="21158"/>
                    <a:pt x="23085" y="21392"/>
                    <a:pt x="23085" y="24674"/>
                  </a:cubicBezTo>
                  <a:cubicBezTo>
                    <a:pt x="23085" y="42018"/>
                    <a:pt x="14638" y="56082"/>
                    <a:pt x="6674" y="63816"/>
                  </a:cubicBezTo>
                  <a:cubicBezTo>
                    <a:pt x="4019" y="66395"/>
                    <a:pt x="4019" y="66863"/>
                    <a:pt x="4019" y="67567"/>
                  </a:cubicBezTo>
                  <a:cubicBezTo>
                    <a:pt x="4019" y="69207"/>
                    <a:pt x="5226" y="70145"/>
                    <a:pt x="6433" y="70145"/>
                  </a:cubicBezTo>
                  <a:cubicBezTo>
                    <a:pt x="9087" y="70145"/>
                    <a:pt x="28395" y="52097"/>
                    <a:pt x="28395" y="24674"/>
                  </a:cubicBezTo>
                  <a:close/>
                </a:path>
              </a:pathLst>
            </a:custGeom>
            <a:solidFill>
              <a:srgbClr val="000000"/>
            </a:solidFill>
            <a:ln w="24225" cap="flat">
              <a:noFill/>
              <a:prstDash val="solid"/>
              <a:miter/>
            </a:ln>
          </p:spPr>
          <p:txBody>
            <a:bodyPr rtlCol="0" anchor="ctr"/>
            <a:lstStyle/>
            <a:p>
              <a:endParaRPr lang="tr-TR"/>
            </a:p>
          </p:txBody>
        </p:sp>
        <p:sp>
          <p:nvSpPr>
            <p:cNvPr id="23" name="Freeform: Shape 22">
              <a:extLst>
                <a:ext uri="{FF2B5EF4-FFF2-40B4-BE49-F238E27FC236}">
                  <a16:creationId xmlns:a16="http://schemas.microsoft.com/office/drawing/2014/main" id="{F9E4F12B-4F56-4144-8603-167B0DDA417E}"/>
                </a:ext>
              </a:extLst>
            </p:cNvPr>
            <p:cNvSpPr/>
            <p:nvPr>
              <p:custDataLst>
                <p:tags r:id="rId17"/>
              </p:custDataLst>
            </p:nvPr>
          </p:nvSpPr>
          <p:spPr>
            <a:xfrm>
              <a:off x="6478345" y="3851401"/>
              <a:ext cx="171354" cy="170400"/>
            </a:xfrm>
            <a:custGeom>
              <a:avLst/>
              <a:gdLst>
                <a:gd name="connsiteX0" fmla="*/ 171517 w 171354"/>
                <a:gd name="connsiteY0" fmla="*/ 2407 h 170400"/>
                <a:gd name="connsiteX1" fmla="*/ 168862 w 171354"/>
                <a:gd name="connsiteY1" fmla="*/ 63 h 170400"/>
                <a:gd name="connsiteX2" fmla="*/ 165242 w 171354"/>
                <a:gd name="connsiteY2" fmla="*/ 2875 h 170400"/>
                <a:gd name="connsiteX3" fmla="*/ 148348 w 171354"/>
                <a:gd name="connsiteY3" fmla="*/ 20923 h 170400"/>
                <a:gd name="connsiteX4" fmla="*/ 108285 w 171354"/>
                <a:gd name="connsiteY4" fmla="*/ 63 h 170400"/>
                <a:gd name="connsiteX5" fmla="*/ 162 w 171354"/>
                <a:gd name="connsiteY5" fmla="*/ 106241 h 170400"/>
                <a:gd name="connsiteX6" fmla="*/ 66049 w 171354"/>
                <a:gd name="connsiteY6" fmla="*/ 170463 h 170400"/>
                <a:gd name="connsiteX7" fmla="*/ 96217 w 171354"/>
                <a:gd name="connsiteY7" fmla="*/ 164838 h 170400"/>
                <a:gd name="connsiteX8" fmla="*/ 117214 w 171354"/>
                <a:gd name="connsiteY8" fmla="*/ 150540 h 170400"/>
                <a:gd name="connsiteX9" fmla="*/ 128075 w 171354"/>
                <a:gd name="connsiteY9" fmla="*/ 165072 h 170400"/>
                <a:gd name="connsiteX10" fmla="*/ 129764 w 171354"/>
                <a:gd name="connsiteY10" fmla="*/ 164134 h 170400"/>
                <a:gd name="connsiteX11" fmla="*/ 133867 w 171354"/>
                <a:gd name="connsiteY11" fmla="*/ 149837 h 170400"/>
                <a:gd name="connsiteX12" fmla="*/ 138453 w 171354"/>
                <a:gd name="connsiteY12" fmla="*/ 131789 h 170400"/>
                <a:gd name="connsiteX13" fmla="*/ 141590 w 171354"/>
                <a:gd name="connsiteY13" fmla="*/ 119835 h 170400"/>
                <a:gd name="connsiteX14" fmla="*/ 158243 w 171354"/>
                <a:gd name="connsiteY14" fmla="*/ 108584 h 170400"/>
                <a:gd name="connsiteX15" fmla="*/ 162105 w 171354"/>
                <a:gd name="connsiteY15" fmla="*/ 103897 h 170400"/>
                <a:gd name="connsiteX16" fmla="*/ 158967 w 171354"/>
                <a:gd name="connsiteY16" fmla="*/ 101318 h 170400"/>
                <a:gd name="connsiteX17" fmla="*/ 133626 w 171354"/>
                <a:gd name="connsiteY17" fmla="*/ 102022 h 170400"/>
                <a:gd name="connsiteX18" fmla="*/ 99838 w 171354"/>
                <a:gd name="connsiteY18" fmla="*/ 101318 h 170400"/>
                <a:gd name="connsiteX19" fmla="*/ 94769 w 171354"/>
                <a:gd name="connsiteY19" fmla="*/ 106006 h 170400"/>
                <a:gd name="connsiteX20" fmla="*/ 102010 w 171354"/>
                <a:gd name="connsiteY20" fmla="*/ 108584 h 170400"/>
                <a:gd name="connsiteX21" fmla="*/ 114801 w 171354"/>
                <a:gd name="connsiteY21" fmla="*/ 109053 h 170400"/>
                <a:gd name="connsiteX22" fmla="*/ 122283 w 171354"/>
                <a:gd name="connsiteY22" fmla="*/ 113507 h 170400"/>
                <a:gd name="connsiteX23" fmla="*/ 117214 w 171354"/>
                <a:gd name="connsiteY23" fmla="*/ 134836 h 170400"/>
                <a:gd name="connsiteX24" fmla="*/ 70635 w 171354"/>
                <a:gd name="connsiteY24" fmla="*/ 163197 h 170400"/>
                <a:gd name="connsiteX25" fmla="*/ 22124 w 171354"/>
                <a:gd name="connsiteY25" fmla="*/ 113975 h 170400"/>
                <a:gd name="connsiteX26" fmla="*/ 49879 w 171354"/>
                <a:gd name="connsiteY26" fmla="*/ 37565 h 170400"/>
                <a:gd name="connsiteX27" fmla="*/ 110215 w 171354"/>
                <a:gd name="connsiteY27" fmla="*/ 7329 h 170400"/>
                <a:gd name="connsiteX28" fmla="*/ 149072 w 171354"/>
                <a:gd name="connsiteY28" fmla="*/ 52566 h 170400"/>
                <a:gd name="connsiteX29" fmla="*/ 148348 w 171354"/>
                <a:gd name="connsiteY29" fmla="*/ 64519 h 170400"/>
                <a:gd name="connsiteX30" fmla="*/ 151968 w 171354"/>
                <a:gd name="connsiteY30" fmla="*/ 66863 h 170400"/>
                <a:gd name="connsiteX31" fmla="*/ 156312 w 171354"/>
                <a:gd name="connsiteY31" fmla="*/ 62176 h 170400"/>
                <a:gd name="connsiteX32" fmla="*/ 171517 w 171354"/>
                <a:gd name="connsiteY32" fmla="*/ 2407 h 1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354" h="170400">
                  <a:moveTo>
                    <a:pt x="171517" y="2407"/>
                  </a:moveTo>
                  <a:cubicBezTo>
                    <a:pt x="171517" y="1703"/>
                    <a:pt x="171034" y="63"/>
                    <a:pt x="168862" y="63"/>
                  </a:cubicBezTo>
                  <a:cubicBezTo>
                    <a:pt x="168138" y="63"/>
                    <a:pt x="167897" y="297"/>
                    <a:pt x="165242" y="2875"/>
                  </a:cubicBezTo>
                  <a:lnTo>
                    <a:pt x="148348" y="20923"/>
                  </a:lnTo>
                  <a:cubicBezTo>
                    <a:pt x="146176" y="17642"/>
                    <a:pt x="135074" y="63"/>
                    <a:pt x="108285" y="63"/>
                  </a:cubicBezTo>
                  <a:cubicBezTo>
                    <a:pt x="54465" y="63"/>
                    <a:pt x="162" y="51863"/>
                    <a:pt x="162" y="106241"/>
                  </a:cubicBezTo>
                  <a:cubicBezTo>
                    <a:pt x="162" y="143508"/>
                    <a:pt x="26951" y="170463"/>
                    <a:pt x="66049" y="170463"/>
                  </a:cubicBezTo>
                  <a:cubicBezTo>
                    <a:pt x="76668" y="170463"/>
                    <a:pt x="87529" y="168353"/>
                    <a:pt x="96217" y="164838"/>
                  </a:cubicBezTo>
                  <a:cubicBezTo>
                    <a:pt x="108285" y="160150"/>
                    <a:pt x="112870" y="155228"/>
                    <a:pt x="117214" y="150540"/>
                  </a:cubicBezTo>
                  <a:cubicBezTo>
                    <a:pt x="119386" y="156400"/>
                    <a:pt x="125661" y="165072"/>
                    <a:pt x="128075" y="165072"/>
                  </a:cubicBezTo>
                  <a:cubicBezTo>
                    <a:pt x="129282" y="165072"/>
                    <a:pt x="129764" y="164369"/>
                    <a:pt x="129764" y="164134"/>
                  </a:cubicBezTo>
                  <a:cubicBezTo>
                    <a:pt x="130247" y="163666"/>
                    <a:pt x="132660" y="154759"/>
                    <a:pt x="133867" y="149837"/>
                  </a:cubicBezTo>
                  <a:lnTo>
                    <a:pt x="138453" y="131789"/>
                  </a:lnTo>
                  <a:cubicBezTo>
                    <a:pt x="139418" y="127804"/>
                    <a:pt x="140625" y="123820"/>
                    <a:pt x="141590" y="119835"/>
                  </a:cubicBezTo>
                  <a:cubicBezTo>
                    <a:pt x="144245" y="109288"/>
                    <a:pt x="144486" y="108819"/>
                    <a:pt x="158243" y="108584"/>
                  </a:cubicBezTo>
                  <a:cubicBezTo>
                    <a:pt x="159450" y="108584"/>
                    <a:pt x="162105" y="108350"/>
                    <a:pt x="162105" y="103897"/>
                  </a:cubicBezTo>
                  <a:cubicBezTo>
                    <a:pt x="162105" y="102256"/>
                    <a:pt x="160898" y="101318"/>
                    <a:pt x="158967" y="101318"/>
                  </a:cubicBezTo>
                  <a:cubicBezTo>
                    <a:pt x="153416" y="101318"/>
                    <a:pt x="139177" y="102022"/>
                    <a:pt x="133626" y="102022"/>
                  </a:cubicBezTo>
                  <a:cubicBezTo>
                    <a:pt x="126144" y="102022"/>
                    <a:pt x="107319" y="101318"/>
                    <a:pt x="99838" y="101318"/>
                  </a:cubicBezTo>
                  <a:cubicBezTo>
                    <a:pt x="97665" y="101318"/>
                    <a:pt x="94769" y="101318"/>
                    <a:pt x="94769" y="106006"/>
                  </a:cubicBezTo>
                  <a:cubicBezTo>
                    <a:pt x="94769" y="108584"/>
                    <a:pt x="96700" y="108584"/>
                    <a:pt x="102010" y="108584"/>
                  </a:cubicBezTo>
                  <a:cubicBezTo>
                    <a:pt x="102251" y="108584"/>
                    <a:pt x="109250" y="108584"/>
                    <a:pt x="114801" y="109053"/>
                  </a:cubicBezTo>
                  <a:cubicBezTo>
                    <a:pt x="121076" y="109756"/>
                    <a:pt x="122283" y="110460"/>
                    <a:pt x="122283" y="113507"/>
                  </a:cubicBezTo>
                  <a:cubicBezTo>
                    <a:pt x="122283" y="115616"/>
                    <a:pt x="119628" y="126164"/>
                    <a:pt x="117214" y="134836"/>
                  </a:cubicBezTo>
                  <a:cubicBezTo>
                    <a:pt x="110457" y="160619"/>
                    <a:pt x="79082" y="163197"/>
                    <a:pt x="70635" y="163197"/>
                  </a:cubicBezTo>
                  <a:cubicBezTo>
                    <a:pt x="47466" y="163197"/>
                    <a:pt x="22124" y="149837"/>
                    <a:pt x="22124" y="113975"/>
                  </a:cubicBezTo>
                  <a:cubicBezTo>
                    <a:pt x="22124" y="106709"/>
                    <a:pt x="24538" y="68035"/>
                    <a:pt x="49879" y="37565"/>
                  </a:cubicBezTo>
                  <a:cubicBezTo>
                    <a:pt x="62912" y="21626"/>
                    <a:pt x="86322" y="7329"/>
                    <a:pt x="110215" y="7329"/>
                  </a:cubicBezTo>
                  <a:cubicBezTo>
                    <a:pt x="134833" y="7329"/>
                    <a:pt x="149072" y="25377"/>
                    <a:pt x="149072" y="52566"/>
                  </a:cubicBezTo>
                  <a:cubicBezTo>
                    <a:pt x="149072" y="61941"/>
                    <a:pt x="148348" y="62176"/>
                    <a:pt x="148348" y="64519"/>
                  </a:cubicBezTo>
                  <a:cubicBezTo>
                    <a:pt x="148348" y="66863"/>
                    <a:pt x="151003" y="66863"/>
                    <a:pt x="151968" y="66863"/>
                  </a:cubicBezTo>
                  <a:cubicBezTo>
                    <a:pt x="155106" y="66863"/>
                    <a:pt x="155106" y="66395"/>
                    <a:pt x="156312" y="62176"/>
                  </a:cubicBezTo>
                  <a:lnTo>
                    <a:pt x="171517" y="2407"/>
                  </a:lnTo>
                  <a:close/>
                </a:path>
              </a:pathLst>
            </a:custGeom>
            <a:solidFill>
              <a:srgbClr val="000000"/>
            </a:solidFill>
            <a:ln w="24225" cap="flat">
              <a:noFill/>
              <a:prstDash val="solid"/>
              <a:miter/>
            </a:ln>
          </p:spPr>
          <p:txBody>
            <a:bodyPr rtlCol="0" anchor="ctr"/>
            <a:lstStyle/>
            <a:p>
              <a:endParaRPr lang="tr-TR"/>
            </a:p>
          </p:txBody>
        </p:sp>
        <p:sp>
          <p:nvSpPr>
            <p:cNvPr id="24" name="Freeform: Shape 23">
              <a:extLst>
                <a:ext uri="{FF2B5EF4-FFF2-40B4-BE49-F238E27FC236}">
                  <a16:creationId xmlns:a16="http://schemas.microsoft.com/office/drawing/2014/main" id="{1F37AEC8-0FCC-4F57-9D98-2009306968A7}"/>
                </a:ext>
              </a:extLst>
            </p:cNvPr>
            <p:cNvSpPr/>
            <p:nvPr>
              <p:custDataLst>
                <p:tags r:id="rId18"/>
              </p:custDataLst>
            </p:nvPr>
          </p:nvSpPr>
          <p:spPr>
            <a:xfrm>
              <a:off x="6665448" y="3856557"/>
              <a:ext cx="203212" cy="160087"/>
            </a:xfrm>
            <a:custGeom>
              <a:avLst/>
              <a:gdLst>
                <a:gd name="connsiteX0" fmla="*/ 173214 w 203212"/>
                <a:gd name="connsiteY0" fmla="*/ 24674 h 160087"/>
                <a:gd name="connsiteX1" fmla="*/ 199280 w 203212"/>
                <a:gd name="connsiteY1" fmla="*/ 7329 h 160087"/>
                <a:gd name="connsiteX2" fmla="*/ 203382 w 203212"/>
                <a:gd name="connsiteY2" fmla="*/ 2641 h 160087"/>
                <a:gd name="connsiteX3" fmla="*/ 200245 w 203212"/>
                <a:gd name="connsiteY3" fmla="*/ 63 h 160087"/>
                <a:gd name="connsiteX4" fmla="*/ 175869 w 203212"/>
                <a:gd name="connsiteY4" fmla="*/ 766 h 160087"/>
                <a:gd name="connsiteX5" fmla="*/ 151252 w 203212"/>
                <a:gd name="connsiteY5" fmla="*/ 63 h 160087"/>
                <a:gd name="connsiteX6" fmla="*/ 146908 w 203212"/>
                <a:gd name="connsiteY6" fmla="*/ 4751 h 160087"/>
                <a:gd name="connsiteX7" fmla="*/ 151252 w 203212"/>
                <a:gd name="connsiteY7" fmla="*/ 7329 h 160087"/>
                <a:gd name="connsiteX8" fmla="*/ 167663 w 203212"/>
                <a:gd name="connsiteY8" fmla="*/ 17642 h 160087"/>
                <a:gd name="connsiteX9" fmla="*/ 166939 w 203212"/>
                <a:gd name="connsiteY9" fmla="*/ 22564 h 160087"/>
                <a:gd name="connsiteX10" fmla="*/ 139909 w 203212"/>
                <a:gd name="connsiteY10" fmla="*/ 126867 h 160087"/>
                <a:gd name="connsiteX11" fmla="*/ 86571 w 203212"/>
                <a:gd name="connsiteY11" fmla="*/ 4516 h 160087"/>
                <a:gd name="connsiteX12" fmla="*/ 78848 w 203212"/>
                <a:gd name="connsiteY12" fmla="*/ 63 h 160087"/>
                <a:gd name="connsiteX13" fmla="*/ 46508 w 203212"/>
                <a:gd name="connsiteY13" fmla="*/ 63 h 160087"/>
                <a:gd name="connsiteX14" fmla="*/ 39509 w 203212"/>
                <a:gd name="connsiteY14" fmla="*/ 4751 h 160087"/>
                <a:gd name="connsiteX15" fmla="*/ 46267 w 203212"/>
                <a:gd name="connsiteY15" fmla="*/ 7329 h 160087"/>
                <a:gd name="connsiteX16" fmla="*/ 62678 w 203212"/>
                <a:gd name="connsiteY16" fmla="*/ 9438 h 160087"/>
                <a:gd name="connsiteX17" fmla="*/ 30338 w 203212"/>
                <a:gd name="connsiteY17" fmla="*/ 135305 h 160087"/>
                <a:gd name="connsiteX18" fmla="*/ 4273 w 203212"/>
                <a:gd name="connsiteY18" fmla="*/ 152884 h 160087"/>
                <a:gd name="connsiteX19" fmla="*/ 170 w 203212"/>
                <a:gd name="connsiteY19" fmla="*/ 157572 h 160087"/>
                <a:gd name="connsiteX20" fmla="*/ 3307 w 203212"/>
                <a:gd name="connsiteY20" fmla="*/ 160150 h 160087"/>
                <a:gd name="connsiteX21" fmla="*/ 27442 w 203212"/>
                <a:gd name="connsiteY21" fmla="*/ 159447 h 160087"/>
                <a:gd name="connsiteX22" fmla="*/ 52300 w 203212"/>
                <a:gd name="connsiteY22" fmla="*/ 160150 h 160087"/>
                <a:gd name="connsiteX23" fmla="*/ 56645 w 203212"/>
                <a:gd name="connsiteY23" fmla="*/ 155462 h 160087"/>
                <a:gd name="connsiteX24" fmla="*/ 51818 w 203212"/>
                <a:gd name="connsiteY24" fmla="*/ 152884 h 160087"/>
                <a:gd name="connsiteX25" fmla="*/ 35889 w 203212"/>
                <a:gd name="connsiteY25" fmla="*/ 142571 h 160087"/>
                <a:gd name="connsiteX26" fmla="*/ 36854 w 203212"/>
                <a:gd name="connsiteY26" fmla="*/ 137180 h 160087"/>
                <a:gd name="connsiteX27" fmla="*/ 68712 w 203212"/>
                <a:gd name="connsiteY27" fmla="*/ 13423 h 160087"/>
                <a:gd name="connsiteX28" fmla="*/ 70884 w 203212"/>
                <a:gd name="connsiteY28" fmla="*/ 17642 h 160087"/>
                <a:gd name="connsiteX29" fmla="*/ 130979 w 203212"/>
                <a:gd name="connsiteY29" fmla="*/ 155696 h 160087"/>
                <a:gd name="connsiteX30" fmla="*/ 135564 w 203212"/>
                <a:gd name="connsiteY30" fmla="*/ 160150 h 160087"/>
                <a:gd name="connsiteX31" fmla="*/ 139426 w 203212"/>
                <a:gd name="connsiteY31" fmla="*/ 155228 h 160087"/>
                <a:gd name="connsiteX32" fmla="*/ 173214 w 203212"/>
                <a:gd name="connsiteY32" fmla="*/ 24674 h 1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212" h="160087">
                  <a:moveTo>
                    <a:pt x="173214" y="24674"/>
                  </a:moveTo>
                  <a:cubicBezTo>
                    <a:pt x="175628" y="15298"/>
                    <a:pt x="179972" y="8032"/>
                    <a:pt x="199280" y="7329"/>
                  </a:cubicBezTo>
                  <a:cubicBezTo>
                    <a:pt x="200486" y="7329"/>
                    <a:pt x="203382" y="7094"/>
                    <a:pt x="203382" y="2641"/>
                  </a:cubicBezTo>
                  <a:cubicBezTo>
                    <a:pt x="203382" y="2407"/>
                    <a:pt x="203382" y="63"/>
                    <a:pt x="200245" y="63"/>
                  </a:cubicBezTo>
                  <a:cubicBezTo>
                    <a:pt x="192280" y="63"/>
                    <a:pt x="183833" y="766"/>
                    <a:pt x="175869" y="766"/>
                  </a:cubicBezTo>
                  <a:cubicBezTo>
                    <a:pt x="167663" y="766"/>
                    <a:pt x="159216" y="63"/>
                    <a:pt x="151252" y="63"/>
                  </a:cubicBezTo>
                  <a:cubicBezTo>
                    <a:pt x="149804" y="63"/>
                    <a:pt x="146908" y="63"/>
                    <a:pt x="146908" y="4751"/>
                  </a:cubicBezTo>
                  <a:cubicBezTo>
                    <a:pt x="146908" y="7329"/>
                    <a:pt x="149321" y="7329"/>
                    <a:pt x="151252" y="7329"/>
                  </a:cubicBezTo>
                  <a:cubicBezTo>
                    <a:pt x="165009" y="7563"/>
                    <a:pt x="167663" y="12485"/>
                    <a:pt x="167663" y="17642"/>
                  </a:cubicBezTo>
                  <a:cubicBezTo>
                    <a:pt x="167663" y="18345"/>
                    <a:pt x="167181" y="21861"/>
                    <a:pt x="166939" y="22564"/>
                  </a:cubicBezTo>
                  <a:lnTo>
                    <a:pt x="139909" y="126867"/>
                  </a:lnTo>
                  <a:lnTo>
                    <a:pt x="86571" y="4516"/>
                  </a:lnTo>
                  <a:cubicBezTo>
                    <a:pt x="84641" y="297"/>
                    <a:pt x="84399" y="63"/>
                    <a:pt x="78848" y="63"/>
                  </a:cubicBezTo>
                  <a:lnTo>
                    <a:pt x="46508" y="63"/>
                  </a:lnTo>
                  <a:cubicBezTo>
                    <a:pt x="41681" y="63"/>
                    <a:pt x="39509" y="63"/>
                    <a:pt x="39509" y="4751"/>
                  </a:cubicBezTo>
                  <a:cubicBezTo>
                    <a:pt x="39509" y="7329"/>
                    <a:pt x="41681" y="7329"/>
                    <a:pt x="46267" y="7329"/>
                  </a:cubicBezTo>
                  <a:cubicBezTo>
                    <a:pt x="47474" y="7329"/>
                    <a:pt x="62678" y="7329"/>
                    <a:pt x="62678" y="9438"/>
                  </a:cubicBezTo>
                  <a:lnTo>
                    <a:pt x="30338" y="135305"/>
                  </a:lnTo>
                  <a:cubicBezTo>
                    <a:pt x="27925" y="144680"/>
                    <a:pt x="23822" y="152181"/>
                    <a:pt x="4273" y="152884"/>
                  </a:cubicBezTo>
                  <a:cubicBezTo>
                    <a:pt x="2825" y="152884"/>
                    <a:pt x="170" y="153118"/>
                    <a:pt x="170" y="157572"/>
                  </a:cubicBezTo>
                  <a:cubicBezTo>
                    <a:pt x="170" y="159212"/>
                    <a:pt x="1377" y="160150"/>
                    <a:pt x="3307" y="160150"/>
                  </a:cubicBezTo>
                  <a:cubicBezTo>
                    <a:pt x="11030" y="160150"/>
                    <a:pt x="19478" y="159447"/>
                    <a:pt x="27442" y="159447"/>
                  </a:cubicBezTo>
                  <a:cubicBezTo>
                    <a:pt x="35648" y="159447"/>
                    <a:pt x="44336" y="160150"/>
                    <a:pt x="52300" y="160150"/>
                  </a:cubicBezTo>
                  <a:cubicBezTo>
                    <a:pt x="53507" y="160150"/>
                    <a:pt x="56645" y="160150"/>
                    <a:pt x="56645" y="155462"/>
                  </a:cubicBezTo>
                  <a:cubicBezTo>
                    <a:pt x="56645" y="153118"/>
                    <a:pt x="54473" y="152884"/>
                    <a:pt x="51818" y="152884"/>
                  </a:cubicBezTo>
                  <a:cubicBezTo>
                    <a:pt x="37820" y="152415"/>
                    <a:pt x="35889" y="147258"/>
                    <a:pt x="35889" y="142571"/>
                  </a:cubicBezTo>
                  <a:cubicBezTo>
                    <a:pt x="35889" y="140930"/>
                    <a:pt x="36130" y="139758"/>
                    <a:pt x="36854" y="137180"/>
                  </a:cubicBezTo>
                  <a:lnTo>
                    <a:pt x="68712" y="13423"/>
                  </a:lnTo>
                  <a:cubicBezTo>
                    <a:pt x="69677" y="14829"/>
                    <a:pt x="69677" y="15298"/>
                    <a:pt x="70884" y="17642"/>
                  </a:cubicBezTo>
                  <a:lnTo>
                    <a:pt x="130979" y="155696"/>
                  </a:lnTo>
                  <a:cubicBezTo>
                    <a:pt x="132668" y="159681"/>
                    <a:pt x="133392" y="160150"/>
                    <a:pt x="135564" y="160150"/>
                  </a:cubicBezTo>
                  <a:cubicBezTo>
                    <a:pt x="138219" y="160150"/>
                    <a:pt x="138219" y="159447"/>
                    <a:pt x="139426" y="155228"/>
                  </a:cubicBezTo>
                  <a:lnTo>
                    <a:pt x="173214" y="24674"/>
                  </a:lnTo>
                  <a:close/>
                </a:path>
              </a:pathLst>
            </a:custGeom>
            <a:solidFill>
              <a:srgbClr val="000000"/>
            </a:solidFill>
            <a:ln w="24225" cap="flat">
              <a:noFill/>
              <a:prstDash val="solid"/>
              <a:miter/>
            </a:ln>
          </p:spPr>
          <p:txBody>
            <a:bodyPr rtlCol="0" anchor="ctr"/>
            <a:lstStyle/>
            <a:p>
              <a:endParaRPr lang="tr-TR"/>
            </a:p>
          </p:txBody>
        </p:sp>
        <p:sp>
          <p:nvSpPr>
            <p:cNvPr id="25" name="Freeform: Shape 24">
              <a:extLst>
                <a:ext uri="{FF2B5EF4-FFF2-40B4-BE49-F238E27FC236}">
                  <a16:creationId xmlns:a16="http://schemas.microsoft.com/office/drawing/2014/main" id="{5B27C4D8-E4DC-4CC7-A591-49FF15BC9B36}"/>
                </a:ext>
              </a:extLst>
            </p:cNvPr>
            <p:cNvSpPr/>
            <p:nvPr>
              <p:custDataLst>
                <p:tags r:id="rId19"/>
              </p:custDataLst>
            </p:nvPr>
          </p:nvSpPr>
          <p:spPr>
            <a:xfrm>
              <a:off x="6885675" y="3856557"/>
              <a:ext cx="203212" cy="160087"/>
            </a:xfrm>
            <a:custGeom>
              <a:avLst/>
              <a:gdLst>
                <a:gd name="connsiteX0" fmla="*/ 173223 w 203212"/>
                <a:gd name="connsiteY0" fmla="*/ 24674 h 160087"/>
                <a:gd name="connsiteX1" fmla="*/ 199289 w 203212"/>
                <a:gd name="connsiteY1" fmla="*/ 7329 h 160087"/>
                <a:gd name="connsiteX2" fmla="*/ 203391 w 203212"/>
                <a:gd name="connsiteY2" fmla="*/ 2641 h 160087"/>
                <a:gd name="connsiteX3" fmla="*/ 200254 w 203212"/>
                <a:gd name="connsiteY3" fmla="*/ 63 h 160087"/>
                <a:gd name="connsiteX4" fmla="*/ 175878 w 203212"/>
                <a:gd name="connsiteY4" fmla="*/ 766 h 160087"/>
                <a:gd name="connsiteX5" fmla="*/ 151261 w 203212"/>
                <a:gd name="connsiteY5" fmla="*/ 63 h 160087"/>
                <a:gd name="connsiteX6" fmla="*/ 146917 w 203212"/>
                <a:gd name="connsiteY6" fmla="*/ 4751 h 160087"/>
                <a:gd name="connsiteX7" fmla="*/ 151261 w 203212"/>
                <a:gd name="connsiteY7" fmla="*/ 7329 h 160087"/>
                <a:gd name="connsiteX8" fmla="*/ 167672 w 203212"/>
                <a:gd name="connsiteY8" fmla="*/ 17642 h 160087"/>
                <a:gd name="connsiteX9" fmla="*/ 166948 w 203212"/>
                <a:gd name="connsiteY9" fmla="*/ 22564 h 160087"/>
                <a:gd name="connsiteX10" fmla="*/ 139918 w 203212"/>
                <a:gd name="connsiteY10" fmla="*/ 126867 h 160087"/>
                <a:gd name="connsiteX11" fmla="*/ 86580 w 203212"/>
                <a:gd name="connsiteY11" fmla="*/ 4516 h 160087"/>
                <a:gd name="connsiteX12" fmla="*/ 78857 w 203212"/>
                <a:gd name="connsiteY12" fmla="*/ 63 h 160087"/>
                <a:gd name="connsiteX13" fmla="*/ 46517 w 203212"/>
                <a:gd name="connsiteY13" fmla="*/ 63 h 160087"/>
                <a:gd name="connsiteX14" fmla="*/ 39518 w 203212"/>
                <a:gd name="connsiteY14" fmla="*/ 4751 h 160087"/>
                <a:gd name="connsiteX15" fmla="*/ 46276 w 203212"/>
                <a:gd name="connsiteY15" fmla="*/ 7329 h 160087"/>
                <a:gd name="connsiteX16" fmla="*/ 62687 w 203212"/>
                <a:gd name="connsiteY16" fmla="*/ 9438 h 160087"/>
                <a:gd name="connsiteX17" fmla="*/ 30347 w 203212"/>
                <a:gd name="connsiteY17" fmla="*/ 135305 h 160087"/>
                <a:gd name="connsiteX18" fmla="*/ 4282 w 203212"/>
                <a:gd name="connsiteY18" fmla="*/ 152884 h 160087"/>
                <a:gd name="connsiteX19" fmla="*/ 179 w 203212"/>
                <a:gd name="connsiteY19" fmla="*/ 157572 h 160087"/>
                <a:gd name="connsiteX20" fmla="*/ 3316 w 203212"/>
                <a:gd name="connsiteY20" fmla="*/ 160150 h 160087"/>
                <a:gd name="connsiteX21" fmla="*/ 27451 w 203212"/>
                <a:gd name="connsiteY21" fmla="*/ 159447 h 160087"/>
                <a:gd name="connsiteX22" fmla="*/ 52310 w 203212"/>
                <a:gd name="connsiteY22" fmla="*/ 160150 h 160087"/>
                <a:gd name="connsiteX23" fmla="*/ 56654 w 203212"/>
                <a:gd name="connsiteY23" fmla="*/ 155462 h 160087"/>
                <a:gd name="connsiteX24" fmla="*/ 51827 w 203212"/>
                <a:gd name="connsiteY24" fmla="*/ 152884 h 160087"/>
                <a:gd name="connsiteX25" fmla="*/ 35898 w 203212"/>
                <a:gd name="connsiteY25" fmla="*/ 142571 h 160087"/>
                <a:gd name="connsiteX26" fmla="*/ 36863 w 203212"/>
                <a:gd name="connsiteY26" fmla="*/ 137180 h 160087"/>
                <a:gd name="connsiteX27" fmla="*/ 68721 w 203212"/>
                <a:gd name="connsiteY27" fmla="*/ 13423 h 160087"/>
                <a:gd name="connsiteX28" fmla="*/ 70893 w 203212"/>
                <a:gd name="connsiteY28" fmla="*/ 17642 h 160087"/>
                <a:gd name="connsiteX29" fmla="*/ 130988 w 203212"/>
                <a:gd name="connsiteY29" fmla="*/ 155696 h 160087"/>
                <a:gd name="connsiteX30" fmla="*/ 135574 w 203212"/>
                <a:gd name="connsiteY30" fmla="*/ 160150 h 160087"/>
                <a:gd name="connsiteX31" fmla="*/ 139435 w 203212"/>
                <a:gd name="connsiteY31" fmla="*/ 155228 h 160087"/>
                <a:gd name="connsiteX32" fmla="*/ 173223 w 203212"/>
                <a:gd name="connsiteY32" fmla="*/ 24674 h 1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212" h="160087">
                  <a:moveTo>
                    <a:pt x="173223" y="24674"/>
                  </a:moveTo>
                  <a:cubicBezTo>
                    <a:pt x="175637" y="15298"/>
                    <a:pt x="179981" y="8032"/>
                    <a:pt x="199289" y="7329"/>
                  </a:cubicBezTo>
                  <a:cubicBezTo>
                    <a:pt x="200495" y="7329"/>
                    <a:pt x="203391" y="7094"/>
                    <a:pt x="203391" y="2641"/>
                  </a:cubicBezTo>
                  <a:cubicBezTo>
                    <a:pt x="203391" y="2407"/>
                    <a:pt x="203391" y="63"/>
                    <a:pt x="200254" y="63"/>
                  </a:cubicBezTo>
                  <a:cubicBezTo>
                    <a:pt x="192290" y="63"/>
                    <a:pt x="183843" y="766"/>
                    <a:pt x="175878" y="766"/>
                  </a:cubicBezTo>
                  <a:cubicBezTo>
                    <a:pt x="167672" y="766"/>
                    <a:pt x="159225" y="63"/>
                    <a:pt x="151261" y="63"/>
                  </a:cubicBezTo>
                  <a:cubicBezTo>
                    <a:pt x="149813" y="63"/>
                    <a:pt x="146917" y="63"/>
                    <a:pt x="146917" y="4751"/>
                  </a:cubicBezTo>
                  <a:cubicBezTo>
                    <a:pt x="146917" y="7329"/>
                    <a:pt x="149330" y="7329"/>
                    <a:pt x="151261" y="7329"/>
                  </a:cubicBezTo>
                  <a:cubicBezTo>
                    <a:pt x="165018" y="7563"/>
                    <a:pt x="167672" y="12485"/>
                    <a:pt x="167672" y="17642"/>
                  </a:cubicBezTo>
                  <a:cubicBezTo>
                    <a:pt x="167672" y="18345"/>
                    <a:pt x="167190" y="21861"/>
                    <a:pt x="166948" y="22564"/>
                  </a:cubicBezTo>
                  <a:lnTo>
                    <a:pt x="139918" y="126867"/>
                  </a:lnTo>
                  <a:lnTo>
                    <a:pt x="86580" y="4516"/>
                  </a:lnTo>
                  <a:cubicBezTo>
                    <a:pt x="84650" y="297"/>
                    <a:pt x="84408" y="63"/>
                    <a:pt x="78857" y="63"/>
                  </a:cubicBezTo>
                  <a:lnTo>
                    <a:pt x="46517" y="63"/>
                  </a:lnTo>
                  <a:cubicBezTo>
                    <a:pt x="41690" y="63"/>
                    <a:pt x="39518" y="63"/>
                    <a:pt x="39518" y="4751"/>
                  </a:cubicBezTo>
                  <a:cubicBezTo>
                    <a:pt x="39518" y="7329"/>
                    <a:pt x="41690" y="7329"/>
                    <a:pt x="46276" y="7329"/>
                  </a:cubicBezTo>
                  <a:cubicBezTo>
                    <a:pt x="47483" y="7329"/>
                    <a:pt x="62687" y="7329"/>
                    <a:pt x="62687" y="9438"/>
                  </a:cubicBezTo>
                  <a:lnTo>
                    <a:pt x="30347" y="135305"/>
                  </a:lnTo>
                  <a:cubicBezTo>
                    <a:pt x="27934" y="144680"/>
                    <a:pt x="23831" y="152181"/>
                    <a:pt x="4282" y="152884"/>
                  </a:cubicBezTo>
                  <a:cubicBezTo>
                    <a:pt x="2834" y="152884"/>
                    <a:pt x="179" y="153118"/>
                    <a:pt x="179" y="157572"/>
                  </a:cubicBezTo>
                  <a:cubicBezTo>
                    <a:pt x="179" y="159212"/>
                    <a:pt x="1386" y="160150"/>
                    <a:pt x="3316" y="160150"/>
                  </a:cubicBezTo>
                  <a:cubicBezTo>
                    <a:pt x="11040" y="160150"/>
                    <a:pt x="19487" y="159447"/>
                    <a:pt x="27451" y="159447"/>
                  </a:cubicBezTo>
                  <a:cubicBezTo>
                    <a:pt x="35657" y="159447"/>
                    <a:pt x="44345" y="160150"/>
                    <a:pt x="52310" y="160150"/>
                  </a:cubicBezTo>
                  <a:cubicBezTo>
                    <a:pt x="53516" y="160150"/>
                    <a:pt x="56654" y="160150"/>
                    <a:pt x="56654" y="155462"/>
                  </a:cubicBezTo>
                  <a:cubicBezTo>
                    <a:pt x="56654" y="153118"/>
                    <a:pt x="54482" y="152884"/>
                    <a:pt x="51827" y="152884"/>
                  </a:cubicBezTo>
                  <a:cubicBezTo>
                    <a:pt x="37829" y="152415"/>
                    <a:pt x="35898" y="147258"/>
                    <a:pt x="35898" y="142571"/>
                  </a:cubicBezTo>
                  <a:cubicBezTo>
                    <a:pt x="35898" y="140930"/>
                    <a:pt x="36139" y="139758"/>
                    <a:pt x="36863" y="137180"/>
                  </a:cubicBezTo>
                  <a:lnTo>
                    <a:pt x="68721" y="13423"/>
                  </a:lnTo>
                  <a:cubicBezTo>
                    <a:pt x="69686" y="14829"/>
                    <a:pt x="69686" y="15298"/>
                    <a:pt x="70893" y="17642"/>
                  </a:cubicBezTo>
                  <a:lnTo>
                    <a:pt x="130988" y="155696"/>
                  </a:lnTo>
                  <a:cubicBezTo>
                    <a:pt x="132677" y="159681"/>
                    <a:pt x="133401" y="160150"/>
                    <a:pt x="135574" y="160150"/>
                  </a:cubicBezTo>
                  <a:cubicBezTo>
                    <a:pt x="138228" y="160150"/>
                    <a:pt x="138228" y="159447"/>
                    <a:pt x="139435" y="155228"/>
                  </a:cubicBezTo>
                  <a:lnTo>
                    <a:pt x="173223" y="24674"/>
                  </a:lnTo>
                  <a:close/>
                </a:path>
              </a:pathLst>
            </a:custGeom>
            <a:solidFill>
              <a:srgbClr val="000000"/>
            </a:solidFill>
            <a:ln w="24225" cap="flat">
              <a:noFill/>
              <a:prstDash val="solid"/>
              <a:miter/>
            </a:ln>
          </p:spPr>
          <p:txBody>
            <a:bodyPr rtlCol="0" anchor="ctr"/>
            <a:lstStyle/>
            <a:p>
              <a:endParaRPr lang="tr-TR"/>
            </a:p>
          </p:txBody>
        </p:sp>
        <p:sp>
          <p:nvSpPr>
            <p:cNvPr id="26" name="Freeform: Shape 25">
              <a:extLst>
                <a:ext uri="{FF2B5EF4-FFF2-40B4-BE49-F238E27FC236}">
                  <a16:creationId xmlns:a16="http://schemas.microsoft.com/office/drawing/2014/main" id="{D5B30269-18CB-4C71-AB56-EF84222D7195}"/>
                </a:ext>
              </a:extLst>
            </p:cNvPr>
            <p:cNvSpPr/>
            <p:nvPr>
              <p:custDataLst>
                <p:tags r:id="rId20"/>
              </p:custDataLst>
            </p:nvPr>
          </p:nvSpPr>
          <p:spPr>
            <a:xfrm>
              <a:off x="7078117" y="3979446"/>
              <a:ext cx="103223" cy="73996"/>
            </a:xfrm>
            <a:custGeom>
              <a:avLst/>
              <a:gdLst>
                <a:gd name="connsiteX0" fmla="*/ 12858 w 103223"/>
                <a:gd name="connsiteY0" fmla="*/ 62083 h 73996"/>
                <a:gd name="connsiteX1" fmla="*/ 11168 w 103223"/>
                <a:gd name="connsiteY1" fmla="*/ 68810 h 73996"/>
                <a:gd name="connsiteX2" fmla="*/ 16912 w 103223"/>
                <a:gd name="connsiteY2" fmla="*/ 74061 h 73996"/>
                <a:gd name="connsiteX3" fmla="*/ 23501 w 103223"/>
                <a:gd name="connsiteY3" fmla="*/ 70451 h 73996"/>
                <a:gd name="connsiteX4" fmla="*/ 26542 w 103223"/>
                <a:gd name="connsiteY4" fmla="*/ 60279 h 73996"/>
                <a:gd name="connsiteX5" fmla="*/ 30259 w 103223"/>
                <a:gd name="connsiteY5" fmla="*/ 45512 h 73996"/>
                <a:gd name="connsiteX6" fmla="*/ 33131 w 103223"/>
                <a:gd name="connsiteY6" fmla="*/ 34519 h 73996"/>
                <a:gd name="connsiteX7" fmla="*/ 40226 w 103223"/>
                <a:gd name="connsiteY7" fmla="*/ 19753 h 73996"/>
                <a:gd name="connsiteX8" fmla="*/ 65567 w 103223"/>
                <a:gd name="connsiteY8" fmla="*/ 4658 h 73996"/>
                <a:gd name="connsiteX9" fmla="*/ 75535 w 103223"/>
                <a:gd name="connsiteY9" fmla="*/ 16143 h 73996"/>
                <a:gd name="connsiteX10" fmla="*/ 65567 w 103223"/>
                <a:gd name="connsiteY10" fmla="*/ 51091 h 73996"/>
                <a:gd name="connsiteX11" fmla="*/ 63033 w 103223"/>
                <a:gd name="connsiteY11" fmla="*/ 59950 h 73996"/>
                <a:gd name="connsiteX12" fmla="*/ 79083 w 103223"/>
                <a:gd name="connsiteY12" fmla="*/ 74061 h 73996"/>
                <a:gd name="connsiteX13" fmla="*/ 103410 w 103223"/>
                <a:gd name="connsiteY13" fmla="*/ 48958 h 73996"/>
                <a:gd name="connsiteX14" fmla="*/ 100707 w 103223"/>
                <a:gd name="connsiteY14" fmla="*/ 46825 h 73996"/>
                <a:gd name="connsiteX15" fmla="*/ 97497 w 103223"/>
                <a:gd name="connsiteY15" fmla="*/ 49614 h 73996"/>
                <a:gd name="connsiteX16" fmla="*/ 79589 w 103223"/>
                <a:gd name="connsiteY16" fmla="*/ 69467 h 73996"/>
                <a:gd name="connsiteX17" fmla="*/ 75366 w 103223"/>
                <a:gd name="connsiteY17" fmla="*/ 63724 h 73996"/>
                <a:gd name="connsiteX18" fmla="*/ 79252 w 103223"/>
                <a:gd name="connsiteY18" fmla="*/ 50434 h 73996"/>
                <a:gd name="connsiteX19" fmla="*/ 88206 w 103223"/>
                <a:gd name="connsiteY19" fmla="*/ 18768 h 73996"/>
                <a:gd name="connsiteX20" fmla="*/ 66243 w 103223"/>
                <a:gd name="connsiteY20" fmla="*/ 64 h 73996"/>
                <a:gd name="connsiteX21" fmla="*/ 37692 w 103223"/>
                <a:gd name="connsiteY21" fmla="*/ 14995 h 73996"/>
                <a:gd name="connsiteX22" fmla="*/ 19615 w 103223"/>
                <a:gd name="connsiteY22" fmla="*/ 64 h 73996"/>
                <a:gd name="connsiteX23" fmla="*/ 6269 w 103223"/>
                <a:gd name="connsiteY23" fmla="*/ 8924 h 73996"/>
                <a:gd name="connsiteX24" fmla="*/ 187 w 103223"/>
                <a:gd name="connsiteY24" fmla="*/ 25167 h 73996"/>
                <a:gd name="connsiteX25" fmla="*/ 3059 w 103223"/>
                <a:gd name="connsiteY25" fmla="*/ 27300 h 73996"/>
                <a:gd name="connsiteX26" fmla="*/ 6776 w 103223"/>
                <a:gd name="connsiteY26" fmla="*/ 22378 h 73996"/>
                <a:gd name="connsiteX27" fmla="*/ 19108 w 103223"/>
                <a:gd name="connsiteY27" fmla="*/ 4658 h 73996"/>
                <a:gd name="connsiteX28" fmla="*/ 24684 w 103223"/>
                <a:gd name="connsiteY28" fmla="*/ 12698 h 73996"/>
                <a:gd name="connsiteX29" fmla="*/ 21980 w 103223"/>
                <a:gd name="connsiteY29" fmla="*/ 26316 h 73996"/>
                <a:gd name="connsiteX30" fmla="*/ 18264 w 103223"/>
                <a:gd name="connsiteY30" fmla="*/ 41082 h 73996"/>
                <a:gd name="connsiteX31" fmla="*/ 12858 w 103223"/>
                <a:gd name="connsiteY31" fmla="*/ 62083 h 7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223" h="73996">
                  <a:moveTo>
                    <a:pt x="12858" y="62083"/>
                  </a:moveTo>
                  <a:cubicBezTo>
                    <a:pt x="12182" y="64216"/>
                    <a:pt x="11168" y="68318"/>
                    <a:pt x="11168" y="68810"/>
                  </a:cubicBezTo>
                  <a:cubicBezTo>
                    <a:pt x="11168" y="72420"/>
                    <a:pt x="14209" y="74061"/>
                    <a:pt x="16912" y="74061"/>
                  </a:cubicBezTo>
                  <a:cubicBezTo>
                    <a:pt x="19953" y="74061"/>
                    <a:pt x="22656" y="71928"/>
                    <a:pt x="23501" y="70451"/>
                  </a:cubicBezTo>
                  <a:cubicBezTo>
                    <a:pt x="24346" y="68974"/>
                    <a:pt x="25697" y="63724"/>
                    <a:pt x="26542" y="60279"/>
                  </a:cubicBezTo>
                  <a:cubicBezTo>
                    <a:pt x="27387" y="57161"/>
                    <a:pt x="29245" y="49614"/>
                    <a:pt x="30259" y="45512"/>
                  </a:cubicBezTo>
                  <a:cubicBezTo>
                    <a:pt x="31272" y="41903"/>
                    <a:pt x="32286" y="38293"/>
                    <a:pt x="33131" y="34519"/>
                  </a:cubicBezTo>
                  <a:cubicBezTo>
                    <a:pt x="34989" y="27792"/>
                    <a:pt x="35327" y="26480"/>
                    <a:pt x="40226" y="19753"/>
                  </a:cubicBezTo>
                  <a:cubicBezTo>
                    <a:pt x="44957" y="13190"/>
                    <a:pt x="52897" y="4658"/>
                    <a:pt x="65567" y="4658"/>
                  </a:cubicBezTo>
                  <a:cubicBezTo>
                    <a:pt x="75366" y="4658"/>
                    <a:pt x="75535" y="13026"/>
                    <a:pt x="75535" y="16143"/>
                  </a:cubicBezTo>
                  <a:cubicBezTo>
                    <a:pt x="75535" y="25988"/>
                    <a:pt x="68270" y="44200"/>
                    <a:pt x="65567" y="51091"/>
                  </a:cubicBezTo>
                  <a:cubicBezTo>
                    <a:pt x="63709" y="55685"/>
                    <a:pt x="63033" y="57161"/>
                    <a:pt x="63033" y="59950"/>
                  </a:cubicBezTo>
                  <a:cubicBezTo>
                    <a:pt x="63033" y="68646"/>
                    <a:pt x="70467" y="74061"/>
                    <a:pt x="79083" y="74061"/>
                  </a:cubicBezTo>
                  <a:cubicBezTo>
                    <a:pt x="95977" y="74061"/>
                    <a:pt x="103410" y="51419"/>
                    <a:pt x="103410" y="48958"/>
                  </a:cubicBezTo>
                  <a:cubicBezTo>
                    <a:pt x="103410" y="46825"/>
                    <a:pt x="101214" y="46825"/>
                    <a:pt x="100707" y="46825"/>
                  </a:cubicBezTo>
                  <a:cubicBezTo>
                    <a:pt x="98342" y="46825"/>
                    <a:pt x="98173" y="47809"/>
                    <a:pt x="97497" y="49614"/>
                  </a:cubicBezTo>
                  <a:cubicBezTo>
                    <a:pt x="93612" y="62740"/>
                    <a:pt x="86347" y="69467"/>
                    <a:pt x="79589" y="69467"/>
                  </a:cubicBezTo>
                  <a:cubicBezTo>
                    <a:pt x="76042" y="69467"/>
                    <a:pt x="75366" y="67170"/>
                    <a:pt x="75366" y="63724"/>
                  </a:cubicBezTo>
                  <a:cubicBezTo>
                    <a:pt x="75366" y="59950"/>
                    <a:pt x="76211" y="57817"/>
                    <a:pt x="79252" y="50434"/>
                  </a:cubicBezTo>
                  <a:cubicBezTo>
                    <a:pt x="81279" y="45348"/>
                    <a:pt x="88206" y="27956"/>
                    <a:pt x="88206" y="18768"/>
                  </a:cubicBezTo>
                  <a:cubicBezTo>
                    <a:pt x="88206" y="2853"/>
                    <a:pt x="75197" y="64"/>
                    <a:pt x="66243" y="64"/>
                  </a:cubicBezTo>
                  <a:cubicBezTo>
                    <a:pt x="52221" y="64"/>
                    <a:pt x="42760" y="8432"/>
                    <a:pt x="37692" y="14995"/>
                  </a:cubicBezTo>
                  <a:cubicBezTo>
                    <a:pt x="36509" y="3674"/>
                    <a:pt x="26542" y="64"/>
                    <a:pt x="19615" y="64"/>
                  </a:cubicBezTo>
                  <a:cubicBezTo>
                    <a:pt x="12351" y="64"/>
                    <a:pt x="8465" y="5150"/>
                    <a:pt x="6269" y="8924"/>
                  </a:cubicBezTo>
                  <a:cubicBezTo>
                    <a:pt x="2552" y="14995"/>
                    <a:pt x="187" y="24347"/>
                    <a:pt x="187" y="25167"/>
                  </a:cubicBezTo>
                  <a:cubicBezTo>
                    <a:pt x="187" y="27300"/>
                    <a:pt x="2552" y="27300"/>
                    <a:pt x="3059" y="27300"/>
                  </a:cubicBezTo>
                  <a:cubicBezTo>
                    <a:pt x="5424" y="27300"/>
                    <a:pt x="5593" y="26808"/>
                    <a:pt x="6776" y="22378"/>
                  </a:cubicBezTo>
                  <a:cubicBezTo>
                    <a:pt x="9310" y="12698"/>
                    <a:pt x="12520" y="4658"/>
                    <a:pt x="19108" y="4658"/>
                  </a:cubicBezTo>
                  <a:cubicBezTo>
                    <a:pt x="23501" y="4658"/>
                    <a:pt x="24684" y="8268"/>
                    <a:pt x="24684" y="12698"/>
                  </a:cubicBezTo>
                  <a:cubicBezTo>
                    <a:pt x="24684" y="15815"/>
                    <a:pt x="23163" y="21886"/>
                    <a:pt x="21980" y="26316"/>
                  </a:cubicBezTo>
                  <a:cubicBezTo>
                    <a:pt x="20798" y="30746"/>
                    <a:pt x="19108" y="37473"/>
                    <a:pt x="18264" y="41082"/>
                  </a:cubicBezTo>
                  <a:lnTo>
                    <a:pt x="12858" y="62083"/>
                  </a:lnTo>
                  <a:close/>
                </a:path>
              </a:pathLst>
            </a:custGeom>
            <a:solidFill>
              <a:srgbClr val="000000"/>
            </a:solidFill>
            <a:ln w="24225" cap="flat">
              <a:noFill/>
              <a:prstDash val="solid"/>
              <a:miter/>
            </a:ln>
          </p:spPr>
          <p:txBody>
            <a:bodyPr rtlCol="0" anchor="ctr"/>
            <a:lstStyle/>
            <a:p>
              <a:endParaRPr lang="tr-TR"/>
            </a:p>
          </p:txBody>
        </p:sp>
        <p:sp>
          <p:nvSpPr>
            <p:cNvPr id="27" name="Freeform: Shape 26">
              <a:extLst>
                <a:ext uri="{FF2B5EF4-FFF2-40B4-BE49-F238E27FC236}">
                  <a16:creationId xmlns:a16="http://schemas.microsoft.com/office/drawing/2014/main" id="{3F226E41-C911-4229-B6B9-00EB675C50AE}"/>
                </a:ext>
              </a:extLst>
            </p:cNvPr>
            <p:cNvSpPr/>
            <p:nvPr>
              <p:custDataLst>
                <p:tags r:id="rId21"/>
              </p:custDataLst>
            </p:nvPr>
          </p:nvSpPr>
          <p:spPr>
            <a:xfrm>
              <a:off x="7200462" y="4023441"/>
              <a:ext cx="126344" cy="53088"/>
            </a:xfrm>
            <a:custGeom>
              <a:avLst/>
              <a:gdLst>
                <a:gd name="connsiteX0" fmla="*/ 54253 w 126344"/>
                <a:gd name="connsiteY0" fmla="*/ 41669 h 53088"/>
                <a:gd name="connsiteX1" fmla="*/ 52564 w 126344"/>
                <a:gd name="connsiteY1" fmla="*/ 49052 h 53088"/>
                <a:gd name="connsiteX2" fmla="*/ 57029 w 126344"/>
                <a:gd name="connsiteY2" fmla="*/ 53154 h 53088"/>
                <a:gd name="connsiteX3" fmla="*/ 62821 w 126344"/>
                <a:gd name="connsiteY3" fmla="*/ 49287 h 53088"/>
                <a:gd name="connsiteX4" fmla="*/ 65114 w 126344"/>
                <a:gd name="connsiteY4" fmla="*/ 40146 h 53088"/>
                <a:gd name="connsiteX5" fmla="*/ 69458 w 126344"/>
                <a:gd name="connsiteY5" fmla="*/ 23621 h 53088"/>
                <a:gd name="connsiteX6" fmla="*/ 94437 w 126344"/>
                <a:gd name="connsiteY6" fmla="*/ 4050 h 53088"/>
                <a:gd name="connsiteX7" fmla="*/ 102884 w 126344"/>
                <a:gd name="connsiteY7" fmla="*/ 12488 h 53088"/>
                <a:gd name="connsiteX8" fmla="*/ 95041 w 126344"/>
                <a:gd name="connsiteY8" fmla="*/ 37919 h 53088"/>
                <a:gd name="connsiteX9" fmla="*/ 93834 w 126344"/>
                <a:gd name="connsiteY9" fmla="*/ 42841 h 53088"/>
                <a:gd name="connsiteX10" fmla="*/ 106987 w 126344"/>
                <a:gd name="connsiteY10" fmla="*/ 53154 h 53088"/>
                <a:gd name="connsiteX11" fmla="*/ 126536 w 126344"/>
                <a:gd name="connsiteY11" fmla="*/ 34989 h 53088"/>
                <a:gd name="connsiteX12" fmla="*/ 124002 w 126344"/>
                <a:gd name="connsiteY12" fmla="*/ 33348 h 53088"/>
                <a:gd name="connsiteX13" fmla="*/ 121106 w 126344"/>
                <a:gd name="connsiteY13" fmla="*/ 36044 h 53088"/>
                <a:gd name="connsiteX14" fmla="*/ 107470 w 126344"/>
                <a:gd name="connsiteY14" fmla="*/ 49170 h 53088"/>
                <a:gd name="connsiteX15" fmla="*/ 103850 w 126344"/>
                <a:gd name="connsiteY15" fmla="*/ 44716 h 53088"/>
                <a:gd name="connsiteX16" fmla="*/ 105418 w 126344"/>
                <a:gd name="connsiteY16" fmla="*/ 38505 h 53088"/>
                <a:gd name="connsiteX17" fmla="*/ 113021 w 126344"/>
                <a:gd name="connsiteY17" fmla="*/ 14011 h 53088"/>
                <a:gd name="connsiteX18" fmla="*/ 95161 w 126344"/>
                <a:gd name="connsiteY18" fmla="*/ 65 h 53088"/>
                <a:gd name="connsiteX19" fmla="*/ 71268 w 126344"/>
                <a:gd name="connsiteY19" fmla="*/ 12957 h 53088"/>
                <a:gd name="connsiteX20" fmla="*/ 53288 w 126344"/>
                <a:gd name="connsiteY20" fmla="*/ 65 h 53088"/>
                <a:gd name="connsiteX21" fmla="*/ 30360 w 126344"/>
                <a:gd name="connsiteY21" fmla="*/ 11667 h 53088"/>
                <a:gd name="connsiteX22" fmla="*/ 15759 w 126344"/>
                <a:gd name="connsiteY22" fmla="*/ 65 h 53088"/>
                <a:gd name="connsiteX23" fmla="*/ 192 w 126344"/>
                <a:gd name="connsiteY23" fmla="*/ 18230 h 53088"/>
                <a:gd name="connsiteX24" fmla="*/ 2726 w 126344"/>
                <a:gd name="connsiteY24" fmla="*/ 19871 h 53088"/>
                <a:gd name="connsiteX25" fmla="*/ 5502 w 126344"/>
                <a:gd name="connsiteY25" fmla="*/ 17644 h 53088"/>
                <a:gd name="connsiteX26" fmla="*/ 15155 w 126344"/>
                <a:gd name="connsiteY26" fmla="*/ 4050 h 53088"/>
                <a:gd name="connsiteX27" fmla="*/ 20103 w 126344"/>
                <a:gd name="connsiteY27" fmla="*/ 10261 h 53088"/>
                <a:gd name="connsiteX28" fmla="*/ 18172 w 126344"/>
                <a:gd name="connsiteY28" fmla="*/ 19402 h 53088"/>
                <a:gd name="connsiteX29" fmla="*/ 15517 w 126344"/>
                <a:gd name="connsiteY29" fmla="*/ 29950 h 53088"/>
                <a:gd name="connsiteX30" fmla="*/ 12742 w 126344"/>
                <a:gd name="connsiteY30" fmla="*/ 40380 h 53088"/>
                <a:gd name="connsiteX31" fmla="*/ 10690 w 126344"/>
                <a:gd name="connsiteY31" fmla="*/ 49052 h 53088"/>
                <a:gd name="connsiteX32" fmla="*/ 15155 w 126344"/>
                <a:gd name="connsiteY32" fmla="*/ 53154 h 53088"/>
                <a:gd name="connsiteX33" fmla="*/ 20948 w 126344"/>
                <a:gd name="connsiteY33" fmla="*/ 49287 h 53088"/>
                <a:gd name="connsiteX34" fmla="*/ 23240 w 126344"/>
                <a:gd name="connsiteY34" fmla="*/ 40146 h 53088"/>
                <a:gd name="connsiteX35" fmla="*/ 25412 w 126344"/>
                <a:gd name="connsiteY35" fmla="*/ 32059 h 53088"/>
                <a:gd name="connsiteX36" fmla="*/ 27343 w 126344"/>
                <a:gd name="connsiteY36" fmla="*/ 24207 h 53088"/>
                <a:gd name="connsiteX37" fmla="*/ 37842 w 126344"/>
                <a:gd name="connsiteY37" fmla="*/ 10144 h 53088"/>
                <a:gd name="connsiteX38" fmla="*/ 52684 w 126344"/>
                <a:gd name="connsiteY38" fmla="*/ 4050 h 53088"/>
                <a:gd name="connsiteX39" fmla="*/ 61132 w 126344"/>
                <a:gd name="connsiteY39" fmla="*/ 12488 h 53088"/>
                <a:gd name="connsiteX40" fmla="*/ 58959 w 126344"/>
                <a:gd name="connsiteY40" fmla="*/ 23387 h 53088"/>
                <a:gd name="connsiteX41" fmla="*/ 54253 w 126344"/>
                <a:gd name="connsiteY41" fmla="*/ 41669 h 5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6344" h="53088">
                  <a:moveTo>
                    <a:pt x="54253" y="41669"/>
                  </a:moveTo>
                  <a:cubicBezTo>
                    <a:pt x="53650" y="44130"/>
                    <a:pt x="52564" y="48232"/>
                    <a:pt x="52564" y="49052"/>
                  </a:cubicBezTo>
                  <a:cubicBezTo>
                    <a:pt x="52564" y="51631"/>
                    <a:pt x="54736" y="53154"/>
                    <a:pt x="57029" y="53154"/>
                  </a:cubicBezTo>
                  <a:cubicBezTo>
                    <a:pt x="58839" y="53154"/>
                    <a:pt x="61494" y="52217"/>
                    <a:pt x="62821" y="49287"/>
                  </a:cubicBezTo>
                  <a:cubicBezTo>
                    <a:pt x="62942" y="48701"/>
                    <a:pt x="64390" y="43193"/>
                    <a:pt x="65114" y="40146"/>
                  </a:cubicBezTo>
                  <a:cubicBezTo>
                    <a:pt x="69217" y="24324"/>
                    <a:pt x="69217" y="24090"/>
                    <a:pt x="69458" y="23621"/>
                  </a:cubicBezTo>
                  <a:cubicBezTo>
                    <a:pt x="71027" y="20457"/>
                    <a:pt x="79715" y="4050"/>
                    <a:pt x="94437" y="4050"/>
                  </a:cubicBezTo>
                  <a:cubicBezTo>
                    <a:pt x="100350" y="4050"/>
                    <a:pt x="102884" y="7214"/>
                    <a:pt x="102884" y="12488"/>
                  </a:cubicBezTo>
                  <a:cubicBezTo>
                    <a:pt x="102884" y="19168"/>
                    <a:pt x="97816" y="31239"/>
                    <a:pt x="95041" y="37919"/>
                  </a:cubicBezTo>
                  <a:cubicBezTo>
                    <a:pt x="94437" y="39325"/>
                    <a:pt x="93834" y="40849"/>
                    <a:pt x="93834" y="42841"/>
                  </a:cubicBezTo>
                  <a:cubicBezTo>
                    <a:pt x="93834" y="48935"/>
                    <a:pt x="99867" y="53154"/>
                    <a:pt x="106987" y="53154"/>
                  </a:cubicBezTo>
                  <a:cubicBezTo>
                    <a:pt x="119899" y="53154"/>
                    <a:pt x="126536" y="37919"/>
                    <a:pt x="126536" y="34989"/>
                  </a:cubicBezTo>
                  <a:cubicBezTo>
                    <a:pt x="126536" y="33348"/>
                    <a:pt x="124485" y="33348"/>
                    <a:pt x="124002" y="33348"/>
                  </a:cubicBezTo>
                  <a:cubicBezTo>
                    <a:pt x="121950" y="33348"/>
                    <a:pt x="121830" y="33817"/>
                    <a:pt x="121106" y="36044"/>
                  </a:cubicBezTo>
                  <a:cubicBezTo>
                    <a:pt x="118813" y="43075"/>
                    <a:pt x="113262" y="49170"/>
                    <a:pt x="107470" y="49170"/>
                  </a:cubicBezTo>
                  <a:cubicBezTo>
                    <a:pt x="104694" y="49170"/>
                    <a:pt x="103850" y="47294"/>
                    <a:pt x="103850" y="44716"/>
                  </a:cubicBezTo>
                  <a:cubicBezTo>
                    <a:pt x="103850" y="42255"/>
                    <a:pt x="104332" y="41083"/>
                    <a:pt x="105418" y="38505"/>
                  </a:cubicBezTo>
                  <a:cubicBezTo>
                    <a:pt x="107470" y="33817"/>
                    <a:pt x="113021" y="20457"/>
                    <a:pt x="113021" y="14011"/>
                  </a:cubicBezTo>
                  <a:cubicBezTo>
                    <a:pt x="113021" y="5339"/>
                    <a:pt x="106625" y="65"/>
                    <a:pt x="95161" y="65"/>
                  </a:cubicBezTo>
                  <a:cubicBezTo>
                    <a:pt x="83939" y="65"/>
                    <a:pt x="76095" y="6745"/>
                    <a:pt x="71268" y="12957"/>
                  </a:cubicBezTo>
                  <a:cubicBezTo>
                    <a:pt x="70182" y="1003"/>
                    <a:pt x="58235" y="65"/>
                    <a:pt x="53288" y="65"/>
                  </a:cubicBezTo>
                  <a:cubicBezTo>
                    <a:pt x="41462" y="65"/>
                    <a:pt x="34704" y="7214"/>
                    <a:pt x="30360" y="11667"/>
                  </a:cubicBezTo>
                  <a:cubicBezTo>
                    <a:pt x="29877" y="1354"/>
                    <a:pt x="18775" y="65"/>
                    <a:pt x="15759" y="65"/>
                  </a:cubicBezTo>
                  <a:cubicBezTo>
                    <a:pt x="3691" y="65"/>
                    <a:pt x="192" y="17996"/>
                    <a:pt x="192" y="18230"/>
                  </a:cubicBezTo>
                  <a:cubicBezTo>
                    <a:pt x="192" y="19871"/>
                    <a:pt x="2123" y="19871"/>
                    <a:pt x="2726" y="19871"/>
                  </a:cubicBezTo>
                  <a:cubicBezTo>
                    <a:pt x="4777" y="19871"/>
                    <a:pt x="5019" y="19168"/>
                    <a:pt x="5502" y="17644"/>
                  </a:cubicBezTo>
                  <a:cubicBezTo>
                    <a:pt x="7312" y="10847"/>
                    <a:pt x="10087" y="4050"/>
                    <a:pt x="15155" y="4050"/>
                  </a:cubicBezTo>
                  <a:cubicBezTo>
                    <a:pt x="19258" y="4050"/>
                    <a:pt x="20103" y="7800"/>
                    <a:pt x="20103" y="10261"/>
                  </a:cubicBezTo>
                  <a:cubicBezTo>
                    <a:pt x="20103" y="11902"/>
                    <a:pt x="18896" y="16355"/>
                    <a:pt x="18172" y="19402"/>
                  </a:cubicBezTo>
                  <a:cubicBezTo>
                    <a:pt x="17327" y="22566"/>
                    <a:pt x="16121" y="27371"/>
                    <a:pt x="15517" y="29950"/>
                  </a:cubicBezTo>
                  <a:lnTo>
                    <a:pt x="12742" y="40380"/>
                  </a:lnTo>
                  <a:cubicBezTo>
                    <a:pt x="12018" y="43310"/>
                    <a:pt x="10690" y="48466"/>
                    <a:pt x="10690" y="49052"/>
                  </a:cubicBezTo>
                  <a:cubicBezTo>
                    <a:pt x="10690" y="51631"/>
                    <a:pt x="12863" y="53154"/>
                    <a:pt x="15155" y="53154"/>
                  </a:cubicBezTo>
                  <a:cubicBezTo>
                    <a:pt x="16965" y="53154"/>
                    <a:pt x="19620" y="52217"/>
                    <a:pt x="20948" y="49287"/>
                  </a:cubicBezTo>
                  <a:cubicBezTo>
                    <a:pt x="21068" y="48701"/>
                    <a:pt x="22516" y="43193"/>
                    <a:pt x="23240" y="40146"/>
                  </a:cubicBezTo>
                  <a:cubicBezTo>
                    <a:pt x="23723" y="38270"/>
                    <a:pt x="25050" y="33231"/>
                    <a:pt x="25412" y="32059"/>
                  </a:cubicBezTo>
                  <a:cubicBezTo>
                    <a:pt x="26016" y="29481"/>
                    <a:pt x="26740" y="26903"/>
                    <a:pt x="27343" y="24207"/>
                  </a:cubicBezTo>
                  <a:cubicBezTo>
                    <a:pt x="27585" y="23738"/>
                    <a:pt x="31929" y="15183"/>
                    <a:pt x="37842" y="10144"/>
                  </a:cubicBezTo>
                  <a:cubicBezTo>
                    <a:pt x="39773" y="8503"/>
                    <a:pt x="44841" y="4050"/>
                    <a:pt x="52684" y="4050"/>
                  </a:cubicBezTo>
                  <a:cubicBezTo>
                    <a:pt x="58839" y="4050"/>
                    <a:pt x="61132" y="7448"/>
                    <a:pt x="61132" y="12488"/>
                  </a:cubicBezTo>
                  <a:cubicBezTo>
                    <a:pt x="61132" y="15066"/>
                    <a:pt x="59925" y="19754"/>
                    <a:pt x="58959" y="23387"/>
                  </a:cubicBezTo>
                  <a:lnTo>
                    <a:pt x="54253" y="41669"/>
                  </a:lnTo>
                  <a:close/>
                </a:path>
              </a:pathLst>
            </a:custGeom>
            <a:solidFill>
              <a:srgbClr val="000000"/>
            </a:solidFill>
            <a:ln w="24225" cap="flat">
              <a:noFill/>
              <a:prstDash val="solid"/>
              <a:miter/>
            </a:ln>
          </p:spPr>
          <p:txBody>
            <a:bodyPr rtlCol="0" anchor="ctr"/>
            <a:lstStyle/>
            <a:p>
              <a:endParaRPr lang="tr-TR"/>
            </a:p>
          </p:txBody>
        </p:sp>
        <p:sp>
          <p:nvSpPr>
            <p:cNvPr id="28" name="Freeform: Shape 27">
              <a:extLst>
                <a:ext uri="{FF2B5EF4-FFF2-40B4-BE49-F238E27FC236}">
                  <a16:creationId xmlns:a16="http://schemas.microsoft.com/office/drawing/2014/main" id="{665C0D6D-DDDB-4EC9-B9CA-4AE33F54054B}"/>
                </a:ext>
              </a:extLst>
            </p:cNvPr>
            <p:cNvSpPr/>
            <p:nvPr>
              <p:custDataLst>
                <p:tags r:id="rId22"/>
              </p:custDataLst>
            </p:nvPr>
          </p:nvSpPr>
          <p:spPr>
            <a:xfrm>
              <a:off x="7379181" y="3840853"/>
              <a:ext cx="85677" cy="234388"/>
            </a:xfrm>
            <a:custGeom>
              <a:avLst/>
              <a:gdLst>
                <a:gd name="connsiteX0" fmla="*/ 34953 w 85677"/>
                <a:gd name="connsiteY0" fmla="*/ 203277 h 234388"/>
                <a:gd name="connsiteX1" fmla="*/ 2371 w 85677"/>
                <a:gd name="connsiteY1" fmla="*/ 229294 h 234388"/>
                <a:gd name="connsiteX2" fmla="*/ 199 w 85677"/>
                <a:gd name="connsiteY2" fmla="*/ 231873 h 234388"/>
                <a:gd name="connsiteX3" fmla="*/ 5026 w 85677"/>
                <a:gd name="connsiteY3" fmla="*/ 234451 h 234388"/>
                <a:gd name="connsiteX4" fmla="*/ 51123 w 85677"/>
                <a:gd name="connsiteY4" fmla="*/ 205152 h 234388"/>
                <a:gd name="connsiteX5" fmla="*/ 51123 w 85677"/>
                <a:gd name="connsiteY5" fmla="*/ 151712 h 234388"/>
                <a:gd name="connsiteX6" fmla="*/ 60777 w 85677"/>
                <a:gd name="connsiteY6" fmla="*/ 127335 h 234388"/>
                <a:gd name="connsiteX7" fmla="*/ 83704 w 85677"/>
                <a:gd name="connsiteY7" fmla="*/ 119835 h 234388"/>
                <a:gd name="connsiteX8" fmla="*/ 85876 w 85677"/>
                <a:gd name="connsiteY8" fmla="*/ 117257 h 234388"/>
                <a:gd name="connsiteX9" fmla="*/ 82015 w 85677"/>
                <a:gd name="connsiteY9" fmla="*/ 114679 h 234388"/>
                <a:gd name="connsiteX10" fmla="*/ 51847 w 85677"/>
                <a:gd name="connsiteY10" fmla="*/ 93818 h 234388"/>
                <a:gd name="connsiteX11" fmla="*/ 51123 w 85677"/>
                <a:gd name="connsiteY11" fmla="*/ 82333 h 234388"/>
                <a:gd name="connsiteX12" fmla="*/ 51123 w 85677"/>
                <a:gd name="connsiteY12" fmla="*/ 35924 h 234388"/>
                <a:gd name="connsiteX13" fmla="*/ 39538 w 85677"/>
                <a:gd name="connsiteY13" fmla="*/ 9673 h 234388"/>
                <a:gd name="connsiteX14" fmla="*/ 5026 w 85677"/>
                <a:gd name="connsiteY14" fmla="*/ 63 h 234388"/>
                <a:gd name="connsiteX15" fmla="*/ 199 w 85677"/>
                <a:gd name="connsiteY15" fmla="*/ 2641 h 234388"/>
                <a:gd name="connsiteX16" fmla="*/ 4061 w 85677"/>
                <a:gd name="connsiteY16" fmla="*/ 5219 h 234388"/>
                <a:gd name="connsiteX17" fmla="*/ 34229 w 85677"/>
                <a:gd name="connsiteY17" fmla="*/ 25611 h 234388"/>
                <a:gd name="connsiteX18" fmla="*/ 34953 w 85677"/>
                <a:gd name="connsiteY18" fmla="*/ 36627 h 234388"/>
                <a:gd name="connsiteX19" fmla="*/ 34953 w 85677"/>
                <a:gd name="connsiteY19" fmla="*/ 85849 h 234388"/>
                <a:gd name="connsiteX20" fmla="*/ 44607 w 85677"/>
                <a:gd name="connsiteY20" fmla="*/ 108116 h 234388"/>
                <a:gd name="connsiteX21" fmla="*/ 63431 w 85677"/>
                <a:gd name="connsiteY21" fmla="*/ 117257 h 234388"/>
                <a:gd name="connsiteX22" fmla="*/ 34953 w 85677"/>
                <a:gd name="connsiteY22" fmla="*/ 147024 h 234388"/>
                <a:gd name="connsiteX23" fmla="*/ 34953 w 85677"/>
                <a:gd name="connsiteY23" fmla="*/ 203277 h 23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677" h="234388">
                  <a:moveTo>
                    <a:pt x="34953" y="203277"/>
                  </a:moveTo>
                  <a:cubicBezTo>
                    <a:pt x="34953" y="212653"/>
                    <a:pt x="28678" y="227654"/>
                    <a:pt x="2371" y="229294"/>
                  </a:cubicBezTo>
                  <a:cubicBezTo>
                    <a:pt x="1164" y="229529"/>
                    <a:pt x="199" y="230466"/>
                    <a:pt x="199" y="231873"/>
                  </a:cubicBezTo>
                  <a:cubicBezTo>
                    <a:pt x="199" y="234451"/>
                    <a:pt x="2854" y="234451"/>
                    <a:pt x="5026" y="234451"/>
                  </a:cubicBezTo>
                  <a:cubicBezTo>
                    <a:pt x="28436" y="234451"/>
                    <a:pt x="50881" y="222966"/>
                    <a:pt x="51123" y="205152"/>
                  </a:cubicBezTo>
                  <a:lnTo>
                    <a:pt x="51123" y="151712"/>
                  </a:lnTo>
                  <a:cubicBezTo>
                    <a:pt x="51123" y="142571"/>
                    <a:pt x="51123" y="135070"/>
                    <a:pt x="60777" y="127335"/>
                  </a:cubicBezTo>
                  <a:cubicBezTo>
                    <a:pt x="69224" y="120538"/>
                    <a:pt x="78395" y="120069"/>
                    <a:pt x="83704" y="119835"/>
                  </a:cubicBezTo>
                  <a:cubicBezTo>
                    <a:pt x="84911" y="119601"/>
                    <a:pt x="85876" y="118663"/>
                    <a:pt x="85876" y="117257"/>
                  </a:cubicBezTo>
                  <a:cubicBezTo>
                    <a:pt x="85876" y="114913"/>
                    <a:pt x="84428" y="114913"/>
                    <a:pt x="82015" y="114679"/>
                  </a:cubicBezTo>
                  <a:cubicBezTo>
                    <a:pt x="66086" y="113741"/>
                    <a:pt x="54502" y="105303"/>
                    <a:pt x="51847" y="93818"/>
                  </a:cubicBezTo>
                  <a:cubicBezTo>
                    <a:pt x="51123" y="91240"/>
                    <a:pt x="51123" y="90771"/>
                    <a:pt x="51123" y="82333"/>
                  </a:cubicBezTo>
                  <a:lnTo>
                    <a:pt x="51123" y="35924"/>
                  </a:lnTo>
                  <a:cubicBezTo>
                    <a:pt x="51123" y="26080"/>
                    <a:pt x="51123" y="18579"/>
                    <a:pt x="39538" y="9673"/>
                  </a:cubicBezTo>
                  <a:cubicBezTo>
                    <a:pt x="29884" y="2407"/>
                    <a:pt x="13232" y="63"/>
                    <a:pt x="5026" y="63"/>
                  </a:cubicBezTo>
                  <a:cubicBezTo>
                    <a:pt x="2854" y="63"/>
                    <a:pt x="199" y="63"/>
                    <a:pt x="199" y="2641"/>
                  </a:cubicBezTo>
                  <a:cubicBezTo>
                    <a:pt x="199" y="4985"/>
                    <a:pt x="1647" y="4985"/>
                    <a:pt x="4061" y="5219"/>
                  </a:cubicBezTo>
                  <a:cubicBezTo>
                    <a:pt x="19265" y="6157"/>
                    <a:pt x="31091" y="13657"/>
                    <a:pt x="34229" y="25611"/>
                  </a:cubicBezTo>
                  <a:cubicBezTo>
                    <a:pt x="34953" y="27721"/>
                    <a:pt x="34953" y="28189"/>
                    <a:pt x="34953" y="36627"/>
                  </a:cubicBezTo>
                  <a:lnTo>
                    <a:pt x="34953" y="85849"/>
                  </a:lnTo>
                  <a:cubicBezTo>
                    <a:pt x="34953" y="96631"/>
                    <a:pt x="36883" y="100615"/>
                    <a:pt x="44607" y="108116"/>
                  </a:cubicBezTo>
                  <a:cubicBezTo>
                    <a:pt x="49675" y="113038"/>
                    <a:pt x="56674" y="115382"/>
                    <a:pt x="63431" y="117257"/>
                  </a:cubicBezTo>
                  <a:cubicBezTo>
                    <a:pt x="43641" y="122648"/>
                    <a:pt x="34953" y="133430"/>
                    <a:pt x="34953" y="147024"/>
                  </a:cubicBezTo>
                  <a:lnTo>
                    <a:pt x="34953" y="203277"/>
                  </a:lnTo>
                  <a:close/>
                </a:path>
              </a:pathLst>
            </a:custGeom>
            <a:solidFill>
              <a:srgbClr val="000000"/>
            </a:solidFill>
            <a:ln w="24225" cap="flat">
              <a:noFill/>
              <a:prstDash val="solid"/>
              <a:miter/>
            </a:ln>
          </p:spPr>
          <p:txBody>
            <a:bodyPr rtlCol="0" anchor="ctr"/>
            <a:lstStyle/>
            <a:p>
              <a:endParaRPr lang="tr-TR"/>
            </a:p>
          </p:txBody>
        </p:sp>
      </p:grpSp>
      <p:sp>
        <p:nvSpPr>
          <p:cNvPr id="30" name="Metin kutusu 3">
            <a:extLst>
              <a:ext uri="{FF2B5EF4-FFF2-40B4-BE49-F238E27FC236}">
                <a16:creationId xmlns:a16="http://schemas.microsoft.com/office/drawing/2014/main" id="{7D033EFF-981A-45D8-8AB1-675F7B7480D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37</a:t>
            </a:r>
          </a:p>
        </p:txBody>
      </p:sp>
    </p:spTree>
    <p:extLst>
      <p:ext uri="{BB962C8B-B14F-4D97-AF65-F5344CB8AC3E}">
        <p14:creationId xmlns:p14="http://schemas.microsoft.com/office/powerpoint/2010/main" val="594999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6879668" y="464020"/>
            <a:ext cx="429476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Quantifying Reproducibility</a:t>
            </a:r>
          </a:p>
        </p:txBody>
      </p:sp>
      <p:pic>
        <p:nvPicPr>
          <p:cNvPr id="412" name="Resim 494">
            <a:extLst>
              <a:ext uri="{FF2B5EF4-FFF2-40B4-BE49-F238E27FC236}">
                <a16:creationId xmlns:a16="http://schemas.microsoft.com/office/drawing/2014/main" id="{8B77469D-9413-43B9-B562-85E947E7CDF5}"/>
              </a:ext>
            </a:extLst>
          </p:cNvPr>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630206" y="4126892"/>
            <a:ext cx="517918" cy="391467"/>
          </a:xfrm>
          <a:prstGeom prst="rect">
            <a:avLst/>
          </a:prstGeom>
        </p:spPr>
      </p:pic>
      <p:pic>
        <p:nvPicPr>
          <p:cNvPr id="413" name="Resim 495">
            <a:extLst>
              <a:ext uri="{FF2B5EF4-FFF2-40B4-BE49-F238E27FC236}">
                <a16:creationId xmlns:a16="http://schemas.microsoft.com/office/drawing/2014/main" id="{A4E80F98-22D3-40B4-AC69-3C65B7A8B71E}"/>
              </a:ext>
            </a:extLst>
          </p:cNvPr>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919142" y="4337238"/>
            <a:ext cx="514166" cy="388631"/>
          </a:xfrm>
          <a:prstGeom prst="rect">
            <a:avLst/>
          </a:prstGeom>
        </p:spPr>
      </p:pic>
      <p:pic>
        <p:nvPicPr>
          <p:cNvPr id="414" name="Resim 493">
            <a:extLst>
              <a:ext uri="{FF2B5EF4-FFF2-40B4-BE49-F238E27FC236}">
                <a16:creationId xmlns:a16="http://schemas.microsoft.com/office/drawing/2014/main" id="{5C22EC71-2B36-4889-8495-CC24EC2FA7F0}"/>
              </a:ext>
            </a:extLst>
          </p:cNvPr>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813522" y="4988403"/>
            <a:ext cx="517918" cy="391467"/>
          </a:xfrm>
          <a:prstGeom prst="rect">
            <a:avLst/>
          </a:prstGeom>
        </p:spPr>
      </p:pic>
      <p:pic>
        <p:nvPicPr>
          <p:cNvPr id="415" name="Resim 138">
            <a:extLst>
              <a:ext uri="{FF2B5EF4-FFF2-40B4-BE49-F238E27FC236}">
                <a16:creationId xmlns:a16="http://schemas.microsoft.com/office/drawing/2014/main" id="{A8413B74-95FB-4618-A45A-6092FA62A207}"/>
              </a:ext>
            </a:extLst>
          </p:cNvPr>
          <p:cNvPicPr>
            <a:picLocks noChangeAspect="1"/>
          </p:cNvPicPr>
          <p:nvPr/>
        </p:nvPicPr>
        <p:blipFill>
          <a:blip r:embed="rId134">
            <a:extLst>
              <a:ext uri="{28A0092B-C50C-407E-A947-70E740481C1C}">
                <a14:useLocalDpi xmlns:a14="http://schemas.microsoft.com/office/drawing/2010/main" val="0"/>
              </a:ext>
            </a:extLst>
          </a:blip>
          <a:stretch>
            <a:fillRect/>
          </a:stretch>
        </p:blipFill>
        <p:spPr>
          <a:xfrm>
            <a:off x="1080059" y="5168592"/>
            <a:ext cx="514166" cy="388631"/>
          </a:xfrm>
          <a:prstGeom prst="rect">
            <a:avLst/>
          </a:prstGeom>
        </p:spPr>
      </p:pic>
      <p:sp>
        <p:nvSpPr>
          <p:cNvPr id="416" name="Dikdörtgen: Köşeleri Yuvarlatılmış 259">
            <a:extLst>
              <a:ext uri="{FF2B5EF4-FFF2-40B4-BE49-F238E27FC236}">
                <a16:creationId xmlns:a16="http://schemas.microsoft.com/office/drawing/2014/main" id="{71ADA71E-064B-4BC5-B9CB-E93938C1A38C}"/>
              </a:ext>
            </a:extLst>
          </p:cNvPr>
          <p:cNvSpPr/>
          <p:nvPr/>
        </p:nvSpPr>
        <p:spPr>
          <a:xfrm>
            <a:off x="1842921" y="2772721"/>
            <a:ext cx="1417335" cy="2231377"/>
          </a:xfrm>
          <a:prstGeom prst="roundRect">
            <a:avLst/>
          </a:prstGeom>
          <a:solidFill>
            <a:srgbClr val="4472C4">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18" name="Dikdörtgen: Köşeleri Yuvarlatılmış 318">
            <a:extLst>
              <a:ext uri="{FF2B5EF4-FFF2-40B4-BE49-F238E27FC236}">
                <a16:creationId xmlns:a16="http://schemas.microsoft.com/office/drawing/2014/main" id="{E39F5569-EF17-41F5-917B-C883E4901C2A}"/>
              </a:ext>
            </a:extLst>
          </p:cNvPr>
          <p:cNvSpPr/>
          <p:nvPr/>
        </p:nvSpPr>
        <p:spPr>
          <a:xfrm>
            <a:off x="3709847" y="1757981"/>
            <a:ext cx="935762" cy="2734779"/>
          </a:xfrm>
          <a:prstGeom prst="roundRect">
            <a:avLst/>
          </a:prstGeom>
          <a:solidFill>
            <a:srgbClr val="FFC000">
              <a:alpha val="14902"/>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19" name="Metin kutusu 45">
            <a:extLst>
              <a:ext uri="{FF2B5EF4-FFF2-40B4-BE49-F238E27FC236}">
                <a16:creationId xmlns:a16="http://schemas.microsoft.com/office/drawing/2014/main" id="{7EE58394-901A-4F3F-AB39-8D43DCFADFC1}"/>
              </a:ext>
            </a:extLst>
          </p:cNvPr>
          <p:cNvSpPr txBox="1"/>
          <p:nvPr/>
        </p:nvSpPr>
        <p:spPr>
          <a:xfrm rot="16200000">
            <a:off x="1228573" y="3767205"/>
            <a:ext cx="208000" cy="389337"/>
          </a:xfrm>
          <a:prstGeom prst="rect">
            <a:avLst/>
          </a:prstGeom>
          <a:noFill/>
        </p:spPr>
        <p:txBody>
          <a:bodyPr wrap="square" rtlCol="0">
            <a:spAutoFit/>
          </a:bodyPr>
          <a:lstStyle/>
          <a:p>
            <a:pPr defTabSz="914400">
              <a:defRPr/>
            </a:pPr>
            <a:r>
              <a:rPr lang="tr-TR" sz="1930" kern="0">
                <a:solidFill>
                  <a:prstClr val="black"/>
                </a:solidFill>
              </a:rPr>
              <a:t>…</a:t>
            </a:r>
          </a:p>
        </p:txBody>
      </p:sp>
      <p:sp>
        <p:nvSpPr>
          <p:cNvPr id="420" name="Metin kutusu 101">
            <a:extLst>
              <a:ext uri="{FF2B5EF4-FFF2-40B4-BE49-F238E27FC236}">
                <a16:creationId xmlns:a16="http://schemas.microsoft.com/office/drawing/2014/main" id="{F852245B-13E3-45BB-B2E4-B9F60290408C}"/>
              </a:ext>
            </a:extLst>
          </p:cNvPr>
          <p:cNvSpPr txBox="1"/>
          <p:nvPr/>
        </p:nvSpPr>
        <p:spPr>
          <a:xfrm rot="18520504">
            <a:off x="1474414" y="2904608"/>
            <a:ext cx="133249"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21" name="Metin kutusu 128">
            <a:extLst>
              <a:ext uri="{FF2B5EF4-FFF2-40B4-BE49-F238E27FC236}">
                <a16:creationId xmlns:a16="http://schemas.microsoft.com/office/drawing/2014/main" id="{10E96119-6FEC-4494-A94C-5435C4C3D57B}"/>
              </a:ext>
            </a:extLst>
          </p:cNvPr>
          <p:cNvSpPr txBox="1"/>
          <p:nvPr/>
        </p:nvSpPr>
        <p:spPr>
          <a:xfrm rot="2106548">
            <a:off x="1521653" y="4575760"/>
            <a:ext cx="127579"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22" name="Metin kutusu 161">
            <a:extLst>
              <a:ext uri="{FF2B5EF4-FFF2-40B4-BE49-F238E27FC236}">
                <a16:creationId xmlns:a16="http://schemas.microsoft.com/office/drawing/2014/main" id="{0E657479-DD3B-428E-97F4-E16461CE75FD}"/>
              </a:ext>
            </a:extLst>
          </p:cNvPr>
          <p:cNvSpPr txBox="1"/>
          <p:nvPr/>
        </p:nvSpPr>
        <p:spPr>
          <a:xfrm rot="2721687">
            <a:off x="4075654" y="2707284"/>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23" name="Dikdörtgen 175">
            <a:extLst>
              <a:ext uri="{FF2B5EF4-FFF2-40B4-BE49-F238E27FC236}">
                <a16:creationId xmlns:a16="http://schemas.microsoft.com/office/drawing/2014/main" id="{4440022A-1F5C-4D40-A7C1-D3613A9FA535}"/>
              </a:ext>
            </a:extLst>
          </p:cNvPr>
          <p:cNvSpPr/>
          <p:nvPr/>
        </p:nvSpPr>
        <p:spPr>
          <a:xfrm>
            <a:off x="4066692" y="2055984"/>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4472C4"/>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24" name="Metin kutusu 193">
            <a:extLst>
              <a:ext uri="{FF2B5EF4-FFF2-40B4-BE49-F238E27FC236}">
                <a16:creationId xmlns:a16="http://schemas.microsoft.com/office/drawing/2014/main" id="{2C36EF53-5DF8-427D-B609-4EC205713014}"/>
              </a:ext>
            </a:extLst>
          </p:cNvPr>
          <p:cNvSpPr txBox="1"/>
          <p:nvPr/>
        </p:nvSpPr>
        <p:spPr>
          <a:xfrm rot="18698979">
            <a:off x="4204854" y="4061812"/>
            <a:ext cx="146546" cy="316882"/>
          </a:xfrm>
          <a:prstGeom prst="rect">
            <a:avLst/>
          </a:prstGeom>
          <a:noFill/>
        </p:spPr>
        <p:txBody>
          <a:bodyPr wrap="square" rtlCol="0">
            <a:spAutoFit/>
          </a:bodyPr>
          <a:lstStyle/>
          <a:p>
            <a:pPr defTabSz="914400">
              <a:defRPr/>
            </a:pPr>
            <a:r>
              <a:rPr lang="tr-TR" sz="1459" kern="0" dirty="0">
                <a:solidFill>
                  <a:prstClr val="black"/>
                </a:solidFill>
              </a:rPr>
              <a:t>…</a:t>
            </a:r>
          </a:p>
        </p:txBody>
      </p:sp>
      <p:sp>
        <p:nvSpPr>
          <p:cNvPr id="425" name="Metin kutusu 213">
            <a:extLst>
              <a:ext uri="{FF2B5EF4-FFF2-40B4-BE49-F238E27FC236}">
                <a16:creationId xmlns:a16="http://schemas.microsoft.com/office/drawing/2014/main" id="{E6857DAF-677E-459C-8E72-6C4797DCB6E6}"/>
              </a:ext>
            </a:extLst>
          </p:cNvPr>
          <p:cNvSpPr txBox="1"/>
          <p:nvPr/>
        </p:nvSpPr>
        <p:spPr>
          <a:xfrm rot="16200000">
            <a:off x="4067686" y="3053283"/>
            <a:ext cx="228755" cy="389337"/>
          </a:xfrm>
          <a:prstGeom prst="rect">
            <a:avLst/>
          </a:prstGeom>
          <a:noFill/>
        </p:spPr>
        <p:txBody>
          <a:bodyPr wrap="square" rtlCol="0">
            <a:spAutoFit/>
          </a:bodyPr>
          <a:lstStyle/>
          <a:p>
            <a:pPr defTabSz="914400">
              <a:defRPr/>
            </a:pPr>
            <a:r>
              <a:rPr lang="tr-TR" sz="1930" kern="0">
                <a:solidFill>
                  <a:prstClr val="black"/>
                </a:solidFill>
              </a:rPr>
              <a:t>…</a:t>
            </a:r>
          </a:p>
        </p:txBody>
      </p:sp>
      <p:sp>
        <p:nvSpPr>
          <p:cNvPr id="426" name="Dikdörtgen: Köşeleri Yuvarlatılmış 214">
            <a:extLst>
              <a:ext uri="{FF2B5EF4-FFF2-40B4-BE49-F238E27FC236}">
                <a16:creationId xmlns:a16="http://schemas.microsoft.com/office/drawing/2014/main" id="{E4F9D555-47FD-4B69-8DDF-2DFAD142565C}"/>
              </a:ext>
            </a:extLst>
          </p:cNvPr>
          <p:cNvSpPr/>
          <p:nvPr/>
        </p:nvSpPr>
        <p:spPr>
          <a:xfrm>
            <a:off x="336011" y="1226774"/>
            <a:ext cx="3043134" cy="4715581"/>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nvGrpSpPr>
          <p:cNvPr id="427" name="Grup 76">
            <a:extLst>
              <a:ext uri="{FF2B5EF4-FFF2-40B4-BE49-F238E27FC236}">
                <a16:creationId xmlns:a16="http://schemas.microsoft.com/office/drawing/2014/main" id="{DA5ABD79-6AD4-47D1-A1C0-501C424D67D8}"/>
              </a:ext>
            </a:extLst>
          </p:cNvPr>
          <p:cNvGrpSpPr/>
          <p:nvPr/>
        </p:nvGrpSpPr>
        <p:grpSpPr>
          <a:xfrm>
            <a:off x="4060500" y="3611226"/>
            <a:ext cx="251088" cy="772884"/>
            <a:chOff x="10946354" y="7140772"/>
            <a:chExt cx="765469" cy="2255954"/>
          </a:xfrm>
        </p:grpSpPr>
        <p:sp>
          <p:nvSpPr>
            <p:cNvPr id="428" name="Dikdörtgen 194">
              <a:extLst>
                <a:ext uri="{FF2B5EF4-FFF2-40B4-BE49-F238E27FC236}">
                  <a16:creationId xmlns:a16="http://schemas.microsoft.com/office/drawing/2014/main" id="{AA98DD54-67F8-47A4-BA23-1D1CB956B8BC}"/>
                </a:ext>
              </a:extLst>
            </p:cNvPr>
            <p:cNvSpPr/>
            <p:nvPr/>
          </p:nvSpPr>
          <p:spPr>
            <a:xfrm>
              <a:off x="10946354" y="7140772"/>
              <a:ext cx="693411" cy="2255954"/>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9DC3E6"/>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429" name="Resim 71" descr="\documentclass{article}&#10;\usepackage{amsmath}&#10;\pagestyle{empty}&#10;\begin{document}&#10;&#10;&#10;$r^{2}_{m_{1n_v}}$&#10;&#10;\end{document}" title="IguanaTex Bitmap Display">
              <a:extLst>
                <a:ext uri="{FF2B5EF4-FFF2-40B4-BE49-F238E27FC236}">
                  <a16:creationId xmlns:a16="http://schemas.microsoft.com/office/drawing/2014/main" id="{F355629E-3D36-4FBF-8129-2037AF4B5169}"/>
                </a:ext>
              </a:extLst>
            </p:cNvPr>
            <p:cNvPicPr>
              <a:picLocks noChangeAspect="1"/>
            </p:cNvPicPr>
            <p:nvPr>
              <p:custDataLst>
                <p:tags r:id="rId129"/>
              </p:custDataLst>
            </p:nvPr>
          </p:nvPicPr>
          <p:blipFill>
            <a:blip r:embed="rId135">
              <a:extLst>
                <a:ext uri="{28A0092B-C50C-407E-A947-70E740481C1C}">
                  <a14:useLocalDpi xmlns:a14="http://schemas.microsoft.com/office/drawing/2010/main" val="0"/>
                </a:ext>
              </a:extLst>
            </a:blip>
            <a:stretch>
              <a:fillRect/>
            </a:stretch>
          </p:blipFill>
          <p:spPr>
            <a:xfrm>
              <a:off x="11066216" y="7854988"/>
              <a:ext cx="513567" cy="292035"/>
            </a:xfrm>
            <a:prstGeom prst="rect">
              <a:avLst/>
            </a:prstGeom>
          </p:spPr>
        </p:pic>
        <p:pic>
          <p:nvPicPr>
            <p:cNvPr id="430" name="Resim 75" descr="\documentclass{article}&#10;\usepackage{amsmath}&#10;\pagestyle{empty}&#10;\begin{document}&#10;&#10;&#10;$r^{n_r}_{m_{1n_v}}$&#10;&#10;\end{document}" title="IguanaTex Bitmap Display">
              <a:extLst>
                <a:ext uri="{FF2B5EF4-FFF2-40B4-BE49-F238E27FC236}">
                  <a16:creationId xmlns:a16="http://schemas.microsoft.com/office/drawing/2014/main" id="{6F2BF36F-B3CF-4951-9344-DBF90FE7217D}"/>
                </a:ext>
              </a:extLst>
            </p:cNvPr>
            <p:cNvPicPr>
              <a:picLocks noChangeAspect="1"/>
            </p:cNvPicPr>
            <p:nvPr>
              <p:custDataLst>
                <p:tags r:id="rId130"/>
              </p:custDataLst>
            </p:nvPr>
          </p:nvPicPr>
          <p:blipFill>
            <a:blip r:embed="rId136">
              <a:extLst>
                <a:ext uri="{28A0092B-C50C-407E-A947-70E740481C1C}">
                  <a14:useLocalDpi xmlns:a14="http://schemas.microsoft.com/office/drawing/2010/main" val="0"/>
                </a:ext>
              </a:extLst>
            </a:blip>
            <a:stretch>
              <a:fillRect/>
            </a:stretch>
          </p:blipFill>
          <p:spPr>
            <a:xfrm>
              <a:off x="11021245" y="8946190"/>
              <a:ext cx="517868" cy="257215"/>
            </a:xfrm>
            <a:prstGeom prst="rect">
              <a:avLst/>
            </a:prstGeom>
          </p:spPr>
        </p:pic>
        <p:pic>
          <p:nvPicPr>
            <p:cNvPr id="431" name="Resim 67" descr="\documentclass{article}&#10;\usepackage{amsmath}&#10;\pagestyle{empty}&#10;\begin{document}&#10;&#10;$r^{1}_{m_{1n_v}}$&#10;&#10;\end{document}" title="IguanaTex Bitmap Display">
              <a:extLst>
                <a:ext uri="{FF2B5EF4-FFF2-40B4-BE49-F238E27FC236}">
                  <a16:creationId xmlns:a16="http://schemas.microsoft.com/office/drawing/2014/main" id="{B806B1CD-16A3-437E-940C-7973C9AEE8AE}"/>
                </a:ext>
              </a:extLst>
            </p:cNvPr>
            <p:cNvPicPr>
              <a:picLocks noChangeAspect="1"/>
            </p:cNvPicPr>
            <p:nvPr>
              <p:custDataLst>
                <p:tags r:id="rId131"/>
              </p:custDataLst>
            </p:nvPr>
          </p:nvPicPr>
          <p:blipFill>
            <a:blip r:embed="rId137">
              <a:extLst>
                <a:ext uri="{28A0092B-C50C-407E-A947-70E740481C1C}">
                  <a14:useLocalDpi xmlns:a14="http://schemas.microsoft.com/office/drawing/2010/main" val="0"/>
                </a:ext>
              </a:extLst>
            </a:blip>
            <a:stretch>
              <a:fillRect/>
            </a:stretch>
          </p:blipFill>
          <p:spPr>
            <a:xfrm>
              <a:off x="11054696" y="7360426"/>
              <a:ext cx="513613" cy="292035"/>
            </a:xfrm>
            <a:prstGeom prst="rect">
              <a:avLst/>
            </a:prstGeom>
          </p:spPr>
        </p:pic>
        <p:sp>
          <p:nvSpPr>
            <p:cNvPr id="432" name="Metin kutusu 255">
              <a:extLst>
                <a:ext uri="{FF2B5EF4-FFF2-40B4-BE49-F238E27FC236}">
                  <a16:creationId xmlns:a16="http://schemas.microsoft.com/office/drawing/2014/main" id="{9D9A9E7F-CBC4-4F1A-AD5D-8583489A053D}"/>
                </a:ext>
              </a:extLst>
            </p:cNvPr>
            <p:cNvSpPr txBox="1"/>
            <p:nvPr/>
          </p:nvSpPr>
          <p:spPr>
            <a:xfrm rot="5400000">
              <a:off x="11125467" y="8147496"/>
              <a:ext cx="427750" cy="744963"/>
            </a:xfrm>
            <a:prstGeom prst="rect">
              <a:avLst/>
            </a:prstGeom>
            <a:noFill/>
          </p:spPr>
          <p:txBody>
            <a:bodyPr wrap="square" rtlCol="0">
              <a:spAutoFit/>
            </a:bodyPr>
            <a:lstStyle/>
            <a:p>
              <a:pPr defTabSz="914400">
                <a:defRPr/>
              </a:pPr>
              <a:r>
                <a:rPr lang="tr-TR" sz="988" kern="0">
                  <a:solidFill>
                    <a:prstClr val="black"/>
                  </a:solidFill>
                </a:rPr>
                <a:t>…</a:t>
              </a:r>
            </a:p>
          </p:txBody>
        </p:sp>
      </p:grpSp>
      <p:grpSp>
        <p:nvGrpSpPr>
          <p:cNvPr id="433" name="Grup 89">
            <a:extLst>
              <a:ext uri="{FF2B5EF4-FFF2-40B4-BE49-F238E27FC236}">
                <a16:creationId xmlns:a16="http://schemas.microsoft.com/office/drawing/2014/main" id="{FC2DD70C-8478-48CD-813B-0EE3B385480D}"/>
              </a:ext>
            </a:extLst>
          </p:cNvPr>
          <p:cNvGrpSpPr/>
          <p:nvPr/>
        </p:nvGrpSpPr>
        <p:grpSpPr>
          <a:xfrm>
            <a:off x="4265921" y="3374478"/>
            <a:ext cx="250070" cy="772884"/>
            <a:chOff x="11572611" y="6449734"/>
            <a:chExt cx="762367" cy="2255954"/>
          </a:xfrm>
        </p:grpSpPr>
        <p:sp>
          <p:nvSpPr>
            <p:cNvPr id="434" name="Dikdörtgen 195">
              <a:extLst>
                <a:ext uri="{FF2B5EF4-FFF2-40B4-BE49-F238E27FC236}">
                  <a16:creationId xmlns:a16="http://schemas.microsoft.com/office/drawing/2014/main" id="{23EB5CA6-71D1-4110-A839-7F363E3F6669}"/>
                </a:ext>
              </a:extLst>
            </p:cNvPr>
            <p:cNvSpPr/>
            <p:nvPr/>
          </p:nvSpPr>
          <p:spPr>
            <a:xfrm>
              <a:off x="11572611" y="6449734"/>
              <a:ext cx="693412" cy="2255954"/>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9DC3E6"/>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435" name="Resim 83" descr="\documentclass{article}&#10;\usepackage{amsmath}&#10;\pagestyle{empty}&#10;\begin{document}&#10;&#10;&#10;$r^{2}_{m_{n_fn_v}}$&#10;&#10;\end{document}" title="IguanaTex Bitmap Display">
              <a:extLst>
                <a:ext uri="{FF2B5EF4-FFF2-40B4-BE49-F238E27FC236}">
                  <a16:creationId xmlns:a16="http://schemas.microsoft.com/office/drawing/2014/main" id="{C9A5BBF9-B0A3-444C-8F7A-ECC2A7988F47}"/>
                </a:ext>
              </a:extLst>
            </p:cNvPr>
            <p:cNvPicPr>
              <a:picLocks noChangeAspect="1"/>
            </p:cNvPicPr>
            <p:nvPr>
              <p:custDataLst>
                <p:tags r:id="rId126"/>
              </p:custDataLst>
            </p:nvPr>
          </p:nvPicPr>
          <p:blipFill>
            <a:blip r:embed="rId138">
              <a:extLst>
                <a:ext uri="{28A0092B-C50C-407E-A947-70E740481C1C}">
                  <a14:useLocalDpi xmlns:a14="http://schemas.microsoft.com/office/drawing/2010/main" val="0"/>
                </a:ext>
              </a:extLst>
            </a:blip>
            <a:stretch>
              <a:fillRect/>
            </a:stretch>
          </p:blipFill>
          <p:spPr>
            <a:xfrm>
              <a:off x="11695914" y="7113190"/>
              <a:ext cx="530431" cy="271930"/>
            </a:xfrm>
            <a:prstGeom prst="rect">
              <a:avLst/>
            </a:prstGeom>
          </p:spPr>
        </p:pic>
        <p:pic>
          <p:nvPicPr>
            <p:cNvPr id="436" name="Resim 88" descr="\documentclass{article}&#10;\usepackage{amsmath}&#10;\pagestyle{empty}&#10;\begin{document}&#10;&#10;&#10;$r^{n_r}_{m_{n_fn_v}}$&#10;&#10;\end{document}" title="IguanaTex Bitmap Display">
              <a:extLst>
                <a:ext uri="{FF2B5EF4-FFF2-40B4-BE49-F238E27FC236}">
                  <a16:creationId xmlns:a16="http://schemas.microsoft.com/office/drawing/2014/main" id="{1845A036-7BB5-4121-96F2-B83FBBF85FE5}"/>
                </a:ext>
              </a:extLst>
            </p:cNvPr>
            <p:cNvPicPr>
              <a:picLocks noChangeAspect="1"/>
            </p:cNvPicPr>
            <p:nvPr>
              <p:custDataLst>
                <p:tags r:id="rId127"/>
              </p:custDataLst>
            </p:nvPr>
          </p:nvPicPr>
          <p:blipFill>
            <a:blip r:embed="rId139">
              <a:extLst>
                <a:ext uri="{28A0092B-C50C-407E-A947-70E740481C1C}">
                  <a14:useLocalDpi xmlns:a14="http://schemas.microsoft.com/office/drawing/2010/main" val="0"/>
                </a:ext>
              </a:extLst>
            </a:blip>
            <a:stretch>
              <a:fillRect/>
            </a:stretch>
          </p:blipFill>
          <p:spPr>
            <a:xfrm>
              <a:off x="11659547" y="8273009"/>
              <a:ext cx="531249" cy="242691"/>
            </a:xfrm>
            <a:prstGeom prst="rect">
              <a:avLst/>
            </a:prstGeom>
          </p:spPr>
        </p:pic>
        <p:pic>
          <p:nvPicPr>
            <p:cNvPr id="437" name="Resim 79" descr="\documentclass{article}&#10;\usepackage{amsmath}&#10;\pagestyle{empty}&#10;\begin{document}&#10;&#10;$r^{1}_{m_{n_fn_v}}$&#10;&#10;\end{document}" title="IguanaTex Bitmap Display">
              <a:extLst>
                <a:ext uri="{FF2B5EF4-FFF2-40B4-BE49-F238E27FC236}">
                  <a16:creationId xmlns:a16="http://schemas.microsoft.com/office/drawing/2014/main" id="{DB2DD869-3303-4F9D-AA87-02F94414ADAD}"/>
                </a:ext>
              </a:extLst>
            </p:cNvPr>
            <p:cNvPicPr>
              <a:picLocks noChangeAspect="1"/>
            </p:cNvPicPr>
            <p:nvPr>
              <p:custDataLst>
                <p:tags r:id="rId128"/>
              </p:custDataLst>
            </p:nvPr>
          </p:nvPicPr>
          <p:blipFill>
            <a:blip r:embed="rId140">
              <a:extLst>
                <a:ext uri="{28A0092B-C50C-407E-A947-70E740481C1C}">
                  <a14:useLocalDpi xmlns:a14="http://schemas.microsoft.com/office/drawing/2010/main" val="0"/>
                </a:ext>
              </a:extLst>
            </a:blip>
            <a:stretch>
              <a:fillRect/>
            </a:stretch>
          </p:blipFill>
          <p:spPr>
            <a:xfrm>
              <a:off x="11684392" y="6618628"/>
              <a:ext cx="530469" cy="271930"/>
            </a:xfrm>
            <a:prstGeom prst="rect">
              <a:avLst/>
            </a:prstGeom>
          </p:spPr>
        </p:pic>
        <p:sp>
          <p:nvSpPr>
            <p:cNvPr id="438" name="Metin kutusu 242">
              <a:extLst>
                <a:ext uri="{FF2B5EF4-FFF2-40B4-BE49-F238E27FC236}">
                  <a16:creationId xmlns:a16="http://schemas.microsoft.com/office/drawing/2014/main" id="{EB2820BF-161B-4B57-8C14-A4344C23DC67}"/>
                </a:ext>
              </a:extLst>
            </p:cNvPr>
            <p:cNvSpPr txBox="1"/>
            <p:nvPr/>
          </p:nvSpPr>
          <p:spPr>
            <a:xfrm rot="5400000">
              <a:off x="11748621" y="7351978"/>
              <a:ext cx="427750" cy="744964"/>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439" name="Resim 56" descr="\documentclass{article}&#10;\usepackage{amsmath}&#10;\pagestyle{empty}&#10;\begin{document}&#10;&#10;&#10;$r^{2}_{m_{11}}$&#10;&#10;\end{document}" title="IguanaTex Bitmap Display">
            <a:extLst>
              <a:ext uri="{FF2B5EF4-FFF2-40B4-BE49-F238E27FC236}">
                <a16:creationId xmlns:a16="http://schemas.microsoft.com/office/drawing/2014/main" id="{B345B56D-8670-407F-9E83-C4DF16D4B492}"/>
              </a:ext>
            </a:extLst>
          </p:cNvPr>
          <p:cNvPicPr>
            <a:picLocks noChangeAspect="1"/>
          </p:cNvPicPr>
          <p:nvPr>
            <p:custDataLst>
              <p:tags r:id="rId1"/>
            </p:custDataLst>
          </p:nvPr>
        </p:nvPicPr>
        <p:blipFill>
          <a:blip r:embed="rId141">
            <a:extLst>
              <a:ext uri="{28A0092B-C50C-407E-A947-70E740481C1C}">
                <a14:useLocalDpi xmlns:a14="http://schemas.microsoft.com/office/drawing/2010/main" val="0"/>
              </a:ext>
            </a:extLst>
          </a:blip>
          <a:stretch>
            <a:fillRect/>
          </a:stretch>
        </p:blipFill>
        <p:spPr>
          <a:xfrm>
            <a:off x="4108314" y="2295849"/>
            <a:ext cx="132109" cy="98930"/>
          </a:xfrm>
          <a:prstGeom prst="rect">
            <a:avLst/>
          </a:prstGeom>
        </p:spPr>
      </p:pic>
      <p:pic>
        <p:nvPicPr>
          <p:cNvPr id="440" name="Resim 58" descr="\documentclass{article}&#10;\usepackage{amsmath}&#10;\pagestyle{empty}&#10;\begin{document}&#10;&#10;&#10;$r^{n_r}_{m_{11}}$&#10;&#10;\end{document}" title="IguanaTex Bitmap Display">
            <a:extLst>
              <a:ext uri="{FF2B5EF4-FFF2-40B4-BE49-F238E27FC236}">
                <a16:creationId xmlns:a16="http://schemas.microsoft.com/office/drawing/2014/main" id="{D3171716-A4B4-428D-A92B-71A0D1D7431F}"/>
              </a:ext>
            </a:extLst>
          </p:cNvPr>
          <p:cNvPicPr>
            <a:picLocks noChangeAspect="1"/>
          </p:cNvPicPr>
          <p:nvPr>
            <p:custDataLst>
              <p:tags r:id="rId2"/>
            </p:custDataLst>
          </p:nvPr>
        </p:nvPicPr>
        <p:blipFill>
          <a:blip r:embed="rId142">
            <a:extLst>
              <a:ext uri="{28A0092B-C50C-407E-A947-70E740481C1C}">
                <a14:useLocalDpi xmlns:a14="http://schemas.microsoft.com/office/drawing/2010/main" val="0"/>
              </a:ext>
            </a:extLst>
          </a:blip>
          <a:stretch>
            <a:fillRect/>
          </a:stretch>
        </p:blipFill>
        <p:spPr>
          <a:xfrm>
            <a:off x="4097122" y="2659169"/>
            <a:ext cx="133578" cy="86174"/>
          </a:xfrm>
          <a:prstGeom prst="rect">
            <a:avLst/>
          </a:prstGeom>
        </p:spPr>
      </p:pic>
      <p:pic>
        <p:nvPicPr>
          <p:cNvPr id="441" name="Resim 54" descr="\documentclass{article}&#10;\usepackage{amsmath}&#10;\pagestyle{empty}&#10;\begin{document}&#10;&#10;$r^{1}_{m_{11}}$&#10;&#10;\end{document}" title="IguanaTex Bitmap Display">
            <a:extLst>
              <a:ext uri="{FF2B5EF4-FFF2-40B4-BE49-F238E27FC236}">
                <a16:creationId xmlns:a16="http://schemas.microsoft.com/office/drawing/2014/main" id="{E57705ED-3070-43D5-93B2-F50C3967C942}"/>
              </a:ext>
            </a:extLst>
          </p:cNvPr>
          <p:cNvPicPr>
            <a:picLocks noChangeAspect="1"/>
          </p:cNvPicPr>
          <p:nvPr>
            <p:custDataLst>
              <p:tags r:id="rId3"/>
            </p:custDataLst>
          </p:nvPr>
        </p:nvPicPr>
        <p:blipFill>
          <a:blip r:embed="rId143">
            <a:extLst>
              <a:ext uri="{28A0092B-C50C-407E-A947-70E740481C1C}">
                <a14:useLocalDpi xmlns:a14="http://schemas.microsoft.com/office/drawing/2010/main" val="0"/>
              </a:ext>
            </a:extLst>
          </a:blip>
          <a:stretch>
            <a:fillRect/>
          </a:stretch>
        </p:blipFill>
        <p:spPr>
          <a:xfrm>
            <a:off x="4108043" y="2123908"/>
            <a:ext cx="132379" cy="99196"/>
          </a:xfrm>
          <a:prstGeom prst="rect">
            <a:avLst/>
          </a:prstGeom>
        </p:spPr>
      </p:pic>
      <p:sp>
        <p:nvSpPr>
          <p:cNvPr id="442" name="Metin kutusu 265">
            <a:extLst>
              <a:ext uri="{FF2B5EF4-FFF2-40B4-BE49-F238E27FC236}">
                <a16:creationId xmlns:a16="http://schemas.microsoft.com/office/drawing/2014/main" id="{D36C0EAD-B98A-4D85-8E54-7CD0661FDFC1}"/>
              </a:ext>
            </a:extLst>
          </p:cNvPr>
          <p:cNvSpPr txBox="1"/>
          <p:nvPr/>
        </p:nvSpPr>
        <p:spPr>
          <a:xfrm rot="5400000">
            <a:off x="4118012" y="2408424"/>
            <a:ext cx="146546" cy="244362"/>
          </a:xfrm>
          <a:prstGeom prst="rect">
            <a:avLst/>
          </a:prstGeom>
          <a:noFill/>
        </p:spPr>
        <p:txBody>
          <a:bodyPr wrap="square" rtlCol="0">
            <a:spAutoFit/>
          </a:bodyPr>
          <a:lstStyle/>
          <a:p>
            <a:pPr defTabSz="914400">
              <a:defRPr/>
            </a:pPr>
            <a:r>
              <a:rPr lang="tr-TR" sz="988" kern="0">
                <a:solidFill>
                  <a:prstClr val="black"/>
                </a:solidFill>
              </a:rPr>
              <a:t>…</a:t>
            </a:r>
          </a:p>
        </p:txBody>
      </p:sp>
      <p:sp>
        <p:nvSpPr>
          <p:cNvPr id="443" name="Dikdörtgen: Köşeleri Yuvarlatılmış 292">
            <a:extLst>
              <a:ext uri="{FF2B5EF4-FFF2-40B4-BE49-F238E27FC236}">
                <a16:creationId xmlns:a16="http://schemas.microsoft.com/office/drawing/2014/main" id="{88CB5711-5512-447A-A055-AA9C4789CFB3}"/>
              </a:ext>
            </a:extLst>
          </p:cNvPr>
          <p:cNvSpPr/>
          <p:nvPr/>
        </p:nvSpPr>
        <p:spPr>
          <a:xfrm>
            <a:off x="3588626" y="1222834"/>
            <a:ext cx="2224979" cy="4783270"/>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45" name="Dikdörtgen: Köşeleri Yuvarlatılmış 325">
            <a:extLst>
              <a:ext uri="{FF2B5EF4-FFF2-40B4-BE49-F238E27FC236}">
                <a16:creationId xmlns:a16="http://schemas.microsoft.com/office/drawing/2014/main" id="{03BCD558-F800-4B5A-8AE7-C8FC5531325F}"/>
              </a:ext>
            </a:extLst>
          </p:cNvPr>
          <p:cNvSpPr/>
          <p:nvPr/>
        </p:nvSpPr>
        <p:spPr>
          <a:xfrm>
            <a:off x="4786192" y="1757982"/>
            <a:ext cx="893338" cy="2745787"/>
          </a:xfrm>
          <a:prstGeom prst="roundRect">
            <a:avLst/>
          </a:prstGeom>
          <a:solidFill>
            <a:srgbClr val="4472C4">
              <a:lumMod val="60000"/>
              <a:lumOff val="40000"/>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46" name="Metin kutusu 326">
            <a:extLst>
              <a:ext uri="{FF2B5EF4-FFF2-40B4-BE49-F238E27FC236}">
                <a16:creationId xmlns:a16="http://schemas.microsoft.com/office/drawing/2014/main" id="{29B7ADAB-273A-4DB7-92C5-AA277E7CFD86}"/>
              </a:ext>
            </a:extLst>
          </p:cNvPr>
          <p:cNvSpPr txBox="1"/>
          <p:nvPr/>
        </p:nvSpPr>
        <p:spPr>
          <a:xfrm rot="2721687">
            <a:off x="5120010" y="2726825"/>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47" name="Dikdörtgen 327">
            <a:extLst>
              <a:ext uri="{FF2B5EF4-FFF2-40B4-BE49-F238E27FC236}">
                <a16:creationId xmlns:a16="http://schemas.microsoft.com/office/drawing/2014/main" id="{179CE3C3-D731-4BCA-A24D-554BCFB3A822}"/>
              </a:ext>
            </a:extLst>
          </p:cNvPr>
          <p:cNvSpPr/>
          <p:nvPr/>
        </p:nvSpPr>
        <p:spPr>
          <a:xfrm>
            <a:off x="5111048" y="2075525"/>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48" name="Metin kutusu 328">
            <a:extLst>
              <a:ext uri="{FF2B5EF4-FFF2-40B4-BE49-F238E27FC236}">
                <a16:creationId xmlns:a16="http://schemas.microsoft.com/office/drawing/2014/main" id="{CA72AF5B-2CAD-4A38-834D-73742F453E1B}"/>
              </a:ext>
            </a:extLst>
          </p:cNvPr>
          <p:cNvSpPr txBox="1"/>
          <p:nvPr/>
        </p:nvSpPr>
        <p:spPr>
          <a:xfrm rot="18617643">
            <a:off x="5229572" y="4104491"/>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49" name="Metin kutusu 330">
            <a:extLst>
              <a:ext uri="{FF2B5EF4-FFF2-40B4-BE49-F238E27FC236}">
                <a16:creationId xmlns:a16="http://schemas.microsoft.com/office/drawing/2014/main" id="{C66F3558-03DF-471E-B79A-08880A9EFEF4}"/>
              </a:ext>
            </a:extLst>
          </p:cNvPr>
          <p:cNvSpPr txBox="1"/>
          <p:nvPr/>
        </p:nvSpPr>
        <p:spPr>
          <a:xfrm rot="16200000">
            <a:off x="5018573" y="3560006"/>
            <a:ext cx="228755" cy="389337"/>
          </a:xfrm>
          <a:prstGeom prst="rect">
            <a:avLst/>
          </a:prstGeom>
          <a:noFill/>
        </p:spPr>
        <p:txBody>
          <a:bodyPr wrap="square" rtlCol="0">
            <a:spAutoFit/>
          </a:bodyPr>
          <a:lstStyle/>
          <a:p>
            <a:pPr defTabSz="914400">
              <a:defRPr/>
            </a:pPr>
            <a:r>
              <a:rPr lang="tr-TR" sz="1930" kern="0">
                <a:solidFill>
                  <a:prstClr val="black"/>
                </a:solidFill>
              </a:rPr>
              <a:t>…</a:t>
            </a:r>
          </a:p>
        </p:txBody>
      </p:sp>
      <p:grpSp>
        <p:nvGrpSpPr>
          <p:cNvPr id="450" name="Grup 280">
            <a:extLst>
              <a:ext uri="{FF2B5EF4-FFF2-40B4-BE49-F238E27FC236}">
                <a16:creationId xmlns:a16="http://schemas.microsoft.com/office/drawing/2014/main" id="{56A61A47-F1AA-43D4-B801-F95F4D9468B5}"/>
              </a:ext>
            </a:extLst>
          </p:cNvPr>
          <p:cNvGrpSpPr/>
          <p:nvPr/>
        </p:nvGrpSpPr>
        <p:grpSpPr>
          <a:xfrm>
            <a:off x="5086060" y="3618780"/>
            <a:ext cx="251087" cy="772884"/>
            <a:chOff x="15003885" y="6635818"/>
            <a:chExt cx="668850" cy="2113541"/>
          </a:xfrm>
        </p:grpSpPr>
        <p:sp>
          <p:nvSpPr>
            <p:cNvPr id="451" name="Dikdörtgen 329">
              <a:extLst>
                <a:ext uri="{FF2B5EF4-FFF2-40B4-BE49-F238E27FC236}">
                  <a16:creationId xmlns:a16="http://schemas.microsoft.com/office/drawing/2014/main" id="{73CEE7F4-CB28-490A-9927-83555A557CE2}"/>
                </a:ext>
              </a:extLst>
            </p:cNvPr>
            <p:cNvSpPr/>
            <p:nvPr/>
          </p:nvSpPr>
          <p:spPr>
            <a:xfrm>
              <a:off x="15003885" y="6635818"/>
              <a:ext cx="605891" cy="2113541"/>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52" name="Metin kutusu 335">
              <a:extLst>
                <a:ext uri="{FF2B5EF4-FFF2-40B4-BE49-F238E27FC236}">
                  <a16:creationId xmlns:a16="http://schemas.microsoft.com/office/drawing/2014/main" id="{D246BB7D-4196-45D6-927D-5C3111CF1318}"/>
                </a:ext>
              </a:extLst>
            </p:cNvPr>
            <p:cNvSpPr txBox="1"/>
            <p:nvPr/>
          </p:nvSpPr>
          <p:spPr>
            <a:xfrm rot="5400000">
              <a:off x="15146893" y="7602489"/>
              <a:ext cx="400747" cy="650936"/>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453" name="Resim 91" descr="\documentclass{article}&#10;\usepackage{amsmath}&#10;\pagestyle{empty}&#10;\begin{document}&#10;&#10;&#10;$n_{m_{11}}^{2}$&#10;&#10;\end{document}" title="IguanaTex Bitmap Display">
            <a:extLst>
              <a:ext uri="{FF2B5EF4-FFF2-40B4-BE49-F238E27FC236}">
                <a16:creationId xmlns:a16="http://schemas.microsoft.com/office/drawing/2014/main" id="{3DF91A35-28B1-454D-85DB-86EFDDDAD25F}"/>
              </a:ext>
            </a:extLst>
          </p:cNvPr>
          <p:cNvPicPr>
            <a:picLocks noChangeAspect="1"/>
          </p:cNvPicPr>
          <p:nvPr>
            <p:custDataLst>
              <p:tags r:id="rId4"/>
            </p:custDataLst>
          </p:nvPr>
        </p:nvPicPr>
        <p:blipFill>
          <a:blip r:embed="rId144">
            <a:extLst>
              <a:ext uri="{28A0092B-C50C-407E-A947-70E740481C1C}">
                <a14:useLocalDpi xmlns:a14="http://schemas.microsoft.com/office/drawing/2010/main" val="0"/>
              </a:ext>
            </a:extLst>
          </a:blip>
          <a:stretch>
            <a:fillRect/>
          </a:stretch>
        </p:blipFill>
        <p:spPr>
          <a:xfrm>
            <a:off x="5148339" y="2305660"/>
            <a:ext cx="144123" cy="99259"/>
          </a:xfrm>
          <a:prstGeom prst="rect">
            <a:avLst/>
          </a:prstGeom>
        </p:spPr>
      </p:pic>
      <p:pic>
        <p:nvPicPr>
          <p:cNvPr id="454" name="Resim 93" descr="\documentclass{article}&#10;\usepackage{amsmath}&#10;\pagestyle{empty}&#10;\begin{document}&#10;&#10;&#10;$n_{m_{11}}^{n_r}$&#10;&#10;\end{document}" title="IguanaTex Bitmap Display">
            <a:extLst>
              <a:ext uri="{FF2B5EF4-FFF2-40B4-BE49-F238E27FC236}">
                <a16:creationId xmlns:a16="http://schemas.microsoft.com/office/drawing/2014/main" id="{A445C04D-1856-4E8A-B469-931B7B45F2E4}"/>
              </a:ext>
            </a:extLst>
          </p:cNvPr>
          <p:cNvPicPr>
            <a:picLocks noChangeAspect="1"/>
          </p:cNvPicPr>
          <p:nvPr>
            <p:custDataLst>
              <p:tags r:id="rId5"/>
            </p:custDataLst>
          </p:nvPr>
        </p:nvPicPr>
        <p:blipFill>
          <a:blip r:embed="rId145">
            <a:extLst>
              <a:ext uri="{28A0092B-C50C-407E-A947-70E740481C1C}">
                <a14:useLocalDpi xmlns:a14="http://schemas.microsoft.com/office/drawing/2010/main" val="0"/>
              </a:ext>
            </a:extLst>
          </a:blip>
          <a:stretch>
            <a:fillRect/>
          </a:stretch>
        </p:blipFill>
        <p:spPr>
          <a:xfrm>
            <a:off x="5139955" y="2678650"/>
            <a:ext cx="145624" cy="86537"/>
          </a:xfrm>
          <a:prstGeom prst="rect">
            <a:avLst/>
          </a:prstGeom>
        </p:spPr>
      </p:pic>
      <p:pic>
        <p:nvPicPr>
          <p:cNvPr id="455" name="Resim 32" descr="\documentclass{article}&#10;\usepackage{amsmath}&#10;\pagestyle{empty}&#10;\begin{document}&#10;&#10;$n_{m_{11}}^{1}$&#10;&#10;\end{document}" title="IguanaTex Bitmap Display">
            <a:extLst>
              <a:ext uri="{FF2B5EF4-FFF2-40B4-BE49-F238E27FC236}">
                <a16:creationId xmlns:a16="http://schemas.microsoft.com/office/drawing/2014/main" id="{C4C25108-89BC-41FB-A243-002EB010A635}"/>
              </a:ext>
            </a:extLst>
          </p:cNvPr>
          <p:cNvPicPr>
            <a:picLocks noChangeAspect="1"/>
          </p:cNvPicPr>
          <p:nvPr>
            <p:custDataLst>
              <p:tags r:id="rId6"/>
            </p:custDataLst>
          </p:nvPr>
        </p:nvPicPr>
        <p:blipFill>
          <a:blip r:embed="rId146">
            <a:extLst>
              <a:ext uri="{28A0092B-C50C-407E-A947-70E740481C1C}">
                <a14:useLocalDpi xmlns:a14="http://schemas.microsoft.com/office/drawing/2010/main" val="0"/>
              </a:ext>
            </a:extLst>
          </a:blip>
          <a:stretch>
            <a:fillRect/>
          </a:stretch>
        </p:blipFill>
        <p:spPr>
          <a:xfrm>
            <a:off x="5148340" y="2156037"/>
            <a:ext cx="144017" cy="98930"/>
          </a:xfrm>
          <a:prstGeom prst="rect">
            <a:avLst/>
          </a:prstGeom>
        </p:spPr>
      </p:pic>
      <p:sp>
        <p:nvSpPr>
          <p:cNvPr id="456" name="Metin kutusu 344">
            <a:extLst>
              <a:ext uri="{FF2B5EF4-FFF2-40B4-BE49-F238E27FC236}">
                <a16:creationId xmlns:a16="http://schemas.microsoft.com/office/drawing/2014/main" id="{332A6FBD-762A-4013-B1AE-0EEA1AA8EB2F}"/>
              </a:ext>
            </a:extLst>
          </p:cNvPr>
          <p:cNvSpPr txBox="1"/>
          <p:nvPr/>
        </p:nvSpPr>
        <p:spPr>
          <a:xfrm rot="5400000">
            <a:off x="5162369" y="2427966"/>
            <a:ext cx="146546" cy="244362"/>
          </a:xfrm>
          <a:prstGeom prst="rect">
            <a:avLst/>
          </a:prstGeom>
          <a:noFill/>
        </p:spPr>
        <p:txBody>
          <a:bodyPr wrap="square" rtlCol="0">
            <a:spAutoFit/>
          </a:bodyPr>
          <a:lstStyle/>
          <a:p>
            <a:pPr defTabSz="914400">
              <a:defRPr/>
            </a:pPr>
            <a:r>
              <a:rPr lang="tr-TR" sz="988" kern="0">
                <a:solidFill>
                  <a:prstClr val="black"/>
                </a:solidFill>
              </a:rPr>
              <a:t>…</a:t>
            </a:r>
          </a:p>
        </p:txBody>
      </p:sp>
      <p:cxnSp>
        <p:nvCxnSpPr>
          <p:cNvPr id="457" name="Bağlayıcı: Dirsek 417">
            <a:extLst>
              <a:ext uri="{FF2B5EF4-FFF2-40B4-BE49-F238E27FC236}">
                <a16:creationId xmlns:a16="http://schemas.microsoft.com/office/drawing/2014/main" id="{56848488-66B8-40E6-962D-2074DB15E372}"/>
              </a:ext>
            </a:extLst>
          </p:cNvPr>
          <p:cNvCxnSpPr>
            <a:cxnSpLocks/>
            <a:stCxn id="635" idx="3"/>
          </p:cNvCxnSpPr>
          <p:nvPr/>
        </p:nvCxnSpPr>
        <p:spPr>
          <a:xfrm flipV="1">
            <a:off x="4883181" y="4503769"/>
            <a:ext cx="379234" cy="1051005"/>
          </a:xfrm>
          <a:prstGeom prst="bentConnector2">
            <a:avLst/>
          </a:prstGeom>
          <a:noFill/>
          <a:ln w="50800" cap="flat" cmpd="sng" algn="ctr">
            <a:solidFill>
              <a:sysClr val="windowText" lastClr="000000"/>
            </a:solidFill>
            <a:prstDash val="solid"/>
            <a:miter lim="800000"/>
            <a:tailEnd type="triangle"/>
          </a:ln>
          <a:effectLst/>
        </p:spPr>
      </p:cxnSp>
      <p:sp>
        <p:nvSpPr>
          <p:cNvPr id="468" name="Metin kutusu 544">
            <a:extLst>
              <a:ext uri="{FF2B5EF4-FFF2-40B4-BE49-F238E27FC236}">
                <a16:creationId xmlns:a16="http://schemas.microsoft.com/office/drawing/2014/main" id="{DC9867F8-C680-43AE-826B-4A59101A97CD}"/>
              </a:ext>
            </a:extLst>
          </p:cNvPr>
          <p:cNvSpPr txBox="1"/>
          <p:nvPr/>
        </p:nvSpPr>
        <p:spPr>
          <a:xfrm>
            <a:off x="651339" y="1313039"/>
            <a:ext cx="2571978" cy="352404"/>
          </a:xfrm>
          <a:prstGeom prst="rect">
            <a:avLst/>
          </a:prstGeom>
          <a:noFill/>
        </p:spPr>
        <p:txBody>
          <a:bodyPr wrap="square" rtlCol="0">
            <a:spAutoFit/>
          </a:bodyPr>
          <a:lstStyle/>
          <a:p>
            <a:pPr marL="144841" indent="-144841" algn="ctr">
              <a:buFontTx/>
              <a:buAutoNum type="alphaUcParenR"/>
            </a:pPr>
            <a:r>
              <a:rPr lang="tr-TR" sz="845" b="1" dirty="0">
                <a:solidFill>
                  <a:prstClr val="black"/>
                </a:solidFill>
                <a:latin typeface="Arial" panose="020B0604020202020204" pitchFamily="34" charset="0"/>
                <a:cs typeface="Arial" panose="020B0604020202020204" pitchFamily="34" charset="0"/>
              </a:rPr>
              <a:t>Training GNN on datasets composed of different views</a:t>
            </a:r>
          </a:p>
        </p:txBody>
      </p:sp>
      <p:sp>
        <p:nvSpPr>
          <p:cNvPr id="469" name="Metin kutusu 332">
            <a:extLst>
              <a:ext uri="{FF2B5EF4-FFF2-40B4-BE49-F238E27FC236}">
                <a16:creationId xmlns:a16="http://schemas.microsoft.com/office/drawing/2014/main" id="{996FDA07-9E74-4553-9F49-BA7B1D3C791C}"/>
              </a:ext>
            </a:extLst>
          </p:cNvPr>
          <p:cNvSpPr txBox="1"/>
          <p:nvPr/>
        </p:nvSpPr>
        <p:spPr>
          <a:xfrm>
            <a:off x="3858732" y="1300764"/>
            <a:ext cx="1763069" cy="352404"/>
          </a:xfrm>
          <a:prstGeom prst="rect">
            <a:avLst/>
          </a:prstGeom>
          <a:noFill/>
        </p:spPr>
        <p:txBody>
          <a:bodyPr wrap="square" rtlCol="0">
            <a:spAutoFit/>
          </a:bodyPr>
          <a:lstStyle/>
          <a:p>
            <a:pPr algn="ctr"/>
            <a:r>
              <a:rPr lang="tr-TR" sz="845" b="1" dirty="0">
                <a:solidFill>
                  <a:prstClr val="black"/>
                </a:solidFill>
                <a:latin typeface="Arial" panose="020B0604020202020204" pitchFamily="34" charset="0"/>
                <a:cs typeface="Arial" panose="020B0604020202020204" pitchFamily="34" charset="0"/>
              </a:rPr>
              <a:t>B) Normalizing extracted feature vectors</a:t>
            </a:r>
          </a:p>
        </p:txBody>
      </p:sp>
      <p:cxnSp>
        <p:nvCxnSpPr>
          <p:cNvPr id="472" name="Düz Ok Bağlayıcısı 196">
            <a:extLst>
              <a:ext uri="{FF2B5EF4-FFF2-40B4-BE49-F238E27FC236}">
                <a16:creationId xmlns:a16="http://schemas.microsoft.com/office/drawing/2014/main" id="{FDE7B127-20A1-40C1-824A-BC82350F7424}"/>
              </a:ext>
            </a:extLst>
          </p:cNvPr>
          <p:cNvCxnSpPr>
            <a:cxnSpLocks/>
            <a:stCxn id="416" idx="1"/>
            <a:endCxn id="651" idx="3"/>
          </p:cNvCxnSpPr>
          <p:nvPr/>
        </p:nvCxnSpPr>
        <p:spPr>
          <a:xfrm flipH="1">
            <a:off x="1652626" y="3888409"/>
            <a:ext cx="190295" cy="1413732"/>
          </a:xfrm>
          <a:prstGeom prst="straightConnector1">
            <a:avLst/>
          </a:prstGeom>
          <a:noFill/>
          <a:ln w="25400" cap="flat" cmpd="sng" algn="ctr">
            <a:solidFill>
              <a:sysClr val="windowText" lastClr="000000"/>
            </a:solidFill>
            <a:prstDash val="solid"/>
            <a:miter lim="800000"/>
            <a:headEnd type="diamond"/>
            <a:tailEnd type="diamond"/>
          </a:ln>
          <a:effectLst/>
        </p:spPr>
      </p:cxnSp>
      <p:cxnSp>
        <p:nvCxnSpPr>
          <p:cNvPr id="473" name="Düz Ok Bağlayıcısı 649">
            <a:extLst>
              <a:ext uri="{FF2B5EF4-FFF2-40B4-BE49-F238E27FC236}">
                <a16:creationId xmlns:a16="http://schemas.microsoft.com/office/drawing/2014/main" id="{CF64D24A-AD44-43D6-8A7F-BD02A3485FEA}"/>
              </a:ext>
            </a:extLst>
          </p:cNvPr>
          <p:cNvCxnSpPr>
            <a:cxnSpLocks/>
            <a:stCxn id="647" idx="3"/>
            <a:endCxn id="416" idx="1"/>
          </p:cNvCxnSpPr>
          <p:nvPr/>
        </p:nvCxnSpPr>
        <p:spPr>
          <a:xfrm>
            <a:off x="1498183" y="3373069"/>
            <a:ext cx="344738" cy="515341"/>
          </a:xfrm>
          <a:prstGeom prst="straightConnector1">
            <a:avLst/>
          </a:prstGeom>
          <a:noFill/>
          <a:ln w="25400" cap="flat" cmpd="sng" algn="ctr">
            <a:solidFill>
              <a:sysClr val="windowText" lastClr="000000"/>
            </a:solidFill>
            <a:prstDash val="solid"/>
            <a:miter lim="800000"/>
            <a:headEnd type="diamond"/>
            <a:tailEnd type="diamond"/>
          </a:ln>
          <a:effectLst/>
        </p:spPr>
      </p:cxnSp>
      <p:cxnSp>
        <p:nvCxnSpPr>
          <p:cNvPr id="474" name="Düz Ok Bağlayıcısı 650">
            <a:extLst>
              <a:ext uri="{FF2B5EF4-FFF2-40B4-BE49-F238E27FC236}">
                <a16:creationId xmlns:a16="http://schemas.microsoft.com/office/drawing/2014/main" id="{BD8947F0-4268-4ABB-B0E5-2E851B1BA6F8}"/>
              </a:ext>
            </a:extLst>
          </p:cNvPr>
          <p:cNvCxnSpPr>
            <a:cxnSpLocks/>
            <a:stCxn id="649" idx="3"/>
            <a:endCxn id="416" idx="1"/>
          </p:cNvCxnSpPr>
          <p:nvPr/>
        </p:nvCxnSpPr>
        <p:spPr>
          <a:xfrm flipV="1">
            <a:off x="1495895" y="3888410"/>
            <a:ext cx="347026" cy="586343"/>
          </a:xfrm>
          <a:prstGeom prst="straightConnector1">
            <a:avLst/>
          </a:prstGeom>
          <a:noFill/>
          <a:ln w="25400" cap="flat" cmpd="sng" algn="ctr">
            <a:solidFill>
              <a:sysClr val="windowText" lastClr="000000"/>
            </a:solidFill>
            <a:prstDash val="solid"/>
            <a:miter lim="800000"/>
            <a:headEnd type="diamond"/>
            <a:tailEnd type="diamond"/>
          </a:ln>
          <a:effectLst/>
        </p:spPr>
      </p:cxnSp>
      <p:cxnSp>
        <p:nvCxnSpPr>
          <p:cNvPr id="475" name="Düz Ok Bağlayıcısı 651">
            <a:extLst>
              <a:ext uri="{FF2B5EF4-FFF2-40B4-BE49-F238E27FC236}">
                <a16:creationId xmlns:a16="http://schemas.microsoft.com/office/drawing/2014/main" id="{23B9C2C4-51C7-4E39-BDC7-CAA50AA952C7}"/>
              </a:ext>
            </a:extLst>
          </p:cNvPr>
          <p:cNvCxnSpPr>
            <a:cxnSpLocks/>
            <a:stCxn id="416" idx="1"/>
            <a:endCxn id="491" idx="3"/>
          </p:cNvCxnSpPr>
          <p:nvPr/>
        </p:nvCxnSpPr>
        <p:spPr>
          <a:xfrm flipH="1" flipV="1">
            <a:off x="1671954" y="2468499"/>
            <a:ext cx="170967" cy="1419911"/>
          </a:xfrm>
          <a:prstGeom prst="straightConnector1">
            <a:avLst/>
          </a:prstGeom>
          <a:noFill/>
          <a:ln w="25400" cap="flat" cmpd="sng" algn="ctr">
            <a:solidFill>
              <a:sysClr val="windowText" lastClr="000000"/>
            </a:solidFill>
            <a:prstDash val="solid"/>
            <a:miter lim="800000"/>
            <a:headEnd type="diamond"/>
            <a:tailEnd type="diamond"/>
          </a:ln>
          <a:effectLst/>
        </p:spPr>
      </p:cxnSp>
      <p:pic>
        <p:nvPicPr>
          <p:cNvPr id="476" name="Resim 44" descr="\documentclass{article}&#10;\usepackage{amsmath}&#10;\pagestyle{empty}&#10;\begin{document}&#10;&#10;&#10;$D^1_{1}$&#10;&#10;\end{document}" title="IguanaTex Bitmap Display">
            <a:extLst>
              <a:ext uri="{FF2B5EF4-FFF2-40B4-BE49-F238E27FC236}">
                <a16:creationId xmlns:a16="http://schemas.microsoft.com/office/drawing/2014/main" id="{B99B2FA4-0BE5-443B-9BCF-44225E219F91}"/>
              </a:ext>
            </a:extLst>
          </p:cNvPr>
          <p:cNvPicPr>
            <a:picLocks noChangeAspect="1"/>
          </p:cNvPicPr>
          <p:nvPr>
            <p:custDataLst>
              <p:tags r:id="rId7"/>
            </p:custDataLst>
          </p:nvPr>
        </p:nvPicPr>
        <p:blipFill>
          <a:blip r:embed="rId147">
            <a:extLst>
              <a:ext uri="{28A0092B-C50C-407E-A947-70E740481C1C}">
                <a14:useLocalDpi xmlns:a14="http://schemas.microsoft.com/office/drawing/2010/main" val="0"/>
              </a:ext>
            </a:extLst>
          </a:blip>
          <a:stretch>
            <a:fillRect/>
          </a:stretch>
        </p:blipFill>
        <p:spPr>
          <a:xfrm>
            <a:off x="414422" y="2897210"/>
            <a:ext cx="151988" cy="149256"/>
          </a:xfrm>
          <a:prstGeom prst="rect">
            <a:avLst/>
          </a:prstGeom>
        </p:spPr>
      </p:pic>
      <p:pic>
        <p:nvPicPr>
          <p:cNvPr id="477" name="Resim 234" descr="\documentclass{article}&#10;\usepackage{amsmath}&#10;\pagestyle{empty}&#10;\begin{document}&#10;&#10;&#10;$D^{n_v}_{n_f}$&#10;&#10;\end{document}" title="IguanaTex Bitmap Display">
            <a:extLst>
              <a:ext uri="{FF2B5EF4-FFF2-40B4-BE49-F238E27FC236}">
                <a16:creationId xmlns:a16="http://schemas.microsoft.com/office/drawing/2014/main" id="{51A87C6A-A145-4E99-96F1-495CBC4EA114}"/>
              </a:ext>
            </a:extLst>
          </p:cNvPr>
          <p:cNvPicPr>
            <a:picLocks noChangeAspect="1"/>
          </p:cNvPicPr>
          <p:nvPr>
            <p:custDataLst>
              <p:tags r:id="rId8"/>
            </p:custDataLst>
          </p:nvPr>
        </p:nvPicPr>
        <p:blipFill>
          <a:blip r:embed="rId148">
            <a:extLst>
              <a:ext uri="{28A0092B-C50C-407E-A947-70E740481C1C}">
                <a14:useLocalDpi xmlns:a14="http://schemas.microsoft.com/office/drawing/2010/main" val="0"/>
              </a:ext>
            </a:extLst>
          </a:blip>
          <a:stretch>
            <a:fillRect/>
          </a:stretch>
        </p:blipFill>
        <p:spPr>
          <a:xfrm>
            <a:off x="461587" y="4890002"/>
            <a:ext cx="248436" cy="181772"/>
          </a:xfrm>
          <a:prstGeom prst="rect">
            <a:avLst/>
          </a:prstGeom>
        </p:spPr>
      </p:pic>
      <p:pic>
        <p:nvPicPr>
          <p:cNvPr id="479" name="Resim 232" descr="\documentclass{article}&#10;\usepackage{amsmath}&#10;\pagestyle{empty}&#10;\begin{document}&#10;&#10;&#10;$D^{n_v}_{1}$&#10;&#10;\end{document}" title="IguanaTex Bitmap Display">
            <a:extLst>
              <a:ext uri="{FF2B5EF4-FFF2-40B4-BE49-F238E27FC236}">
                <a16:creationId xmlns:a16="http://schemas.microsoft.com/office/drawing/2014/main" id="{81ECAAFD-3654-4470-966E-0A9417337D7B}"/>
              </a:ext>
            </a:extLst>
          </p:cNvPr>
          <p:cNvPicPr>
            <a:picLocks noChangeAspect="1"/>
          </p:cNvPicPr>
          <p:nvPr>
            <p:custDataLst>
              <p:tags r:id="rId9"/>
            </p:custDataLst>
          </p:nvPr>
        </p:nvPicPr>
        <p:blipFill>
          <a:blip r:embed="rId149">
            <a:extLst>
              <a:ext uri="{28A0092B-C50C-407E-A947-70E740481C1C}">
                <a14:useLocalDpi xmlns:a14="http://schemas.microsoft.com/office/drawing/2010/main" val="0"/>
              </a:ext>
            </a:extLst>
          </a:blip>
          <a:stretch>
            <a:fillRect/>
          </a:stretch>
        </p:blipFill>
        <p:spPr>
          <a:xfrm>
            <a:off x="424703" y="3974023"/>
            <a:ext cx="226446" cy="149184"/>
          </a:xfrm>
          <a:prstGeom prst="rect">
            <a:avLst/>
          </a:prstGeom>
        </p:spPr>
      </p:pic>
      <p:sp>
        <p:nvSpPr>
          <p:cNvPr id="480" name="Metin kutusu 794">
            <a:extLst>
              <a:ext uri="{FF2B5EF4-FFF2-40B4-BE49-F238E27FC236}">
                <a16:creationId xmlns:a16="http://schemas.microsoft.com/office/drawing/2014/main" id="{555F759D-8DF4-4269-B84F-6EA4D5DADC12}"/>
              </a:ext>
            </a:extLst>
          </p:cNvPr>
          <p:cNvSpPr txBox="1"/>
          <p:nvPr/>
        </p:nvSpPr>
        <p:spPr>
          <a:xfrm rot="2488397">
            <a:off x="2016383" y="4425557"/>
            <a:ext cx="74623"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81" name="Metin kutusu 796">
            <a:extLst>
              <a:ext uri="{FF2B5EF4-FFF2-40B4-BE49-F238E27FC236}">
                <a16:creationId xmlns:a16="http://schemas.microsoft.com/office/drawing/2014/main" id="{6C0DA2C2-063B-4808-B7BA-7CECA7E98D0E}"/>
              </a:ext>
            </a:extLst>
          </p:cNvPr>
          <p:cNvSpPr txBox="1"/>
          <p:nvPr/>
        </p:nvSpPr>
        <p:spPr>
          <a:xfrm rot="2640955">
            <a:off x="2731346" y="3417049"/>
            <a:ext cx="74623" cy="316882"/>
          </a:xfrm>
          <a:prstGeom prst="rect">
            <a:avLst/>
          </a:prstGeom>
          <a:noFill/>
        </p:spPr>
        <p:txBody>
          <a:bodyPr wrap="square" rtlCol="0">
            <a:spAutoFit/>
          </a:bodyPr>
          <a:lstStyle/>
          <a:p>
            <a:pPr defTabSz="914400">
              <a:defRPr/>
            </a:pPr>
            <a:r>
              <a:rPr lang="tr-TR" sz="1459" kern="0">
                <a:solidFill>
                  <a:prstClr val="black"/>
                </a:solidFill>
              </a:rPr>
              <a:t>…</a:t>
            </a:r>
          </a:p>
        </p:txBody>
      </p:sp>
      <p:pic>
        <p:nvPicPr>
          <p:cNvPr id="482" name="Resim 3" descr="\documentclass{article}&#10;\usepackage{amsmath}&#10;\pagestyle{empty}&#10;\begin{document}&#10;&#10;&#10;$GNN_ms$&#10;&#10;\end{document}" title="IguanaTex Bitmap Display">
            <a:extLst>
              <a:ext uri="{FF2B5EF4-FFF2-40B4-BE49-F238E27FC236}">
                <a16:creationId xmlns:a16="http://schemas.microsoft.com/office/drawing/2014/main" id="{D15BD676-5DA6-4A33-B1E5-8591873F251C}"/>
              </a:ext>
            </a:extLst>
          </p:cNvPr>
          <p:cNvPicPr>
            <a:picLocks noChangeAspect="1"/>
          </p:cNvPicPr>
          <p:nvPr>
            <p:custDataLst>
              <p:tags r:id="rId10"/>
            </p:custDataLst>
          </p:nvPr>
        </p:nvPicPr>
        <p:blipFill>
          <a:blip r:embed="rId150">
            <a:extLst>
              <a:ext uri="{28A0092B-C50C-407E-A947-70E740481C1C}">
                <a14:useLocalDpi xmlns:a14="http://schemas.microsoft.com/office/drawing/2010/main" val="0"/>
              </a:ext>
            </a:extLst>
          </a:blip>
          <a:stretch>
            <a:fillRect/>
          </a:stretch>
        </p:blipFill>
        <p:spPr>
          <a:xfrm>
            <a:off x="2388745" y="2848687"/>
            <a:ext cx="511202" cy="128082"/>
          </a:xfrm>
          <a:prstGeom prst="rect">
            <a:avLst/>
          </a:prstGeom>
        </p:spPr>
      </p:pic>
      <p:grpSp>
        <p:nvGrpSpPr>
          <p:cNvPr id="483" name="Grup 112">
            <a:extLst>
              <a:ext uri="{FF2B5EF4-FFF2-40B4-BE49-F238E27FC236}">
                <a16:creationId xmlns:a16="http://schemas.microsoft.com/office/drawing/2014/main" id="{B4B97B49-4FF8-4D8A-9957-9AF26E5E185C}"/>
              </a:ext>
            </a:extLst>
          </p:cNvPr>
          <p:cNvGrpSpPr/>
          <p:nvPr/>
        </p:nvGrpSpPr>
        <p:grpSpPr>
          <a:xfrm>
            <a:off x="442765" y="1887865"/>
            <a:ext cx="2315790" cy="898318"/>
            <a:chOff x="1043666" y="2035857"/>
            <a:chExt cx="7059918" cy="2622080"/>
          </a:xfrm>
        </p:grpSpPr>
        <p:pic>
          <p:nvPicPr>
            <p:cNvPr id="484" name="Resim 582" descr="\documentclass{article}&#10;\usepackage{amsmath}&#10;\pagestyle{empty}&#10;\begin{document}&#10;&#10;&#10;$D^1_{n_f} = $&#10;&#10;\end{document}" title="IguanaTex Bitmap Display">
              <a:extLst>
                <a:ext uri="{FF2B5EF4-FFF2-40B4-BE49-F238E27FC236}">
                  <a16:creationId xmlns:a16="http://schemas.microsoft.com/office/drawing/2014/main" id="{46359C2F-73A6-41D9-8D04-3BBAC64FC3B2}"/>
                </a:ext>
              </a:extLst>
            </p:cNvPr>
            <p:cNvPicPr>
              <a:picLocks noChangeAspect="1"/>
            </p:cNvPicPr>
            <p:nvPr>
              <p:custDataLst>
                <p:tags r:id="rId122"/>
              </p:custDataLst>
            </p:nvPr>
          </p:nvPicPr>
          <p:blipFill>
            <a:blip r:embed="rId151">
              <a:extLst>
                <a:ext uri="{28A0092B-C50C-407E-A947-70E740481C1C}">
                  <a14:useLocalDpi xmlns:a14="http://schemas.microsoft.com/office/drawing/2010/main" val="0"/>
                </a:ext>
              </a:extLst>
            </a:blip>
            <a:stretch>
              <a:fillRect/>
            </a:stretch>
          </p:blipFill>
          <p:spPr>
            <a:xfrm>
              <a:off x="1043666" y="2035857"/>
              <a:ext cx="1060044" cy="511434"/>
            </a:xfrm>
            <a:prstGeom prst="rect">
              <a:avLst/>
            </a:prstGeom>
          </p:spPr>
        </p:pic>
        <p:pic>
          <p:nvPicPr>
            <p:cNvPr id="485" name="Resim 296" descr="\documentclass{article}&#10;\usepackage{amsmath}&#10;\pagestyle{empty}&#10;\begin{document}&#10;&#10;&#10; $\{(G_{n_f, 1}, Y_{n_f, 1}), ..., (G_{n_f, N/n_f}, Y_{n_f, N/n_f}\}$&#10;&#10;\end{document}" title="IguanaTex Bitmap Display">
              <a:extLst>
                <a:ext uri="{FF2B5EF4-FFF2-40B4-BE49-F238E27FC236}">
                  <a16:creationId xmlns:a16="http://schemas.microsoft.com/office/drawing/2014/main" id="{394B095D-FE33-48A8-AFCD-327078796DA0}"/>
                </a:ext>
              </a:extLst>
            </p:cNvPr>
            <p:cNvPicPr>
              <a:picLocks noChangeAspect="1"/>
            </p:cNvPicPr>
            <p:nvPr>
              <p:custDataLst>
                <p:tags r:id="rId123"/>
              </p:custDataLst>
            </p:nvPr>
          </p:nvPicPr>
          <p:blipFill>
            <a:blip r:embed="rId152">
              <a:extLst>
                <a:ext uri="{28A0092B-C50C-407E-A947-70E740481C1C}">
                  <a14:useLocalDpi xmlns:a14="http://schemas.microsoft.com/office/drawing/2010/main" val="0"/>
                </a:ext>
              </a:extLst>
            </a:blip>
            <a:stretch>
              <a:fillRect/>
            </a:stretch>
          </p:blipFill>
          <p:spPr>
            <a:xfrm>
              <a:off x="2271969" y="2058500"/>
              <a:ext cx="5831615" cy="399208"/>
            </a:xfrm>
            <a:prstGeom prst="rect">
              <a:avLst/>
            </a:prstGeom>
          </p:spPr>
        </p:pic>
        <p:pic>
          <p:nvPicPr>
            <p:cNvPr id="486" name="Resim 111" descr="\documentclass{article}&#10;\usepackage{amsmath}&#10;\pagestyle{empty}&#10;\begin{document}&#10;&#10;&#10;Subject $N/n_f$&#10;&#10;\end{document}" title="IguanaTex Bitmap Display">
              <a:extLst>
                <a:ext uri="{FF2B5EF4-FFF2-40B4-BE49-F238E27FC236}">
                  <a16:creationId xmlns:a16="http://schemas.microsoft.com/office/drawing/2014/main" id="{B52C5966-21D4-4BCB-AE1B-F56B436F110F}"/>
                </a:ext>
              </a:extLst>
            </p:cNvPr>
            <p:cNvPicPr>
              <a:picLocks noChangeAspect="1"/>
            </p:cNvPicPr>
            <p:nvPr>
              <p:custDataLst>
                <p:tags r:id="rId124"/>
              </p:custDataLst>
            </p:nvPr>
          </p:nvPicPr>
          <p:blipFill>
            <a:blip r:embed="rId153">
              <a:extLst>
                <a:ext uri="{28A0092B-C50C-407E-A947-70E740481C1C}">
                  <a14:useLocalDpi xmlns:a14="http://schemas.microsoft.com/office/drawing/2010/main" val="0"/>
                </a:ext>
              </a:extLst>
            </a:blip>
            <a:stretch>
              <a:fillRect/>
            </a:stretch>
          </p:blipFill>
          <p:spPr>
            <a:xfrm>
              <a:off x="3249505" y="4419307"/>
              <a:ext cx="1353600" cy="238630"/>
            </a:xfrm>
            <a:prstGeom prst="rect">
              <a:avLst/>
            </a:prstGeom>
          </p:spPr>
        </p:pic>
        <p:pic>
          <p:nvPicPr>
            <p:cNvPr id="487" name="Resim 107" descr="\documentclass{article}&#10;\usepackage{amsmath}&#10;\pagestyle{empty}&#10;\begin{document}&#10;&#10;&#10;Subject $1$&#10;&#10;\end{document}" title="IguanaTex Bitmap Display">
              <a:extLst>
                <a:ext uri="{FF2B5EF4-FFF2-40B4-BE49-F238E27FC236}">
                  <a16:creationId xmlns:a16="http://schemas.microsoft.com/office/drawing/2014/main" id="{6C165344-6286-4A11-AF48-01F8B08466FA}"/>
                </a:ext>
              </a:extLst>
            </p:cNvPr>
            <p:cNvPicPr>
              <a:picLocks noChangeAspect="1"/>
            </p:cNvPicPr>
            <p:nvPr>
              <p:custDataLst>
                <p:tags r:id="rId125"/>
              </p:custDataLst>
            </p:nvPr>
          </p:nvPicPr>
          <p:blipFill>
            <a:blip r:embed="rId154">
              <a:extLst>
                <a:ext uri="{28A0092B-C50C-407E-A947-70E740481C1C}">
                  <a14:useLocalDpi xmlns:a14="http://schemas.microsoft.com/office/drawing/2010/main" val="0"/>
                </a:ext>
              </a:extLst>
            </a:blip>
            <a:stretch>
              <a:fillRect/>
            </a:stretch>
          </p:blipFill>
          <p:spPr>
            <a:xfrm>
              <a:off x="2098021" y="3931487"/>
              <a:ext cx="912001" cy="207086"/>
            </a:xfrm>
            <a:prstGeom prst="rect">
              <a:avLst/>
            </a:prstGeom>
          </p:spPr>
        </p:pic>
      </p:grpSp>
      <p:sp>
        <p:nvSpPr>
          <p:cNvPr id="488" name="Metin kutusu 9">
            <a:extLst>
              <a:ext uri="{FF2B5EF4-FFF2-40B4-BE49-F238E27FC236}">
                <a16:creationId xmlns:a16="http://schemas.microsoft.com/office/drawing/2014/main" id="{C5D66D01-C5B9-4EFF-89C2-2A0D28FA6A74}"/>
              </a:ext>
            </a:extLst>
          </p:cNvPr>
          <p:cNvSpPr txBox="1"/>
          <p:nvPr/>
        </p:nvSpPr>
        <p:spPr>
          <a:xfrm rot="1923968">
            <a:off x="1004642" y="2532338"/>
            <a:ext cx="261974" cy="244682"/>
          </a:xfrm>
          <a:prstGeom prst="rect">
            <a:avLst/>
          </a:prstGeom>
          <a:noFill/>
        </p:spPr>
        <p:txBody>
          <a:bodyPr wrap="square" rtlCol="0">
            <a:spAutoFit/>
          </a:bodyPr>
          <a:lstStyle/>
          <a:p>
            <a:pPr defTabSz="914400">
              <a:defRPr/>
            </a:pPr>
            <a:r>
              <a:rPr lang="tr-TR" sz="990" kern="0">
                <a:solidFill>
                  <a:prstClr val="black"/>
                </a:solidFill>
              </a:rPr>
              <a:t>…</a:t>
            </a:r>
          </a:p>
        </p:txBody>
      </p:sp>
      <p:pic>
        <p:nvPicPr>
          <p:cNvPr id="489" name="Picture 114 1 1 1 1 1">
            <a:extLst>
              <a:ext uri="{FF2B5EF4-FFF2-40B4-BE49-F238E27FC236}">
                <a16:creationId xmlns:a16="http://schemas.microsoft.com/office/drawing/2014/main" id="{A628B586-7AC8-48C1-9E91-C2A42B8FFFC0}"/>
              </a:ext>
            </a:extLst>
          </p:cNvPr>
          <p:cNvPicPr>
            <a:picLocks noChangeAspect="1"/>
          </p:cNvPicPr>
          <p:nvPr/>
        </p:nvPicPr>
        <p:blipFill>
          <a:blip r:embed="rId155"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826360" y="2159895"/>
            <a:ext cx="533182" cy="372738"/>
          </a:xfrm>
          <a:prstGeom prst="rect">
            <a:avLst/>
          </a:prstGeom>
          <a:ln>
            <a:noFill/>
          </a:ln>
        </p:spPr>
      </p:pic>
      <p:pic>
        <p:nvPicPr>
          <p:cNvPr id="490" name="Picture 114 1 1 2 1 1">
            <a:extLst>
              <a:ext uri="{FF2B5EF4-FFF2-40B4-BE49-F238E27FC236}">
                <a16:creationId xmlns:a16="http://schemas.microsoft.com/office/drawing/2014/main" id="{E5DAFAC9-735B-44C4-8BA0-04913BEABB08}"/>
              </a:ext>
            </a:extLst>
          </p:cNvPr>
          <p:cNvPicPr>
            <a:picLocks noChangeAspect="1"/>
          </p:cNvPicPr>
          <p:nvPr/>
        </p:nvPicPr>
        <p:blipFill>
          <a:blip r:embed="rId155"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1094260" y="2341484"/>
            <a:ext cx="533182" cy="372738"/>
          </a:xfrm>
          <a:prstGeom prst="rect">
            <a:avLst/>
          </a:prstGeom>
          <a:ln>
            <a:noFill/>
          </a:ln>
        </p:spPr>
      </p:pic>
      <p:sp>
        <p:nvSpPr>
          <p:cNvPr id="491" name="Akış Çizelgesi: Öteki İşlem 103">
            <a:extLst>
              <a:ext uri="{FF2B5EF4-FFF2-40B4-BE49-F238E27FC236}">
                <a16:creationId xmlns:a16="http://schemas.microsoft.com/office/drawing/2014/main" id="{7E313D2A-ED2A-4FCD-88CF-997F9606EB8F}"/>
              </a:ext>
            </a:extLst>
          </p:cNvPr>
          <p:cNvSpPr/>
          <p:nvPr/>
        </p:nvSpPr>
        <p:spPr>
          <a:xfrm>
            <a:off x="756261" y="2126208"/>
            <a:ext cx="915692" cy="684580"/>
          </a:xfrm>
          <a:prstGeom prst="flowChartAlternateProcess">
            <a:avLst/>
          </a:prstGeom>
          <a:no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nvGrpSpPr>
          <p:cNvPr id="494" name="Grup 370">
            <a:extLst>
              <a:ext uri="{FF2B5EF4-FFF2-40B4-BE49-F238E27FC236}">
                <a16:creationId xmlns:a16="http://schemas.microsoft.com/office/drawing/2014/main" id="{D80B97D4-8C39-4AEC-9F46-CD20730B26CD}"/>
              </a:ext>
            </a:extLst>
          </p:cNvPr>
          <p:cNvGrpSpPr/>
          <p:nvPr/>
        </p:nvGrpSpPr>
        <p:grpSpPr>
          <a:xfrm>
            <a:off x="1905818" y="3343363"/>
            <a:ext cx="999861" cy="1305889"/>
            <a:chOff x="8021383" y="7114377"/>
            <a:chExt cx="3048174" cy="3811730"/>
          </a:xfrm>
        </p:grpSpPr>
        <p:grpSp>
          <p:nvGrpSpPr>
            <p:cNvPr id="495" name="Grup 724">
              <a:extLst>
                <a:ext uri="{FF2B5EF4-FFF2-40B4-BE49-F238E27FC236}">
                  <a16:creationId xmlns:a16="http://schemas.microsoft.com/office/drawing/2014/main" id="{FC375D5D-6F44-465A-8D15-99C85DFB153C}"/>
                </a:ext>
              </a:extLst>
            </p:cNvPr>
            <p:cNvGrpSpPr/>
            <p:nvPr/>
          </p:nvGrpSpPr>
          <p:grpSpPr>
            <a:xfrm>
              <a:off x="8021383" y="7114377"/>
              <a:ext cx="3048174" cy="3811730"/>
              <a:chOff x="5503962" y="6284169"/>
              <a:chExt cx="3647502" cy="4561188"/>
            </a:xfrm>
          </p:grpSpPr>
          <p:grpSp>
            <p:nvGrpSpPr>
              <p:cNvPr id="527" name="Grup 725">
                <a:extLst>
                  <a:ext uri="{FF2B5EF4-FFF2-40B4-BE49-F238E27FC236}">
                    <a16:creationId xmlns:a16="http://schemas.microsoft.com/office/drawing/2014/main" id="{F93398EE-D923-4C72-81CF-D7D288B2CF18}"/>
                  </a:ext>
                </a:extLst>
              </p:cNvPr>
              <p:cNvGrpSpPr/>
              <p:nvPr/>
            </p:nvGrpSpPr>
            <p:grpSpPr>
              <a:xfrm>
                <a:off x="5503962" y="6284169"/>
                <a:ext cx="3647502" cy="4561188"/>
                <a:chOff x="3062654" y="5727933"/>
                <a:chExt cx="3647502" cy="4561188"/>
              </a:xfrm>
            </p:grpSpPr>
            <p:grpSp>
              <p:nvGrpSpPr>
                <p:cNvPr id="529" name="Grup 727">
                  <a:extLst>
                    <a:ext uri="{FF2B5EF4-FFF2-40B4-BE49-F238E27FC236}">
                      <a16:creationId xmlns:a16="http://schemas.microsoft.com/office/drawing/2014/main" id="{F4E88CE8-75C6-4118-84B5-3D909982C2BE}"/>
                    </a:ext>
                  </a:extLst>
                </p:cNvPr>
                <p:cNvGrpSpPr/>
                <p:nvPr/>
              </p:nvGrpSpPr>
              <p:grpSpPr>
                <a:xfrm>
                  <a:off x="3062654" y="5727933"/>
                  <a:ext cx="3647502" cy="4458481"/>
                  <a:chOff x="3062654" y="5727933"/>
                  <a:chExt cx="3647502" cy="4458481"/>
                </a:xfrm>
              </p:grpSpPr>
              <p:sp>
                <p:nvSpPr>
                  <p:cNvPr id="532" name="Dikdörtgen: Köşeleri Yuvarlatılmış 731">
                    <a:extLst>
                      <a:ext uri="{FF2B5EF4-FFF2-40B4-BE49-F238E27FC236}">
                        <a16:creationId xmlns:a16="http://schemas.microsoft.com/office/drawing/2014/main" id="{467F86B7-CBC6-4F8B-9E32-BD9422C2B203}"/>
                      </a:ext>
                    </a:extLst>
                  </p:cNvPr>
                  <p:cNvSpPr/>
                  <p:nvPr/>
                </p:nvSpPr>
                <p:spPr>
                  <a:xfrm>
                    <a:off x="3062654" y="5727933"/>
                    <a:ext cx="3647502" cy="4458481"/>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3" name="Oval 532">
                    <a:extLst>
                      <a:ext uri="{FF2B5EF4-FFF2-40B4-BE49-F238E27FC236}">
                        <a16:creationId xmlns:a16="http://schemas.microsoft.com/office/drawing/2014/main" id="{9AD1C6D9-0C12-40F2-B6E6-105B4EC951BC}"/>
                      </a:ext>
                    </a:extLst>
                  </p:cNvPr>
                  <p:cNvSpPr/>
                  <p:nvPr/>
                </p:nvSpPr>
                <p:spPr>
                  <a:xfrm>
                    <a:off x="4901163" y="6370543"/>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4" name="Oval 533">
                    <a:extLst>
                      <a:ext uri="{FF2B5EF4-FFF2-40B4-BE49-F238E27FC236}">
                        <a16:creationId xmlns:a16="http://schemas.microsoft.com/office/drawing/2014/main" id="{E207305A-D30A-49B1-97B6-3C9712C9B44B}"/>
                      </a:ext>
                    </a:extLst>
                  </p:cNvPr>
                  <p:cNvSpPr/>
                  <p:nvPr/>
                </p:nvSpPr>
                <p:spPr>
                  <a:xfrm>
                    <a:off x="4901163" y="6881396"/>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5" name="Metin kutusu 735">
                    <a:extLst>
                      <a:ext uri="{FF2B5EF4-FFF2-40B4-BE49-F238E27FC236}">
                        <a16:creationId xmlns:a16="http://schemas.microsoft.com/office/drawing/2014/main" id="{B4B387E6-0BAA-45FE-BCC8-DF3739AD2EAB}"/>
                      </a:ext>
                    </a:extLst>
                  </p:cNvPr>
                  <p:cNvSpPr txBox="1"/>
                  <p:nvPr/>
                </p:nvSpPr>
                <p:spPr>
                  <a:xfrm rot="16200000">
                    <a:off x="4662521" y="7126525"/>
                    <a:ext cx="465414" cy="1024062"/>
                  </a:xfrm>
                  <a:prstGeom prst="rect">
                    <a:avLst/>
                  </a:prstGeom>
                  <a:noFill/>
                </p:spPr>
                <p:txBody>
                  <a:bodyPr wrap="square" rtlCol="0">
                    <a:spAutoFit/>
                  </a:bodyPr>
                  <a:lstStyle/>
                  <a:p>
                    <a:pPr defTabSz="914400">
                      <a:defRPr/>
                    </a:pPr>
                    <a:r>
                      <a:rPr lang="tr-TR" sz="1224" kern="0">
                        <a:solidFill>
                          <a:prstClr val="black"/>
                        </a:solidFill>
                      </a:rPr>
                      <a:t>…</a:t>
                    </a:r>
                  </a:p>
                </p:txBody>
              </p:sp>
              <p:sp>
                <p:nvSpPr>
                  <p:cNvPr id="536" name="Oval 535">
                    <a:extLst>
                      <a:ext uri="{FF2B5EF4-FFF2-40B4-BE49-F238E27FC236}">
                        <a16:creationId xmlns:a16="http://schemas.microsoft.com/office/drawing/2014/main" id="{027F20D6-49D9-476E-B54D-90160216C072}"/>
                      </a:ext>
                    </a:extLst>
                  </p:cNvPr>
                  <p:cNvSpPr/>
                  <p:nvPr/>
                </p:nvSpPr>
                <p:spPr>
                  <a:xfrm>
                    <a:off x="4901163" y="7833313"/>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7" name="Oval 536">
                    <a:extLst>
                      <a:ext uri="{FF2B5EF4-FFF2-40B4-BE49-F238E27FC236}">
                        <a16:creationId xmlns:a16="http://schemas.microsoft.com/office/drawing/2014/main" id="{AC23B9B1-ED6F-4AEF-AA24-4478FF9D2C38}"/>
                      </a:ext>
                    </a:extLst>
                  </p:cNvPr>
                  <p:cNvSpPr/>
                  <p:nvPr/>
                </p:nvSpPr>
                <p:spPr>
                  <a:xfrm>
                    <a:off x="4901163" y="8344166"/>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8" name="Oval 537">
                    <a:extLst>
                      <a:ext uri="{FF2B5EF4-FFF2-40B4-BE49-F238E27FC236}">
                        <a16:creationId xmlns:a16="http://schemas.microsoft.com/office/drawing/2014/main" id="{DB45859C-1F5E-46E5-8A58-8F35F130CA3C}"/>
                      </a:ext>
                    </a:extLst>
                  </p:cNvPr>
                  <p:cNvSpPr/>
                  <p:nvPr/>
                </p:nvSpPr>
                <p:spPr>
                  <a:xfrm>
                    <a:off x="5591616" y="6630051"/>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9" name="Oval 538">
                    <a:extLst>
                      <a:ext uri="{FF2B5EF4-FFF2-40B4-BE49-F238E27FC236}">
                        <a16:creationId xmlns:a16="http://schemas.microsoft.com/office/drawing/2014/main" id="{84B56081-9CD4-4899-A312-0F7BF1BCF527}"/>
                      </a:ext>
                    </a:extLst>
                  </p:cNvPr>
                  <p:cNvSpPr/>
                  <p:nvPr/>
                </p:nvSpPr>
                <p:spPr>
                  <a:xfrm>
                    <a:off x="5591616" y="7140904"/>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40" name="Metin kutusu 740">
                    <a:extLst>
                      <a:ext uri="{FF2B5EF4-FFF2-40B4-BE49-F238E27FC236}">
                        <a16:creationId xmlns:a16="http://schemas.microsoft.com/office/drawing/2014/main" id="{C8D5CB99-934B-45A0-A45D-D70A364617C1}"/>
                      </a:ext>
                    </a:extLst>
                  </p:cNvPr>
                  <p:cNvSpPr txBox="1"/>
                  <p:nvPr/>
                </p:nvSpPr>
                <p:spPr>
                  <a:xfrm rot="16200000">
                    <a:off x="5380781" y="7424537"/>
                    <a:ext cx="465414" cy="1024062"/>
                  </a:xfrm>
                  <a:prstGeom prst="rect">
                    <a:avLst/>
                  </a:prstGeom>
                  <a:noFill/>
                </p:spPr>
                <p:txBody>
                  <a:bodyPr wrap="square" rtlCol="0">
                    <a:spAutoFit/>
                  </a:bodyPr>
                  <a:lstStyle/>
                  <a:p>
                    <a:pPr defTabSz="914400">
                      <a:defRPr/>
                    </a:pPr>
                    <a:r>
                      <a:rPr lang="tr-TR" sz="1224" kern="0">
                        <a:solidFill>
                          <a:prstClr val="black"/>
                        </a:solidFill>
                      </a:rPr>
                      <a:t>…</a:t>
                    </a:r>
                  </a:p>
                </p:txBody>
              </p:sp>
              <p:sp>
                <p:nvSpPr>
                  <p:cNvPr id="541" name="Oval 540">
                    <a:extLst>
                      <a:ext uri="{FF2B5EF4-FFF2-40B4-BE49-F238E27FC236}">
                        <a16:creationId xmlns:a16="http://schemas.microsoft.com/office/drawing/2014/main" id="{F69BC27F-DD74-44B8-BC49-1E73F43B8B0A}"/>
                      </a:ext>
                    </a:extLst>
                  </p:cNvPr>
                  <p:cNvSpPr/>
                  <p:nvPr/>
                </p:nvSpPr>
                <p:spPr>
                  <a:xfrm>
                    <a:off x="5591248" y="8183528"/>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42" name="Oval 541">
                    <a:extLst>
                      <a:ext uri="{FF2B5EF4-FFF2-40B4-BE49-F238E27FC236}">
                        <a16:creationId xmlns:a16="http://schemas.microsoft.com/office/drawing/2014/main" id="{7EB928BD-B198-4C1C-806C-37B60723BFA8}"/>
                      </a:ext>
                    </a:extLst>
                  </p:cNvPr>
                  <p:cNvSpPr/>
                  <p:nvPr/>
                </p:nvSpPr>
                <p:spPr>
                  <a:xfrm>
                    <a:off x="6183864" y="7451086"/>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cxnSp>
                <p:nvCxnSpPr>
                  <p:cNvPr id="543" name="Düz Bağlayıcı 743">
                    <a:extLst>
                      <a:ext uri="{FF2B5EF4-FFF2-40B4-BE49-F238E27FC236}">
                        <a16:creationId xmlns:a16="http://schemas.microsoft.com/office/drawing/2014/main" id="{EEDBDEC3-1D50-42F8-B137-238F0A3834C2}"/>
                      </a:ext>
                    </a:extLst>
                  </p:cNvPr>
                  <p:cNvCxnSpPr>
                    <a:stCxn id="533" idx="6"/>
                    <a:endCxn id="538" idx="2"/>
                  </p:cNvCxnSpPr>
                  <p:nvPr/>
                </p:nvCxnSpPr>
                <p:spPr>
                  <a:xfrm>
                    <a:off x="5276091" y="6558007"/>
                    <a:ext cx="315525" cy="259508"/>
                  </a:xfrm>
                  <a:prstGeom prst="line">
                    <a:avLst/>
                  </a:prstGeom>
                  <a:noFill/>
                  <a:ln w="25400" cap="flat" cmpd="sng" algn="ctr">
                    <a:solidFill>
                      <a:srgbClr val="70AD47">
                        <a:lumMod val="75000"/>
                      </a:srgbClr>
                    </a:solidFill>
                    <a:prstDash val="solid"/>
                    <a:miter lim="800000"/>
                  </a:ln>
                  <a:effectLst/>
                </p:spPr>
              </p:cxnSp>
              <p:cxnSp>
                <p:nvCxnSpPr>
                  <p:cNvPr id="544" name="Düz Bağlayıcı 744">
                    <a:extLst>
                      <a:ext uri="{FF2B5EF4-FFF2-40B4-BE49-F238E27FC236}">
                        <a16:creationId xmlns:a16="http://schemas.microsoft.com/office/drawing/2014/main" id="{76069918-06BB-43F6-BA95-06CB91A7139C}"/>
                      </a:ext>
                    </a:extLst>
                  </p:cNvPr>
                  <p:cNvCxnSpPr>
                    <a:cxnSpLocks/>
                    <a:stCxn id="533" idx="6"/>
                    <a:endCxn id="539" idx="2"/>
                  </p:cNvCxnSpPr>
                  <p:nvPr/>
                </p:nvCxnSpPr>
                <p:spPr>
                  <a:xfrm>
                    <a:off x="5276091" y="6558007"/>
                    <a:ext cx="315525" cy="770361"/>
                  </a:xfrm>
                  <a:prstGeom prst="line">
                    <a:avLst/>
                  </a:prstGeom>
                  <a:noFill/>
                  <a:ln w="25400" cap="flat" cmpd="sng" algn="ctr">
                    <a:solidFill>
                      <a:srgbClr val="70AD47">
                        <a:lumMod val="75000"/>
                      </a:srgbClr>
                    </a:solidFill>
                    <a:prstDash val="solid"/>
                    <a:miter lim="800000"/>
                  </a:ln>
                  <a:effectLst/>
                </p:spPr>
              </p:cxnSp>
              <p:cxnSp>
                <p:nvCxnSpPr>
                  <p:cNvPr id="545" name="Düz Bağlayıcı 745">
                    <a:extLst>
                      <a:ext uri="{FF2B5EF4-FFF2-40B4-BE49-F238E27FC236}">
                        <a16:creationId xmlns:a16="http://schemas.microsoft.com/office/drawing/2014/main" id="{9D81D827-4856-4A04-BBB4-F6FE8D7B5E80}"/>
                      </a:ext>
                    </a:extLst>
                  </p:cNvPr>
                  <p:cNvCxnSpPr>
                    <a:cxnSpLocks/>
                    <a:stCxn id="533" idx="6"/>
                    <a:endCxn id="541" idx="2"/>
                  </p:cNvCxnSpPr>
                  <p:nvPr/>
                </p:nvCxnSpPr>
                <p:spPr>
                  <a:xfrm>
                    <a:off x="5276091" y="6558007"/>
                    <a:ext cx="315157" cy="1812985"/>
                  </a:xfrm>
                  <a:prstGeom prst="line">
                    <a:avLst/>
                  </a:prstGeom>
                  <a:noFill/>
                  <a:ln w="25400" cap="flat" cmpd="sng" algn="ctr">
                    <a:solidFill>
                      <a:srgbClr val="70AD47">
                        <a:lumMod val="75000"/>
                      </a:srgbClr>
                    </a:solidFill>
                    <a:prstDash val="solid"/>
                    <a:miter lim="800000"/>
                  </a:ln>
                  <a:effectLst/>
                </p:spPr>
              </p:cxnSp>
              <p:cxnSp>
                <p:nvCxnSpPr>
                  <p:cNvPr id="546" name="Düz Bağlayıcı 746">
                    <a:extLst>
                      <a:ext uri="{FF2B5EF4-FFF2-40B4-BE49-F238E27FC236}">
                        <a16:creationId xmlns:a16="http://schemas.microsoft.com/office/drawing/2014/main" id="{7D3E3766-0A76-4A82-B5C2-DED1C33735B8}"/>
                      </a:ext>
                    </a:extLst>
                  </p:cNvPr>
                  <p:cNvCxnSpPr>
                    <a:cxnSpLocks/>
                    <a:stCxn id="534" idx="6"/>
                    <a:endCxn id="538" idx="2"/>
                  </p:cNvCxnSpPr>
                  <p:nvPr/>
                </p:nvCxnSpPr>
                <p:spPr>
                  <a:xfrm flipV="1">
                    <a:off x="5276091" y="6817515"/>
                    <a:ext cx="315525" cy="251345"/>
                  </a:xfrm>
                  <a:prstGeom prst="line">
                    <a:avLst/>
                  </a:prstGeom>
                  <a:noFill/>
                  <a:ln w="25400" cap="flat" cmpd="sng" algn="ctr">
                    <a:solidFill>
                      <a:srgbClr val="F30D1D"/>
                    </a:solidFill>
                    <a:prstDash val="solid"/>
                    <a:miter lim="800000"/>
                  </a:ln>
                  <a:effectLst/>
                </p:spPr>
              </p:cxnSp>
              <p:cxnSp>
                <p:nvCxnSpPr>
                  <p:cNvPr id="547" name="Düz Bağlayıcı 747">
                    <a:extLst>
                      <a:ext uri="{FF2B5EF4-FFF2-40B4-BE49-F238E27FC236}">
                        <a16:creationId xmlns:a16="http://schemas.microsoft.com/office/drawing/2014/main" id="{FA6BA08C-7408-4E57-A9DB-5290D489EFF0}"/>
                      </a:ext>
                    </a:extLst>
                  </p:cNvPr>
                  <p:cNvCxnSpPr>
                    <a:cxnSpLocks/>
                    <a:endCxn id="538" idx="2"/>
                  </p:cNvCxnSpPr>
                  <p:nvPr/>
                </p:nvCxnSpPr>
                <p:spPr>
                  <a:xfrm flipV="1">
                    <a:off x="5273562" y="6817515"/>
                    <a:ext cx="318054" cy="1167091"/>
                  </a:xfrm>
                  <a:prstGeom prst="line">
                    <a:avLst/>
                  </a:prstGeom>
                  <a:noFill/>
                  <a:ln w="25400" cap="flat" cmpd="sng" algn="ctr">
                    <a:solidFill>
                      <a:srgbClr val="F30D1D"/>
                    </a:solidFill>
                    <a:prstDash val="solid"/>
                    <a:miter lim="800000"/>
                  </a:ln>
                  <a:effectLst/>
                </p:spPr>
              </p:cxnSp>
              <p:cxnSp>
                <p:nvCxnSpPr>
                  <p:cNvPr id="548" name="Düz Bağlayıcı 748">
                    <a:extLst>
                      <a:ext uri="{FF2B5EF4-FFF2-40B4-BE49-F238E27FC236}">
                        <a16:creationId xmlns:a16="http://schemas.microsoft.com/office/drawing/2014/main" id="{BA9C13EF-0C07-428D-817E-7D72117BBB46}"/>
                      </a:ext>
                    </a:extLst>
                  </p:cNvPr>
                  <p:cNvCxnSpPr>
                    <a:cxnSpLocks/>
                    <a:stCxn id="534" idx="6"/>
                    <a:endCxn id="541" idx="2"/>
                  </p:cNvCxnSpPr>
                  <p:nvPr/>
                </p:nvCxnSpPr>
                <p:spPr>
                  <a:xfrm>
                    <a:off x="5276091" y="7068860"/>
                    <a:ext cx="315157" cy="1302132"/>
                  </a:xfrm>
                  <a:prstGeom prst="line">
                    <a:avLst/>
                  </a:prstGeom>
                  <a:noFill/>
                  <a:ln w="25400" cap="flat" cmpd="sng" algn="ctr">
                    <a:solidFill>
                      <a:srgbClr val="F30D1D"/>
                    </a:solidFill>
                    <a:prstDash val="solid"/>
                    <a:miter lim="800000"/>
                  </a:ln>
                  <a:effectLst/>
                </p:spPr>
              </p:cxnSp>
              <p:cxnSp>
                <p:nvCxnSpPr>
                  <p:cNvPr id="549" name="Düz Bağlayıcı 749">
                    <a:extLst>
                      <a:ext uri="{FF2B5EF4-FFF2-40B4-BE49-F238E27FC236}">
                        <a16:creationId xmlns:a16="http://schemas.microsoft.com/office/drawing/2014/main" id="{5664EC63-27CF-4D4D-BA02-C741E0866CEC}"/>
                      </a:ext>
                    </a:extLst>
                  </p:cNvPr>
                  <p:cNvCxnSpPr>
                    <a:cxnSpLocks/>
                    <a:stCxn id="539" idx="2"/>
                    <a:endCxn id="534" idx="6"/>
                  </p:cNvCxnSpPr>
                  <p:nvPr/>
                </p:nvCxnSpPr>
                <p:spPr>
                  <a:xfrm flipH="1" flipV="1">
                    <a:off x="5276091" y="7068860"/>
                    <a:ext cx="315525" cy="259508"/>
                  </a:xfrm>
                  <a:prstGeom prst="line">
                    <a:avLst/>
                  </a:prstGeom>
                  <a:noFill/>
                  <a:ln w="25400" cap="flat" cmpd="sng" algn="ctr">
                    <a:solidFill>
                      <a:srgbClr val="F30D1D"/>
                    </a:solidFill>
                    <a:prstDash val="solid"/>
                    <a:miter lim="800000"/>
                  </a:ln>
                  <a:effectLst/>
                </p:spPr>
              </p:cxnSp>
              <p:cxnSp>
                <p:nvCxnSpPr>
                  <p:cNvPr id="550" name="Düz Bağlayıcı 750">
                    <a:extLst>
                      <a:ext uri="{FF2B5EF4-FFF2-40B4-BE49-F238E27FC236}">
                        <a16:creationId xmlns:a16="http://schemas.microsoft.com/office/drawing/2014/main" id="{011EF80C-6D59-4855-AD17-755151A36ACA}"/>
                      </a:ext>
                    </a:extLst>
                  </p:cNvPr>
                  <p:cNvCxnSpPr>
                    <a:cxnSpLocks/>
                    <a:endCxn id="539" idx="2"/>
                  </p:cNvCxnSpPr>
                  <p:nvPr/>
                </p:nvCxnSpPr>
                <p:spPr>
                  <a:xfrm flipV="1">
                    <a:off x="5275723" y="7328368"/>
                    <a:ext cx="315893" cy="656238"/>
                  </a:xfrm>
                  <a:prstGeom prst="line">
                    <a:avLst/>
                  </a:prstGeom>
                  <a:noFill/>
                  <a:ln w="25400" cap="flat" cmpd="sng" algn="ctr">
                    <a:solidFill>
                      <a:srgbClr val="F30D1D"/>
                    </a:solidFill>
                    <a:prstDash val="solid"/>
                    <a:miter lim="800000"/>
                  </a:ln>
                  <a:effectLst/>
                </p:spPr>
              </p:cxnSp>
              <p:cxnSp>
                <p:nvCxnSpPr>
                  <p:cNvPr id="551" name="Düz Bağlayıcı 751">
                    <a:extLst>
                      <a:ext uri="{FF2B5EF4-FFF2-40B4-BE49-F238E27FC236}">
                        <a16:creationId xmlns:a16="http://schemas.microsoft.com/office/drawing/2014/main" id="{A87BE572-238E-4382-88FC-564D82BA3FAC}"/>
                      </a:ext>
                    </a:extLst>
                  </p:cNvPr>
                  <p:cNvCxnSpPr>
                    <a:cxnSpLocks/>
                    <a:endCxn id="541" idx="2"/>
                  </p:cNvCxnSpPr>
                  <p:nvPr/>
                </p:nvCxnSpPr>
                <p:spPr>
                  <a:xfrm>
                    <a:off x="5278252" y="7977622"/>
                    <a:ext cx="312996" cy="393370"/>
                  </a:xfrm>
                  <a:prstGeom prst="line">
                    <a:avLst/>
                  </a:prstGeom>
                  <a:noFill/>
                  <a:ln w="25400" cap="flat" cmpd="sng" algn="ctr">
                    <a:solidFill>
                      <a:srgbClr val="F30D1D"/>
                    </a:solidFill>
                    <a:prstDash val="solid"/>
                    <a:miter lim="800000"/>
                  </a:ln>
                  <a:effectLst/>
                </p:spPr>
              </p:cxnSp>
              <p:cxnSp>
                <p:nvCxnSpPr>
                  <p:cNvPr id="552" name="Düz Bağlayıcı 752">
                    <a:extLst>
                      <a:ext uri="{FF2B5EF4-FFF2-40B4-BE49-F238E27FC236}">
                        <a16:creationId xmlns:a16="http://schemas.microsoft.com/office/drawing/2014/main" id="{BA3C3A51-CA32-45A0-AB1A-9E547945CA6F}"/>
                      </a:ext>
                    </a:extLst>
                  </p:cNvPr>
                  <p:cNvCxnSpPr>
                    <a:cxnSpLocks/>
                    <a:stCxn id="537" idx="6"/>
                    <a:endCxn id="538" idx="2"/>
                  </p:cNvCxnSpPr>
                  <p:nvPr/>
                </p:nvCxnSpPr>
                <p:spPr>
                  <a:xfrm flipV="1">
                    <a:off x="5276091" y="6817515"/>
                    <a:ext cx="315525" cy="1714115"/>
                  </a:xfrm>
                  <a:prstGeom prst="line">
                    <a:avLst/>
                  </a:prstGeom>
                  <a:noFill/>
                  <a:ln w="25400" cap="flat" cmpd="sng" algn="ctr">
                    <a:solidFill>
                      <a:srgbClr val="F30D1D"/>
                    </a:solidFill>
                    <a:prstDash val="solid"/>
                    <a:miter lim="800000"/>
                  </a:ln>
                  <a:effectLst/>
                </p:spPr>
              </p:cxnSp>
              <p:cxnSp>
                <p:nvCxnSpPr>
                  <p:cNvPr id="553" name="Düz Bağlayıcı 753">
                    <a:extLst>
                      <a:ext uri="{FF2B5EF4-FFF2-40B4-BE49-F238E27FC236}">
                        <a16:creationId xmlns:a16="http://schemas.microsoft.com/office/drawing/2014/main" id="{FC610D05-6438-4478-B456-A38FF6B4502F}"/>
                      </a:ext>
                    </a:extLst>
                  </p:cNvPr>
                  <p:cNvCxnSpPr>
                    <a:cxnSpLocks/>
                    <a:stCxn id="537" idx="6"/>
                    <a:endCxn id="539" idx="2"/>
                  </p:cNvCxnSpPr>
                  <p:nvPr/>
                </p:nvCxnSpPr>
                <p:spPr>
                  <a:xfrm flipV="1">
                    <a:off x="5276091" y="7328368"/>
                    <a:ext cx="315525" cy="1203262"/>
                  </a:xfrm>
                  <a:prstGeom prst="line">
                    <a:avLst/>
                  </a:prstGeom>
                  <a:noFill/>
                  <a:ln w="25400" cap="flat" cmpd="sng" algn="ctr">
                    <a:solidFill>
                      <a:srgbClr val="F30D1D"/>
                    </a:solidFill>
                    <a:prstDash val="solid"/>
                    <a:miter lim="800000"/>
                  </a:ln>
                  <a:effectLst/>
                </p:spPr>
              </p:cxnSp>
              <p:cxnSp>
                <p:nvCxnSpPr>
                  <p:cNvPr id="554" name="Düz Bağlayıcı 754">
                    <a:extLst>
                      <a:ext uri="{FF2B5EF4-FFF2-40B4-BE49-F238E27FC236}">
                        <a16:creationId xmlns:a16="http://schemas.microsoft.com/office/drawing/2014/main" id="{84597725-BB40-44B5-AEE4-DE47ACCA5DE3}"/>
                      </a:ext>
                    </a:extLst>
                  </p:cNvPr>
                  <p:cNvCxnSpPr>
                    <a:cxnSpLocks/>
                    <a:stCxn id="537" idx="6"/>
                    <a:endCxn id="541" idx="2"/>
                  </p:cNvCxnSpPr>
                  <p:nvPr/>
                </p:nvCxnSpPr>
                <p:spPr>
                  <a:xfrm flipV="1">
                    <a:off x="5276091" y="8370992"/>
                    <a:ext cx="315157" cy="160638"/>
                  </a:xfrm>
                  <a:prstGeom prst="line">
                    <a:avLst/>
                  </a:prstGeom>
                  <a:noFill/>
                  <a:ln w="25400" cap="flat" cmpd="sng" algn="ctr">
                    <a:solidFill>
                      <a:srgbClr val="F30D1D"/>
                    </a:solidFill>
                    <a:prstDash val="solid"/>
                    <a:miter lim="800000"/>
                  </a:ln>
                  <a:effectLst/>
                </p:spPr>
              </p:cxnSp>
              <p:cxnSp>
                <p:nvCxnSpPr>
                  <p:cNvPr id="555" name="Düz Bağlayıcı 755">
                    <a:extLst>
                      <a:ext uri="{FF2B5EF4-FFF2-40B4-BE49-F238E27FC236}">
                        <a16:creationId xmlns:a16="http://schemas.microsoft.com/office/drawing/2014/main" id="{B7ED7D96-8A76-4315-9EF3-60CFB282416F}"/>
                      </a:ext>
                    </a:extLst>
                  </p:cNvPr>
                  <p:cNvCxnSpPr>
                    <a:cxnSpLocks/>
                    <a:stCxn id="542" idx="2"/>
                    <a:endCxn id="538" idx="6"/>
                  </p:cNvCxnSpPr>
                  <p:nvPr/>
                </p:nvCxnSpPr>
                <p:spPr>
                  <a:xfrm flipH="1" flipV="1">
                    <a:off x="5966544" y="6817515"/>
                    <a:ext cx="217320" cy="821035"/>
                  </a:xfrm>
                  <a:prstGeom prst="line">
                    <a:avLst/>
                  </a:prstGeom>
                  <a:noFill/>
                  <a:ln w="25400" cap="flat" cmpd="sng" algn="ctr">
                    <a:solidFill>
                      <a:srgbClr val="F30D1D"/>
                    </a:solidFill>
                    <a:prstDash val="solid"/>
                    <a:miter lim="800000"/>
                  </a:ln>
                  <a:effectLst/>
                </p:spPr>
              </p:cxnSp>
              <p:cxnSp>
                <p:nvCxnSpPr>
                  <p:cNvPr id="556" name="Düz Bağlayıcı 756">
                    <a:extLst>
                      <a:ext uri="{FF2B5EF4-FFF2-40B4-BE49-F238E27FC236}">
                        <a16:creationId xmlns:a16="http://schemas.microsoft.com/office/drawing/2014/main" id="{2E88D533-8932-431D-A032-8CF86C514801}"/>
                      </a:ext>
                    </a:extLst>
                  </p:cNvPr>
                  <p:cNvCxnSpPr>
                    <a:cxnSpLocks/>
                    <a:stCxn id="542" idx="2"/>
                    <a:endCxn id="539" idx="6"/>
                  </p:cNvCxnSpPr>
                  <p:nvPr/>
                </p:nvCxnSpPr>
                <p:spPr>
                  <a:xfrm flipH="1" flipV="1">
                    <a:off x="5966544" y="7328368"/>
                    <a:ext cx="217320" cy="310182"/>
                  </a:xfrm>
                  <a:prstGeom prst="line">
                    <a:avLst/>
                  </a:prstGeom>
                  <a:noFill/>
                  <a:ln w="25400" cap="flat" cmpd="sng" algn="ctr">
                    <a:solidFill>
                      <a:srgbClr val="F30D1D"/>
                    </a:solidFill>
                    <a:prstDash val="solid"/>
                    <a:miter lim="800000"/>
                  </a:ln>
                  <a:effectLst/>
                </p:spPr>
              </p:cxnSp>
              <p:cxnSp>
                <p:nvCxnSpPr>
                  <p:cNvPr id="557" name="Düz Bağlayıcı 757">
                    <a:extLst>
                      <a:ext uri="{FF2B5EF4-FFF2-40B4-BE49-F238E27FC236}">
                        <a16:creationId xmlns:a16="http://schemas.microsoft.com/office/drawing/2014/main" id="{21D01142-408D-4109-90B9-7BEB37022C3A}"/>
                      </a:ext>
                    </a:extLst>
                  </p:cNvPr>
                  <p:cNvCxnSpPr>
                    <a:cxnSpLocks/>
                    <a:stCxn id="542" idx="2"/>
                    <a:endCxn id="541" idx="6"/>
                  </p:cNvCxnSpPr>
                  <p:nvPr/>
                </p:nvCxnSpPr>
                <p:spPr>
                  <a:xfrm flipH="1">
                    <a:off x="5966176" y="7638550"/>
                    <a:ext cx="217688" cy="732442"/>
                  </a:xfrm>
                  <a:prstGeom prst="line">
                    <a:avLst/>
                  </a:prstGeom>
                  <a:noFill/>
                  <a:ln w="25400" cap="flat" cmpd="sng" algn="ctr">
                    <a:solidFill>
                      <a:srgbClr val="F30D1D"/>
                    </a:solidFill>
                    <a:prstDash val="solid"/>
                    <a:miter lim="800000"/>
                  </a:ln>
                  <a:effectLst/>
                </p:spPr>
              </p:cxnSp>
              <p:sp>
                <p:nvSpPr>
                  <p:cNvPr id="558" name="Metin kutusu 758">
                    <a:extLst>
                      <a:ext uri="{FF2B5EF4-FFF2-40B4-BE49-F238E27FC236}">
                        <a16:creationId xmlns:a16="http://schemas.microsoft.com/office/drawing/2014/main" id="{FED67DCE-4782-483E-B0BA-40E12620609E}"/>
                      </a:ext>
                    </a:extLst>
                  </p:cNvPr>
                  <p:cNvSpPr txBox="1"/>
                  <p:nvPr/>
                </p:nvSpPr>
                <p:spPr>
                  <a:xfrm>
                    <a:off x="4361374" y="6941334"/>
                    <a:ext cx="268880" cy="1233110"/>
                  </a:xfrm>
                  <a:prstGeom prst="rect">
                    <a:avLst/>
                  </a:prstGeom>
                  <a:noFill/>
                </p:spPr>
                <p:txBody>
                  <a:bodyPr wrap="square" rtlCol="0">
                    <a:spAutoFit/>
                  </a:bodyPr>
                  <a:lstStyle/>
                  <a:p>
                    <a:pPr defTabSz="914400">
                      <a:defRPr/>
                    </a:pPr>
                    <a:r>
                      <a:rPr lang="tr-TR" sz="1694" kern="0">
                        <a:solidFill>
                          <a:prstClr val="black"/>
                        </a:solidFill>
                      </a:rPr>
                      <a:t>+</a:t>
                    </a:r>
                  </a:p>
                </p:txBody>
              </p:sp>
            </p:grpSp>
            <p:sp>
              <p:nvSpPr>
                <p:cNvPr id="530" name="Metin kutusu 728">
                  <a:extLst>
                    <a:ext uri="{FF2B5EF4-FFF2-40B4-BE49-F238E27FC236}">
                      <a16:creationId xmlns:a16="http://schemas.microsoft.com/office/drawing/2014/main" id="{F9E0D32E-A993-40A3-950A-968A26B83C18}"/>
                    </a:ext>
                  </a:extLst>
                </p:cNvPr>
                <p:cNvSpPr txBox="1"/>
                <p:nvPr/>
              </p:nvSpPr>
              <p:spPr>
                <a:xfrm>
                  <a:off x="3069746" y="9207406"/>
                  <a:ext cx="1589003" cy="1081715"/>
                </a:xfrm>
                <a:prstGeom prst="rect">
                  <a:avLst/>
                </a:prstGeom>
                <a:noFill/>
              </p:spPr>
              <p:txBody>
                <a:bodyPr wrap="square" rtlCol="0">
                  <a:spAutoFit/>
                </a:bodyPr>
                <a:lstStyle/>
                <a:p>
                  <a:pPr algn="ctr" defTabSz="914400">
                    <a:defRPr/>
                  </a:pPr>
                  <a:r>
                    <a:rPr lang="tr-TR" sz="471" b="1" kern="0">
                      <a:solidFill>
                        <a:prstClr val="black"/>
                      </a:solidFill>
                    </a:rPr>
                    <a:t>Deep Architecture</a:t>
                  </a:r>
                </a:p>
              </p:txBody>
            </p:sp>
            <p:sp>
              <p:nvSpPr>
                <p:cNvPr id="531" name="Metin kutusu 729">
                  <a:extLst>
                    <a:ext uri="{FF2B5EF4-FFF2-40B4-BE49-F238E27FC236}">
                      <a16:creationId xmlns:a16="http://schemas.microsoft.com/office/drawing/2014/main" id="{3D768459-768F-487F-968F-BB274F9DD937}"/>
                    </a:ext>
                  </a:extLst>
                </p:cNvPr>
                <p:cNvSpPr txBox="1"/>
                <p:nvPr/>
              </p:nvSpPr>
              <p:spPr>
                <a:xfrm>
                  <a:off x="5042713" y="9170750"/>
                  <a:ext cx="1589003" cy="1081715"/>
                </a:xfrm>
                <a:prstGeom prst="rect">
                  <a:avLst/>
                </a:prstGeom>
                <a:noFill/>
              </p:spPr>
              <p:txBody>
                <a:bodyPr wrap="square" rtlCol="0">
                  <a:spAutoFit/>
                </a:bodyPr>
                <a:lstStyle/>
                <a:p>
                  <a:pPr algn="ctr" defTabSz="914400">
                    <a:defRPr/>
                  </a:pPr>
                  <a:r>
                    <a:rPr lang="tr-TR" sz="471" b="1" kern="0">
                      <a:solidFill>
                        <a:prstClr val="black"/>
                      </a:solidFill>
                    </a:rPr>
                    <a:t>Fully Connected Layers</a:t>
                  </a:r>
                </a:p>
              </p:txBody>
            </p:sp>
          </p:grpSp>
          <p:sp>
            <p:nvSpPr>
              <p:cNvPr id="528" name="Dikdörtgen: Köşeleri Yuvarlatılmış 726">
                <a:extLst>
                  <a:ext uri="{FF2B5EF4-FFF2-40B4-BE49-F238E27FC236}">
                    <a16:creationId xmlns:a16="http://schemas.microsoft.com/office/drawing/2014/main" id="{5F782269-DAAE-4089-9FA7-1F8E2CC6C683}"/>
                  </a:ext>
                </a:extLst>
              </p:cNvPr>
              <p:cNvSpPr/>
              <p:nvPr/>
            </p:nvSpPr>
            <p:spPr>
              <a:xfrm>
                <a:off x="8032556" y="6876162"/>
                <a:ext cx="387169" cy="2479107"/>
              </a:xfrm>
              <a:prstGeom prst="roundRect">
                <a:avLst/>
              </a:prstGeom>
              <a:solidFill>
                <a:srgbClr val="FFC000">
                  <a:alpha val="0"/>
                </a:srgbClr>
              </a:solidFill>
              <a:ln w="12700" cap="flat" cmpd="sng" algn="ctr">
                <a:solidFill>
                  <a:srgbClr val="FECE02"/>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grpSp>
          <p:nvGrpSpPr>
            <p:cNvPr id="496" name="Grup 369">
              <a:extLst>
                <a:ext uri="{FF2B5EF4-FFF2-40B4-BE49-F238E27FC236}">
                  <a16:creationId xmlns:a16="http://schemas.microsoft.com/office/drawing/2014/main" id="{C1AC14E4-5513-4115-8396-55B10D619540}"/>
                </a:ext>
              </a:extLst>
            </p:cNvPr>
            <p:cNvGrpSpPr/>
            <p:nvPr/>
          </p:nvGrpSpPr>
          <p:grpSpPr>
            <a:xfrm>
              <a:off x="8274083" y="7292619"/>
              <a:ext cx="928093" cy="2752000"/>
              <a:chOff x="29662141" y="10197951"/>
              <a:chExt cx="928093" cy="2752000"/>
            </a:xfrm>
          </p:grpSpPr>
          <p:sp>
            <p:nvSpPr>
              <p:cNvPr id="497" name="Yamuk 813">
                <a:extLst>
                  <a:ext uri="{FF2B5EF4-FFF2-40B4-BE49-F238E27FC236}">
                    <a16:creationId xmlns:a16="http://schemas.microsoft.com/office/drawing/2014/main" id="{6CBE03B7-48CB-40AF-817D-3A91F3FD984B}"/>
                  </a:ext>
                </a:extLst>
              </p:cNvPr>
              <p:cNvSpPr/>
              <p:nvPr/>
            </p:nvSpPr>
            <p:spPr>
              <a:xfrm rot="5400000">
                <a:off x="28729387" y="11130705"/>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nvGrpSpPr>
              <p:cNvPr id="498" name="Grup 368">
                <a:extLst>
                  <a:ext uri="{FF2B5EF4-FFF2-40B4-BE49-F238E27FC236}">
                    <a16:creationId xmlns:a16="http://schemas.microsoft.com/office/drawing/2014/main" id="{8BD39D9B-7410-4555-938E-20A40BC3C5AD}"/>
                  </a:ext>
                </a:extLst>
              </p:cNvPr>
              <p:cNvGrpSpPr/>
              <p:nvPr/>
            </p:nvGrpSpPr>
            <p:grpSpPr>
              <a:xfrm>
                <a:off x="29706534" y="10469163"/>
                <a:ext cx="785601" cy="871858"/>
                <a:chOff x="29387769" y="10452776"/>
                <a:chExt cx="1722882" cy="1607891"/>
              </a:xfrm>
            </p:grpSpPr>
            <p:cxnSp>
              <p:nvCxnSpPr>
                <p:cNvPr id="514" name="Düz Bağlayıcı 809">
                  <a:extLst>
                    <a:ext uri="{FF2B5EF4-FFF2-40B4-BE49-F238E27FC236}">
                      <a16:creationId xmlns:a16="http://schemas.microsoft.com/office/drawing/2014/main" id="{8025F7E6-F966-4836-B762-354EB6831CF7}"/>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515" name="Düz Bağlayıcı 362">
                  <a:extLst>
                    <a:ext uri="{FF2B5EF4-FFF2-40B4-BE49-F238E27FC236}">
                      <a16:creationId xmlns:a16="http://schemas.microsoft.com/office/drawing/2014/main" id="{29DCD362-59B0-4338-A6BD-F549FD391A1F}"/>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516" name="İkizkenar Üçgen 355">
                  <a:extLst>
                    <a:ext uri="{FF2B5EF4-FFF2-40B4-BE49-F238E27FC236}">
                      <a16:creationId xmlns:a16="http://schemas.microsoft.com/office/drawing/2014/main" id="{E9774B9B-F0C4-4828-BF11-E5CA37C2093E}"/>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17" name="Akış Çizelgesi: Hazırlık 347">
                  <a:extLst>
                    <a:ext uri="{FF2B5EF4-FFF2-40B4-BE49-F238E27FC236}">
                      <a16:creationId xmlns:a16="http://schemas.microsoft.com/office/drawing/2014/main" id="{5652C7D3-36A7-463E-837C-A96DDD84F494}"/>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18" name="Oval 517">
                  <a:extLst>
                    <a:ext uri="{FF2B5EF4-FFF2-40B4-BE49-F238E27FC236}">
                      <a16:creationId xmlns:a16="http://schemas.microsoft.com/office/drawing/2014/main" id="{5D0B6C30-C065-4D93-A9BC-0AED1B476D4E}"/>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9" name="Oval 518">
                  <a:extLst>
                    <a:ext uri="{FF2B5EF4-FFF2-40B4-BE49-F238E27FC236}">
                      <a16:creationId xmlns:a16="http://schemas.microsoft.com/office/drawing/2014/main" id="{EDBFDAE2-9D00-44DF-B39D-9D442EB7AAF5}"/>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0" name="Oval 519">
                  <a:extLst>
                    <a:ext uri="{FF2B5EF4-FFF2-40B4-BE49-F238E27FC236}">
                      <a16:creationId xmlns:a16="http://schemas.microsoft.com/office/drawing/2014/main" id="{3A972967-1880-4CE6-B820-373DFFC35167}"/>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1" name="Oval 520">
                  <a:extLst>
                    <a:ext uri="{FF2B5EF4-FFF2-40B4-BE49-F238E27FC236}">
                      <a16:creationId xmlns:a16="http://schemas.microsoft.com/office/drawing/2014/main" id="{EDBA7220-7A4F-428D-A13C-2622BF0170DF}"/>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2" name="Oval 521">
                  <a:extLst>
                    <a:ext uri="{FF2B5EF4-FFF2-40B4-BE49-F238E27FC236}">
                      <a16:creationId xmlns:a16="http://schemas.microsoft.com/office/drawing/2014/main" id="{525CD82F-EF27-4077-B0FC-1F91AB24ABA3}"/>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3" name="Oval 522">
                  <a:extLst>
                    <a:ext uri="{FF2B5EF4-FFF2-40B4-BE49-F238E27FC236}">
                      <a16:creationId xmlns:a16="http://schemas.microsoft.com/office/drawing/2014/main" id="{7BF47896-234B-4805-9F37-10FED1D15872}"/>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4" name="Oval 523">
                  <a:extLst>
                    <a:ext uri="{FF2B5EF4-FFF2-40B4-BE49-F238E27FC236}">
                      <a16:creationId xmlns:a16="http://schemas.microsoft.com/office/drawing/2014/main" id="{7A571138-79DF-485F-9F58-C486A13559C5}"/>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5" name="Oval 524">
                  <a:extLst>
                    <a:ext uri="{FF2B5EF4-FFF2-40B4-BE49-F238E27FC236}">
                      <a16:creationId xmlns:a16="http://schemas.microsoft.com/office/drawing/2014/main" id="{94D8D449-3EFD-4FE1-BD05-7364095B69D3}"/>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6" name="Oval 525">
                  <a:extLst>
                    <a:ext uri="{FF2B5EF4-FFF2-40B4-BE49-F238E27FC236}">
                      <a16:creationId xmlns:a16="http://schemas.microsoft.com/office/drawing/2014/main" id="{35453EF8-EDFB-4F5A-9D58-54D3417533BF}"/>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grpSp>
            <p:nvGrpSpPr>
              <p:cNvPr id="499" name="Grup 814">
                <a:extLst>
                  <a:ext uri="{FF2B5EF4-FFF2-40B4-BE49-F238E27FC236}">
                    <a16:creationId xmlns:a16="http://schemas.microsoft.com/office/drawing/2014/main" id="{C1A3A61F-60BF-4A0C-A65E-417D463EBDE2}"/>
                  </a:ext>
                </a:extLst>
              </p:cNvPr>
              <p:cNvGrpSpPr/>
              <p:nvPr/>
            </p:nvGrpSpPr>
            <p:grpSpPr>
              <a:xfrm>
                <a:off x="29706534" y="11823703"/>
                <a:ext cx="785601" cy="871858"/>
                <a:chOff x="29387769" y="10452776"/>
                <a:chExt cx="1722882" cy="1607891"/>
              </a:xfrm>
            </p:grpSpPr>
            <p:cxnSp>
              <p:nvCxnSpPr>
                <p:cNvPr id="501" name="Düz Bağlayıcı 815">
                  <a:extLst>
                    <a:ext uri="{FF2B5EF4-FFF2-40B4-BE49-F238E27FC236}">
                      <a16:creationId xmlns:a16="http://schemas.microsoft.com/office/drawing/2014/main" id="{1E25F7D4-B16A-4665-8C47-3F613206CB56}"/>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502" name="Düz Bağlayıcı 816">
                  <a:extLst>
                    <a:ext uri="{FF2B5EF4-FFF2-40B4-BE49-F238E27FC236}">
                      <a16:creationId xmlns:a16="http://schemas.microsoft.com/office/drawing/2014/main" id="{901868D1-2006-4BBD-B2D3-65B9E34339A3}"/>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503" name="İkizkenar Üçgen 817">
                  <a:extLst>
                    <a:ext uri="{FF2B5EF4-FFF2-40B4-BE49-F238E27FC236}">
                      <a16:creationId xmlns:a16="http://schemas.microsoft.com/office/drawing/2014/main" id="{EF1B2585-0562-411E-9EED-17CA01059833}"/>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04" name="Akış Çizelgesi: Hazırlık 818">
                  <a:extLst>
                    <a:ext uri="{FF2B5EF4-FFF2-40B4-BE49-F238E27FC236}">
                      <a16:creationId xmlns:a16="http://schemas.microsoft.com/office/drawing/2014/main" id="{78EFCFCB-FDDC-44EC-A7DE-653686825EE2}"/>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05" name="Oval 504">
                  <a:extLst>
                    <a:ext uri="{FF2B5EF4-FFF2-40B4-BE49-F238E27FC236}">
                      <a16:creationId xmlns:a16="http://schemas.microsoft.com/office/drawing/2014/main" id="{61A88CC6-9130-49E8-BC18-822CEF21F96F}"/>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06" name="Oval 505">
                  <a:extLst>
                    <a:ext uri="{FF2B5EF4-FFF2-40B4-BE49-F238E27FC236}">
                      <a16:creationId xmlns:a16="http://schemas.microsoft.com/office/drawing/2014/main" id="{60AA7DA7-2F2B-4940-A829-662B5590610C}"/>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07" name="Oval 506">
                  <a:extLst>
                    <a:ext uri="{FF2B5EF4-FFF2-40B4-BE49-F238E27FC236}">
                      <a16:creationId xmlns:a16="http://schemas.microsoft.com/office/drawing/2014/main" id="{4BAD1879-0FC1-4180-9EA8-AA1139734AA2}"/>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08" name="Oval 507">
                  <a:extLst>
                    <a:ext uri="{FF2B5EF4-FFF2-40B4-BE49-F238E27FC236}">
                      <a16:creationId xmlns:a16="http://schemas.microsoft.com/office/drawing/2014/main" id="{D4B70F4E-8269-419B-92B3-28DF574684E0}"/>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09" name="Oval 508">
                  <a:extLst>
                    <a:ext uri="{FF2B5EF4-FFF2-40B4-BE49-F238E27FC236}">
                      <a16:creationId xmlns:a16="http://schemas.microsoft.com/office/drawing/2014/main" id="{EF1E3F61-5C3A-4F73-A875-E275173C4F40}"/>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0" name="Oval 509">
                  <a:extLst>
                    <a:ext uri="{FF2B5EF4-FFF2-40B4-BE49-F238E27FC236}">
                      <a16:creationId xmlns:a16="http://schemas.microsoft.com/office/drawing/2014/main" id="{A0EBAA4B-73F1-4E5F-913B-1E09D64C113C}"/>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1" name="Oval 510">
                  <a:extLst>
                    <a:ext uri="{FF2B5EF4-FFF2-40B4-BE49-F238E27FC236}">
                      <a16:creationId xmlns:a16="http://schemas.microsoft.com/office/drawing/2014/main" id="{67BCBDE7-8217-483A-82B7-F9649F9ECBBB}"/>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2" name="Oval 511">
                  <a:extLst>
                    <a:ext uri="{FF2B5EF4-FFF2-40B4-BE49-F238E27FC236}">
                      <a16:creationId xmlns:a16="http://schemas.microsoft.com/office/drawing/2014/main" id="{2E4740FF-AA5E-4B9D-92C1-655275284CDB}"/>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3" name="Oval 512">
                  <a:extLst>
                    <a:ext uri="{FF2B5EF4-FFF2-40B4-BE49-F238E27FC236}">
                      <a16:creationId xmlns:a16="http://schemas.microsoft.com/office/drawing/2014/main" id="{3037D7CA-F313-42B9-A2DB-80B9CDE1779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sp>
            <p:nvSpPr>
              <p:cNvPr id="500" name="Metin kutusu 828">
                <a:extLst>
                  <a:ext uri="{FF2B5EF4-FFF2-40B4-BE49-F238E27FC236}">
                    <a16:creationId xmlns:a16="http://schemas.microsoft.com/office/drawing/2014/main" id="{0AF0F4F3-4CE4-443D-A7E8-88C322706CFB}"/>
                  </a:ext>
                </a:extLst>
              </p:cNvPr>
              <p:cNvSpPr txBox="1"/>
              <p:nvPr/>
            </p:nvSpPr>
            <p:spPr>
              <a:xfrm rot="5400000" flipH="1">
                <a:off x="30015120" y="11005293"/>
                <a:ext cx="294433" cy="855795"/>
              </a:xfrm>
              <a:prstGeom prst="rect">
                <a:avLst/>
              </a:prstGeom>
              <a:noFill/>
            </p:spPr>
            <p:txBody>
              <a:bodyPr wrap="square" rtlCol="0">
                <a:spAutoFit/>
              </a:bodyPr>
              <a:lstStyle/>
              <a:p>
                <a:pPr defTabSz="914400">
                  <a:defRPr/>
                </a:pPr>
                <a:r>
                  <a:rPr lang="tr-TR" sz="1224" kern="0">
                    <a:solidFill>
                      <a:prstClr val="black"/>
                    </a:solidFill>
                  </a:rPr>
                  <a:t>…</a:t>
                </a:r>
              </a:p>
            </p:txBody>
          </p:sp>
        </p:grpSp>
      </p:grpSp>
      <p:grpSp>
        <p:nvGrpSpPr>
          <p:cNvPr id="559" name="Grup 897">
            <a:extLst>
              <a:ext uri="{FF2B5EF4-FFF2-40B4-BE49-F238E27FC236}">
                <a16:creationId xmlns:a16="http://schemas.microsoft.com/office/drawing/2014/main" id="{50A5BCEF-BACE-49B0-936B-DFB9FE964B2B}"/>
              </a:ext>
            </a:extLst>
          </p:cNvPr>
          <p:cNvGrpSpPr/>
          <p:nvPr/>
        </p:nvGrpSpPr>
        <p:grpSpPr>
          <a:xfrm>
            <a:off x="2061074" y="3596123"/>
            <a:ext cx="1071879" cy="1276483"/>
            <a:chOff x="7801830" y="7114378"/>
            <a:chExt cx="3267728" cy="3725899"/>
          </a:xfrm>
        </p:grpSpPr>
        <p:grpSp>
          <p:nvGrpSpPr>
            <p:cNvPr id="560" name="Grup 898">
              <a:extLst>
                <a:ext uri="{FF2B5EF4-FFF2-40B4-BE49-F238E27FC236}">
                  <a16:creationId xmlns:a16="http://schemas.microsoft.com/office/drawing/2014/main" id="{C09CF98B-A708-426D-84A7-3603F74EA1F6}"/>
                </a:ext>
              </a:extLst>
            </p:cNvPr>
            <p:cNvGrpSpPr/>
            <p:nvPr/>
          </p:nvGrpSpPr>
          <p:grpSpPr>
            <a:xfrm>
              <a:off x="7801830" y="7114378"/>
              <a:ext cx="3267728" cy="3725899"/>
              <a:chOff x="5241240" y="6284169"/>
              <a:chExt cx="3910224" cy="4458481"/>
            </a:xfrm>
          </p:grpSpPr>
          <p:sp>
            <p:nvSpPr>
              <p:cNvPr id="592" name="Dikdörtgen: Köşeleri Yuvarlatılmış 931">
                <a:extLst>
                  <a:ext uri="{FF2B5EF4-FFF2-40B4-BE49-F238E27FC236}">
                    <a16:creationId xmlns:a16="http://schemas.microsoft.com/office/drawing/2014/main" id="{81CC3FEE-1AEE-44D8-9466-89D5985B0E1E}"/>
                  </a:ext>
                </a:extLst>
              </p:cNvPr>
              <p:cNvSpPr/>
              <p:nvPr/>
            </p:nvSpPr>
            <p:spPr>
              <a:xfrm>
                <a:off x="8032556" y="6876162"/>
                <a:ext cx="387170" cy="2479107"/>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nvGrpSpPr>
              <p:cNvPr id="593" name="Grup 930">
                <a:extLst>
                  <a:ext uri="{FF2B5EF4-FFF2-40B4-BE49-F238E27FC236}">
                    <a16:creationId xmlns:a16="http://schemas.microsoft.com/office/drawing/2014/main" id="{835DBEC1-D3EF-4FAA-A4D4-9DE94D35E642}"/>
                  </a:ext>
                </a:extLst>
              </p:cNvPr>
              <p:cNvGrpSpPr/>
              <p:nvPr/>
            </p:nvGrpSpPr>
            <p:grpSpPr>
              <a:xfrm>
                <a:off x="5241240" y="6284169"/>
                <a:ext cx="3910224" cy="4458481"/>
                <a:chOff x="2799932" y="5727933"/>
                <a:chExt cx="3910224" cy="4458481"/>
              </a:xfrm>
            </p:grpSpPr>
            <p:grpSp>
              <p:nvGrpSpPr>
                <p:cNvPr id="594" name="Grup 932">
                  <a:extLst>
                    <a:ext uri="{FF2B5EF4-FFF2-40B4-BE49-F238E27FC236}">
                      <a16:creationId xmlns:a16="http://schemas.microsoft.com/office/drawing/2014/main" id="{E7DD196C-4C2E-4203-A25E-AFAA2A823515}"/>
                    </a:ext>
                  </a:extLst>
                </p:cNvPr>
                <p:cNvGrpSpPr/>
                <p:nvPr/>
              </p:nvGrpSpPr>
              <p:grpSpPr>
                <a:xfrm>
                  <a:off x="3062654" y="5727933"/>
                  <a:ext cx="3647502" cy="4458481"/>
                  <a:chOff x="3062654" y="5727933"/>
                  <a:chExt cx="3647502" cy="4458481"/>
                </a:xfrm>
              </p:grpSpPr>
              <p:sp>
                <p:nvSpPr>
                  <p:cNvPr id="597" name="Dikdörtgen: Köşeleri Yuvarlatılmış 935">
                    <a:extLst>
                      <a:ext uri="{FF2B5EF4-FFF2-40B4-BE49-F238E27FC236}">
                        <a16:creationId xmlns:a16="http://schemas.microsoft.com/office/drawing/2014/main" id="{32E43943-E4C2-402A-8804-26F9600A649D}"/>
                      </a:ext>
                    </a:extLst>
                  </p:cNvPr>
                  <p:cNvSpPr/>
                  <p:nvPr/>
                </p:nvSpPr>
                <p:spPr>
                  <a:xfrm>
                    <a:off x="3062654" y="5727933"/>
                    <a:ext cx="3647502" cy="4458481"/>
                  </a:xfrm>
                  <a:prstGeom prst="roundRect">
                    <a:avLst/>
                  </a:prstGeom>
                  <a:solidFill>
                    <a:srgbClr val="9DC3E6"/>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98" name="Oval 597">
                    <a:extLst>
                      <a:ext uri="{FF2B5EF4-FFF2-40B4-BE49-F238E27FC236}">
                        <a16:creationId xmlns:a16="http://schemas.microsoft.com/office/drawing/2014/main" id="{2335F3EB-35B8-4E48-BC46-0BAC1610E895}"/>
                      </a:ext>
                    </a:extLst>
                  </p:cNvPr>
                  <p:cNvSpPr/>
                  <p:nvPr/>
                </p:nvSpPr>
                <p:spPr>
                  <a:xfrm>
                    <a:off x="4901163" y="6370543"/>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99" name="Oval 598">
                    <a:extLst>
                      <a:ext uri="{FF2B5EF4-FFF2-40B4-BE49-F238E27FC236}">
                        <a16:creationId xmlns:a16="http://schemas.microsoft.com/office/drawing/2014/main" id="{9B03538F-FDE7-45EF-985C-CA99F58CDC1A}"/>
                      </a:ext>
                    </a:extLst>
                  </p:cNvPr>
                  <p:cNvSpPr/>
                  <p:nvPr/>
                </p:nvSpPr>
                <p:spPr>
                  <a:xfrm>
                    <a:off x="4901163" y="6881396"/>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0" name="Metin kutusu 938">
                    <a:extLst>
                      <a:ext uri="{FF2B5EF4-FFF2-40B4-BE49-F238E27FC236}">
                        <a16:creationId xmlns:a16="http://schemas.microsoft.com/office/drawing/2014/main" id="{EA3F0580-0E27-46A4-98DC-9885F5988922}"/>
                      </a:ext>
                    </a:extLst>
                  </p:cNvPr>
                  <p:cNvSpPr txBox="1"/>
                  <p:nvPr/>
                </p:nvSpPr>
                <p:spPr>
                  <a:xfrm rot="16200000">
                    <a:off x="4662521" y="7126525"/>
                    <a:ext cx="465414" cy="1024062"/>
                  </a:xfrm>
                  <a:prstGeom prst="rect">
                    <a:avLst/>
                  </a:prstGeom>
                  <a:noFill/>
                </p:spPr>
                <p:txBody>
                  <a:bodyPr wrap="square" rtlCol="0">
                    <a:spAutoFit/>
                  </a:bodyPr>
                  <a:lstStyle/>
                  <a:p>
                    <a:pPr defTabSz="914400">
                      <a:defRPr/>
                    </a:pPr>
                    <a:r>
                      <a:rPr lang="tr-TR" sz="1224" kern="0">
                        <a:solidFill>
                          <a:prstClr val="black"/>
                        </a:solidFill>
                      </a:rPr>
                      <a:t>…</a:t>
                    </a:r>
                  </a:p>
                </p:txBody>
              </p:sp>
              <p:sp>
                <p:nvSpPr>
                  <p:cNvPr id="601" name="Oval 600">
                    <a:extLst>
                      <a:ext uri="{FF2B5EF4-FFF2-40B4-BE49-F238E27FC236}">
                        <a16:creationId xmlns:a16="http://schemas.microsoft.com/office/drawing/2014/main" id="{2CF26DCE-27DD-4115-BD00-89E32D27ABC6}"/>
                      </a:ext>
                    </a:extLst>
                  </p:cNvPr>
                  <p:cNvSpPr/>
                  <p:nvPr/>
                </p:nvSpPr>
                <p:spPr>
                  <a:xfrm>
                    <a:off x="4901163" y="7833313"/>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2" name="Oval 601">
                    <a:extLst>
                      <a:ext uri="{FF2B5EF4-FFF2-40B4-BE49-F238E27FC236}">
                        <a16:creationId xmlns:a16="http://schemas.microsoft.com/office/drawing/2014/main" id="{4861A185-2E4C-47E7-858B-B3A533397335}"/>
                      </a:ext>
                    </a:extLst>
                  </p:cNvPr>
                  <p:cNvSpPr/>
                  <p:nvPr/>
                </p:nvSpPr>
                <p:spPr>
                  <a:xfrm>
                    <a:off x="4901163" y="8344166"/>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3" name="Oval 602">
                    <a:extLst>
                      <a:ext uri="{FF2B5EF4-FFF2-40B4-BE49-F238E27FC236}">
                        <a16:creationId xmlns:a16="http://schemas.microsoft.com/office/drawing/2014/main" id="{55D73C18-EDBF-4962-BE7E-56ADC42661B5}"/>
                      </a:ext>
                    </a:extLst>
                  </p:cNvPr>
                  <p:cNvSpPr/>
                  <p:nvPr/>
                </p:nvSpPr>
                <p:spPr>
                  <a:xfrm>
                    <a:off x="5591616" y="6630051"/>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4" name="Oval 603">
                    <a:extLst>
                      <a:ext uri="{FF2B5EF4-FFF2-40B4-BE49-F238E27FC236}">
                        <a16:creationId xmlns:a16="http://schemas.microsoft.com/office/drawing/2014/main" id="{61064272-B952-4457-9F16-11640F268D9E}"/>
                      </a:ext>
                    </a:extLst>
                  </p:cNvPr>
                  <p:cNvSpPr/>
                  <p:nvPr/>
                </p:nvSpPr>
                <p:spPr>
                  <a:xfrm>
                    <a:off x="5591616" y="7140904"/>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5" name="Metin kutusu 943">
                    <a:extLst>
                      <a:ext uri="{FF2B5EF4-FFF2-40B4-BE49-F238E27FC236}">
                        <a16:creationId xmlns:a16="http://schemas.microsoft.com/office/drawing/2014/main" id="{D1CE627C-5F03-4D83-B30A-24DC41FF2F20}"/>
                      </a:ext>
                    </a:extLst>
                  </p:cNvPr>
                  <p:cNvSpPr txBox="1"/>
                  <p:nvPr/>
                </p:nvSpPr>
                <p:spPr>
                  <a:xfrm rot="16200000">
                    <a:off x="5380781" y="7424537"/>
                    <a:ext cx="465414" cy="1024062"/>
                  </a:xfrm>
                  <a:prstGeom prst="rect">
                    <a:avLst/>
                  </a:prstGeom>
                  <a:noFill/>
                </p:spPr>
                <p:txBody>
                  <a:bodyPr wrap="square" rtlCol="0">
                    <a:spAutoFit/>
                  </a:bodyPr>
                  <a:lstStyle/>
                  <a:p>
                    <a:pPr defTabSz="914400">
                      <a:defRPr/>
                    </a:pPr>
                    <a:r>
                      <a:rPr lang="tr-TR" sz="1224" kern="0">
                        <a:solidFill>
                          <a:prstClr val="black"/>
                        </a:solidFill>
                      </a:rPr>
                      <a:t>…</a:t>
                    </a:r>
                  </a:p>
                </p:txBody>
              </p:sp>
              <p:sp>
                <p:nvSpPr>
                  <p:cNvPr id="606" name="Oval 605">
                    <a:extLst>
                      <a:ext uri="{FF2B5EF4-FFF2-40B4-BE49-F238E27FC236}">
                        <a16:creationId xmlns:a16="http://schemas.microsoft.com/office/drawing/2014/main" id="{FFCF02D0-616F-4B7E-83FE-758B54B87D47}"/>
                      </a:ext>
                    </a:extLst>
                  </p:cNvPr>
                  <p:cNvSpPr/>
                  <p:nvPr/>
                </p:nvSpPr>
                <p:spPr>
                  <a:xfrm>
                    <a:off x="5591248" y="8183528"/>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7" name="Oval 606">
                    <a:extLst>
                      <a:ext uri="{FF2B5EF4-FFF2-40B4-BE49-F238E27FC236}">
                        <a16:creationId xmlns:a16="http://schemas.microsoft.com/office/drawing/2014/main" id="{78732120-8858-414A-B72D-27F6B2779A92}"/>
                      </a:ext>
                    </a:extLst>
                  </p:cNvPr>
                  <p:cNvSpPr/>
                  <p:nvPr/>
                </p:nvSpPr>
                <p:spPr>
                  <a:xfrm>
                    <a:off x="6183864" y="7451086"/>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cxnSp>
                <p:nvCxnSpPr>
                  <p:cNvPr id="608" name="Düz Bağlayıcı 946">
                    <a:extLst>
                      <a:ext uri="{FF2B5EF4-FFF2-40B4-BE49-F238E27FC236}">
                        <a16:creationId xmlns:a16="http://schemas.microsoft.com/office/drawing/2014/main" id="{7093ACDE-1759-4BC1-A05C-52AF9321C6C7}"/>
                      </a:ext>
                    </a:extLst>
                  </p:cNvPr>
                  <p:cNvCxnSpPr>
                    <a:stCxn id="598" idx="6"/>
                    <a:endCxn id="603" idx="2"/>
                  </p:cNvCxnSpPr>
                  <p:nvPr/>
                </p:nvCxnSpPr>
                <p:spPr>
                  <a:xfrm>
                    <a:off x="5276091" y="6558007"/>
                    <a:ext cx="315525" cy="259508"/>
                  </a:xfrm>
                  <a:prstGeom prst="line">
                    <a:avLst/>
                  </a:prstGeom>
                  <a:noFill/>
                  <a:ln w="25400" cap="flat" cmpd="sng" algn="ctr">
                    <a:solidFill>
                      <a:srgbClr val="70AD47">
                        <a:lumMod val="75000"/>
                      </a:srgbClr>
                    </a:solidFill>
                    <a:prstDash val="solid"/>
                    <a:miter lim="800000"/>
                  </a:ln>
                  <a:effectLst/>
                </p:spPr>
              </p:cxnSp>
              <p:cxnSp>
                <p:nvCxnSpPr>
                  <p:cNvPr id="609" name="Düz Bağlayıcı 947">
                    <a:extLst>
                      <a:ext uri="{FF2B5EF4-FFF2-40B4-BE49-F238E27FC236}">
                        <a16:creationId xmlns:a16="http://schemas.microsoft.com/office/drawing/2014/main" id="{4C2DFA66-6A16-4D18-ABF5-AA71F687DE6B}"/>
                      </a:ext>
                    </a:extLst>
                  </p:cNvPr>
                  <p:cNvCxnSpPr>
                    <a:cxnSpLocks/>
                    <a:stCxn id="598" idx="6"/>
                    <a:endCxn id="604" idx="2"/>
                  </p:cNvCxnSpPr>
                  <p:nvPr/>
                </p:nvCxnSpPr>
                <p:spPr>
                  <a:xfrm>
                    <a:off x="5276091" y="6558007"/>
                    <a:ext cx="315525" cy="770361"/>
                  </a:xfrm>
                  <a:prstGeom prst="line">
                    <a:avLst/>
                  </a:prstGeom>
                  <a:noFill/>
                  <a:ln w="25400" cap="flat" cmpd="sng" algn="ctr">
                    <a:solidFill>
                      <a:srgbClr val="70AD47">
                        <a:lumMod val="75000"/>
                      </a:srgbClr>
                    </a:solidFill>
                    <a:prstDash val="solid"/>
                    <a:miter lim="800000"/>
                  </a:ln>
                  <a:effectLst/>
                </p:spPr>
              </p:cxnSp>
              <p:cxnSp>
                <p:nvCxnSpPr>
                  <p:cNvPr id="610" name="Düz Bağlayıcı 948">
                    <a:extLst>
                      <a:ext uri="{FF2B5EF4-FFF2-40B4-BE49-F238E27FC236}">
                        <a16:creationId xmlns:a16="http://schemas.microsoft.com/office/drawing/2014/main" id="{EA7C3CAF-BC9F-478B-B8D5-C91D344C4B26}"/>
                      </a:ext>
                    </a:extLst>
                  </p:cNvPr>
                  <p:cNvCxnSpPr>
                    <a:cxnSpLocks/>
                    <a:stCxn id="598" idx="6"/>
                    <a:endCxn id="606" idx="2"/>
                  </p:cNvCxnSpPr>
                  <p:nvPr/>
                </p:nvCxnSpPr>
                <p:spPr>
                  <a:xfrm>
                    <a:off x="5276091" y="6558007"/>
                    <a:ext cx="315157" cy="1812985"/>
                  </a:xfrm>
                  <a:prstGeom prst="line">
                    <a:avLst/>
                  </a:prstGeom>
                  <a:noFill/>
                  <a:ln w="25400" cap="flat" cmpd="sng" algn="ctr">
                    <a:solidFill>
                      <a:srgbClr val="70AD47">
                        <a:lumMod val="75000"/>
                      </a:srgbClr>
                    </a:solidFill>
                    <a:prstDash val="solid"/>
                    <a:miter lim="800000"/>
                  </a:ln>
                  <a:effectLst/>
                </p:spPr>
              </p:cxnSp>
              <p:cxnSp>
                <p:nvCxnSpPr>
                  <p:cNvPr id="611" name="Düz Bağlayıcı 949">
                    <a:extLst>
                      <a:ext uri="{FF2B5EF4-FFF2-40B4-BE49-F238E27FC236}">
                        <a16:creationId xmlns:a16="http://schemas.microsoft.com/office/drawing/2014/main" id="{66C478E2-CDC1-4FCB-82FD-9C8FB36FAA1E}"/>
                      </a:ext>
                    </a:extLst>
                  </p:cNvPr>
                  <p:cNvCxnSpPr>
                    <a:cxnSpLocks/>
                    <a:stCxn id="599" idx="6"/>
                    <a:endCxn id="603" idx="2"/>
                  </p:cNvCxnSpPr>
                  <p:nvPr/>
                </p:nvCxnSpPr>
                <p:spPr>
                  <a:xfrm flipV="1">
                    <a:off x="5276091" y="6817515"/>
                    <a:ext cx="315525" cy="251345"/>
                  </a:xfrm>
                  <a:prstGeom prst="line">
                    <a:avLst/>
                  </a:prstGeom>
                  <a:noFill/>
                  <a:ln w="25400" cap="flat" cmpd="sng" algn="ctr">
                    <a:solidFill>
                      <a:srgbClr val="70AD47">
                        <a:lumMod val="75000"/>
                      </a:srgbClr>
                    </a:solidFill>
                    <a:prstDash val="solid"/>
                    <a:miter lim="800000"/>
                  </a:ln>
                  <a:effectLst/>
                </p:spPr>
              </p:cxnSp>
              <p:cxnSp>
                <p:nvCxnSpPr>
                  <p:cNvPr id="612" name="Düz Bağlayıcı 950">
                    <a:extLst>
                      <a:ext uri="{FF2B5EF4-FFF2-40B4-BE49-F238E27FC236}">
                        <a16:creationId xmlns:a16="http://schemas.microsoft.com/office/drawing/2014/main" id="{DCE0D9B9-F967-4E51-94FC-30BCDF68F1A9}"/>
                      </a:ext>
                    </a:extLst>
                  </p:cNvPr>
                  <p:cNvCxnSpPr>
                    <a:cxnSpLocks/>
                    <a:endCxn id="603" idx="2"/>
                  </p:cNvCxnSpPr>
                  <p:nvPr/>
                </p:nvCxnSpPr>
                <p:spPr>
                  <a:xfrm flipV="1">
                    <a:off x="5273562" y="6817515"/>
                    <a:ext cx="318054" cy="1167091"/>
                  </a:xfrm>
                  <a:prstGeom prst="line">
                    <a:avLst/>
                  </a:prstGeom>
                  <a:noFill/>
                  <a:ln w="25400" cap="flat" cmpd="sng" algn="ctr">
                    <a:solidFill>
                      <a:srgbClr val="70AD47">
                        <a:lumMod val="75000"/>
                      </a:srgbClr>
                    </a:solidFill>
                    <a:prstDash val="solid"/>
                    <a:miter lim="800000"/>
                  </a:ln>
                  <a:effectLst/>
                </p:spPr>
              </p:cxnSp>
              <p:cxnSp>
                <p:nvCxnSpPr>
                  <p:cNvPr id="613" name="Düz Bağlayıcı 951">
                    <a:extLst>
                      <a:ext uri="{FF2B5EF4-FFF2-40B4-BE49-F238E27FC236}">
                        <a16:creationId xmlns:a16="http://schemas.microsoft.com/office/drawing/2014/main" id="{369442E5-875D-4CC7-9AB6-99D34A2F193D}"/>
                      </a:ext>
                    </a:extLst>
                  </p:cNvPr>
                  <p:cNvCxnSpPr>
                    <a:cxnSpLocks/>
                    <a:stCxn id="599" idx="6"/>
                    <a:endCxn id="606" idx="2"/>
                  </p:cNvCxnSpPr>
                  <p:nvPr/>
                </p:nvCxnSpPr>
                <p:spPr>
                  <a:xfrm>
                    <a:off x="5276091" y="7068860"/>
                    <a:ext cx="315157" cy="1302132"/>
                  </a:xfrm>
                  <a:prstGeom prst="line">
                    <a:avLst/>
                  </a:prstGeom>
                  <a:noFill/>
                  <a:ln w="25400" cap="flat" cmpd="sng" algn="ctr">
                    <a:solidFill>
                      <a:srgbClr val="70AD47">
                        <a:lumMod val="75000"/>
                      </a:srgbClr>
                    </a:solidFill>
                    <a:prstDash val="solid"/>
                    <a:miter lim="800000"/>
                  </a:ln>
                  <a:effectLst/>
                </p:spPr>
              </p:cxnSp>
              <p:cxnSp>
                <p:nvCxnSpPr>
                  <p:cNvPr id="614" name="Düz Bağlayıcı 952">
                    <a:extLst>
                      <a:ext uri="{FF2B5EF4-FFF2-40B4-BE49-F238E27FC236}">
                        <a16:creationId xmlns:a16="http://schemas.microsoft.com/office/drawing/2014/main" id="{C9732DEC-D0C1-4542-A9EC-940EDB174703}"/>
                      </a:ext>
                    </a:extLst>
                  </p:cNvPr>
                  <p:cNvCxnSpPr>
                    <a:cxnSpLocks/>
                    <a:stCxn id="604" idx="2"/>
                    <a:endCxn id="599" idx="6"/>
                  </p:cNvCxnSpPr>
                  <p:nvPr/>
                </p:nvCxnSpPr>
                <p:spPr>
                  <a:xfrm flipH="1" flipV="1">
                    <a:off x="5276091" y="7068860"/>
                    <a:ext cx="315525" cy="259508"/>
                  </a:xfrm>
                  <a:prstGeom prst="line">
                    <a:avLst/>
                  </a:prstGeom>
                  <a:noFill/>
                  <a:ln w="25400" cap="flat" cmpd="sng" algn="ctr">
                    <a:solidFill>
                      <a:srgbClr val="70AD47">
                        <a:lumMod val="75000"/>
                      </a:srgbClr>
                    </a:solidFill>
                    <a:prstDash val="solid"/>
                    <a:miter lim="800000"/>
                  </a:ln>
                  <a:effectLst/>
                </p:spPr>
              </p:cxnSp>
              <p:cxnSp>
                <p:nvCxnSpPr>
                  <p:cNvPr id="615" name="Düz Bağlayıcı 953">
                    <a:extLst>
                      <a:ext uri="{FF2B5EF4-FFF2-40B4-BE49-F238E27FC236}">
                        <a16:creationId xmlns:a16="http://schemas.microsoft.com/office/drawing/2014/main" id="{926A7D80-3FFD-4198-89D3-1901F076613D}"/>
                      </a:ext>
                    </a:extLst>
                  </p:cNvPr>
                  <p:cNvCxnSpPr>
                    <a:cxnSpLocks/>
                    <a:endCxn id="604" idx="2"/>
                  </p:cNvCxnSpPr>
                  <p:nvPr/>
                </p:nvCxnSpPr>
                <p:spPr>
                  <a:xfrm flipV="1">
                    <a:off x="5275723" y="7328368"/>
                    <a:ext cx="315893" cy="656238"/>
                  </a:xfrm>
                  <a:prstGeom prst="line">
                    <a:avLst/>
                  </a:prstGeom>
                  <a:noFill/>
                  <a:ln w="25400" cap="flat" cmpd="sng" algn="ctr">
                    <a:solidFill>
                      <a:srgbClr val="70AD47">
                        <a:lumMod val="75000"/>
                      </a:srgbClr>
                    </a:solidFill>
                    <a:prstDash val="solid"/>
                    <a:miter lim="800000"/>
                  </a:ln>
                  <a:effectLst/>
                </p:spPr>
              </p:cxnSp>
              <p:cxnSp>
                <p:nvCxnSpPr>
                  <p:cNvPr id="616" name="Düz Bağlayıcı 954">
                    <a:extLst>
                      <a:ext uri="{FF2B5EF4-FFF2-40B4-BE49-F238E27FC236}">
                        <a16:creationId xmlns:a16="http://schemas.microsoft.com/office/drawing/2014/main" id="{08FEAD8A-759B-4D87-9D5B-94E0B865C5CB}"/>
                      </a:ext>
                    </a:extLst>
                  </p:cNvPr>
                  <p:cNvCxnSpPr>
                    <a:cxnSpLocks/>
                    <a:endCxn id="606" idx="2"/>
                  </p:cNvCxnSpPr>
                  <p:nvPr/>
                </p:nvCxnSpPr>
                <p:spPr>
                  <a:xfrm>
                    <a:off x="5278252" y="7977622"/>
                    <a:ext cx="312996" cy="393370"/>
                  </a:xfrm>
                  <a:prstGeom prst="line">
                    <a:avLst/>
                  </a:prstGeom>
                  <a:noFill/>
                  <a:ln w="25400" cap="flat" cmpd="sng" algn="ctr">
                    <a:solidFill>
                      <a:srgbClr val="70AD47">
                        <a:lumMod val="75000"/>
                      </a:srgbClr>
                    </a:solidFill>
                    <a:prstDash val="solid"/>
                    <a:miter lim="800000"/>
                  </a:ln>
                  <a:effectLst/>
                </p:spPr>
              </p:cxnSp>
              <p:cxnSp>
                <p:nvCxnSpPr>
                  <p:cNvPr id="617" name="Düz Bağlayıcı 955">
                    <a:extLst>
                      <a:ext uri="{FF2B5EF4-FFF2-40B4-BE49-F238E27FC236}">
                        <a16:creationId xmlns:a16="http://schemas.microsoft.com/office/drawing/2014/main" id="{7B2B18CD-4A6A-41CA-8A79-BF0147E007C4}"/>
                      </a:ext>
                    </a:extLst>
                  </p:cNvPr>
                  <p:cNvCxnSpPr>
                    <a:cxnSpLocks/>
                    <a:stCxn id="602" idx="6"/>
                    <a:endCxn id="603" idx="2"/>
                  </p:cNvCxnSpPr>
                  <p:nvPr/>
                </p:nvCxnSpPr>
                <p:spPr>
                  <a:xfrm flipV="1">
                    <a:off x="5276091" y="6817515"/>
                    <a:ext cx="315525" cy="1714115"/>
                  </a:xfrm>
                  <a:prstGeom prst="line">
                    <a:avLst/>
                  </a:prstGeom>
                  <a:noFill/>
                  <a:ln w="25400" cap="flat" cmpd="sng" algn="ctr">
                    <a:solidFill>
                      <a:srgbClr val="70AD47">
                        <a:lumMod val="75000"/>
                      </a:srgbClr>
                    </a:solidFill>
                    <a:prstDash val="solid"/>
                    <a:miter lim="800000"/>
                  </a:ln>
                  <a:effectLst/>
                </p:spPr>
              </p:cxnSp>
              <p:cxnSp>
                <p:nvCxnSpPr>
                  <p:cNvPr id="618" name="Düz Bağlayıcı 956">
                    <a:extLst>
                      <a:ext uri="{FF2B5EF4-FFF2-40B4-BE49-F238E27FC236}">
                        <a16:creationId xmlns:a16="http://schemas.microsoft.com/office/drawing/2014/main" id="{9B5ECF58-4847-4CE1-B72D-F7FAE75E8DF0}"/>
                      </a:ext>
                    </a:extLst>
                  </p:cNvPr>
                  <p:cNvCxnSpPr>
                    <a:cxnSpLocks/>
                    <a:stCxn id="602" idx="6"/>
                    <a:endCxn id="604" idx="2"/>
                  </p:cNvCxnSpPr>
                  <p:nvPr/>
                </p:nvCxnSpPr>
                <p:spPr>
                  <a:xfrm flipV="1">
                    <a:off x="5276091" y="7328368"/>
                    <a:ext cx="315525" cy="1203262"/>
                  </a:xfrm>
                  <a:prstGeom prst="line">
                    <a:avLst/>
                  </a:prstGeom>
                  <a:noFill/>
                  <a:ln w="25400" cap="flat" cmpd="sng" algn="ctr">
                    <a:solidFill>
                      <a:srgbClr val="70AD47">
                        <a:lumMod val="75000"/>
                      </a:srgbClr>
                    </a:solidFill>
                    <a:prstDash val="solid"/>
                    <a:miter lim="800000"/>
                  </a:ln>
                  <a:effectLst/>
                </p:spPr>
              </p:cxnSp>
              <p:cxnSp>
                <p:nvCxnSpPr>
                  <p:cNvPr id="619" name="Düz Bağlayıcı 957">
                    <a:extLst>
                      <a:ext uri="{FF2B5EF4-FFF2-40B4-BE49-F238E27FC236}">
                        <a16:creationId xmlns:a16="http://schemas.microsoft.com/office/drawing/2014/main" id="{812BA4F1-B3C3-40B1-9BF7-4225EECAE8EB}"/>
                      </a:ext>
                    </a:extLst>
                  </p:cNvPr>
                  <p:cNvCxnSpPr>
                    <a:cxnSpLocks/>
                    <a:stCxn id="602" idx="6"/>
                    <a:endCxn id="606" idx="2"/>
                  </p:cNvCxnSpPr>
                  <p:nvPr/>
                </p:nvCxnSpPr>
                <p:spPr>
                  <a:xfrm flipV="1">
                    <a:off x="5276091" y="8370992"/>
                    <a:ext cx="315157" cy="160638"/>
                  </a:xfrm>
                  <a:prstGeom prst="line">
                    <a:avLst/>
                  </a:prstGeom>
                  <a:noFill/>
                  <a:ln w="25400" cap="flat" cmpd="sng" algn="ctr">
                    <a:solidFill>
                      <a:srgbClr val="70AD47">
                        <a:lumMod val="75000"/>
                      </a:srgbClr>
                    </a:solidFill>
                    <a:prstDash val="solid"/>
                    <a:miter lim="800000"/>
                  </a:ln>
                  <a:effectLst/>
                </p:spPr>
              </p:cxnSp>
              <p:cxnSp>
                <p:nvCxnSpPr>
                  <p:cNvPr id="620" name="Düz Bağlayıcı 958">
                    <a:extLst>
                      <a:ext uri="{FF2B5EF4-FFF2-40B4-BE49-F238E27FC236}">
                        <a16:creationId xmlns:a16="http://schemas.microsoft.com/office/drawing/2014/main" id="{F8F5CCED-CCEF-4589-8C75-FA6FE76338D8}"/>
                      </a:ext>
                    </a:extLst>
                  </p:cNvPr>
                  <p:cNvCxnSpPr>
                    <a:cxnSpLocks/>
                    <a:stCxn id="607" idx="2"/>
                    <a:endCxn id="603" idx="6"/>
                  </p:cNvCxnSpPr>
                  <p:nvPr/>
                </p:nvCxnSpPr>
                <p:spPr>
                  <a:xfrm flipH="1" flipV="1">
                    <a:off x="5966544" y="6817515"/>
                    <a:ext cx="217320" cy="821035"/>
                  </a:xfrm>
                  <a:prstGeom prst="line">
                    <a:avLst/>
                  </a:prstGeom>
                  <a:noFill/>
                  <a:ln w="25400" cap="flat" cmpd="sng" algn="ctr">
                    <a:solidFill>
                      <a:srgbClr val="70AD47">
                        <a:lumMod val="75000"/>
                      </a:srgbClr>
                    </a:solidFill>
                    <a:prstDash val="solid"/>
                    <a:miter lim="800000"/>
                  </a:ln>
                  <a:effectLst/>
                </p:spPr>
              </p:cxnSp>
              <p:cxnSp>
                <p:nvCxnSpPr>
                  <p:cNvPr id="621" name="Düz Bağlayıcı 959">
                    <a:extLst>
                      <a:ext uri="{FF2B5EF4-FFF2-40B4-BE49-F238E27FC236}">
                        <a16:creationId xmlns:a16="http://schemas.microsoft.com/office/drawing/2014/main" id="{942DE66D-534A-4C63-8810-A55B1E81266C}"/>
                      </a:ext>
                    </a:extLst>
                  </p:cNvPr>
                  <p:cNvCxnSpPr>
                    <a:cxnSpLocks/>
                    <a:stCxn id="607" idx="2"/>
                    <a:endCxn id="604" idx="6"/>
                  </p:cNvCxnSpPr>
                  <p:nvPr/>
                </p:nvCxnSpPr>
                <p:spPr>
                  <a:xfrm flipH="1" flipV="1">
                    <a:off x="5966544" y="7328368"/>
                    <a:ext cx="217320" cy="310182"/>
                  </a:xfrm>
                  <a:prstGeom prst="line">
                    <a:avLst/>
                  </a:prstGeom>
                  <a:noFill/>
                  <a:ln w="25400" cap="flat" cmpd="sng" algn="ctr">
                    <a:solidFill>
                      <a:srgbClr val="70AD47">
                        <a:lumMod val="75000"/>
                      </a:srgbClr>
                    </a:solidFill>
                    <a:prstDash val="solid"/>
                    <a:miter lim="800000"/>
                  </a:ln>
                  <a:effectLst/>
                </p:spPr>
              </p:cxnSp>
              <p:cxnSp>
                <p:nvCxnSpPr>
                  <p:cNvPr id="622" name="Düz Bağlayıcı 960">
                    <a:extLst>
                      <a:ext uri="{FF2B5EF4-FFF2-40B4-BE49-F238E27FC236}">
                        <a16:creationId xmlns:a16="http://schemas.microsoft.com/office/drawing/2014/main" id="{B8EAE5EF-24DD-412C-AD0B-15BE4AA84CDD}"/>
                      </a:ext>
                    </a:extLst>
                  </p:cNvPr>
                  <p:cNvCxnSpPr>
                    <a:cxnSpLocks/>
                    <a:stCxn id="607" idx="2"/>
                    <a:endCxn id="606" idx="6"/>
                  </p:cNvCxnSpPr>
                  <p:nvPr/>
                </p:nvCxnSpPr>
                <p:spPr>
                  <a:xfrm flipH="1">
                    <a:off x="5966176" y="7638550"/>
                    <a:ext cx="217688" cy="732442"/>
                  </a:xfrm>
                  <a:prstGeom prst="line">
                    <a:avLst/>
                  </a:prstGeom>
                  <a:noFill/>
                  <a:ln w="25400" cap="flat" cmpd="sng" algn="ctr">
                    <a:solidFill>
                      <a:srgbClr val="70AD47">
                        <a:lumMod val="75000"/>
                      </a:srgbClr>
                    </a:solidFill>
                    <a:prstDash val="solid"/>
                    <a:miter lim="800000"/>
                  </a:ln>
                  <a:effectLst/>
                </p:spPr>
              </p:cxnSp>
              <p:sp>
                <p:nvSpPr>
                  <p:cNvPr id="623" name="Metin kutusu 961">
                    <a:extLst>
                      <a:ext uri="{FF2B5EF4-FFF2-40B4-BE49-F238E27FC236}">
                        <a16:creationId xmlns:a16="http://schemas.microsoft.com/office/drawing/2014/main" id="{23699306-FDE3-4E45-938B-AEA2B47EC5DA}"/>
                      </a:ext>
                    </a:extLst>
                  </p:cNvPr>
                  <p:cNvSpPr txBox="1"/>
                  <p:nvPr/>
                </p:nvSpPr>
                <p:spPr>
                  <a:xfrm>
                    <a:off x="4361374" y="6941334"/>
                    <a:ext cx="268880" cy="1233110"/>
                  </a:xfrm>
                  <a:prstGeom prst="rect">
                    <a:avLst/>
                  </a:prstGeom>
                  <a:noFill/>
                </p:spPr>
                <p:txBody>
                  <a:bodyPr wrap="square" rtlCol="0">
                    <a:spAutoFit/>
                  </a:bodyPr>
                  <a:lstStyle/>
                  <a:p>
                    <a:pPr defTabSz="914400">
                      <a:defRPr/>
                    </a:pPr>
                    <a:r>
                      <a:rPr lang="tr-TR" sz="1694" kern="0">
                        <a:solidFill>
                          <a:prstClr val="black"/>
                        </a:solidFill>
                      </a:rPr>
                      <a:t>+</a:t>
                    </a:r>
                  </a:p>
                </p:txBody>
              </p:sp>
            </p:grpSp>
            <p:sp>
              <p:nvSpPr>
                <p:cNvPr id="595" name="Metin kutusu 933">
                  <a:extLst>
                    <a:ext uri="{FF2B5EF4-FFF2-40B4-BE49-F238E27FC236}">
                      <a16:creationId xmlns:a16="http://schemas.microsoft.com/office/drawing/2014/main" id="{FC32D14F-883C-4847-9A5E-A7D1DB6BA916}"/>
                    </a:ext>
                  </a:extLst>
                </p:cNvPr>
                <p:cNvSpPr txBox="1"/>
                <p:nvPr/>
              </p:nvSpPr>
              <p:spPr>
                <a:xfrm>
                  <a:off x="2799932" y="9152681"/>
                  <a:ext cx="2123699" cy="828642"/>
                </a:xfrm>
                <a:prstGeom prst="rect">
                  <a:avLst/>
                </a:prstGeom>
                <a:noFill/>
              </p:spPr>
              <p:txBody>
                <a:bodyPr wrap="square" rtlCol="0">
                  <a:spAutoFit/>
                </a:bodyPr>
                <a:lstStyle/>
                <a:p>
                  <a:pPr algn="ctr" defTabSz="914400">
                    <a:defRPr/>
                  </a:pPr>
                  <a:r>
                    <a:rPr lang="tr-TR" sz="471" b="1" kern="0" dirty="0">
                      <a:solidFill>
                        <a:prstClr val="black"/>
                      </a:solidFill>
                    </a:rPr>
                    <a:t>Deep Architecture</a:t>
                  </a:r>
                </a:p>
              </p:txBody>
            </p:sp>
            <p:sp>
              <p:nvSpPr>
                <p:cNvPr id="596" name="Metin kutusu 934">
                  <a:extLst>
                    <a:ext uri="{FF2B5EF4-FFF2-40B4-BE49-F238E27FC236}">
                      <a16:creationId xmlns:a16="http://schemas.microsoft.com/office/drawing/2014/main" id="{A17DE30E-1E19-4FAC-A667-54D8CBC0F4A1}"/>
                    </a:ext>
                  </a:extLst>
                </p:cNvPr>
                <p:cNvSpPr txBox="1"/>
                <p:nvPr/>
              </p:nvSpPr>
              <p:spPr>
                <a:xfrm>
                  <a:off x="4729094" y="8981256"/>
                  <a:ext cx="1928866" cy="1081715"/>
                </a:xfrm>
                <a:prstGeom prst="rect">
                  <a:avLst/>
                </a:prstGeom>
                <a:noFill/>
              </p:spPr>
              <p:txBody>
                <a:bodyPr wrap="square" rtlCol="0">
                  <a:spAutoFit/>
                </a:bodyPr>
                <a:lstStyle/>
                <a:p>
                  <a:pPr algn="ctr" defTabSz="914400">
                    <a:defRPr/>
                  </a:pPr>
                  <a:r>
                    <a:rPr lang="tr-TR" sz="471" b="1" kern="0" dirty="0">
                      <a:solidFill>
                        <a:prstClr val="black"/>
                      </a:solidFill>
                    </a:rPr>
                    <a:t>Fully Connected Layers</a:t>
                  </a:r>
                </a:p>
              </p:txBody>
            </p:sp>
          </p:grpSp>
        </p:grpSp>
        <p:grpSp>
          <p:nvGrpSpPr>
            <p:cNvPr id="561" name="Grup 899">
              <a:extLst>
                <a:ext uri="{FF2B5EF4-FFF2-40B4-BE49-F238E27FC236}">
                  <a16:creationId xmlns:a16="http://schemas.microsoft.com/office/drawing/2014/main" id="{B8E75C1F-5ACC-4AF7-ADF9-D03F4A6A9218}"/>
                </a:ext>
              </a:extLst>
            </p:cNvPr>
            <p:cNvGrpSpPr/>
            <p:nvPr/>
          </p:nvGrpSpPr>
          <p:grpSpPr>
            <a:xfrm>
              <a:off x="8274083" y="7292619"/>
              <a:ext cx="928093" cy="2752000"/>
              <a:chOff x="29662141" y="10197951"/>
              <a:chExt cx="928093" cy="2752000"/>
            </a:xfrm>
          </p:grpSpPr>
          <p:sp>
            <p:nvSpPr>
              <p:cNvPr id="562" name="Yamuk 900">
                <a:extLst>
                  <a:ext uri="{FF2B5EF4-FFF2-40B4-BE49-F238E27FC236}">
                    <a16:creationId xmlns:a16="http://schemas.microsoft.com/office/drawing/2014/main" id="{4369F7CB-6F70-4A2C-9B46-3FDAC6877200}"/>
                  </a:ext>
                </a:extLst>
              </p:cNvPr>
              <p:cNvSpPr/>
              <p:nvPr/>
            </p:nvSpPr>
            <p:spPr>
              <a:xfrm rot="5400000">
                <a:off x="28729387" y="11130705"/>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nvGrpSpPr>
              <p:cNvPr id="563" name="Grup 901">
                <a:extLst>
                  <a:ext uri="{FF2B5EF4-FFF2-40B4-BE49-F238E27FC236}">
                    <a16:creationId xmlns:a16="http://schemas.microsoft.com/office/drawing/2014/main" id="{0EDAB7D2-213F-4E97-8408-5BB3BFC80082}"/>
                  </a:ext>
                </a:extLst>
              </p:cNvPr>
              <p:cNvGrpSpPr/>
              <p:nvPr/>
            </p:nvGrpSpPr>
            <p:grpSpPr>
              <a:xfrm>
                <a:off x="29706534" y="10469163"/>
                <a:ext cx="785601" cy="871858"/>
                <a:chOff x="29387769" y="10452776"/>
                <a:chExt cx="1722882" cy="1607891"/>
              </a:xfrm>
            </p:grpSpPr>
            <p:cxnSp>
              <p:nvCxnSpPr>
                <p:cNvPr id="579" name="Düz Bağlayıcı 917">
                  <a:extLst>
                    <a:ext uri="{FF2B5EF4-FFF2-40B4-BE49-F238E27FC236}">
                      <a16:creationId xmlns:a16="http://schemas.microsoft.com/office/drawing/2014/main" id="{0B9BECAD-9F26-4F6E-A8DE-4F83AC2EE79E}"/>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580" name="Düz Bağlayıcı 918">
                  <a:extLst>
                    <a:ext uri="{FF2B5EF4-FFF2-40B4-BE49-F238E27FC236}">
                      <a16:creationId xmlns:a16="http://schemas.microsoft.com/office/drawing/2014/main" id="{B1E68276-EE9B-4DF1-BDFA-E1E627198E40}"/>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581" name="İkizkenar Üçgen 919">
                  <a:extLst>
                    <a:ext uri="{FF2B5EF4-FFF2-40B4-BE49-F238E27FC236}">
                      <a16:creationId xmlns:a16="http://schemas.microsoft.com/office/drawing/2014/main" id="{59123A47-9AC1-4740-9747-141D9515E469}"/>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82" name="Akış Çizelgesi: Hazırlık 920">
                  <a:extLst>
                    <a:ext uri="{FF2B5EF4-FFF2-40B4-BE49-F238E27FC236}">
                      <a16:creationId xmlns:a16="http://schemas.microsoft.com/office/drawing/2014/main" id="{2E176099-5CEC-4234-AEBE-B9AE8C56172F}"/>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83" name="Oval 582">
                  <a:extLst>
                    <a:ext uri="{FF2B5EF4-FFF2-40B4-BE49-F238E27FC236}">
                      <a16:creationId xmlns:a16="http://schemas.microsoft.com/office/drawing/2014/main" id="{469D9F76-A274-456F-8985-F18979686189}"/>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4" name="Oval 583">
                  <a:extLst>
                    <a:ext uri="{FF2B5EF4-FFF2-40B4-BE49-F238E27FC236}">
                      <a16:creationId xmlns:a16="http://schemas.microsoft.com/office/drawing/2014/main" id="{A5995F6F-A0BA-4DD5-B6F1-898286D92708}"/>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5" name="Oval 584">
                  <a:extLst>
                    <a:ext uri="{FF2B5EF4-FFF2-40B4-BE49-F238E27FC236}">
                      <a16:creationId xmlns:a16="http://schemas.microsoft.com/office/drawing/2014/main" id="{A65514AC-9F32-4D3A-BA98-67658627EF2D}"/>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6" name="Oval 585">
                  <a:extLst>
                    <a:ext uri="{FF2B5EF4-FFF2-40B4-BE49-F238E27FC236}">
                      <a16:creationId xmlns:a16="http://schemas.microsoft.com/office/drawing/2014/main" id="{40C96FBF-1973-4356-8343-E7A89E9D1AF5}"/>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7" name="Oval 586">
                  <a:extLst>
                    <a:ext uri="{FF2B5EF4-FFF2-40B4-BE49-F238E27FC236}">
                      <a16:creationId xmlns:a16="http://schemas.microsoft.com/office/drawing/2014/main" id="{36FE3CDE-26B7-441D-B974-A23878B3D4AA}"/>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8" name="Oval 587">
                  <a:extLst>
                    <a:ext uri="{FF2B5EF4-FFF2-40B4-BE49-F238E27FC236}">
                      <a16:creationId xmlns:a16="http://schemas.microsoft.com/office/drawing/2014/main" id="{6A658D30-CF7B-4A83-8E8D-9F59E2830F36}"/>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9" name="Oval 588">
                  <a:extLst>
                    <a:ext uri="{FF2B5EF4-FFF2-40B4-BE49-F238E27FC236}">
                      <a16:creationId xmlns:a16="http://schemas.microsoft.com/office/drawing/2014/main" id="{79DAFD18-E717-4FA3-96E7-1BA167E3F7AA}"/>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90" name="Oval 589">
                  <a:extLst>
                    <a:ext uri="{FF2B5EF4-FFF2-40B4-BE49-F238E27FC236}">
                      <a16:creationId xmlns:a16="http://schemas.microsoft.com/office/drawing/2014/main" id="{113D8D55-7C13-4D89-9E94-137CD878DF98}"/>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91" name="Oval 590">
                  <a:extLst>
                    <a:ext uri="{FF2B5EF4-FFF2-40B4-BE49-F238E27FC236}">
                      <a16:creationId xmlns:a16="http://schemas.microsoft.com/office/drawing/2014/main" id="{365D5E61-1936-4650-BD15-7BA95A6DB1A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grpSp>
            <p:nvGrpSpPr>
              <p:cNvPr id="564" name="Grup 902">
                <a:extLst>
                  <a:ext uri="{FF2B5EF4-FFF2-40B4-BE49-F238E27FC236}">
                    <a16:creationId xmlns:a16="http://schemas.microsoft.com/office/drawing/2014/main" id="{CDD95A4C-2017-4C9C-B667-8741CDBD5FC4}"/>
                  </a:ext>
                </a:extLst>
              </p:cNvPr>
              <p:cNvGrpSpPr/>
              <p:nvPr/>
            </p:nvGrpSpPr>
            <p:grpSpPr>
              <a:xfrm>
                <a:off x="29706534" y="11823703"/>
                <a:ext cx="785601" cy="871858"/>
                <a:chOff x="29387769" y="10452776"/>
                <a:chExt cx="1722882" cy="1607891"/>
              </a:xfrm>
            </p:grpSpPr>
            <p:cxnSp>
              <p:nvCxnSpPr>
                <p:cNvPr id="566" name="Düz Bağlayıcı 904">
                  <a:extLst>
                    <a:ext uri="{FF2B5EF4-FFF2-40B4-BE49-F238E27FC236}">
                      <a16:creationId xmlns:a16="http://schemas.microsoft.com/office/drawing/2014/main" id="{5AB4E11F-FD11-442C-8752-9C75C29216D3}"/>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567" name="Düz Bağlayıcı 905">
                  <a:extLst>
                    <a:ext uri="{FF2B5EF4-FFF2-40B4-BE49-F238E27FC236}">
                      <a16:creationId xmlns:a16="http://schemas.microsoft.com/office/drawing/2014/main" id="{089932A5-0B5A-4047-9449-E0E5F0DE84D0}"/>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568" name="İkizkenar Üçgen 906">
                  <a:extLst>
                    <a:ext uri="{FF2B5EF4-FFF2-40B4-BE49-F238E27FC236}">
                      <a16:creationId xmlns:a16="http://schemas.microsoft.com/office/drawing/2014/main" id="{E12F7AF3-4421-4463-8803-CE465B843FA2}"/>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69" name="Akış Çizelgesi: Hazırlık 907">
                  <a:extLst>
                    <a:ext uri="{FF2B5EF4-FFF2-40B4-BE49-F238E27FC236}">
                      <a16:creationId xmlns:a16="http://schemas.microsoft.com/office/drawing/2014/main" id="{B5F9C14F-FBAC-4DD0-9D4B-FEAB49250985}"/>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70" name="Oval 569">
                  <a:extLst>
                    <a:ext uri="{FF2B5EF4-FFF2-40B4-BE49-F238E27FC236}">
                      <a16:creationId xmlns:a16="http://schemas.microsoft.com/office/drawing/2014/main" id="{0AFB05CA-AA66-4398-B19F-297B86FDABCC}"/>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1" name="Oval 570">
                  <a:extLst>
                    <a:ext uri="{FF2B5EF4-FFF2-40B4-BE49-F238E27FC236}">
                      <a16:creationId xmlns:a16="http://schemas.microsoft.com/office/drawing/2014/main" id="{2407E9C6-17B5-4CE2-9018-0E2FE54A7D08}"/>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2" name="Oval 571">
                  <a:extLst>
                    <a:ext uri="{FF2B5EF4-FFF2-40B4-BE49-F238E27FC236}">
                      <a16:creationId xmlns:a16="http://schemas.microsoft.com/office/drawing/2014/main" id="{69CC7DF8-707F-4872-B643-8585C3F38664}"/>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3" name="Oval 572">
                  <a:extLst>
                    <a:ext uri="{FF2B5EF4-FFF2-40B4-BE49-F238E27FC236}">
                      <a16:creationId xmlns:a16="http://schemas.microsoft.com/office/drawing/2014/main" id="{BF5E81FD-2A89-4B9D-A4A1-9431A2D5824A}"/>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4" name="Oval 573">
                  <a:extLst>
                    <a:ext uri="{FF2B5EF4-FFF2-40B4-BE49-F238E27FC236}">
                      <a16:creationId xmlns:a16="http://schemas.microsoft.com/office/drawing/2014/main" id="{BF313703-D334-4FC0-85AE-8E09BC2816B8}"/>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5" name="Oval 574">
                  <a:extLst>
                    <a:ext uri="{FF2B5EF4-FFF2-40B4-BE49-F238E27FC236}">
                      <a16:creationId xmlns:a16="http://schemas.microsoft.com/office/drawing/2014/main" id="{FA49244D-74A1-4FCD-A8FF-22BE11D1832B}"/>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6" name="Oval 575">
                  <a:extLst>
                    <a:ext uri="{FF2B5EF4-FFF2-40B4-BE49-F238E27FC236}">
                      <a16:creationId xmlns:a16="http://schemas.microsoft.com/office/drawing/2014/main" id="{FD0416D7-3C0B-46F9-B698-B12414D20372}"/>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7" name="Oval 576">
                  <a:extLst>
                    <a:ext uri="{FF2B5EF4-FFF2-40B4-BE49-F238E27FC236}">
                      <a16:creationId xmlns:a16="http://schemas.microsoft.com/office/drawing/2014/main" id="{1D061607-BD99-4DB3-B5AF-96F894441D05}"/>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8" name="Oval 577">
                  <a:extLst>
                    <a:ext uri="{FF2B5EF4-FFF2-40B4-BE49-F238E27FC236}">
                      <a16:creationId xmlns:a16="http://schemas.microsoft.com/office/drawing/2014/main" id="{B4EB531A-8E58-45B9-9E7B-284995F82253}"/>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sp>
            <p:nvSpPr>
              <p:cNvPr id="565" name="Metin kutusu 903">
                <a:extLst>
                  <a:ext uri="{FF2B5EF4-FFF2-40B4-BE49-F238E27FC236}">
                    <a16:creationId xmlns:a16="http://schemas.microsoft.com/office/drawing/2014/main" id="{CF9A7ED7-4AAA-47FF-AFAD-C632C102399B}"/>
                  </a:ext>
                </a:extLst>
              </p:cNvPr>
              <p:cNvSpPr txBox="1"/>
              <p:nvPr/>
            </p:nvSpPr>
            <p:spPr>
              <a:xfrm rot="5400000" flipH="1">
                <a:off x="30015120" y="11005293"/>
                <a:ext cx="294433" cy="855795"/>
              </a:xfrm>
              <a:prstGeom prst="rect">
                <a:avLst/>
              </a:prstGeom>
              <a:noFill/>
            </p:spPr>
            <p:txBody>
              <a:bodyPr wrap="square" rtlCol="0">
                <a:spAutoFit/>
              </a:bodyPr>
              <a:lstStyle/>
              <a:p>
                <a:pPr defTabSz="914400">
                  <a:defRPr/>
                </a:pPr>
                <a:r>
                  <a:rPr lang="tr-TR" sz="1224" kern="0">
                    <a:solidFill>
                      <a:prstClr val="black"/>
                    </a:solidFill>
                  </a:rPr>
                  <a:t>…</a:t>
                </a:r>
              </a:p>
            </p:txBody>
          </p:sp>
        </p:grpSp>
      </p:grpSp>
      <p:sp>
        <p:nvSpPr>
          <p:cNvPr id="624" name="Metin kutusu 962">
            <a:extLst>
              <a:ext uri="{FF2B5EF4-FFF2-40B4-BE49-F238E27FC236}">
                <a16:creationId xmlns:a16="http://schemas.microsoft.com/office/drawing/2014/main" id="{3E7774C0-3055-45DE-9A33-D30C857C5E4C}"/>
              </a:ext>
            </a:extLst>
          </p:cNvPr>
          <p:cNvSpPr txBox="1"/>
          <p:nvPr/>
        </p:nvSpPr>
        <p:spPr>
          <a:xfrm rot="2488397">
            <a:off x="2718042" y="3427363"/>
            <a:ext cx="74623" cy="316882"/>
          </a:xfrm>
          <a:prstGeom prst="rect">
            <a:avLst/>
          </a:prstGeom>
          <a:noFill/>
        </p:spPr>
        <p:txBody>
          <a:bodyPr wrap="square" rtlCol="0">
            <a:spAutoFit/>
          </a:bodyPr>
          <a:lstStyle/>
          <a:p>
            <a:pPr defTabSz="914400">
              <a:defRPr/>
            </a:pPr>
            <a:r>
              <a:rPr lang="tr-TR" sz="1459" kern="0">
                <a:solidFill>
                  <a:prstClr val="black"/>
                </a:solidFill>
              </a:rPr>
              <a:t>…</a:t>
            </a:r>
          </a:p>
        </p:txBody>
      </p:sp>
      <p:cxnSp>
        <p:nvCxnSpPr>
          <p:cNvPr id="625" name="Düz Bağlayıcı 273">
            <a:extLst>
              <a:ext uri="{FF2B5EF4-FFF2-40B4-BE49-F238E27FC236}">
                <a16:creationId xmlns:a16="http://schemas.microsoft.com/office/drawing/2014/main" id="{51CA4D24-C7F3-4AC1-A74B-A8B068A35FA2}"/>
              </a:ext>
            </a:extLst>
          </p:cNvPr>
          <p:cNvCxnSpPr>
            <a:cxnSpLocks/>
          </p:cNvCxnSpPr>
          <p:nvPr/>
        </p:nvCxnSpPr>
        <p:spPr>
          <a:xfrm flipV="1">
            <a:off x="2879443" y="3132500"/>
            <a:ext cx="4733" cy="637510"/>
          </a:xfrm>
          <a:prstGeom prst="line">
            <a:avLst/>
          </a:prstGeom>
          <a:noFill/>
          <a:ln w="25400" cap="flat" cmpd="sng" algn="ctr">
            <a:solidFill>
              <a:sysClr val="windowText" lastClr="000000"/>
            </a:solidFill>
            <a:prstDash val="solid"/>
            <a:miter lim="800000"/>
          </a:ln>
          <a:effectLst/>
        </p:spPr>
      </p:cxnSp>
      <p:cxnSp>
        <p:nvCxnSpPr>
          <p:cNvPr id="626" name="Bağlayıcı: Dirsek 191">
            <a:extLst>
              <a:ext uri="{FF2B5EF4-FFF2-40B4-BE49-F238E27FC236}">
                <a16:creationId xmlns:a16="http://schemas.microsoft.com/office/drawing/2014/main" id="{BA296842-D6A8-42E0-A1A5-87E4C2D5D523}"/>
              </a:ext>
            </a:extLst>
          </p:cNvPr>
          <p:cNvCxnSpPr>
            <a:cxnSpLocks/>
            <a:stCxn id="528" idx="0"/>
            <a:endCxn id="418" idx="1"/>
          </p:cNvCxnSpPr>
          <p:nvPr/>
        </p:nvCxnSpPr>
        <p:spPr>
          <a:xfrm rot="5400000" flipH="1" flipV="1">
            <a:off x="2987196" y="2790201"/>
            <a:ext cx="387482" cy="1057820"/>
          </a:xfrm>
          <a:prstGeom prst="bentConnector2">
            <a:avLst/>
          </a:prstGeom>
          <a:noFill/>
          <a:ln w="25400" cap="flat" cmpd="sng" algn="ctr">
            <a:solidFill>
              <a:sysClr val="windowText" lastClr="000000"/>
            </a:solidFill>
            <a:prstDash val="solid"/>
            <a:miter lim="800000"/>
            <a:tailEnd type="triangle"/>
          </a:ln>
          <a:effectLst/>
        </p:spPr>
      </p:cxnSp>
      <p:sp>
        <p:nvSpPr>
          <p:cNvPr id="627" name="Dikdörtgen: Köşeleri Yuvarlatılmış 963">
            <a:extLst>
              <a:ext uri="{FF2B5EF4-FFF2-40B4-BE49-F238E27FC236}">
                <a16:creationId xmlns:a16="http://schemas.microsoft.com/office/drawing/2014/main" id="{24722417-7C31-4353-84DA-5F14E4DBFB30}"/>
              </a:ext>
            </a:extLst>
          </p:cNvPr>
          <p:cNvSpPr/>
          <p:nvPr/>
        </p:nvSpPr>
        <p:spPr>
          <a:xfrm>
            <a:off x="2824283" y="3772787"/>
            <a:ext cx="106132" cy="709780"/>
          </a:xfrm>
          <a:prstGeom prst="roundRect">
            <a:avLst/>
          </a:prstGeom>
          <a:solidFill>
            <a:srgbClr val="FFC000">
              <a:alpha val="0"/>
            </a:srgbClr>
          </a:solidFill>
          <a:ln w="25400" cap="flat" cmpd="sng" algn="ctr">
            <a:solidFill>
              <a:srgbClr val="FECE02"/>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35" name="Dikdörtgen 409">
            <a:extLst>
              <a:ext uri="{FF2B5EF4-FFF2-40B4-BE49-F238E27FC236}">
                <a16:creationId xmlns:a16="http://schemas.microsoft.com/office/drawing/2014/main" id="{0AE8F82E-A625-49A4-B6F1-C6AC90A24B47}"/>
              </a:ext>
            </a:extLst>
          </p:cNvPr>
          <p:cNvSpPr/>
          <p:nvPr/>
        </p:nvSpPr>
        <p:spPr>
          <a:xfrm>
            <a:off x="4236978" y="5266393"/>
            <a:ext cx="646205" cy="576761"/>
          </a:xfrm>
          <a:prstGeom prst="rect">
            <a:avLst/>
          </a:prstGeom>
          <a:solidFill>
            <a:srgbClr val="FFFF66"/>
          </a:solidFill>
          <a:ln w="12700" cap="flat" cmpd="sng" algn="ctr">
            <a:solidFill>
              <a:srgbClr val="4472C4">
                <a:shade val="50000"/>
              </a:srgbClr>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636" name="Dik Üçgen 411">
            <a:extLst>
              <a:ext uri="{FF2B5EF4-FFF2-40B4-BE49-F238E27FC236}">
                <a16:creationId xmlns:a16="http://schemas.microsoft.com/office/drawing/2014/main" id="{60C7418A-B27A-47A5-839C-0108DF68A6CE}"/>
              </a:ext>
            </a:extLst>
          </p:cNvPr>
          <p:cNvSpPr/>
          <p:nvPr/>
        </p:nvSpPr>
        <p:spPr>
          <a:xfrm rot="5400000">
            <a:off x="4271700" y="5231671"/>
            <a:ext cx="576761" cy="646205"/>
          </a:xfrm>
          <a:prstGeom prst="rtTriangle">
            <a:avLst/>
          </a:prstGeom>
          <a:solidFill>
            <a:srgbClr val="E7E6E6">
              <a:lumMod val="75000"/>
            </a:srgbClr>
          </a:solidFill>
          <a:ln w="127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637" name="Metin kutusu 412">
            <a:extLst>
              <a:ext uri="{FF2B5EF4-FFF2-40B4-BE49-F238E27FC236}">
                <a16:creationId xmlns:a16="http://schemas.microsoft.com/office/drawing/2014/main" id="{B5659A3F-C1BC-422A-8A02-8F1EF5AB54F3}"/>
              </a:ext>
            </a:extLst>
          </p:cNvPr>
          <p:cNvSpPr txBox="1"/>
          <p:nvPr/>
        </p:nvSpPr>
        <p:spPr>
          <a:xfrm>
            <a:off x="4175238" y="5361778"/>
            <a:ext cx="471410" cy="222369"/>
          </a:xfrm>
          <a:prstGeom prst="rect">
            <a:avLst/>
          </a:prstGeom>
          <a:noFill/>
          <a:scene3d>
            <a:camera prst="orthographicFront"/>
            <a:lightRig rig="threePt" dir="t"/>
          </a:scene3d>
          <a:sp3d>
            <a:bevelT w="114300" prst="artDeco"/>
          </a:sp3d>
        </p:spPr>
        <p:txBody>
          <a:bodyPr wrap="square" rtlCol="0">
            <a:spAutoFit/>
          </a:bodyPr>
          <a:lstStyle/>
          <a:p>
            <a:pPr defTabSz="914400">
              <a:defRPr/>
            </a:pPr>
            <a:r>
              <a:rPr lang="tr-TR" sz="845" b="1" kern="0" dirty="0">
                <a:solidFill>
                  <a:prstClr val="black"/>
                </a:solidFill>
                <a:latin typeface="Arial" panose="020B0604020202020204" pitchFamily="34" charset="0"/>
                <a:cs typeface="Arial" panose="020B0604020202020204" pitchFamily="34" charset="0"/>
              </a:rPr>
              <a:t>Abs</a:t>
            </a:r>
          </a:p>
        </p:txBody>
      </p:sp>
      <p:grpSp>
        <p:nvGrpSpPr>
          <p:cNvPr id="630" name="Grup 397">
            <a:extLst>
              <a:ext uri="{FF2B5EF4-FFF2-40B4-BE49-F238E27FC236}">
                <a16:creationId xmlns:a16="http://schemas.microsoft.com/office/drawing/2014/main" id="{33404D25-D389-4B32-AAC6-2F15BE4B3B06}"/>
              </a:ext>
            </a:extLst>
          </p:cNvPr>
          <p:cNvGrpSpPr/>
          <p:nvPr/>
        </p:nvGrpSpPr>
        <p:grpSpPr>
          <a:xfrm>
            <a:off x="4398454" y="5509894"/>
            <a:ext cx="421335" cy="673834"/>
            <a:chOff x="8661938" y="11315332"/>
            <a:chExt cx="938902" cy="1682363"/>
          </a:xfrm>
        </p:grpSpPr>
        <p:cxnSp>
          <p:nvCxnSpPr>
            <p:cNvPr id="631" name="Düz Bağlayıcı 399">
              <a:extLst>
                <a:ext uri="{FF2B5EF4-FFF2-40B4-BE49-F238E27FC236}">
                  <a16:creationId xmlns:a16="http://schemas.microsoft.com/office/drawing/2014/main" id="{347EF3A9-5383-4D28-A5BD-72E420A39476}"/>
                </a:ext>
              </a:extLst>
            </p:cNvPr>
            <p:cNvCxnSpPr>
              <a:cxnSpLocks/>
            </p:cNvCxnSpPr>
            <p:nvPr/>
          </p:nvCxnSpPr>
          <p:spPr>
            <a:xfrm>
              <a:off x="9393944" y="11328790"/>
              <a:ext cx="2025" cy="800589"/>
            </a:xfrm>
            <a:prstGeom prst="line">
              <a:avLst/>
            </a:prstGeom>
            <a:noFill/>
            <a:ln w="19050" cap="flat" cmpd="sng" algn="ctr">
              <a:solidFill>
                <a:sysClr val="windowText" lastClr="000000"/>
              </a:solidFill>
              <a:prstDash val="sysDash"/>
              <a:miter lim="800000"/>
            </a:ln>
            <a:effectLst/>
            <a:scene3d>
              <a:camera prst="orthographicFront"/>
              <a:lightRig rig="threePt" dir="t"/>
            </a:scene3d>
            <a:sp3d>
              <a:bevelT w="114300" prst="artDeco"/>
            </a:sp3d>
          </p:spPr>
        </p:cxnSp>
        <p:cxnSp>
          <p:nvCxnSpPr>
            <p:cNvPr id="632" name="Düz Bağlayıcı 401">
              <a:extLst>
                <a:ext uri="{FF2B5EF4-FFF2-40B4-BE49-F238E27FC236}">
                  <a16:creationId xmlns:a16="http://schemas.microsoft.com/office/drawing/2014/main" id="{DDCB1FA3-08DE-418B-9438-20E8A863212F}"/>
                </a:ext>
              </a:extLst>
            </p:cNvPr>
            <p:cNvCxnSpPr>
              <a:cxnSpLocks/>
            </p:cNvCxnSpPr>
            <p:nvPr/>
          </p:nvCxnSpPr>
          <p:spPr>
            <a:xfrm flipH="1">
              <a:off x="9245516" y="11592894"/>
              <a:ext cx="148427" cy="0"/>
            </a:xfrm>
            <a:prstGeom prst="line">
              <a:avLst/>
            </a:prstGeom>
            <a:noFill/>
            <a:ln w="19050" cap="flat" cmpd="sng" algn="ctr">
              <a:solidFill>
                <a:sysClr val="windowText" lastClr="000000"/>
              </a:solidFill>
              <a:prstDash val="solid"/>
              <a:miter lim="800000"/>
            </a:ln>
            <a:effectLst/>
            <a:scene3d>
              <a:camera prst="orthographicFront"/>
              <a:lightRig rig="threePt" dir="t"/>
            </a:scene3d>
            <a:sp3d>
              <a:bevelT w="114300" prst="artDeco"/>
            </a:sp3d>
          </p:spPr>
        </p:cxnSp>
        <p:sp>
          <p:nvSpPr>
            <p:cNvPr id="633" name="Metin kutusu 405">
              <a:extLst>
                <a:ext uri="{FF2B5EF4-FFF2-40B4-BE49-F238E27FC236}">
                  <a16:creationId xmlns:a16="http://schemas.microsoft.com/office/drawing/2014/main" id="{ABDEFD00-F390-40B9-8C10-EC847B453690}"/>
                </a:ext>
              </a:extLst>
            </p:cNvPr>
            <p:cNvSpPr txBox="1"/>
            <p:nvPr/>
          </p:nvSpPr>
          <p:spPr>
            <a:xfrm>
              <a:off x="8661938" y="11412384"/>
              <a:ext cx="764628" cy="360362"/>
            </a:xfrm>
            <a:prstGeom prst="rect">
              <a:avLst/>
            </a:prstGeom>
            <a:noFill/>
            <a:scene3d>
              <a:camera prst="orthographicFront"/>
              <a:lightRig rig="threePt" dir="t"/>
            </a:scene3d>
            <a:sp3d>
              <a:bevelT w="114300" prst="artDeco"/>
            </a:sp3d>
          </p:spPr>
          <p:txBody>
            <a:bodyPr wrap="square" rtlCol="0">
              <a:spAutoFit/>
            </a:bodyPr>
            <a:lstStyle/>
            <a:p>
              <a:pPr defTabSz="914400">
                <a:defRPr/>
              </a:pPr>
              <a:r>
                <a:rPr lang="el-GR" sz="338" kern="0" dirty="0">
                  <a:solidFill>
                    <a:prstClr val="black"/>
                  </a:solidFill>
                  <a:latin typeface="Arial" panose="020B0604020202020204" pitchFamily="34" charset="0"/>
                  <a:cs typeface="Arial" panose="020B0604020202020204" pitchFamily="34" charset="0"/>
                </a:rPr>
                <a:t>σ</a:t>
              </a:r>
              <a:r>
                <a:rPr lang="tr-TR" sz="338" kern="0" dirty="0">
                  <a:solidFill>
                    <a:prstClr val="black"/>
                  </a:solidFill>
                  <a:latin typeface="Arial" panose="020B0604020202020204" pitchFamily="34" charset="0"/>
                  <a:cs typeface="Arial" panose="020B0604020202020204" pitchFamily="34" charset="0"/>
                </a:rPr>
                <a:t> = 1</a:t>
              </a:r>
              <a:endParaRPr lang="el-GR" sz="338" kern="0" dirty="0">
                <a:solidFill>
                  <a:prstClr val="black"/>
                </a:solidFill>
                <a:latin typeface="Arial" panose="020B0604020202020204" pitchFamily="34" charset="0"/>
                <a:cs typeface="Arial" panose="020B0604020202020204" pitchFamily="34" charset="0"/>
              </a:endParaRPr>
            </a:p>
          </p:txBody>
        </p:sp>
        <p:sp>
          <p:nvSpPr>
            <p:cNvPr id="634" name="Yay 407">
              <a:extLst>
                <a:ext uri="{FF2B5EF4-FFF2-40B4-BE49-F238E27FC236}">
                  <a16:creationId xmlns:a16="http://schemas.microsoft.com/office/drawing/2014/main" id="{38DA9F72-E531-405A-B933-84BF21E5A722}"/>
                </a:ext>
              </a:extLst>
            </p:cNvPr>
            <p:cNvSpPr/>
            <p:nvPr/>
          </p:nvSpPr>
          <p:spPr>
            <a:xfrm>
              <a:off x="9187047" y="11315332"/>
              <a:ext cx="413793" cy="1682363"/>
            </a:xfrm>
            <a:prstGeom prst="arc">
              <a:avLst>
                <a:gd name="adj1" fmla="val 11043945"/>
                <a:gd name="adj2" fmla="val 0"/>
              </a:avLst>
            </a:prstGeom>
            <a:noFill/>
            <a:ln w="254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black"/>
                </a:solidFill>
                <a:latin typeface="Calibri" panose="020F0502020204030204"/>
              </a:endParaRPr>
            </a:p>
          </p:txBody>
        </p:sp>
      </p:grpSp>
      <p:sp>
        <p:nvSpPr>
          <p:cNvPr id="638" name="Metin kutusu 413">
            <a:extLst>
              <a:ext uri="{FF2B5EF4-FFF2-40B4-BE49-F238E27FC236}">
                <a16:creationId xmlns:a16="http://schemas.microsoft.com/office/drawing/2014/main" id="{16E5AC65-E24C-4DE2-8B1F-C0F7654E4AFD}"/>
              </a:ext>
            </a:extLst>
          </p:cNvPr>
          <p:cNvSpPr txBox="1"/>
          <p:nvPr/>
        </p:nvSpPr>
        <p:spPr>
          <a:xfrm>
            <a:off x="4729740" y="5698802"/>
            <a:ext cx="59851" cy="144335"/>
          </a:xfrm>
          <a:prstGeom prst="rect">
            <a:avLst/>
          </a:prstGeom>
          <a:noFill/>
        </p:spPr>
        <p:txBody>
          <a:bodyPr wrap="square" rtlCol="0">
            <a:spAutoFit/>
          </a:bodyPr>
          <a:lstStyle/>
          <a:p>
            <a:r>
              <a:rPr lang="tr-TR" sz="338" dirty="0">
                <a:solidFill>
                  <a:prstClr val="black"/>
                </a:solidFill>
                <a:latin typeface="Arial" panose="020B0604020202020204" pitchFamily="34" charset="0"/>
                <a:cs typeface="Arial" panose="020B0604020202020204" pitchFamily="34" charset="0"/>
              </a:rPr>
              <a:t>0</a:t>
            </a:r>
          </a:p>
        </p:txBody>
      </p:sp>
      <p:sp>
        <p:nvSpPr>
          <p:cNvPr id="639" name="Dikdörtgen 331">
            <a:extLst>
              <a:ext uri="{FF2B5EF4-FFF2-40B4-BE49-F238E27FC236}">
                <a16:creationId xmlns:a16="http://schemas.microsoft.com/office/drawing/2014/main" id="{DCCE2F00-8899-4081-A488-C4F29AE35280}"/>
              </a:ext>
            </a:extLst>
          </p:cNvPr>
          <p:cNvSpPr/>
          <p:nvPr/>
        </p:nvSpPr>
        <p:spPr>
          <a:xfrm>
            <a:off x="5313191" y="2314508"/>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640" name="Resim 95" descr="\documentclass{article}&#10;\usepackage{amsmath}&#10;\pagestyle{empty}&#10;\begin{document}&#10;&#10;&#10;$n_{m_{n_f1}}^{2}$&#10;&#10;\end{document}" title="IguanaTex Bitmap Display">
            <a:extLst>
              <a:ext uri="{FF2B5EF4-FFF2-40B4-BE49-F238E27FC236}">
                <a16:creationId xmlns:a16="http://schemas.microsoft.com/office/drawing/2014/main" id="{FD452460-500F-4D6C-B905-E7586AF5F15D}"/>
              </a:ext>
            </a:extLst>
          </p:cNvPr>
          <p:cNvPicPr>
            <a:picLocks noChangeAspect="1"/>
          </p:cNvPicPr>
          <p:nvPr>
            <p:custDataLst>
              <p:tags r:id="rId11"/>
            </p:custDataLst>
          </p:nvPr>
        </p:nvPicPr>
        <p:blipFill>
          <a:blip r:embed="rId156">
            <a:extLst>
              <a:ext uri="{28A0092B-C50C-407E-A947-70E740481C1C}">
                <a14:useLocalDpi xmlns:a14="http://schemas.microsoft.com/office/drawing/2010/main" val="0"/>
              </a:ext>
            </a:extLst>
          </a:blip>
          <a:stretch>
            <a:fillRect/>
          </a:stretch>
        </p:blipFill>
        <p:spPr>
          <a:xfrm>
            <a:off x="5339745" y="2552393"/>
            <a:ext cx="158456" cy="104438"/>
          </a:xfrm>
          <a:prstGeom prst="rect">
            <a:avLst/>
          </a:prstGeom>
        </p:spPr>
      </p:pic>
      <p:pic>
        <p:nvPicPr>
          <p:cNvPr id="641" name="Resim 97" descr="\documentclass{article}&#10;\usepackage{amsmath}&#10;\pagestyle{empty}&#10;\begin{document}&#10;&#10;&#10;$n_{m_{n_f1}}^{n_r}$&#10;&#10;\end{document}" title="IguanaTex Bitmap Display">
            <a:extLst>
              <a:ext uri="{FF2B5EF4-FFF2-40B4-BE49-F238E27FC236}">
                <a16:creationId xmlns:a16="http://schemas.microsoft.com/office/drawing/2014/main" id="{36E6279A-863F-4C50-A5D2-9C01D9823AC8}"/>
              </a:ext>
            </a:extLst>
          </p:cNvPr>
          <p:cNvPicPr>
            <a:picLocks noChangeAspect="1"/>
          </p:cNvPicPr>
          <p:nvPr>
            <p:custDataLst>
              <p:tags r:id="rId12"/>
            </p:custDataLst>
          </p:nvPr>
        </p:nvPicPr>
        <p:blipFill>
          <a:blip r:embed="rId157">
            <a:extLst>
              <a:ext uri="{28A0092B-C50C-407E-A947-70E740481C1C}">
                <a14:useLocalDpi xmlns:a14="http://schemas.microsoft.com/office/drawing/2010/main" val="0"/>
              </a:ext>
            </a:extLst>
          </a:blip>
          <a:stretch>
            <a:fillRect/>
          </a:stretch>
        </p:blipFill>
        <p:spPr>
          <a:xfrm>
            <a:off x="5340708" y="2914715"/>
            <a:ext cx="159061" cy="93936"/>
          </a:xfrm>
          <a:prstGeom prst="rect">
            <a:avLst/>
          </a:prstGeom>
        </p:spPr>
      </p:pic>
      <p:pic>
        <p:nvPicPr>
          <p:cNvPr id="642" name="Resim 38" descr="\documentclass{article}&#10;\usepackage{amsmath}&#10;\pagestyle{empty}&#10;\begin{document}&#10;&#10;$n_{m_{n_f1}}^{1}$&#10;&#10;\end{document}" title="IguanaTex Bitmap Display">
            <a:extLst>
              <a:ext uri="{FF2B5EF4-FFF2-40B4-BE49-F238E27FC236}">
                <a16:creationId xmlns:a16="http://schemas.microsoft.com/office/drawing/2014/main" id="{B13219CC-ACD6-47B1-901D-5FFA2656ADA6}"/>
              </a:ext>
            </a:extLst>
          </p:cNvPr>
          <p:cNvPicPr>
            <a:picLocks noChangeAspect="1"/>
          </p:cNvPicPr>
          <p:nvPr>
            <p:custDataLst>
              <p:tags r:id="rId13"/>
            </p:custDataLst>
          </p:nvPr>
        </p:nvPicPr>
        <p:blipFill>
          <a:blip r:embed="rId158">
            <a:extLst>
              <a:ext uri="{28A0092B-C50C-407E-A947-70E740481C1C}">
                <a14:useLocalDpi xmlns:a14="http://schemas.microsoft.com/office/drawing/2010/main" val="0"/>
              </a:ext>
            </a:extLst>
          </a:blip>
          <a:stretch>
            <a:fillRect/>
          </a:stretch>
        </p:blipFill>
        <p:spPr>
          <a:xfrm>
            <a:off x="5340707" y="2379704"/>
            <a:ext cx="158364" cy="103871"/>
          </a:xfrm>
          <a:prstGeom prst="rect">
            <a:avLst/>
          </a:prstGeom>
        </p:spPr>
      </p:pic>
      <p:sp>
        <p:nvSpPr>
          <p:cNvPr id="643" name="Metin kutusu 348">
            <a:extLst>
              <a:ext uri="{FF2B5EF4-FFF2-40B4-BE49-F238E27FC236}">
                <a16:creationId xmlns:a16="http://schemas.microsoft.com/office/drawing/2014/main" id="{4BAF6385-B374-4901-A031-66DDE5841105}"/>
              </a:ext>
            </a:extLst>
          </p:cNvPr>
          <p:cNvSpPr txBox="1"/>
          <p:nvPr/>
        </p:nvSpPr>
        <p:spPr>
          <a:xfrm rot="5400000">
            <a:off x="5363623" y="2633413"/>
            <a:ext cx="146546" cy="244362"/>
          </a:xfrm>
          <a:prstGeom prst="rect">
            <a:avLst/>
          </a:prstGeom>
          <a:noFill/>
        </p:spPr>
        <p:txBody>
          <a:bodyPr wrap="square" rtlCol="0">
            <a:spAutoFit/>
          </a:bodyPr>
          <a:lstStyle/>
          <a:p>
            <a:pPr defTabSz="914400">
              <a:defRPr/>
            </a:pPr>
            <a:r>
              <a:rPr lang="tr-TR" sz="988" kern="0" dirty="0">
                <a:solidFill>
                  <a:prstClr val="black"/>
                </a:solidFill>
              </a:rPr>
              <a:t>…</a:t>
            </a:r>
          </a:p>
        </p:txBody>
      </p:sp>
      <p:sp>
        <p:nvSpPr>
          <p:cNvPr id="644" name="Metin kutusu 447">
            <a:extLst>
              <a:ext uri="{FF2B5EF4-FFF2-40B4-BE49-F238E27FC236}">
                <a16:creationId xmlns:a16="http://schemas.microsoft.com/office/drawing/2014/main" id="{0B33805D-2D8B-4ED6-B243-0A7950990073}"/>
              </a:ext>
            </a:extLst>
          </p:cNvPr>
          <p:cNvSpPr txBox="1"/>
          <p:nvPr/>
        </p:nvSpPr>
        <p:spPr>
          <a:xfrm rot="1923968">
            <a:off x="808472" y="3406752"/>
            <a:ext cx="261974" cy="244682"/>
          </a:xfrm>
          <a:prstGeom prst="rect">
            <a:avLst/>
          </a:prstGeom>
          <a:noFill/>
        </p:spPr>
        <p:txBody>
          <a:bodyPr wrap="square" rtlCol="0">
            <a:spAutoFit/>
          </a:bodyPr>
          <a:lstStyle/>
          <a:p>
            <a:pPr defTabSz="914400">
              <a:defRPr/>
            </a:pPr>
            <a:r>
              <a:rPr lang="tr-TR" sz="990" kern="0">
                <a:solidFill>
                  <a:prstClr val="black"/>
                </a:solidFill>
              </a:rPr>
              <a:t>…</a:t>
            </a:r>
          </a:p>
        </p:txBody>
      </p:sp>
      <p:pic>
        <p:nvPicPr>
          <p:cNvPr id="645" name="Picture 114 1 1 1 1 2">
            <a:extLst>
              <a:ext uri="{FF2B5EF4-FFF2-40B4-BE49-F238E27FC236}">
                <a16:creationId xmlns:a16="http://schemas.microsoft.com/office/drawing/2014/main" id="{9C1ABF50-1D55-4712-8EFD-238AA0E745BE}"/>
              </a:ext>
            </a:extLst>
          </p:cNvPr>
          <p:cNvPicPr>
            <a:picLocks noChangeAspect="1"/>
          </p:cNvPicPr>
          <p:nvPr/>
        </p:nvPicPr>
        <p:blipFill>
          <a:blip r:embed="rId155"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630190" y="3034308"/>
            <a:ext cx="533182" cy="372738"/>
          </a:xfrm>
          <a:prstGeom prst="rect">
            <a:avLst/>
          </a:prstGeom>
          <a:ln>
            <a:noFill/>
          </a:ln>
        </p:spPr>
      </p:pic>
      <p:pic>
        <p:nvPicPr>
          <p:cNvPr id="646" name="Picture 114 1 1 2 1 2">
            <a:extLst>
              <a:ext uri="{FF2B5EF4-FFF2-40B4-BE49-F238E27FC236}">
                <a16:creationId xmlns:a16="http://schemas.microsoft.com/office/drawing/2014/main" id="{C6C98637-0988-47D8-BD46-CDCDA0547139}"/>
              </a:ext>
            </a:extLst>
          </p:cNvPr>
          <p:cNvPicPr>
            <a:picLocks noChangeAspect="1"/>
          </p:cNvPicPr>
          <p:nvPr/>
        </p:nvPicPr>
        <p:blipFill>
          <a:blip r:embed="rId155"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920490" y="3246055"/>
            <a:ext cx="533182" cy="372738"/>
          </a:xfrm>
          <a:prstGeom prst="rect">
            <a:avLst/>
          </a:prstGeom>
          <a:ln>
            <a:noFill/>
          </a:ln>
        </p:spPr>
      </p:pic>
      <p:sp>
        <p:nvSpPr>
          <p:cNvPr id="647" name="Akış Çizelgesi: Öteki İşlem 450">
            <a:extLst>
              <a:ext uri="{FF2B5EF4-FFF2-40B4-BE49-F238E27FC236}">
                <a16:creationId xmlns:a16="http://schemas.microsoft.com/office/drawing/2014/main" id="{60F9E0BE-76F0-4D2A-9A83-04547A818707}"/>
              </a:ext>
            </a:extLst>
          </p:cNvPr>
          <p:cNvSpPr/>
          <p:nvPr/>
        </p:nvSpPr>
        <p:spPr>
          <a:xfrm>
            <a:off x="582491" y="3030779"/>
            <a:ext cx="915692" cy="684580"/>
          </a:xfrm>
          <a:prstGeom prst="flowChartAlternateProcess">
            <a:avLst/>
          </a:prstGeom>
          <a:no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48" name="Metin kutusu 458">
            <a:extLst>
              <a:ext uri="{FF2B5EF4-FFF2-40B4-BE49-F238E27FC236}">
                <a16:creationId xmlns:a16="http://schemas.microsoft.com/office/drawing/2014/main" id="{2E53B3AC-1161-41E4-9F3B-3AD54056B251}"/>
              </a:ext>
            </a:extLst>
          </p:cNvPr>
          <p:cNvSpPr txBox="1"/>
          <p:nvPr/>
        </p:nvSpPr>
        <p:spPr>
          <a:xfrm rot="1923968">
            <a:off x="806183" y="4508437"/>
            <a:ext cx="261974" cy="244682"/>
          </a:xfrm>
          <a:prstGeom prst="rect">
            <a:avLst/>
          </a:prstGeom>
          <a:noFill/>
        </p:spPr>
        <p:txBody>
          <a:bodyPr wrap="square" rtlCol="0">
            <a:spAutoFit/>
          </a:bodyPr>
          <a:lstStyle/>
          <a:p>
            <a:pPr defTabSz="914400">
              <a:defRPr/>
            </a:pPr>
            <a:r>
              <a:rPr lang="tr-TR" sz="990" kern="0">
                <a:solidFill>
                  <a:prstClr val="black"/>
                </a:solidFill>
              </a:rPr>
              <a:t>…</a:t>
            </a:r>
          </a:p>
        </p:txBody>
      </p:sp>
      <p:sp>
        <p:nvSpPr>
          <p:cNvPr id="649" name="Akış Çizelgesi: Öteki İşlem 461">
            <a:extLst>
              <a:ext uri="{FF2B5EF4-FFF2-40B4-BE49-F238E27FC236}">
                <a16:creationId xmlns:a16="http://schemas.microsoft.com/office/drawing/2014/main" id="{6C63B5E8-72E7-482D-921E-674FE7A77627}"/>
              </a:ext>
            </a:extLst>
          </p:cNvPr>
          <p:cNvSpPr/>
          <p:nvPr/>
        </p:nvSpPr>
        <p:spPr>
          <a:xfrm>
            <a:off x="580203" y="4132463"/>
            <a:ext cx="915692" cy="684580"/>
          </a:xfrm>
          <a:prstGeom prst="flowChartAlternateProcess">
            <a:avLst/>
          </a:prstGeom>
          <a:no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50" name="Metin kutusu 465">
            <a:extLst>
              <a:ext uri="{FF2B5EF4-FFF2-40B4-BE49-F238E27FC236}">
                <a16:creationId xmlns:a16="http://schemas.microsoft.com/office/drawing/2014/main" id="{638774DC-CC67-4E64-ACFC-C820A5170E4B}"/>
              </a:ext>
            </a:extLst>
          </p:cNvPr>
          <p:cNvSpPr txBox="1"/>
          <p:nvPr/>
        </p:nvSpPr>
        <p:spPr>
          <a:xfrm rot="1923968">
            <a:off x="985314" y="5365981"/>
            <a:ext cx="261974" cy="244682"/>
          </a:xfrm>
          <a:prstGeom prst="rect">
            <a:avLst/>
          </a:prstGeom>
          <a:noFill/>
        </p:spPr>
        <p:txBody>
          <a:bodyPr wrap="square" rtlCol="0">
            <a:spAutoFit/>
          </a:bodyPr>
          <a:lstStyle/>
          <a:p>
            <a:pPr defTabSz="914400">
              <a:defRPr/>
            </a:pPr>
            <a:r>
              <a:rPr lang="tr-TR" sz="990" kern="0">
                <a:solidFill>
                  <a:prstClr val="black"/>
                </a:solidFill>
              </a:rPr>
              <a:t>…</a:t>
            </a:r>
          </a:p>
        </p:txBody>
      </p:sp>
      <p:sp>
        <p:nvSpPr>
          <p:cNvPr id="651" name="Akış Çizelgesi: Öteki İşlem 466">
            <a:extLst>
              <a:ext uri="{FF2B5EF4-FFF2-40B4-BE49-F238E27FC236}">
                <a16:creationId xmlns:a16="http://schemas.microsoft.com/office/drawing/2014/main" id="{3C6D2D4C-E49A-4259-99A9-FBA96E1ADB84}"/>
              </a:ext>
            </a:extLst>
          </p:cNvPr>
          <p:cNvSpPr/>
          <p:nvPr/>
        </p:nvSpPr>
        <p:spPr>
          <a:xfrm>
            <a:off x="736933" y="4959851"/>
            <a:ext cx="915692" cy="684580"/>
          </a:xfrm>
          <a:prstGeom prst="flowChartAlternateProcess">
            <a:avLst/>
          </a:prstGeom>
          <a:no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pic>
        <p:nvPicPr>
          <p:cNvPr id="652" name="Resim 30" descr="\documentclass{article}&#10;\usepackage{amsmath}&#10;\pagestyle{empty}&#10;\begin{document}&#10;&#10;&#10;$\mathbf{n}_{m_{fv}} \in \mathbf{R^{n_r x 1}}$&#10;&#10;\end{document}" title="IguanaTex Bitmap Display">
            <a:extLst>
              <a:ext uri="{FF2B5EF4-FFF2-40B4-BE49-F238E27FC236}">
                <a16:creationId xmlns:a16="http://schemas.microsoft.com/office/drawing/2014/main" id="{D6A3429D-1351-4E03-9725-A6856B7B894B}"/>
              </a:ext>
            </a:extLst>
          </p:cNvPr>
          <p:cNvPicPr>
            <a:picLocks noChangeAspect="1"/>
          </p:cNvPicPr>
          <p:nvPr>
            <p:custDataLst>
              <p:tags r:id="rId14"/>
            </p:custDataLst>
          </p:nvPr>
        </p:nvPicPr>
        <p:blipFill>
          <a:blip r:embed="rId159">
            <a:extLst>
              <a:ext uri="{28A0092B-C50C-407E-A947-70E740481C1C}">
                <a14:useLocalDpi xmlns:a14="http://schemas.microsoft.com/office/drawing/2010/main" val="0"/>
              </a:ext>
            </a:extLst>
          </a:blip>
          <a:stretch>
            <a:fillRect/>
          </a:stretch>
        </p:blipFill>
        <p:spPr>
          <a:xfrm>
            <a:off x="4856846" y="1832518"/>
            <a:ext cx="720245" cy="150279"/>
          </a:xfrm>
          <a:prstGeom prst="rect">
            <a:avLst/>
          </a:prstGeom>
        </p:spPr>
      </p:pic>
      <p:sp>
        <p:nvSpPr>
          <p:cNvPr id="660" name="Metin kutusu 241">
            <a:extLst>
              <a:ext uri="{FF2B5EF4-FFF2-40B4-BE49-F238E27FC236}">
                <a16:creationId xmlns:a16="http://schemas.microsoft.com/office/drawing/2014/main" id="{1BC905A1-E267-4890-8D08-14C68B0C30B6}"/>
              </a:ext>
            </a:extLst>
          </p:cNvPr>
          <p:cNvSpPr txBox="1"/>
          <p:nvPr/>
        </p:nvSpPr>
        <p:spPr>
          <a:xfrm>
            <a:off x="1174165" y="6442502"/>
            <a:ext cx="923461"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Takes element-wise absolute value of a vector</a:t>
            </a:r>
          </a:p>
        </p:txBody>
      </p:sp>
      <p:sp>
        <p:nvSpPr>
          <p:cNvPr id="661" name="Metin kutusu 614">
            <a:extLst>
              <a:ext uri="{FF2B5EF4-FFF2-40B4-BE49-F238E27FC236}">
                <a16:creationId xmlns:a16="http://schemas.microsoft.com/office/drawing/2014/main" id="{CE74A91C-FD68-4105-9F7C-CA417248B168}"/>
              </a:ext>
            </a:extLst>
          </p:cNvPr>
          <p:cNvSpPr txBox="1"/>
          <p:nvPr/>
        </p:nvSpPr>
        <p:spPr>
          <a:xfrm>
            <a:off x="2039701" y="6452620"/>
            <a:ext cx="1183617"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Normalizes each vector using min and max value of all vectors</a:t>
            </a:r>
          </a:p>
        </p:txBody>
      </p:sp>
      <p:sp>
        <p:nvSpPr>
          <p:cNvPr id="664" name="Dikdörtgen: Köşeleri Yuvarlatılmış 641">
            <a:extLst>
              <a:ext uri="{FF2B5EF4-FFF2-40B4-BE49-F238E27FC236}">
                <a16:creationId xmlns:a16="http://schemas.microsoft.com/office/drawing/2014/main" id="{A4223D32-A19D-4CE1-8E10-9BC73AC125A1}"/>
              </a:ext>
            </a:extLst>
          </p:cNvPr>
          <p:cNvSpPr/>
          <p:nvPr/>
        </p:nvSpPr>
        <p:spPr>
          <a:xfrm>
            <a:off x="1410909" y="6173280"/>
            <a:ext cx="434475" cy="213331"/>
          </a:xfrm>
          <a:prstGeom prst="roundRect">
            <a:avLst/>
          </a:prstGeom>
          <a:solidFill>
            <a:srgbClr val="AFABAB"/>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671" name="Metin kutusu 648">
            <a:extLst>
              <a:ext uri="{FF2B5EF4-FFF2-40B4-BE49-F238E27FC236}">
                <a16:creationId xmlns:a16="http://schemas.microsoft.com/office/drawing/2014/main" id="{513C120A-326E-46F0-8350-C169093ADA84}"/>
              </a:ext>
            </a:extLst>
          </p:cNvPr>
          <p:cNvSpPr txBox="1"/>
          <p:nvPr/>
        </p:nvSpPr>
        <p:spPr>
          <a:xfrm>
            <a:off x="1430296" y="6160375"/>
            <a:ext cx="393094" cy="222369"/>
          </a:xfrm>
          <a:prstGeom prst="rect">
            <a:avLst/>
          </a:prstGeom>
          <a:noFill/>
        </p:spPr>
        <p:txBody>
          <a:bodyPr wrap="square" rtlCol="0">
            <a:spAutoFit/>
          </a:bodyPr>
          <a:lstStyle/>
          <a:p>
            <a:r>
              <a:rPr lang="tr-TR" sz="845" b="1" dirty="0">
                <a:solidFill>
                  <a:prstClr val="black"/>
                </a:solidFill>
                <a:latin typeface="Arial" panose="020B0604020202020204" pitchFamily="34" charset="0"/>
                <a:cs typeface="Arial" panose="020B0604020202020204" pitchFamily="34" charset="0"/>
              </a:rPr>
              <a:t>Abs</a:t>
            </a:r>
          </a:p>
        </p:txBody>
      </p:sp>
      <p:sp>
        <p:nvSpPr>
          <p:cNvPr id="679" name="Dikdörtgen 174">
            <a:extLst>
              <a:ext uri="{FF2B5EF4-FFF2-40B4-BE49-F238E27FC236}">
                <a16:creationId xmlns:a16="http://schemas.microsoft.com/office/drawing/2014/main" id="{10BD3FD0-DFB1-4767-A3C3-8AFCEC51034F}"/>
              </a:ext>
            </a:extLst>
          </p:cNvPr>
          <p:cNvSpPr/>
          <p:nvPr/>
        </p:nvSpPr>
        <p:spPr>
          <a:xfrm>
            <a:off x="4268834" y="2294967"/>
            <a:ext cx="227452" cy="772884"/>
          </a:xfrm>
          <a:prstGeom prst="rect">
            <a:avLst/>
          </a:prstGeom>
          <a:solidFill>
            <a:srgbClr val="4472C4"/>
          </a:solidFill>
          <a:ln w="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4472C4"/>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680" name="Metin kutusu 269">
            <a:extLst>
              <a:ext uri="{FF2B5EF4-FFF2-40B4-BE49-F238E27FC236}">
                <a16:creationId xmlns:a16="http://schemas.microsoft.com/office/drawing/2014/main" id="{2BD56F12-D50F-4E6B-800A-34723F768D18}"/>
              </a:ext>
            </a:extLst>
          </p:cNvPr>
          <p:cNvSpPr txBox="1"/>
          <p:nvPr/>
        </p:nvSpPr>
        <p:spPr>
          <a:xfrm rot="5400000">
            <a:off x="4319266" y="2613872"/>
            <a:ext cx="146546" cy="244362"/>
          </a:xfrm>
          <a:prstGeom prst="rect">
            <a:avLst/>
          </a:prstGeom>
          <a:noFill/>
        </p:spPr>
        <p:txBody>
          <a:bodyPr wrap="square" rtlCol="0">
            <a:spAutoFit/>
          </a:bodyPr>
          <a:lstStyle/>
          <a:p>
            <a:pPr defTabSz="914400">
              <a:defRPr/>
            </a:pPr>
            <a:r>
              <a:rPr lang="tr-TR" sz="988" kern="0">
                <a:solidFill>
                  <a:prstClr val="black"/>
                </a:solidFill>
              </a:rPr>
              <a:t>…</a:t>
            </a:r>
          </a:p>
        </p:txBody>
      </p:sp>
      <p:pic>
        <p:nvPicPr>
          <p:cNvPr id="681" name="Resim 62" descr="\documentclass{article}&#10;\usepackage{amsmath}&#10;\pagestyle{empty}&#10;\begin{document}&#10;&#10;&#10;$r^{2}_{m_{n_f1}}$&#10;&#10;\end{document}" title="IguanaTex Bitmap Display">
            <a:extLst>
              <a:ext uri="{FF2B5EF4-FFF2-40B4-BE49-F238E27FC236}">
                <a16:creationId xmlns:a16="http://schemas.microsoft.com/office/drawing/2014/main" id="{F9AB8D8D-04A4-4BCE-8962-55CDE04D89A4}"/>
              </a:ext>
            </a:extLst>
          </p:cNvPr>
          <p:cNvPicPr>
            <a:picLocks noChangeAspect="1"/>
          </p:cNvPicPr>
          <p:nvPr>
            <p:custDataLst>
              <p:tags r:id="rId15"/>
            </p:custDataLst>
          </p:nvPr>
        </p:nvPicPr>
        <p:blipFill>
          <a:blip r:embed="rId160">
            <a:extLst>
              <a:ext uri="{28A0092B-C50C-407E-A947-70E740481C1C}">
                <a14:useLocalDpi xmlns:a14="http://schemas.microsoft.com/office/drawing/2010/main" val="0"/>
              </a:ext>
            </a:extLst>
          </a:blip>
          <a:stretch>
            <a:fillRect/>
          </a:stretch>
        </p:blipFill>
        <p:spPr>
          <a:xfrm>
            <a:off x="4307305" y="2514415"/>
            <a:ext cx="174053" cy="122794"/>
          </a:xfrm>
          <a:prstGeom prst="rect">
            <a:avLst/>
          </a:prstGeom>
        </p:spPr>
      </p:pic>
      <p:pic>
        <p:nvPicPr>
          <p:cNvPr id="682" name="Resim 64" descr="\documentclass{article}&#10;\usepackage{amsmath}&#10;\pagestyle{empty}&#10;\begin{document}&#10;&#10;&#10;$r^{n_r}_{m_{n_f1}}$&#10;&#10;\end{document}" title="IguanaTex Bitmap Display">
            <a:extLst>
              <a:ext uri="{FF2B5EF4-FFF2-40B4-BE49-F238E27FC236}">
                <a16:creationId xmlns:a16="http://schemas.microsoft.com/office/drawing/2014/main" id="{CC0EBADC-4DB8-4E64-97F8-FB5054FF21D8}"/>
              </a:ext>
            </a:extLst>
          </p:cNvPr>
          <p:cNvPicPr>
            <a:picLocks noChangeAspect="1"/>
          </p:cNvPicPr>
          <p:nvPr>
            <p:custDataLst>
              <p:tags r:id="rId16"/>
            </p:custDataLst>
          </p:nvPr>
        </p:nvPicPr>
        <p:blipFill>
          <a:blip r:embed="rId161">
            <a:extLst>
              <a:ext uri="{28A0092B-C50C-407E-A947-70E740481C1C}">
                <a14:useLocalDpi xmlns:a14="http://schemas.microsoft.com/office/drawing/2010/main" val="0"/>
              </a:ext>
            </a:extLst>
          </a:blip>
          <a:stretch>
            <a:fillRect/>
          </a:stretch>
        </p:blipFill>
        <p:spPr>
          <a:xfrm>
            <a:off x="4289868" y="2864609"/>
            <a:ext cx="175989" cy="110634"/>
          </a:xfrm>
          <a:prstGeom prst="rect">
            <a:avLst/>
          </a:prstGeom>
        </p:spPr>
      </p:pic>
      <p:pic>
        <p:nvPicPr>
          <p:cNvPr id="683" name="Resim 60" descr="\documentclass{article}&#10;\usepackage{amsmath}&#10;\pagestyle{empty}&#10;\begin{document}&#10;&#10;$r^{1}_{m_{n_f1}}$&#10;&#10;\end{document}" title="IguanaTex Bitmap Display">
            <a:extLst>
              <a:ext uri="{FF2B5EF4-FFF2-40B4-BE49-F238E27FC236}">
                <a16:creationId xmlns:a16="http://schemas.microsoft.com/office/drawing/2014/main" id="{BC5E48DB-90E6-4C30-BC53-BA32ACC56F38}"/>
              </a:ext>
            </a:extLst>
          </p:cNvPr>
          <p:cNvPicPr>
            <a:picLocks noChangeAspect="1"/>
          </p:cNvPicPr>
          <p:nvPr>
            <p:custDataLst>
              <p:tags r:id="rId17"/>
            </p:custDataLst>
          </p:nvPr>
        </p:nvPicPr>
        <p:blipFill>
          <a:blip r:embed="rId162">
            <a:extLst>
              <a:ext uri="{28A0092B-C50C-407E-A947-70E740481C1C}">
                <a14:useLocalDpi xmlns:a14="http://schemas.microsoft.com/office/drawing/2010/main" val="0"/>
              </a:ext>
            </a:extLst>
          </a:blip>
          <a:stretch>
            <a:fillRect/>
          </a:stretch>
        </p:blipFill>
        <p:spPr>
          <a:xfrm>
            <a:off x="4304232" y="2355676"/>
            <a:ext cx="174409" cy="123124"/>
          </a:xfrm>
          <a:prstGeom prst="rect">
            <a:avLst/>
          </a:prstGeom>
        </p:spPr>
      </p:pic>
      <p:pic>
        <p:nvPicPr>
          <p:cNvPr id="684" name="Resim 102" descr="\documentclass{article}&#10;\usepackage{amsmath}&#10;\pagestyle{empty}&#10;\begin{document}&#10;&#10;&#10;$n^{2}_{m_{1n_v}}$&#10;&#10;\end{document}" title="IguanaTex Bitmap Display">
            <a:extLst>
              <a:ext uri="{FF2B5EF4-FFF2-40B4-BE49-F238E27FC236}">
                <a16:creationId xmlns:a16="http://schemas.microsoft.com/office/drawing/2014/main" id="{3FF82DDC-346B-4B87-B8E8-93E3E72F33CE}"/>
              </a:ext>
            </a:extLst>
          </p:cNvPr>
          <p:cNvPicPr>
            <a:picLocks noChangeAspect="1"/>
          </p:cNvPicPr>
          <p:nvPr>
            <p:custDataLst>
              <p:tags r:id="rId18"/>
            </p:custDataLst>
          </p:nvPr>
        </p:nvPicPr>
        <p:blipFill>
          <a:blip r:embed="rId163">
            <a:extLst>
              <a:ext uri="{28A0092B-C50C-407E-A947-70E740481C1C}">
                <a14:useLocalDpi xmlns:a14="http://schemas.microsoft.com/office/drawing/2010/main" val="0"/>
              </a:ext>
            </a:extLst>
          </a:blip>
          <a:stretch>
            <a:fillRect/>
          </a:stretch>
        </p:blipFill>
        <p:spPr>
          <a:xfrm>
            <a:off x="5116708" y="3832216"/>
            <a:ext cx="180406" cy="100671"/>
          </a:xfrm>
          <a:prstGeom prst="rect">
            <a:avLst/>
          </a:prstGeom>
        </p:spPr>
      </p:pic>
      <p:pic>
        <p:nvPicPr>
          <p:cNvPr id="685" name="Resim 99" descr="\documentclass{article}&#10;\usepackage{amsmath}&#10;\pagestyle{empty}&#10;\begin{document}&#10;&#10;&#10;$n^{n_r}_{m_{1n_v}}$&#10;&#10;\end{document}" title="IguanaTex Bitmap Display">
            <a:extLst>
              <a:ext uri="{FF2B5EF4-FFF2-40B4-BE49-F238E27FC236}">
                <a16:creationId xmlns:a16="http://schemas.microsoft.com/office/drawing/2014/main" id="{55AEFE8B-1D9F-4747-A56F-E7AF905E6599}"/>
              </a:ext>
            </a:extLst>
          </p:cNvPr>
          <p:cNvPicPr>
            <a:picLocks noChangeAspect="1"/>
          </p:cNvPicPr>
          <p:nvPr>
            <p:custDataLst>
              <p:tags r:id="rId19"/>
            </p:custDataLst>
          </p:nvPr>
        </p:nvPicPr>
        <p:blipFill>
          <a:blip r:embed="rId164">
            <a:extLst>
              <a:ext uri="{28A0092B-C50C-407E-A947-70E740481C1C}">
                <a14:useLocalDpi xmlns:a14="http://schemas.microsoft.com/office/drawing/2010/main" val="0"/>
              </a:ext>
            </a:extLst>
          </a:blip>
          <a:stretch>
            <a:fillRect/>
          </a:stretch>
        </p:blipFill>
        <p:spPr>
          <a:xfrm>
            <a:off x="5114266" y="4213238"/>
            <a:ext cx="181917" cy="88427"/>
          </a:xfrm>
          <a:prstGeom prst="rect">
            <a:avLst/>
          </a:prstGeom>
        </p:spPr>
      </p:pic>
      <p:pic>
        <p:nvPicPr>
          <p:cNvPr id="686" name="Resim 105" descr="\documentclass{article}&#10;\usepackage{amsmath}&#10;\pagestyle{empty}&#10;\begin{document}&#10;&#10;$n^{1}_{m_{1n_v}}$&#10;&#10;\end{document}" title="IguanaTex Bitmap Display">
            <a:extLst>
              <a:ext uri="{FF2B5EF4-FFF2-40B4-BE49-F238E27FC236}">
                <a16:creationId xmlns:a16="http://schemas.microsoft.com/office/drawing/2014/main" id="{A90FBE68-8A44-425D-A079-DA0A7E090A92}"/>
              </a:ext>
            </a:extLst>
          </p:cNvPr>
          <p:cNvPicPr>
            <a:picLocks noChangeAspect="1"/>
          </p:cNvPicPr>
          <p:nvPr>
            <p:custDataLst>
              <p:tags r:id="rId20"/>
            </p:custDataLst>
          </p:nvPr>
        </p:nvPicPr>
        <p:blipFill>
          <a:blip r:embed="rId165">
            <a:extLst>
              <a:ext uri="{28A0092B-C50C-407E-A947-70E740481C1C}">
                <a14:useLocalDpi xmlns:a14="http://schemas.microsoft.com/office/drawing/2010/main" val="0"/>
              </a:ext>
            </a:extLst>
          </a:blip>
          <a:stretch>
            <a:fillRect/>
          </a:stretch>
        </p:blipFill>
        <p:spPr>
          <a:xfrm>
            <a:off x="5112929" y="3662780"/>
            <a:ext cx="180422" cy="100671"/>
          </a:xfrm>
          <a:prstGeom prst="rect">
            <a:avLst/>
          </a:prstGeom>
        </p:spPr>
      </p:pic>
      <p:grpSp>
        <p:nvGrpSpPr>
          <p:cNvPr id="687" name="Grup 279">
            <a:extLst>
              <a:ext uri="{FF2B5EF4-FFF2-40B4-BE49-F238E27FC236}">
                <a16:creationId xmlns:a16="http://schemas.microsoft.com/office/drawing/2014/main" id="{855634DF-4472-4FC8-962F-5CEDE6D88577}"/>
              </a:ext>
            </a:extLst>
          </p:cNvPr>
          <p:cNvGrpSpPr/>
          <p:nvPr/>
        </p:nvGrpSpPr>
        <p:grpSpPr>
          <a:xfrm>
            <a:off x="5283190" y="3415297"/>
            <a:ext cx="250070" cy="772884"/>
            <a:chOff x="15620137" y="7333380"/>
            <a:chExt cx="666141" cy="2113541"/>
          </a:xfrm>
        </p:grpSpPr>
        <p:sp>
          <p:nvSpPr>
            <p:cNvPr id="688" name="Dikdörtgen 336">
              <a:extLst>
                <a:ext uri="{FF2B5EF4-FFF2-40B4-BE49-F238E27FC236}">
                  <a16:creationId xmlns:a16="http://schemas.microsoft.com/office/drawing/2014/main" id="{7372E171-EBEC-48B2-AA33-31981A629DAE}"/>
                </a:ext>
              </a:extLst>
            </p:cNvPr>
            <p:cNvSpPr/>
            <p:nvPr/>
          </p:nvSpPr>
          <p:spPr>
            <a:xfrm>
              <a:off x="15620137" y="7333380"/>
              <a:ext cx="605891" cy="2113541"/>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689" name="Metin kutusu 340">
              <a:extLst>
                <a:ext uri="{FF2B5EF4-FFF2-40B4-BE49-F238E27FC236}">
                  <a16:creationId xmlns:a16="http://schemas.microsoft.com/office/drawing/2014/main" id="{60117158-0D67-47CF-AC61-FC5333D328D8}"/>
                </a:ext>
              </a:extLst>
            </p:cNvPr>
            <p:cNvSpPr txBox="1"/>
            <p:nvPr/>
          </p:nvSpPr>
          <p:spPr>
            <a:xfrm rot="5400000">
              <a:off x="15760436" y="8202168"/>
              <a:ext cx="400747" cy="650936"/>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690" name="Resim 110" descr="\documentclass{article}&#10;\usepackage{amsmath}&#10;\pagestyle{empty}&#10;\begin{document}&#10;&#10;&#10;$n^{2}_{m_{n_fn_v}}$&#10;&#10;\end{document}" title="IguanaTex Bitmap Display">
            <a:extLst>
              <a:ext uri="{FF2B5EF4-FFF2-40B4-BE49-F238E27FC236}">
                <a16:creationId xmlns:a16="http://schemas.microsoft.com/office/drawing/2014/main" id="{0B9F76FC-CEC0-4A22-8D89-63A113F6D8D9}"/>
              </a:ext>
            </a:extLst>
          </p:cNvPr>
          <p:cNvPicPr>
            <a:picLocks noChangeAspect="1"/>
          </p:cNvPicPr>
          <p:nvPr>
            <p:custDataLst>
              <p:tags r:id="rId21"/>
            </p:custDataLst>
          </p:nvPr>
        </p:nvPicPr>
        <p:blipFill>
          <a:blip r:embed="rId166">
            <a:extLst>
              <a:ext uri="{28A0092B-C50C-407E-A947-70E740481C1C}">
                <a14:useLocalDpi xmlns:a14="http://schemas.microsoft.com/office/drawing/2010/main" val="0"/>
              </a:ext>
            </a:extLst>
          </a:blip>
          <a:stretch>
            <a:fillRect/>
          </a:stretch>
        </p:blipFill>
        <p:spPr>
          <a:xfrm>
            <a:off x="5320254" y="3647280"/>
            <a:ext cx="183871" cy="93671"/>
          </a:xfrm>
          <a:prstGeom prst="rect">
            <a:avLst/>
          </a:prstGeom>
        </p:spPr>
      </p:pic>
      <p:pic>
        <p:nvPicPr>
          <p:cNvPr id="691" name="Resim 114" descr="\documentclass{article}&#10;\usepackage{amsmath}&#10;\pagestyle{empty}&#10;\begin{document}&#10;&#10;&#10;$n^{n_r}_{m_{n_fn_v}}$&#10;&#10;\end{document}" title="IguanaTex Bitmap Display">
            <a:extLst>
              <a:ext uri="{FF2B5EF4-FFF2-40B4-BE49-F238E27FC236}">
                <a16:creationId xmlns:a16="http://schemas.microsoft.com/office/drawing/2014/main" id="{51B7C352-CFF2-421E-BA7B-066637F1B5DC}"/>
              </a:ext>
            </a:extLst>
          </p:cNvPr>
          <p:cNvPicPr>
            <a:picLocks noChangeAspect="1"/>
          </p:cNvPicPr>
          <p:nvPr>
            <p:custDataLst>
              <p:tags r:id="rId22"/>
            </p:custDataLst>
          </p:nvPr>
        </p:nvPicPr>
        <p:blipFill>
          <a:blip r:embed="rId167">
            <a:extLst>
              <a:ext uri="{28A0092B-C50C-407E-A947-70E740481C1C}">
                <a14:useLocalDpi xmlns:a14="http://schemas.microsoft.com/office/drawing/2010/main" val="0"/>
              </a:ext>
            </a:extLst>
          </a:blip>
          <a:stretch>
            <a:fillRect/>
          </a:stretch>
        </p:blipFill>
        <p:spPr>
          <a:xfrm>
            <a:off x="5308324" y="4044630"/>
            <a:ext cx="184156" cy="83395"/>
          </a:xfrm>
          <a:prstGeom prst="rect">
            <a:avLst/>
          </a:prstGeom>
        </p:spPr>
      </p:pic>
      <p:pic>
        <p:nvPicPr>
          <p:cNvPr id="692" name="Resim 108" descr="\documentclass{article}&#10;\usepackage{amsmath}&#10;\pagestyle{empty}&#10;\begin{document}&#10;&#10;$n^{1}_{m_{n_fn_v}}$&#10;&#10;\end{document}" title="IguanaTex Bitmap Display">
            <a:extLst>
              <a:ext uri="{FF2B5EF4-FFF2-40B4-BE49-F238E27FC236}">
                <a16:creationId xmlns:a16="http://schemas.microsoft.com/office/drawing/2014/main" id="{6A966281-7960-402A-99A0-4969C1FF4A2A}"/>
              </a:ext>
            </a:extLst>
          </p:cNvPr>
          <p:cNvPicPr>
            <a:picLocks noChangeAspect="1"/>
          </p:cNvPicPr>
          <p:nvPr>
            <p:custDataLst>
              <p:tags r:id="rId23"/>
            </p:custDataLst>
          </p:nvPr>
        </p:nvPicPr>
        <p:blipFill>
          <a:blip r:embed="rId168">
            <a:extLst>
              <a:ext uri="{28A0092B-C50C-407E-A947-70E740481C1C}">
                <a14:useLocalDpi xmlns:a14="http://schemas.microsoft.com/office/drawing/2010/main" val="0"/>
              </a:ext>
            </a:extLst>
          </a:blip>
          <a:stretch>
            <a:fillRect/>
          </a:stretch>
        </p:blipFill>
        <p:spPr>
          <a:xfrm>
            <a:off x="5316474" y="3477844"/>
            <a:ext cx="183884" cy="93671"/>
          </a:xfrm>
          <a:prstGeom prst="rect">
            <a:avLst/>
          </a:prstGeom>
        </p:spPr>
      </p:pic>
      <p:sp>
        <p:nvSpPr>
          <p:cNvPr id="706" name="Metin kutusu 316">
            <a:extLst>
              <a:ext uri="{FF2B5EF4-FFF2-40B4-BE49-F238E27FC236}">
                <a16:creationId xmlns:a16="http://schemas.microsoft.com/office/drawing/2014/main" id="{A3A0D182-40BD-48AA-82F4-288B7F3ACEE5}"/>
              </a:ext>
            </a:extLst>
          </p:cNvPr>
          <p:cNvSpPr txBox="1"/>
          <p:nvPr/>
        </p:nvSpPr>
        <p:spPr>
          <a:xfrm rot="16200000">
            <a:off x="5057931" y="3061816"/>
            <a:ext cx="228755" cy="389337"/>
          </a:xfrm>
          <a:prstGeom prst="rect">
            <a:avLst/>
          </a:prstGeom>
          <a:noFill/>
        </p:spPr>
        <p:txBody>
          <a:bodyPr wrap="square" rtlCol="0">
            <a:spAutoFit/>
          </a:bodyPr>
          <a:lstStyle/>
          <a:p>
            <a:pPr defTabSz="914400">
              <a:defRPr/>
            </a:pPr>
            <a:r>
              <a:rPr lang="tr-TR" sz="1930" kern="0">
                <a:solidFill>
                  <a:prstClr val="black"/>
                </a:solidFill>
              </a:rPr>
              <a:t>…</a:t>
            </a:r>
          </a:p>
        </p:txBody>
      </p:sp>
      <p:cxnSp>
        <p:nvCxnSpPr>
          <p:cNvPr id="708" name="Bağlayıcı: Dirsek 320">
            <a:extLst>
              <a:ext uri="{FF2B5EF4-FFF2-40B4-BE49-F238E27FC236}">
                <a16:creationId xmlns:a16="http://schemas.microsoft.com/office/drawing/2014/main" id="{4E517A6B-7B30-43D2-AA56-348158E64DDB}"/>
              </a:ext>
            </a:extLst>
          </p:cNvPr>
          <p:cNvCxnSpPr>
            <a:cxnSpLocks/>
          </p:cNvCxnSpPr>
          <p:nvPr/>
        </p:nvCxnSpPr>
        <p:spPr>
          <a:xfrm rot="16200000" flipH="1">
            <a:off x="3543789" y="4910556"/>
            <a:ext cx="1107462" cy="266026"/>
          </a:xfrm>
          <a:prstGeom prst="bentConnector2">
            <a:avLst/>
          </a:prstGeom>
          <a:noFill/>
          <a:ln w="50800" cap="flat" cmpd="sng" algn="ctr">
            <a:solidFill>
              <a:sysClr val="windowText" lastClr="000000"/>
            </a:solidFill>
            <a:prstDash val="solid"/>
            <a:miter lim="800000"/>
            <a:tailEnd type="triangle"/>
          </a:ln>
          <a:effectLst/>
        </p:spPr>
      </p:cxnSp>
      <p:sp>
        <p:nvSpPr>
          <p:cNvPr id="321" name="Dikdörtgen: Köşeleri Yuvarlatılmış 640">
            <a:extLst>
              <a:ext uri="{FF2B5EF4-FFF2-40B4-BE49-F238E27FC236}">
                <a16:creationId xmlns:a16="http://schemas.microsoft.com/office/drawing/2014/main" id="{FA857CF8-A292-40C3-B84D-5E1E65CB9401}"/>
              </a:ext>
            </a:extLst>
          </p:cNvPr>
          <p:cNvSpPr/>
          <p:nvPr/>
        </p:nvSpPr>
        <p:spPr>
          <a:xfrm>
            <a:off x="2448596" y="6173676"/>
            <a:ext cx="434475" cy="213331"/>
          </a:xfrm>
          <a:prstGeom prst="roundRect">
            <a:avLst/>
          </a:prstGeom>
          <a:solidFill>
            <a:srgbClr val="FFFF66"/>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cxnSp>
        <p:nvCxnSpPr>
          <p:cNvPr id="322" name="Düz Bağlayıcı 667">
            <a:extLst>
              <a:ext uri="{FF2B5EF4-FFF2-40B4-BE49-F238E27FC236}">
                <a16:creationId xmlns:a16="http://schemas.microsoft.com/office/drawing/2014/main" id="{528B4380-93FA-447D-80AA-A236256AFBE4}"/>
              </a:ext>
            </a:extLst>
          </p:cNvPr>
          <p:cNvCxnSpPr>
            <a:cxnSpLocks/>
            <a:endCxn id="321" idx="2"/>
          </p:cNvCxnSpPr>
          <p:nvPr/>
        </p:nvCxnSpPr>
        <p:spPr>
          <a:xfrm>
            <a:off x="2665833" y="6185115"/>
            <a:ext cx="0" cy="201892"/>
          </a:xfrm>
          <a:prstGeom prst="line">
            <a:avLst/>
          </a:prstGeom>
          <a:noFill/>
          <a:ln w="19050" cap="flat" cmpd="sng" algn="ctr">
            <a:solidFill>
              <a:sysClr val="windowText" lastClr="000000"/>
            </a:solidFill>
            <a:prstDash val="sysDash"/>
            <a:miter lim="800000"/>
          </a:ln>
          <a:effectLst/>
        </p:spPr>
      </p:cxnSp>
      <p:cxnSp>
        <p:nvCxnSpPr>
          <p:cNvPr id="323" name="Düz Bağlayıcı 668">
            <a:extLst>
              <a:ext uri="{FF2B5EF4-FFF2-40B4-BE49-F238E27FC236}">
                <a16:creationId xmlns:a16="http://schemas.microsoft.com/office/drawing/2014/main" id="{129ED4D4-8F1B-4C1F-9089-BD4786D38C76}"/>
              </a:ext>
            </a:extLst>
          </p:cNvPr>
          <p:cNvCxnSpPr>
            <a:cxnSpLocks/>
          </p:cNvCxnSpPr>
          <p:nvPr/>
        </p:nvCxnSpPr>
        <p:spPr>
          <a:xfrm>
            <a:off x="2600696" y="6271991"/>
            <a:ext cx="66444" cy="0"/>
          </a:xfrm>
          <a:prstGeom prst="line">
            <a:avLst/>
          </a:prstGeom>
          <a:noFill/>
          <a:ln w="19050" cap="flat" cmpd="sng" algn="ctr">
            <a:solidFill>
              <a:sysClr val="windowText" lastClr="000000"/>
            </a:solidFill>
            <a:prstDash val="solid"/>
            <a:miter lim="800000"/>
          </a:ln>
          <a:effectLst/>
        </p:spPr>
      </p:cxnSp>
      <p:sp>
        <p:nvSpPr>
          <p:cNvPr id="324" name="Metin kutusu 669">
            <a:extLst>
              <a:ext uri="{FF2B5EF4-FFF2-40B4-BE49-F238E27FC236}">
                <a16:creationId xmlns:a16="http://schemas.microsoft.com/office/drawing/2014/main" id="{A4AC2C98-6B09-4826-BC47-FAF5253C4272}"/>
              </a:ext>
            </a:extLst>
          </p:cNvPr>
          <p:cNvSpPr txBox="1"/>
          <p:nvPr/>
        </p:nvSpPr>
        <p:spPr>
          <a:xfrm>
            <a:off x="2390436" y="6177093"/>
            <a:ext cx="296068" cy="144335"/>
          </a:xfrm>
          <a:prstGeom prst="rect">
            <a:avLst/>
          </a:prstGeom>
          <a:noFill/>
        </p:spPr>
        <p:txBody>
          <a:bodyPr wrap="square" rtlCol="0">
            <a:spAutoFit/>
          </a:bodyPr>
          <a:lstStyle/>
          <a:p>
            <a:r>
              <a:rPr lang="el-GR" sz="338" dirty="0">
                <a:solidFill>
                  <a:prstClr val="black"/>
                </a:solidFill>
                <a:latin typeface="Arial" panose="020B0604020202020204" pitchFamily="34" charset="0"/>
                <a:cs typeface="Arial" panose="020B0604020202020204" pitchFamily="34" charset="0"/>
              </a:rPr>
              <a:t>σ</a:t>
            </a:r>
            <a:r>
              <a:rPr lang="tr-TR" sz="338" dirty="0">
                <a:solidFill>
                  <a:prstClr val="black"/>
                </a:solidFill>
                <a:latin typeface="Arial" panose="020B0604020202020204" pitchFamily="34" charset="0"/>
                <a:cs typeface="Arial" panose="020B0604020202020204" pitchFamily="34" charset="0"/>
              </a:rPr>
              <a:t> = 1</a:t>
            </a:r>
            <a:endParaRPr lang="el-GR" sz="338" dirty="0">
              <a:solidFill>
                <a:prstClr val="black"/>
              </a:solidFill>
              <a:latin typeface="Arial" panose="020B0604020202020204" pitchFamily="34" charset="0"/>
              <a:cs typeface="Arial" panose="020B0604020202020204" pitchFamily="34" charset="0"/>
            </a:endParaRPr>
          </a:p>
        </p:txBody>
      </p:sp>
      <p:sp>
        <p:nvSpPr>
          <p:cNvPr id="325" name="Yay 670">
            <a:extLst>
              <a:ext uri="{FF2B5EF4-FFF2-40B4-BE49-F238E27FC236}">
                <a16:creationId xmlns:a16="http://schemas.microsoft.com/office/drawing/2014/main" id="{F358EB50-221A-40E3-B39E-1148FCEFD402}"/>
              </a:ext>
            </a:extLst>
          </p:cNvPr>
          <p:cNvSpPr/>
          <p:nvPr/>
        </p:nvSpPr>
        <p:spPr>
          <a:xfrm>
            <a:off x="2587996" y="6182535"/>
            <a:ext cx="154784" cy="393865"/>
          </a:xfrm>
          <a:prstGeom prst="arc">
            <a:avLst>
              <a:gd name="adj1" fmla="val 10593361"/>
              <a:gd name="adj2" fmla="val 233095"/>
            </a:avLst>
          </a:prstGeom>
          <a:noFill/>
          <a:ln w="254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black"/>
              </a:solidFill>
              <a:latin typeface="Calibri" panose="020F0502020204030204"/>
            </a:endParaRPr>
          </a:p>
        </p:txBody>
      </p:sp>
      <p:sp>
        <p:nvSpPr>
          <p:cNvPr id="326" name="Metin kutusu 671">
            <a:extLst>
              <a:ext uri="{FF2B5EF4-FFF2-40B4-BE49-F238E27FC236}">
                <a16:creationId xmlns:a16="http://schemas.microsoft.com/office/drawing/2014/main" id="{1051CB1E-2B05-41CF-9117-2747ECE23D0F}"/>
              </a:ext>
            </a:extLst>
          </p:cNvPr>
          <p:cNvSpPr txBox="1"/>
          <p:nvPr/>
        </p:nvSpPr>
        <p:spPr>
          <a:xfrm>
            <a:off x="2598558" y="6280552"/>
            <a:ext cx="230433" cy="144335"/>
          </a:xfrm>
          <a:prstGeom prst="rect">
            <a:avLst/>
          </a:prstGeom>
          <a:noFill/>
        </p:spPr>
        <p:txBody>
          <a:bodyPr wrap="square" rtlCol="0">
            <a:spAutoFit/>
          </a:bodyPr>
          <a:lstStyle/>
          <a:p>
            <a:r>
              <a:rPr lang="tr-TR" sz="338" dirty="0">
                <a:solidFill>
                  <a:prstClr val="black"/>
                </a:solidFill>
                <a:latin typeface="Arial" panose="020B0604020202020204" pitchFamily="34" charset="0"/>
                <a:cs typeface="Arial" panose="020B0604020202020204" pitchFamily="34" charset="0"/>
              </a:rPr>
              <a:t>0</a:t>
            </a:r>
            <a:endParaRPr lang="el-GR" sz="338" dirty="0">
              <a:solidFill>
                <a:prstClr val="black"/>
              </a:solidFill>
              <a:latin typeface="Arial" panose="020B0604020202020204" pitchFamily="34" charset="0"/>
              <a:cs typeface="Arial" panose="020B0604020202020204" pitchFamily="34" charset="0"/>
            </a:endParaRPr>
          </a:p>
        </p:txBody>
      </p:sp>
      <p:sp>
        <p:nvSpPr>
          <p:cNvPr id="327" name="Metin kutusu 3">
            <a:extLst>
              <a:ext uri="{FF2B5EF4-FFF2-40B4-BE49-F238E27FC236}">
                <a16:creationId xmlns:a16="http://schemas.microsoft.com/office/drawing/2014/main" id="{CD40E01D-498D-4522-BD7B-1E8B3EE394E7}"/>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38</a:t>
            </a:r>
          </a:p>
        </p:txBody>
      </p:sp>
      <p:sp>
        <p:nvSpPr>
          <p:cNvPr id="328" name="TextBox 327">
            <a:extLst>
              <a:ext uri="{FF2B5EF4-FFF2-40B4-BE49-F238E27FC236}">
                <a16:creationId xmlns:a16="http://schemas.microsoft.com/office/drawing/2014/main" id="{BEA206C6-E7A8-4019-9964-691A7D28BD74}"/>
              </a:ext>
            </a:extLst>
          </p:cNvPr>
          <p:cNvSpPr txBox="1"/>
          <p:nvPr/>
        </p:nvSpPr>
        <p:spPr>
          <a:xfrm>
            <a:off x="5782577" y="1222834"/>
            <a:ext cx="6327177" cy="7186583"/>
          </a:xfrm>
          <a:prstGeom prst="rect">
            <a:avLst/>
          </a:prstGeom>
          <a:noFill/>
        </p:spPr>
        <p:txBody>
          <a:bodyPr wrap="square" rtlCol="0">
            <a:spAutoFit/>
          </a:bodyPr>
          <a:lstStyle/>
          <a:p>
            <a:pPr algn="l"/>
            <a:r>
              <a:rPr lang="tr-TR" sz="2400" b="1" dirty="0">
                <a:latin typeface="Old Standard TT" panose="020B0604020202020204" charset="-94"/>
              </a:rPr>
              <a:t>- Inter-view Reproducibility Score</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Let                          represent the biomarker vector of     </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define                          such that      </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Following that, we determine the min and max values</a:t>
            </a: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then define a new vector       </a:t>
            </a: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r>
              <a:rPr lang="en-US" sz="1900" b="1" dirty="0">
                <a:latin typeface="Old Standard TT" panose="020B0604020202020204" charset="-94"/>
              </a:rPr>
              <a:t>This new vector contains the values related to the impact of each biomarker on the outcome</a:t>
            </a: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grpSp>
        <p:nvGrpSpPr>
          <p:cNvPr id="2" name="Group 1">
            <a:extLst>
              <a:ext uri="{FF2B5EF4-FFF2-40B4-BE49-F238E27FC236}">
                <a16:creationId xmlns:a16="http://schemas.microsoft.com/office/drawing/2014/main" id="{9EE9F526-906B-4DC3-8062-00361B4E84B1}"/>
              </a:ext>
            </a:extLst>
          </p:cNvPr>
          <p:cNvGrpSpPr/>
          <p:nvPr/>
        </p:nvGrpSpPr>
        <p:grpSpPr>
          <a:xfrm>
            <a:off x="6693278" y="1976634"/>
            <a:ext cx="5478302" cy="3195506"/>
            <a:chOff x="-2055208" y="7212901"/>
            <a:chExt cx="5478302" cy="3195506"/>
          </a:xfrm>
        </p:grpSpPr>
        <p:grpSp>
          <p:nvGrpSpPr>
            <p:cNvPr id="30" name="Group 29" descr="\documentclass{article}&#10;\usepackage{amsmath,amssymb}&#10;\pagestyle{empty}&#10;\begin{document}&#10;&#10;$\mathbf{r}_{m_{fv}}, \in \mathbb{R}^{n_r}$&#10;\end{document}" title="IguanaTex Vector Display">
              <a:extLst>
                <a:ext uri="{FF2B5EF4-FFF2-40B4-BE49-F238E27FC236}">
                  <a16:creationId xmlns:a16="http://schemas.microsoft.com/office/drawing/2014/main" id="{08373D49-A181-4EC3-A11E-53A14806C9C2}"/>
                </a:ext>
              </a:extLst>
            </p:cNvPr>
            <p:cNvGrpSpPr>
              <a:grpSpLocks noChangeAspect="1"/>
            </p:cNvGrpSpPr>
            <p:nvPr>
              <p:custDataLst>
                <p:tags r:id="rId24"/>
              </p:custDataLst>
            </p:nvPr>
          </p:nvGrpSpPr>
          <p:grpSpPr>
            <a:xfrm>
              <a:off x="-2055208" y="7212901"/>
              <a:ext cx="1197795" cy="263426"/>
              <a:chOff x="4409261" y="3957329"/>
              <a:chExt cx="1197795" cy="263426"/>
            </a:xfrm>
          </p:grpSpPr>
          <p:sp>
            <p:nvSpPr>
              <p:cNvPr id="21" name="Freeform: Shape 20">
                <a:extLst>
                  <a:ext uri="{FF2B5EF4-FFF2-40B4-BE49-F238E27FC236}">
                    <a16:creationId xmlns:a16="http://schemas.microsoft.com/office/drawing/2014/main" id="{37FDDE12-969C-41B2-A7EE-B59C170924E2}"/>
                  </a:ext>
                </a:extLst>
              </p:cNvPr>
              <p:cNvSpPr/>
              <p:nvPr>
                <p:custDataLst>
                  <p:tags r:id="rId113"/>
                </p:custDataLst>
              </p:nvPr>
            </p:nvSpPr>
            <p:spPr>
              <a:xfrm>
                <a:off x="4409261" y="4016647"/>
                <a:ext cx="97848" cy="113588"/>
              </a:xfrm>
              <a:custGeom>
                <a:avLst/>
                <a:gdLst>
                  <a:gd name="connsiteX0" fmla="*/ 40182 w 97848"/>
                  <a:gd name="connsiteY0" fmla="*/ 28586 h 113588"/>
                  <a:gd name="connsiteX1" fmla="*/ 40182 w 97848"/>
                  <a:gd name="connsiteY1" fmla="*/ 63 h 113588"/>
                  <a:gd name="connsiteX2" fmla="*/ 77 w 97848"/>
                  <a:gd name="connsiteY2" fmla="*/ 2082 h 113588"/>
                  <a:gd name="connsiteX3" fmla="*/ 77 w 97848"/>
                  <a:gd name="connsiteY3" fmla="*/ 13946 h 113588"/>
                  <a:gd name="connsiteX4" fmla="*/ 16747 w 97848"/>
                  <a:gd name="connsiteY4" fmla="*/ 23790 h 113588"/>
                  <a:gd name="connsiteX5" fmla="*/ 16747 w 97848"/>
                  <a:gd name="connsiteY5" fmla="*/ 101787 h 113588"/>
                  <a:gd name="connsiteX6" fmla="*/ 77 w 97848"/>
                  <a:gd name="connsiteY6" fmla="*/ 101787 h 113588"/>
                  <a:gd name="connsiteX7" fmla="*/ 77 w 97848"/>
                  <a:gd name="connsiteY7" fmla="*/ 113651 h 113588"/>
                  <a:gd name="connsiteX8" fmla="*/ 30518 w 97848"/>
                  <a:gd name="connsiteY8" fmla="*/ 112894 h 113588"/>
                  <a:gd name="connsiteX9" fmla="*/ 63859 w 97848"/>
                  <a:gd name="connsiteY9" fmla="*/ 113651 h 113588"/>
                  <a:gd name="connsiteX10" fmla="*/ 63859 w 97848"/>
                  <a:gd name="connsiteY10" fmla="*/ 101787 h 113588"/>
                  <a:gd name="connsiteX11" fmla="*/ 42840 w 97848"/>
                  <a:gd name="connsiteY11" fmla="*/ 101787 h 113588"/>
                  <a:gd name="connsiteX12" fmla="*/ 42840 w 97848"/>
                  <a:gd name="connsiteY12" fmla="*/ 57614 h 113588"/>
                  <a:gd name="connsiteX13" fmla="*/ 73040 w 97848"/>
                  <a:gd name="connsiteY13" fmla="*/ 9150 h 113588"/>
                  <a:gd name="connsiteX14" fmla="*/ 68450 w 97848"/>
                  <a:gd name="connsiteY14" fmla="*/ 20761 h 113588"/>
                  <a:gd name="connsiteX15" fmla="*/ 83187 w 97848"/>
                  <a:gd name="connsiteY15" fmla="*/ 36159 h 113588"/>
                  <a:gd name="connsiteX16" fmla="*/ 97925 w 97848"/>
                  <a:gd name="connsiteY16" fmla="*/ 20761 h 113588"/>
                  <a:gd name="connsiteX17" fmla="*/ 72315 w 97848"/>
                  <a:gd name="connsiteY17" fmla="*/ 63 h 113588"/>
                  <a:gd name="connsiteX18" fmla="*/ 40182 w 97848"/>
                  <a:gd name="connsiteY18" fmla="*/ 28586 h 11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848" h="113588">
                    <a:moveTo>
                      <a:pt x="40182" y="28586"/>
                    </a:moveTo>
                    <a:lnTo>
                      <a:pt x="40182" y="63"/>
                    </a:lnTo>
                    <a:lnTo>
                      <a:pt x="77" y="2082"/>
                    </a:lnTo>
                    <a:lnTo>
                      <a:pt x="77" y="13946"/>
                    </a:lnTo>
                    <a:cubicBezTo>
                      <a:pt x="15056" y="13946"/>
                      <a:pt x="16747" y="13946"/>
                      <a:pt x="16747" y="23790"/>
                    </a:cubicBezTo>
                    <a:lnTo>
                      <a:pt x="16747" y="101787"/>
                    </a:lnTo>
                    <a:lnTo>
                      <a:pt x="77" y="101787"/>
                    </a:lnTo>
                    <a:lnTo>
                      <a:pt x="77" y="113651"/>
                    </a:lnTo>
                    <a:cubicBezTo>
                      <a:pt x="8533" y="113399"/>
                      <a:pt x="19405" y="112894"/>
                      <a:pt x="30518" y="112894"/>
                    </a:cubicBezTo>
                    <a:cubicBezTo>
                      <a:pt x="39699" y="112894"/>
                      <a:pt x="55162" y="112894"/>
                      <a:pt x="63859" y="113651"/>
                    </a:cubicBezTo>
                    <a:lnTo>
                      <a:pt x="63859" y="101787"/>
                    </a:lnTo>
                    <a:lnTo>
                      <a:pt x="42840" y="101787"/>
                    </a:lnTo>
                    <a:lnTo>
                      <a:pt x="42840" y="57614"/>
                    </a:lnTo>
                    <a:cubicBezTo>
                      <a:pt x="42840" y="39945"/>
                      <a:pt x="48880" y="9150"/>
                      <a:pt x="73040" y="9150"/>
                    </a:cubicBezTo>
                    <a:cubicBezTo>
                      <a:pt x="72798" y="9402"/>
                      <a:pt x="68450" y="13441"/>
                      <a:pt x="68450" y="20761"/>
                    </a:cubicBezTo>
                    <a:cubicBezTo>
                      <a:pt x="68450" y="31110"/>
                      <a:pt x="76181" y="36159"/>
                      <a:pt x="83187" y="36159"/>
                    </a:cubicBezTo>
                    <a:cubicBezTo>
                      <a:pt x="90194" y="36159"/>
                      <a:pt x="97925" y="30858"/>
                      <a:pt x="97925" y="20761"/>
                    </a:cubicBezTo>
                    <a:cubicBezTo>
                      <a:pt x="97925" y="7383"/>
                      <a:pt x="84878" y="63"/>
                      <a:pt x="72315" y="63"/>
                    </a:cubicBezTo>
                    <a:cubicBezTo>
                      <a:pt x="55403" y="63"/>
                      <a:pt x="45739" y="12684"/>
                      <a:pt x="40182" y="28586"/>
                    </a:cubicBezTo>
                    <a:close/>
                  </a:path>
                </a:pathLst>
              </a:custGeom>
              <a:solidFill>
                <a:srgbClr val="000000"/>
              </a:solidFill>
              <a:ln w="24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2" name="Freeform: Shape 21">
                <a:extLst>
                  <a:ext uri="{FF2B5EF4-FFF2-40B4-BE49-F238E27FC236}">
                    <a16:creationId xmlns:a16="http://schemas.microsoft.com/office/drawing/2014/main" id="{1ACDFF78-A647-4C9D-9F7A-92F2AAA9481F}"/>
                  </a:ext>
                </a:extLst>
              </p:cNvPr>
              <p:cNvSpPr/>
              <p:nvPr>
                <p:custDataLst>
                  <p:tags r:id="rId114"/>
                </p:custDataLst>
              </p:nvPr>
            </p:nvSpPr>
            <p:spPr>
              <a:xfrm>
                <a:off x="4522695" y="4090176"/>
                <a:ext cx="155252" cy="79688"/>
              </a:xfrm>
              <a:custGeom>
                <a:avLst/>
                <a:gdLst>
                  <a:gd name="connsiteX0" fmla="*/ 65531 w 155252"/>
                  <a:gd name="connsiteY0" fmla="*/ 63674 h 79688"/>
                  <a:gd name="connsiteX1" fmla="*/ 63163 w 155252"/>
                  <a:gd name="connsiteY1" fmla="*/ 74099 h 79688"/>
                  <a:gd name="connsiteX2" fmla="*/ 68913 w 155252"/>
                  <a:gd name="connsiteY2" fmla="*/ 79753 h 79688"/>
                  <a:gd name="connsiteX3" fmla="*/ 75509 w 155252"/>
                  <a:gd name="connsiteY3" fmla="*/ 75866 h 79688"/>
                  <a:gd name="connsiteX4" fmla="*/ 78553 w 155252"/>
                  <a:gd name="connsiteY4" fmla="*/ 64911 h 79688"/>
                  <a:gd name="connsiteX5" fmla="*/ 82274 w 155252"/>
                  <a:gd name="connsiteY5" fmla="*/ 49008 h 79688"/>
                  <a:gd name="connsiteX6" fmla="*/ 85149 w 155252"/>
                  <a:gd name="connsiteY6" fmla="*/ 37170 h 79688"/>
                  <a:gd name="connsiteX7" fmla="*/ 90392 w 155252"/>
                  <a:gd name="connsiteY7" fmla="*/ 23741 h 79688"/>
                  <a:gd name="connsiteX8" fmla="*/ 117451 w 155252"/>
                  <a:gd name="connsiteY8" fmla="*/ 5012 h 79688"/>
                  <a:gd name="connsiteX9" fmla="*/ 127429 w 155252"/>
                  <a:gd name="connsiteY9" fmla="*/ 17380 h 79688"/>
                  <a:gd name="connsiteX10" fmla="*/ 117451 w 155252"/>
                  <a:gd name="connsiteY10" fmla="*/ 55016 h 79688"/>
                  <a:gd name="connsiteX11" fmla="*/ 114914 w 155252"/>
                  <a:gd name="connsiteY11" fmla="*/ 64557 h 79688"/>
                  <a:gd name="connsiteX12" fmla="*/ 130981 w 155252"/>
                  <a:gd name="connsiteY12" fmla="*/ 79753 h 79688"/>
                  <a:gd name="connsiteX13" fmla="*/ 155334 w 155252"/>
                  <a:gd name="connsiteY13" fmla="*/ 52719 h 79688"/>
                  <a:gd name="connsiteX14" fmla="*/ 152628 w 155252"/>
                  <a:gd name="connsiteY14" fmla="*/ 50422 h 79688"/>
                  <a:gd name="connsiteX15" fmla="*/ 149415 w 155252"/>
                  <a:gd name="connsiteY15" fmla="*/ 53426 h 79688"/>
                  <a:gd name="connsiteX16" fmla="*/ 131488 w 155252"/>
                  <a:gd name="connsiteY16" fmla="*/ 74805 h 79688"/>
                  <a:gd name="connsiteX17" fmla="*/ 127260 w 155252"/>
                  <a:gd name="connsiteY17" fmla="*/ 68621 h 79688"/>
                  <a:gd name="connsiteX18" fmla="*/ 131150 w 155252"/>
                  <a:gd name="connsiteY18" fmla="*/ 54309 h 79688"/>
                  <a:gd name="connsiteX19" fmla="*/ 140113 w 155252"/>
                  <a:gd name="connsiteY19" fmla="*/ 20207 h 79688"/>
                  <a:gd name="connsiteX20" fmla="*/ 133856 w 155252"/>
                  <a:gd name="connsiteY20" fmla="*/ 4835 h 79688"/>
                  <a:gd name="connsiteX21" fmla="*/ 118127 w 155252"/>
                  <a:gd name="connsiteY21" fmla="*/ 64 h 79688"/>
                  <a:gd name="connsiteX22" fmla="*/ 88193 w 155252"/>
                  <a:gd name="connsiteY22" fmla="*/ 17910 h 79688"/>
                  <a:gd name="connsiteX23" fmla="*/ 66207 w 155252"/>
                  <a:gd name="connsiteY23" fmla="*/ 64 h 79688"/>
                  <a:gd name="connsiteX24" fmla="*/ 37626 w 155252"/>
                  <a:gd name="connsiteY24" fmla="*/ 16143 h 79688"/>
                  <a:gd name="connsiteX25" fmla="*/ 19530 w 155252"/>
                  <a:gd name="connsiteY25" fmla="*/ 64 h 79688"/>
                  <a:gd name="connsiteX26" fmla="*/ 6170 w 155252"/>
                  <a:gd name="connsiteY26" fmla="*/ 9606 h 79688"/>
                  <a:gd name="connsiteX27" fmla="*/ 81 w 155252"/>
                  <a:gd name="connsiteY27" fmla="*/ 27098 h 79688"/>
                  <a:gd name="connsiteX28" fmla="*/ 2956 w 155252"/>
                  <a:gd name="connsiteY28" fmla="*/ 29395 h 79688"/>
                  <a:gd name="connsiteX29" fmla="*/ 6677 w 155252"/>
                  <a:gd name="connsiteY29" fmla="*/ 24094 h 79688"/>
                  <a:gd name="connsiteX30" fmla="*/ 19023 w 155252"/>
                  <a:gd name="connsiteY30" fmla="*/ 5012 h 79688"/>
                  <a:gd name="connsiteX31" fmla="*/ 24604 w 155252"/>
                  <a:gd name="connsiteY31" fmla="*/ 13670 h 79688"/>
                  <a:gd name="connsiteX32" fmla="*/ 21898 w 155252"/>
                  <a:gd name="connsiteY32" fmla="*/ 28335 h 79688"/>
                  <a:gd name="connsiteX33" fmla="*/ 18177 w 155252"/>
                  <a:gd name="connsiteY33" fmla="*/ 44237 h 79688"/>
                  <a:gd name="connsiteX34" fmla="*/ 12765 w 155252"/>
                  <a:gd name="connsiteY34" fmla="*/ 66854 h 79688"/>
                  <a:gd name="connsiteX35" fmla="*/ 11074 w 155252"/>
                  <a:gd name="connsiteY35" fmla="*/ 74099 h 79688"/>
                  <a:gd name="connsiteX36" fmla="*/ 16824 w 155252"/>
                  <a:gd name="connsiteY36" fmla="*/ 79753 h 79688"/>
                  <a:gd name="connsiteX37" fmla="*/ 23420 w 155252"/>
                  <a:gd name="connsiteY37" fmla="*/ 75866 h 79688"/>
                  <a:gd name="connsiteX38" fmla="*/ 26464 w 155252"/>
                  <a:gd name="connsiteY38" fmla="*/ 64911 h 79688"/>
                  <a:gd name="connsiteX39" fmla="*/ 30185 w 155252"/>
                  <a:gd name="connsiteY39" fmla="*/ 49008 h 79688"/>
                  <a:gd name="connsiteX40" fmla="*/ 33060 w 155252"/>
                  <a:gd name="connsiteY40" fmla="*/ 37170 h 79688"/>
                  <a:gd name="connsiteX41" fmla="*/ 40163 w 155252"/>
                  <a:gd name="connsiteY41" fmla="*/ 21267 h 79688"/>
                  <a:gd name="connsiteX42" fmla="*/ 65531 w 155252"/>
                  <a:gd name="connsiteY42" fmla="*/ 5012 h 79688"/>
                  <a:gd name="connsiteX43" fmla="*/ 75509 w 155252"/>
                  <a:gd name="connsiteY43" fmla="*/ 17380 h 79688"/>
                  <a:gd name="connsiteX44" fmla="*/ 72634 w 155252"/>
                  <a:gd name="connsiteY44" fmla="*/ 33989 h 79688"/>
                  <a:gd name="connsiteX45" fmla="*/ 65531 w 155252"/>
                  <a:gd name="connsiteY45" fmla="*/ 63674 h 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252" h="79688">
                    <a:moveTo>
                      <a:pt x="65531" y="63674"/>
                    </a:moveTo>
                    <a:cubicBezTo>
                      <a:pt x="64685" y="67208"/>
                      <a:pt x="63163" y="73215"/>
                      <a:pt x="63163" y="74099"/>
                    </a:cubicBezTo>
                    <a:cubicBezTo>
                      <a:pt x="63163" y="77986"/>
                      <a:pt x="66207" y="79753"/>
                      <a:pt x="68913" y="79753"/>
                    </a:cubicBezTo>
                    <a:cubicBezTo>
                      <a:pt x="71958" y="79753"/>
                      <a:pt x="74663" y="77456"/>
                      <a:pt x="75509" y="75866"/>
                    </a:cubicBezTo>
                    <a:cubicBezTo>
                      <a:pt x="76355" y="74275"/>
                      <a:pt x="77708" y="68621"/>
                      <a:pt x="78553" y="64911"/>
                    </a:cubicBezTo>
                    <a:cubicBezTo>
                      <a:pt x="79399" y="61553"/>
                      <a:pt x="81259" y="53426"/>
                      <a:pt x="82274" y="49008"/>
                    </a:cubicBezTo>
                    <a:cubicBezTo>
                      <a:pt x="83289" y="45121"/>
                      <a:pt x="84303" y="41234"/>
                      <a:pt x="85149" y="37170"/>
                    </a:cubicBezTo>
                    <a:cubicBezTo>
                      <a:pt x="87009" y="29572"/>
                      <a:pt x="87009" y="29219"/>
                      <a:pt x="90392" y="23741"/>
                    </a:cubicBezTo>
                    <a:cubicBezTo>
                      <a:pt x="95804" y="15083"/>
                      <a:pt x="104260" y="5012"/>
                      <a:pt x="117451" y="5012"/>
                    </a:cubicBezTo>
                    <a:cubicBezTo>
                      <a:pt x="126922" y="5012"/>
                      <a:pt x="127429" y="13140"/>
                      <a:pt x="127429" y="17380"/>
                    </a:cubicBezTo>
                    <a:cubicBezTo>
                      <a:pt x="127429" y="27982"/>
                      <a:pt x="120157" y="47595"/>
                      <a:pt x="117451" y="55016"/>
                    </a:cubicBezTo>
                    <a:cubicBezTo>
                      <a:pt x="115591" y="59963"/>
                      <a:pt x="114914" y="61553"/>
                      <a:pt x="114914" y="64557"/>
                    </a:cubicBezTo>
                    <a:cubicBezTo>
                      <a:pt x="114914" y="73922"/>
                      <a:pt x="122355" y="79753"/>
                      <a:pt x="130981" y="79753"/>
                    </a:cubicBezTo>
                    <a:cubicBezTo>
                      <a:pt x="147893" y="79753"/>
                      <a:pt x="155334" y="55369"/>
                      <a:pt x="155334" y="52719"/>
                    </a:cubicBezTo>
                    <a:cubicBezTo>
                      <a:pt x="155334" y="50422"/>
                      <a:pt x="153135" y="50422"/>
                      <a:pt x="152628" y="50422"/>
                    </a:cubicBezTo>
                    <a:cubicBezTo>
                      <a:pt x="150260" y="50422"/>
                      <a:pt x="150091" y="51482"/>
                      <a:pt x="149415" y="53426"/>
                    </a:cubicBezTo>
                    <a:cubicBezTo>
                      <a:pt x="145525" y="67561"/>
                      <a:pt x="138253" y="74805"/>
                      <a:pt x="131488" y="74805"/>
                    </a:cubicBezTo>
                    <a:cubicBezTo>
                      <a:pt x="127936" y="74805"/>
                      <a:pt x="127260" y="72332"/>
                      <a:pt x="127260" y="68621"/>
                    </a:cubicBezTo>
                    <a:cubicBezTo>
                      <a:pt x="127260" y="64557"/>
                      <a:pt x="128105" y="62260"/>
                      <a:pt x="131150" y="54309"/>
                    </a:cubicBezTo>
                    <a:cubicBezTo>
                      <a:pt x="133179" y="48832"/>
                      <a:pt x="140113" y="30102"/>
                      <a:pt x="140113" y="20207"/>
                    </a:cubicBezTo>
                    <a:cubicBezTo>
                      <a:pt x="140113" y="17380"/>
                      <a:pt x="140113" y="9959"/>
                      <a:pt x="133856" y="4835"/>
                    </a:cubicBezTo>
                    <a:cubicBezTo>
                      <a:pt x="130981" y="2538"/>
                      <a:pt x="126076" y="64"/>
                      <a:pt x="118127" y="64"/>
                    </a:cubicBezTo>
                    <a:cubicBezTo>
                      <a:pt x="102907" y="64"/>
                      <a:pt x="93605" y="10489"/>
                      <a:pt x="88193" y="17910"/>
                    </a:cubicBezTo>
                    <a:cubicBezTo>
                      <a:pt x="86840" y="2891"/>
                      <a:pt x="74833" y="64"/>
                      <a:pt x="66207" y="64"/>
                    </a:cubicBezTo>
                    <a:cubicBezTo>
                      <a:pt x="52170" y="64"/>
                      <a:pt x="42700" y="9076"/>
                      <a:pt x="37626" y="16143"/>
                    </a:cubicBezTo>
                    <a:cubicBezTo>
                      <a:pt x="36442" y="3952"/>
                      <a:pt x="26464" y="64"/>
                      <a:pt x="19530" y="64"/>
                    </a:cubicBezTo>
                    <a:cubicBezTo>
                      <a:pt x="12258" y="64"/>
                      <a:pt x="8368" y="5542"/>
                      <a:pt x="6170" y="9606"/>
                    </a:cubicBezTo>
                    <a:cubicBezTo>
                      <a:pt x="2449" y="16143"/>
                      <a:pt x="81" y="26215"/>
                      <a:pt x="81" y="27098"/>
                    </a:cubicBezTo>
                    <a:cubicBezTo>
                      <a:pt x="81" y="29395"/>
                      <a:pt x="2449" y="29395"/>
                      <a:pt x="2956" y="29395"/>
                    </a:cubicBezTo>
                    <a:cubicBezTo>
                      <a:pt x="5324" y="29395"/>
                      <a:pt x="5493" y="28865"/>
                      <a:pt x="6677" y="24094"/>
                    </a:cubicBezTo>
                    <a:cubicBezTo>
                      <a:pt x="9214" y="13670"/>
                      <a:pt x="12427" y="5012"/>
                      <a:pt x="19023" y="5012"/>
                    </a:cubicBezTo>
                    <a:cubicBezTo>
                      <a:pt x="23420" y="5012"/>
                      <a:pt x="24604" y="8899"/>
                      <a:pt x="24604" y="13670"/>
                    </a:cubicBezTo>
                    <a:cubicBezTo>
                      <a:pt x="24604" y="17027"/>
                      <a:pt x="23082" y="23564"/>
                      <a:pt x="21898" y="28335"/>
                    </a:cubicBezTo>
                    <a:cubicBezTo>
                      <a:pt x="20714" y="33106"/>
                      <a:pt x="19023" y="40350"/>
                      <a:pt x="18177" y="44237"/>
                    </a:cubicBezTo>
                    <a:lnTo>
                      <a:pt x="12765" y="66854"/>
                    </a:lnTo>
                    <a:cubicBezTo>
                      <a:pt x="12089" y="69151"/>
                      <a:pt x="11074" y="73569"/>
                      <a:pt x="11074" y="74099"/>
                    </a:cubicBezTo>
                    <a:cubicBezTo>
                      <a:pt x="11074" y="77986"/>
                      <a:pt x="14118" y="79753"/>
                      <a:pt x="16824" y="79753"/>
                    </a:cubicBezTo>
                    <a:cubicBezTo>
                      <a:pt x="19868" y="79753"/>
                      <a:pt x="22574" y="77456"/>
                      <a:pt x="23420" y="75866"/>
                    </a:cubicBezTo>
                    <a:cubicBezTo>
                      <a:pt x="24266" y="74275"/>
                      <a:pt x="25619" y="68621"/>
                      <a:pt x="26464" y="64911"/>
                    </a:cubicBezTo>
                    <a:cubicBezTo>
                      <a:pt x="27310" y="61553"/>
                      <a:pt x="29170" y="53426"/>
                      <a:pt x="30185" y="49008"/>
                    </a:cubicBezTo>
                    <a:cubicBezTo>
                      <a:pt x="31200" y="45121"/>
                      <a:pt x="32214" y="41234"/>
                      <a:pt x="33060" y="37170"/>
                    </a:cubicBezTo>
                    <a:cubicBezTo>
                      <a:pt x="34920" y="29925"/>
                      <a:pt x="35258" y="28512"/>
                      <a:pt x="40163" y="21267"/>
                    </a:cubicBezTo>
                    <a:cubicBezTo>
                      <a:pt x="44898" y="14200"/>
                      <a:pt x="52847" y="5012"/>
                      <a:pt x="65531" y="5012"/>
                    </a:cubicBezTo>
                    <a:cubicBezTo>
                      <a:pt x="75340" y="5012"/>
                      <a:pt x="75509" y="14023"/>
                      <a:pt x="75509" y="17380"/>
                    </a:cubicBezTo>
                    <a:cubicBezTo>
                      <a:pt x="75509" y="21797"/>
                      <a:pt x="75002" y="24094"/>
                      <a:pt x="72634" y="33989"/>
                    </a:cubicBezTo>
                    <a:lnTo>
                      <a:pt x="65531" y="63674"/>
                    </a:lnTo>
                    <a:close/>
                  </a:path>
                </a:pathLst>
              </a:custGeom>
              <a:solidFill>
                <a:srgbClr val="000000"/>
              </a:solidFill>
              <a:ln w="24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3" name="Freeform: Shape 22">
                <a:extLst>
                  <a:ext uri="{FF2B5EF4-FFF2-40B4-BE49-F238E27FC236}">
                    <a16:creationId xmlns:a16="http://schemas.microsoft.com/office/drawing/2014/main" id="{F3E2F0B0-BD4F-446C-B3A2-19228594DA1D}"/>
                  </a:ext>
                </a:extLst>
              </p:cNvPr>
              <p:cNvSpPr/>
              <p:nvPr>
                <p:custDataLst>
                  <p:tags r:id="rId115"/>
                </p:custDataLst>
              </p:nvPr>
            </p:nvSpPr>
            <p:spPr>
              <a:xfrm>
                <a:off x="4700684" y="4105905"/>
                <a:ext cx="69097" cy="114850"/>
              </a:xfrm>
              <a:custGeom>
                <a:avLst/>
                <a:gdLst>
                  <a:gd name="connsiteX0" fmla="*/ 43093 w 69097"/>
                  <a:gd name="connsiteY0" fmla="*/ 40326 h 114850"/>
                  <a:gd name="connsiteX1" fmla="*/ 56623 w 69097"/>
                  <a:gd name="connsiteY1" fmla="*/ 40326 h 114850"/>
                  <a:gd name="connsiteX2" fmla="*/ 59885 w 69097"/>
                  <a:gd name="connsiteY2" fmla="*/ 39695 h 114850"/>
                  <a:gd name="connsiteX3" fmla="*/ 60851 w 69097"/>
                  <a:gd name="connsiteY3" fmla="*/ 36792 h 114850"/>
                  <a:gd name="connsiteX4" fmla="*/ 56985 w 69097"/>
                  <a:gd name="connsiteY4" fmla="*/ 34647 h 114850"/>
                  <a:gd name="connsiteX5" fmla="*/ 44060 w 69097"/>
                  <a:gd name="connsiteY5" fmla="*/ 34647 h 114850"/>
                  <a:gd name="connsiteX6" fmla="*/ 49496 w 69097"/>
                  <a:gd name="connsiteY6" fmla="*/ 7385 h 114850"/>
                  <a:gd name="connsiteX7" fmla="*/ 55294 w 69097"/>
                  <a:gd name="connsiteY7" fmla="*/ 4356 h 114850"/>
                  <a:gd name="connsiteX8" fmla="*/ 61213 w 69097"/>
                  <a:gd name="connsiteY8" fmla="*/ 5745 h 114850"/>
                  <a:gd name="connsiteX9" fmla="*/ 56381 w 69097"/>
                  <a:gd name="connsiteY9" fmla="*/ 12939 h 114850"/>
                  <a:gd name="connsiteX10" fmla="*/ 61697 w 69097"/>
                  <a:gd name="connsiteY10" fmla="*/ 18113 h 114850"/>
                  <a:gd name="connsiteX11" fmla="*/ 69186 w 69097"/>
                  <a:gd name="connsiteY11" fmla="*/ 9783 h 114850"/>
                  <a:gd name="connsiteX12" fmla="*/ 55415 w 69097"/>
                  <a:gd name="connsiteY12" fmla="*/ 65 h 114850"/>
                  <a:gd name="connsiteX13" fmla="*/ 35966 w 69097"/>
                  <a:gd name="connsiteY13" fmla="*/ 20764 h 114850"/>
                  <a:gd name="connsiteX14" fmla="*/ 33550 w 69097"/>
                  <a:gd name="connsiteY14" fmla="*/ 34647 h 114850"/>
                  <a:gd name="connsiteX15" fmla="*/ 22557 w 69097"/>
                  <a:gd name="connsiteY15" fmla="*/ 34647 h 114850"/>
                  <a:gd name="connsiteX16" fmla="*/ 18329 w 69097"/>
                  <a:gd name="connsiteY16" fmla="*/ 38181 h 114850"/>
                  <a:gd name="connsiteX17" fmla="*/ 22195 w 69097"/>
                  <a:gd name="connsiteY17" fmla="*/ 40326 h 114850"/>
                  <a:gd name="connsiteX18" fmla="*/ 32705 w 69097"/>
                  <a:gd name="connsiteY18" fmla="*/ 40326 h 114850"/>
                  <a:gd name="connsiteX19" fmla="*/ 21953 w 69097"/>
                  <a:gd name="connsiteY19" fmla="*/ 101159 h 114850"/>
                  <a:gd name="connsiteX20" fmla="*/ 13618 w 69097"/>
                  <a:gd name="connsiteY20" fmla="*/ 110625 h 114850"/>
                  <a:gd name="connsiteX21" fmla="*/ 8061 w 69097"/>
                  <a:gd name="connsiteY21" fmla="*/ 109363 h 114850"/>
                  <a:gd name="connsiteX22" fmla="*/ 12893 w 69097"/>
                  <a:gd name="connsiteY22" fmla="*/ 102042 h 114850"/>
                  <a:gd name="connsiteX23" fmla="*/ 7578 w 69097"/>
                  <a:gd name="connsiteY23" fmla="*/ 96868 h 114850"/>
                  <a:gd name="connsiteX24" fmla="*/ 89 w 69097"/>
                  <a:gd name="connsiteY24" fmla="*/ 105198 h 114850"/>
                  <a:gd name="connsiteX25" fmla="*/ 13497 w 69097"/>
                  <a:gd name="connsiteY25" fmla="*/ 114916 h 114850"/>
                  <a:gd name="connsiteX26" fmla="*/ 28597 w 69097"/>
                  <a:gd name="connsiteY26" fmla="*/ 105198 h 114850"/>
                  <a:gd name="connsiteX27" fmla="*/ 36329 w 69097"/>
                  <a:gd name="connsiteY27" fmla="*/ 80965 h 114850"/>
                  <a:gd name="connsiteX28" fmla="*/ 43093 w 69097"/>
                  <a:gd name="connsiteY28" fmla="*/ 40326 h 11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97" h="114850">
                    <a:moveTo>
                      <a:pt x="43093" y="40326"/>
                    </a:moveTo>
                    <a:lnTo>
                      <a:pt x="56623" y="40326"/>
                    </a:lnTo>
                    <a:cubicBezTo>
                      <a:pt x="59160" y="40326"/>
                      <a:pt x="59281" y="40200"/>
                      <a:pt x="59885" y="39695"/>
                    </a:cubicBezTo>
                    <a:cubicBezTo>
                      <a:pt x="60489" y="39190"/>
                      <a:pt x="60851" y="37549"/>
                      <a:pt x="60851" y="36792"/>
                    </a:cubicBezTo>
                    <a:cubicBezTo>
                      <a:pt x="60851" y="34647"/>
                      <a:pt x="59039" y="34647"/>
                      <a:pt x="56985" y="34647"/>
                    </a:cubicBezTo>
                    <a:lnTo>
                      <a:pt x="44060" y="34647"/>
                    </a:lnTo>
                    <a:cubicBezTo>
                      <a:pt x="45509" y="25307"/>
                      <a:pt x="47925" y="9279"/>
                      <a:pt x="49496" y="7385"/>
                    </a:cubicBezTo>
                    <a:cubicBezTo>
                      <a:pt x="51308" y="5366"/>
                      <a:pt x="53241" y="4356"/>
                      <a:pt x="55294" y="4356"/>
                    </a:cubicBezTo>
                    <a:cubicBezTo>
                      <a:pt x="56019" y="4356"/>
                      <a:pt x="58677" y="4356"/>
                      <a:pt x="61213" y="5745"/>
                    </a:cubicBezTo>
                    <a:cubicBezTo>
                      <a:pt x="56381" y="7890"/>
                      <a:pt x="56381" y="12434"/>
                      <a:pt x="56381" y="12939"/>
                    </a:cubicBezTo>
                    <a:cubicBezTo>
                      <a:pt x="56381" y="16094"/>
                      <a:pt x="58677" y="18113"/>
                      <a:pt x="61697" y="18113"/>
                    </a:cubicBezTo>
                    <a:cubicBezTo>
                      <a:pt x="64837" y="18113"/>
                      <a:pt x="69186" y="15337"/>
                      <a:pt x="69186" y="9783"/>
                    </a:cubicBezTo>
                    <a:cubicBezTo>
                      <a:pt x="69186" y="2463"/>
                      <a:pt x="61213" y="65"/>
                      <a:pt x="55415" y="65"/>
                    </a:cubicBezTo>
                    <a:cubicBezTo>
                      <a:pt x="40073" y="65"/>
                      <a:pt x="37053" y="15337"/>
                      <a:pt x="35966" y="20764"/>
                    </a:cubicBezTo>
                    <a:cubicBezTo>
                      <a:pt x="34879" y="26191"/>
                      <a:pt x="35604" y="22783"/>
                      <a:pt x="33550" y="34647"/>
                    </a:cubicBezTo>
                    <a:lnTo>
                      <a:pt x="22557" y="34647"/>
                    </a:lnTo>
                    <a:cubicBezTo>
                      <a:pt x="20262" y="34647"/>
                      <a:pt x="18329" y="34647"/>
                      <a:pt x="18329" y="38181"/>
                    </a:cubicBezTo>
                    <a:cubicBezTo>
                      <a:pt x="18329" y="40326"/>
                      <a:pt x="20141" y="40326"/>
                      <a:pt x="22195" y="40326"/>
                    </a:cubicBezTo>
                    <a:lnTo>
                      <a:pt x="32705" y="40326"/>
                    </a:lnTo>
                    <a:cubicBezTo>
                      <a:pt x="30409" y="52695"/>
                      <a:pt x="25336" y="87781"/>
                      <a:pt x="21953" y="101159"/>
                    </a:cubicBezTo>
                    <a:cubicBezTo>
                      <a:pt x="21229" y="104188"/>
                      <a:pt x="18329" y="110625"/>
                      <a:pt x="13618" y="110625"/>
                    </a:cubicBezTo>
                    <a:cubicBezTo>
                      <a:pt x="12893" y="110625"/>
                      <a:pt x="10236" y="110498"/>
                      <a:pt x="8061" y="109363"/>
                    </a:cubicBezTo>
                    <a:cubicBezTo>
                      <a:pt x="11323" y="107848"/>
                      <a:pt x="12893" y="104693"/>
                      <a:pt x="12893" y="102042"/>
                    </a:cubicBezTo>
                    <a:cubicBezTo>
                      <a:pt x="12893" y="98887"/>
                      <a:pt x="10598" y="96868"/>
                      <a:pt x="7578" y="96868"/>
                    </a:cubicBezTo>
                    <a:cubicBezTo>
                      <a:pt x="4437" y="96868"/>
                      <a:pt x="89" y="99644"/>
                      <a:pt x="89" y="105198"/>
                    </a:cubicBezTo>
                    <a:cubicBezTo>
                      <a:pt x="89" y="112896"/>
                      <a:pt x="8786" y="114916"/>
                      <a:pt x="13497" y="114916"/>
                    </a:cubicBezTo>
                    <a:cubicBezTo>
                      <a:pt x="20504" y="114916"/>
                      <a:pt x="25819" y="109110"/>
                      <a:pt x="28597" y="105198"/>
                    </a:cubicBezTo>
                    <a:cubicBezTo>
                      <a:pt x="33429" y="98130"/>
                      <a:pt x="36208" y="81344"/>
                      <a:pt x="36329" y="80965"/>
                    </a:cubicBezTo>
                    <a:lnTo>
                      <a:pt x="43093" y="40326"/>
                    </a:lnTo>
                    <a:close/>
                  </a:path>
                </a:pathLst>
              </a:custGeom>
              <a:solidFill>
                <a:srgbClr val="000000"/>
              </a:solidFill>
              <a:ln w="24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4" name="Freeform: Shape 23">
                <a:extLst>
                  <a:ext uri="{FF2B5EF4-FFF2-40B4-BE49-F238E27FC236}">
                    <a16:creationId xmlns:a16="http://schemas.microsoft.com/office/drawing/2014/main" id="{774A7550-2CEF-4219-8D35-D219F61C7308}"/>
                  </a:ext>
                </a:extLst>
              </p:cNvPr>
              <p:cNvSpPr/>
              <p:nvPr>
                <p:custDataLst>
                  <p:tags r:id="rId116"/>
                </p:custDataLst>
              </p:nvPr>
            </p:nvSpPr>
            <p:spPr>
              <a:xfrm>
                <a:off x="4794074" y="4138972"/>
                <a:ext cx="66440" cy="57298"/>
              </a:xfrm>
              <a:custGeom>
                <a:avLst/>
                <a:gdLst>
                  <a:gd name="connsiteX0" fmla="*/ 66533 w 66440"/>
                  <a:gd name="connsiteY0" fmla="*/ 10919 h 57298"/>
                  <a:gd name="connsiteX1" fmla="*/ 59526 w 66440"/>
                  <a:gd name="connsiteY1" fmla="*/ 65 h 57298"/>
                  <a:gd name="connsiteX2" fmla="*/ 52520 w 66440"/>
                  <a:gd name="connsiteY2" fmla="*/ 7385 h 57298"/>
                  <a:gd name="connsiteX3" fmla="*/ 54815 w 66440"/>
                  <a:gd name="connsiteY3" fmla="*/ 11677 h 57298"/>
                  <a:gd name="connsiteX4" fmla="*/ 59526 w 66440"/>
                  <a:gd name="connsiteY4" fmla="*/ 21268 h 57298"/>
                  <a:gd name="connsiteX5" fmla="*/ 35970 w 66440"/>
                  <a:gd name="connsiteY5" fmla="*/ 53073 h 57298"/>
                  <a:gd name="connsiteX6" fmla="*/ 24253 w 66440"/>
                  <a:gd name="connsiteY6" fmla="*/ 41462 h 57298"/>
                  <a:gd name="connsiteX7" fmla="*/ 31138 w 66440"/>
                  <a:gd name="connsiteY7" fmla="*/ 17482 h 57298"/>
                  <a:gd name="connsiteX8" fmla="*/ 32709 w 66440"/>
                  <a:gd name="connsiteY8" fmla="*/ 11298 h 57298"/>
                  <a:gd name="connsiteX9" fmla="*/ 19541 w 66440"/>
                  <a:gd name="connsiteY9" fmla="*/ 192 h 57298"/>
                  <a:gd name="connsiteX10" fmla="*/ 92 w 66440"/>
                  <a:gd name="connsiteY10" fmla="*/ 19754 h 57298"/>
                  <a:gd name="connsiteX11" fmla="*/ 2629 w 66440"/>
                  <a:gd name="connsiteY11" fmla="*/ 21521 h 57298"/>
                  <a:gd name="connsiteX12" fmla="*/ 5408 w 66440"/>
                  <a:gd name="connsiteY12" fmla="*/ 18997 h 57298"/>
                  <a:gd name="connsiteX13" fmla="*/ 19058 w 66440"/>
                  <a:gd name="connsiteY13" fmla="*/ 4483 h 57298"/>
                  <a:gd name="connsiteX14" fmla="*/ 22682 w 66440"/>
                  <a:gd name="connsiteY14" fmla="*/ 9279 h 57298"/>
                  <a:gd name="connsiteX15" fmla="*/ 20629 w 66440"/>
                  <a:gd name="connsiteY15" fmla="*/ 16851 h 57298"/>
                  <a:gd name="connsiteX16" fmla="*/ 14105 w 66440"/>
                  <a:gd name="connsiteY16" fmla="*/ 39947 h 57298"/>
                  <a:gd name="connsiteX17" fmla="*/ 35366 w 66440"/>
                  <a:gd name="connsiteY17" fmla="*/ 57364 h 57298"/>
                  <a:gd name="connsiteX18" fmla="*/ 56506 w 66440"/>
                  <a:gd name="connsiteY18" fmla="*/ 43103 h 57298"/>
                  <a:gd name="connsiteX19" fmla="*/ 66533 w 66440"/>
                  <a:gd name="connsiteY19" fmla="*/ 10919 h 5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440" h="57298">
                    <a:moveTo>
                      <a:pt x="66533" y="10919"/>
                    </a:moveTo>
                    <a:cubicBezTo>
                      <a:pt x="66533" y="2590"/>
                      <a:pt x="62063" y="65"/>
                      <a:pt x="59526" y="65"/>
                    </a:cubicBezTo>
                    <a:cubicBezTo>
                      <a:pt x="56144" y="65"/>
                      <a:pt x="52520" y="3978"/>
                      <a:pt x="52520" y="7385"/>
                    </a:cubicBezTo>
                    <a:cubicBezTo>
                      <a:pt x="52520" y="9783"/>
                      <a:pt x="54090" y="11046"/>
                      <a:pt x="54815" y="11677"/>
                    </a:cubicBezTo>
                    <a:cubicBezTo>
                      <a:pt x="56144" y="12686"/>
                      <a:pt x="59526" y="15463"/>
                      <a:pt x="59526" y="21268"/>
                    </a:cubicBezTo>
                    <a:cubicBezTo>
                      <a:pt x="59526" y="28084"/>
                      <a:pt x="50345" y="53073"/>
                      <a:pt x="35970" y="53073"/>
                    </a:cubicBezTo>
                    <a:cubicBezTo>
                      <a:pt x="29689" y="53073"/>
                      <a:pt x="24253" y="50549"/>
                      <a:pt x="24253" y="41462"/>
                    </a:cubicBezTo>
                    <a:cubicBezTo>
                      <a:pt x="24253" y="35151"/>
                      <a:pt x="27514" y="26822"/>
                      <a:pt x="31138" y="17482"/>
                    </a:cubicBezTo>
                    <a:cubicBezTo>
                      <a:pt x="31863" y="15463"/>
                      <a:pt x="32709" y="13443"/>
                      <a:pt x="32709" y="11298"/>
                    </a:cubicBezTo>
                    <a:cubicBezTo>
                      <a:pt x="32709" y="5114"/>
                      <a:pt x="27031" y="192"/>
                      <a:pt x="19541" y="192"/>
                    </a:cubicBezTo>
                    <a:cubicBezTo>
                      <a:pt x="6737" y="192"/>
                      <a:pt x="92" y="16473"/>
                      <a:pt x="92" y="19754"/>
                    </a:cubicBezTo>
                    <a:cubicBezTo>
                      <a:pt x="92" y="21521"/>
                      <a:pt x="2025" y="21521"/>
                      <a:pt x="2629" y="21521"/>
                    </a:cubicBezTo>
                    <a:cubicBezTo>
                      <a:pt x="4683" y="21521"/>
                      <a:pt x="4804" y="20890"/>
                      <a:pt x="5408" y="18997"/>
                    </a:cubicBezTo>
                    <a:cubicBezTo>
                      <a:pt x="7824" y="10541"/>
                      <a:pt x="13501" y="4483"/>
                      <a:pt x="19058" y="4483"/>
                    </a:cubicBezTo>
                    <a:cubicBezTo>
                      <a:pt x="21353" y="4483"/>
                      <a:pt x="22682" y="5871"/>
                      <a:pt x="22682" y="9279"/>
                    </a:cubicBezTo>
                    <a:cubicBezTo>
                      <a:pt x="22682" y="11803"/>
                      <a:pt x="22199" y="13191"/>
                      <a:pt x="20629" y="16851"/>
                    </a:cubicBezTo>
                    <a:cubicBezTo>
                      <a:pt x="15917" y="29093"/>
                      <a:pt x="14105" y="35151"/>
                      <a:pt x="14105" y="39947"/>
                    </a:cubicBezTo>
                    <a:cubicBezTo>
                      <a:pt x="14105" y="52190"/>
                      <a:pt x="23649" y="57364"/>
                      <a:pt x="35366" y="57364"/>
                    </a:cubicBezTo>
                    <a:cubicBezTo>
                      <a:pt x="45151" y="57364"/>
                      <a:pt x="52157" y="49918"/>
                      <a:pt x="56506" y="43103"/>
                    </a:cubicBezTo>
                    <a:cubicBezTo>
                      <a:pt x="65204" y="29598"/>
                      <a:pt x="66533" y="13191"/>
                      <a:pt x="66533" y="10919"/>
                    </a:cubicBezTo>
                    <a:close/>
                  </a:path>
                </a:pathLst>
              </a:custGeom>
              <a:solidFill>
                <a:srgbClr val="000000"/>
              </a:solidFill>
              <a:ln w="24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5" name="Freeform: Shape 24">
                <a:extLst>
                  <a:ext uri="{FF2B5EF4-FFF2-40B4-BE49-F238E27FC236}">
                    <a16:creationId xmlns:a16="http://schemas.microsoft.com/office/drawing/2014/main" id="{DC7B258D-D44A-4CDD-BCBD-2D19307B690C}"/>
                  </a:ext>
                </a:extLst>
              </p:cNvPr>
              <p:cNvSpPr/>
              <p:nvPr>
                <p:custDataLst>
                  <p:tags r:id="rId117"/>
                </p:custDataLst>
              </p:nvPr>
            </p:nvSpPr>
            <p:spPr>
              <a:xfrm>
                <a:off x="4919598" y="4103479"/>
                <a:ext cx="28267" cy="75473"/>
              </a:xfrm>
              <a:custGeom>
                <a:avLst/>
                <a:gdLst>
                  <a:gd name="connsiteX0" fmla="*/ 28365 w 28267"/>
                  <a:gd name="connsiteY0" fmla="*/ 26567 h 75473"/>
                  <a:gd name="connsiteX1" fmla="*/ 12902 w 28267"/>
                  <a:gd name="connsiteY1" fmla="*/ 63 h 75473"/>
                  <a:gd name="connsiteX2" fmla="*/ 97 w 28267"/>
                  <a:gd name="connsiteY2" fmla="*/ 13441 h 75473"/>
                  <a:gd name="connsiteX3" fmla="*/ 12902 w 28267"/>
                  <a:gd name="connsiteY3" fmla="*/ 26819 h 75473"/>
                  <a:gd name="connsiteX4" fmla="*/ 21358 w 28267"/>
                  <a:gd name="connsiteY4" fmla="*/ 23538 h 75473"/>
                  <a:gd name="connsiteX5" fmla="*/ 22566 w 28267"/>
                  <a:gd name="connsiteY5" fmla="*/ 22780 h 75473"/>
                  <a:gd name="connsiteX6" fmla="*/ 23049 w 28267"/>
                  <a:gd name="connsiteY6" fmla="*/ 26567 h 75473"/>
                  <a:gd name="connsiteX7" fmla="*/ 6620 w 28267"/>
                  <a:gd name="connsiteY7" fmla="*/ 68721 h 75473"/>
                  <a:gd name="connsiteX8" fmla="*/ 3963 w 28267"/>
                  <a:gd name="connsiteY8" fmla="*/ 72759 h 75473"/>
                  <a:gd name="connsiteX9" fmla="*/ 6379 w 28267"/>
                  <a:gd name="connsiteY9" fmla="*/ 75536 h 75473"/>
                  <a:gd name="connsiteX10" fmla="*/ 28365 w 28267"/>
                  <a:gd name="connsiteY10" fmla="*/ 26567 h 7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67" h="75473">
                    <a:moveTo>
                      <a:pt x="28365" y="26567"/>
                    </a:moveTo>
                    <a:cubicBezTo>
                      <a:pt x="28365" y="9907"/>
                      <a:pt x="22325" y="63"/>
                      <a:pt x="12902" y="63"/>
                    </a:cubicBezTo>
                    <a:cubicBezTo>
                      <a:pt x="4929" y="63"/>
                      <a:pt x="97" y="6373"/>
                      <a:pt x="97" y="13441"/>
                    </a:cubicBezTo>
                    <a:cubicBezTo>
                      <a:pt x="97" y="20256"/>
                      <a:pt x="4929" y="26819"/>
                      <a:pt x="12902" y="26819"/>
                    </a:cubicBezTo>
                    <a:cubicBezTo>
                      <a:pt x="15801" y="26819"/>
                      <a:pt x="18942" y="25809"/>
                      <a:pt x="21358" y="23538"/>
                    </a:cubicBezTo>
                    <a:cubicBezTo>
                      <a:pt x="22083" y="23033"/>
                      <a:pt x="22325" y="22780"/>
                      <a:pt x="22566" y="22780"/>
                    </a:cubicBezTo>
                    <a:cubicBezTo>
                      <a:pt x="22808" y="22780"/>
                      <a:pt x="23049" y="23033"/>
                      <a:pt x="23049" y="26567"/>
                    </a:cubicBezTo>
                    <a:cubicBezTo>
                      <a:pt x="23049" y="45246"/>
                      <a:pt x="14593" y="60391"/>
                      <a:pt x="6620" y="68721"/>
                    </a:cubicBezTo>
                    <a:cubicBezTo>
                      <a:pt x="3963" y="71497"/>
                      <a:pt x="3963" y="72002"/>
                      <a:pt x="3963" y="72759"/>
                    </a:cubicBezTo>
                    <a:cubicBezTo>
                      <a:pt x="3963" y="74526"/>
                      <a:pt x="5171" y="75536"/>
                      <a:pt x="6379" y="75536"/>
                    </a:cubicBezTo>
                    <a:cubicBezTo>
                      <a:pt x="9036" y="75536"/>
                      <a:pt x="28365" y="56100"/>
                      <a:pt x="28365" y="26567"/>
                    </a:cubicBezTo>
                    <a:close/>
                  </a:path>
                </a:pathLst>
              </a:custGeom>
              <a:solidFill>
                <a:srgbClr val="000000"/>
              </a:solidFill>
              <a:ln w="24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6" name="Freeform: Shape 25">
                <a:extLst>
                  <a:ext uri="{FF2B5EF4-FFF2-40B4-BE49-F238E27FC236}">
                    <a16:creationId xmlns:a16="http://schemas.microsoft.com/office/drawing/2014/main" id="{607C5A0E-A1D7-47BD-AFAE-98FBE09D13A4}"/>
                  </a:ext>
                </a:extLst>
              </p:cNvPr>
              <p:cNvSpPr/>
              <p:nvPr>
                <p:custDataLst>
                  <p:tags r:id="rId118"/>
                </p:custDataLst>
              </p:nvPr>
            </p:nvSpPr>
            <p:spPr>
              <a:xfrm>
                <a:off x="5026250" y="3993930"/>
                <a:ext cx="120800" cy="146402"/>
              </a:xfrm>
              <a:custGeom>
                <a:avLst/>
                <a:gdLst>
                  <a:gd name="connsiteX0" fmla="*/ 112446 w 120800"/>
                  <a:gd name="connsiteY0" fmla="*/ 78312 h 146402"/>
                  <a:gd name="connsiteX1" fmla="*/ 120902 w 120800"/>
                  <a:gd name="connsiteY1" fmla="*/ 73264 h 146402"/>
                  <a:gd name="connsiteX2" fmla="*/ 112446 w 120800"/>
                  <a:gd name="connsiteY2" fmla="*/ 68216 h 146402"/>
                  <a:gd name="connsiteX3" fmla="*/ 10007 w 120800"/>
                  <a:gd name="connsiteY3" fmla="*/ 68216 h 146402"/>
                  <a:gd name="connsiteX4" fmla="*/ 74756 w 120800"/>
                  <a:gd name="connsiteY4" fmla="*/ 10160 h 146402"/>
                  <a:gd name="connsiteX5" fmla="*/ 112446 w 120800"/>
                  <a:gd name="connsiteY5" fmla="*/ 10160 h 146402"/>
                  <a:gd name="connsiteX6" fmla="*/ 120902 w 120800"/>
                  <a:gd name="connsiteY6" fmla="*/ 5111 h 146402"/>
                  <a:gd name="connsiteX7" fmla="*/ 112446 w 120800"/>
                  <a:gd name="connsiteY7" fmla="*/ 63 h 146402"/>
                  <a:gd name="connsiteX8" fmla="*/ 74273 w 120800"/>
                  <a:gd name="connsiteY8" fmla="*/ 63 h 146402"/>
                  <a:gd name="connsiteX9" fmla="*/ 102 w 120800"/>
                  <a:gd name="connsiteY9" fmla="*/ 73264 h 146402"/>
                  <a:gd name="connsiteX10" fmla="*/ 74273 w 120800"/>
                  <a:gd name="connsiteY10" fmla="*/ 146465 h 146402"/>
                  <a:gd name="connsiteX11" fmla="*/ 112446 w 120800"/>
                  <a:gd name="connsiteY11" fmla="*/ 146465 h 146402"/>
                  <a:gd name="connsiteX12" fmla="*/ 120902 w 120800"/>
                  <a:gd name="connsiteY12" fmla="*/ 141417 h 146402"/>
                  <a:gd name="connsiteX13" fmla="*/ 112446 w 120800"/>
                  <a:gd name="connsiteY13" fmla="*/ 136369 h 146402"/>
                  <a:gd name="connsiteX14" fmla="*/ 74756 w 120800"/>
                  <a:gd name="connsiteY14" fmla="*/ 136369 h 146402"/>
                  <a:gd name="connsiteX15" fmla="*/ 10007 w 120800"/>
                  <a:gd name="connsiteY15" fmla="*/ 78312 h 146402"/>
                  <a:gd name="connsiteX16" fmla="*/ 112446 w 120800"/>
                  <a:gd name="connsiteY16" fmla="*/ 78312 h 14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800" h="146402">
                    <a:moveTo>
                      <a:pt x="112446" y="78312"/>
                    </a:moveTo>
                    <a:cubicBezTo>
                      <a:pt x="116553" y="78312"/>
                      <a:pt x="120902" y="78312"/>
                      <a:pt x="120902" y="73264"/>
                    </a:cubicBezTo>
                    <a:cubicBezTo>
                      <a:pt x="120902" y="68216"/>
                      <a:pt x="116553" y="68216"/>
                      <a:pt x="112446" y="68216"/>
                    </a:cubicBezTo>
                    <a:lnTo>
                      <a:pt x="10007" y="68216"/>
                    </a:lnTo>
                    <a:cubicBezTo>
                      <a:pt x="12907" y="34392"/>
                      <a:pt x="40691" y="10160"/>
                      <a:pt x="74756" y="10160"/>
                    </a:cubicBezTo>
                    <a:lnTo>
                      <a:pt x="112446" y="10160"/>
                    </a:lnTo>
                    <a:cubicBezTo>
                      <a:pt x="116553" y="10160"/>
                      <a:pt x="120902" y="10160"/>
                      <a:pt x="120902" y="5111"/>
                    </a:cubicBezTo>
                    <a:cubicBezTo>
                      <a:pt x="120902" y="63"/>
                      <a:pt x="116553" y="63"/>
                      <a:pt x="112446" y="63"/>
                    </a:cubicBezTo>
                    <a:lnTo>
                      <a:pt x="74273" y="63"/>
                    </a:lnTo>
                    <a:cubicBezTo>
                      <a:pt x="32959" y="63"/>
                      <a:pt x="102" y="32877"/>
                      <a:pt x="102" y="73264"/>
                    </a:cubicBezTo>
                    <a:cubicBezTo>
                      <a:pt x="102" y="113651"/>
                      <a:pt x="32959" y="146465"/>
                      <a:pt x="74273" y="146465"/>
                    </a:cubicBezTo>
                    <a:lnTo>
                      <a:pt x="112446" y="146465"/>
                    </a:lnTo>
                    <a:cubicBezTo>
                      <a:pt x="116553" y="146465"/>
                      <a:pt x="120902" y="146465"/>
                      <a:pt x="120902" y="141417"/>
                    </a:cubicBezTo>
                    <a:cubicBezTo>
                      <a:pt x="120902" y="136369"/>
                      <a:pt x="116553" y="136369"/>
                      <a:pt x="112446" y="136369"/>
                    </a:cubicBezTo>
                    <a:lnTo>
                      <a:pt x="74756" y="136369"/>
                    </a:lnTo>
                    <a:cubicBezTo>
                      <a:pt x="40691" y="136369"/>
                      <a:pt x="12907" y="112137"/>
                      <a:pt x="10007" y="78312"/>
                    </a:cubicBezTo>
                    <a:lnTo>
                      <a:pt x="112446" y="78312"/>
                    </a:lnTo>
                    <a:close/>
                  </a:path>
                </a:pathLst>
              </a:custGeom>
              <a:solidFill>
                <a:srgbClr val="000000"/>
              </a:solidFill>
              <a:ln w="24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 name="Freeform: Shape 26">
                <a:extLst>
                  <a:ext uri="{FF2B5EF4-FFF2-40B4-BE49-F238E27FC236}">
                    <a16:creationId xmlns:a16="http://schemas.microsoft.com/office/drawing/2014/main" id="{3953F655-79E1-407C-A34E-326CA0368DD6}"/>
                  </a:ext>
                </a:extLst>
              </p:cNvPr>
              <p:cNvSpPr/>
              <p:nvPr>
                <p:custDataLst>
                  <p:tags r:id="rId119"/>
                </p:custDataLst>
              </p:nvPr>
            </p:nvSpPr>
            <p:spPr>
              <a:xfrm>
                <a:off x="5238240" y="3957329"/>
                <a:ext cx="165979" cy="172906"/>
              </a:xfrm>
              <a:custGeom>
                <a:avLst/>
                <a:gdLst>
                  <a:gd name="connsiteX0" fmla="*/ 60994 w 165979"/>
                  <a:gd name="connsiteY0" fmla="*/ 93710 h 172906"/>
                  <a:gd name="connsiteX1" fmla="*/ 69692 w 165979"/>
                  <a:gd name="connsiteY1" fmla="*/ 93710 h 172906"/>
                  <a:gd name="connsiteX2" fmla="*/ 105932 w 165979"/>
                  <a:gd name="connsiteY2" fmla="*/ 152271 h 172906"/>
                  <a:gd name="connsiteX3" fmla="*/ 116804 w 165979"/>
                  <a:gd name="connsiteY3" fmla="*/ 169940 h 172906"/>
                  <a:gd name="connsiteX4" fmla="*/ 124777 w 165979"/>
                  <a:gd name="connsiteY4" fmla="*/ 172969 h 172906"/>
                  <a:gd name="connsiteX5" fmla="*/ 158118 w 165979"/>
                  <a:gd name="connsiteY5" fmla="*/ 172969 h 172906"/>
                  <a:gd name="connsiteX6" fmla="*/ 166091 w 165979"/>
                  <a:gd name="connsiteY6" fmla="*/ 168426 h 172906"/>
                  <a:gd name="connsiteX7" fmla="*/ 162467 w 165979"/>
                  <a:gd name="connsiteY7" fmla="*/ 164135 h 172906"/>
                  <a:gd name="connsiteX8" fmla="*/ 135891 w 165979"/>
                  <a:gd name="connsiteY8" fmla="*/ 137378 h 172906"/>
                  <a:gd name="connsiteX9" fmla="*/ 105932 w 165979"/>
                  <a:gd name="connsiteY9" fmla="*/ 90933 h 172906"/>
                  <a:gd name="connsiteX10" fmla="*/ 148212 w 165979"/>
                  <a:gd name="connsiteY10" fmla="*/ 47265 h 172906"/>
                  <a:gd name="connsiteX11" fmla="*/ 84188 w 165979"/>
                  <a:gd name="connsiteY11" fmla="*/ 63 h 172906"/>
                  <a:gd name="connsiteX12" fmla="*/ 8326 w 165979"/>
                  <a:gd name="connsiteY12" fmla="*/ 63 h 172906"/>
                  <a:gd name="connsiteX13" fmla="*/ 111 w 165979"/>
                  <a:gd name="connsiteY13" fmla="*/ 4606 h 172906"/>
                  <a:gd name="connsiteX14" fmla="*/ 6634 w 165979"/>
                  <a:gd name="connsiteY14" fmla="*/ 8897 h 172906"/>
                  <a:gd name="connsiteX15" fmla="*/ 21614 w 165979"/>
                  <a:gd name="connsiteY15" fmla="*/ 23285 h 172906"/>
                  <a:gd name="connsiteX16" fmla="*/ 21614 w 165979"/>
                  <a:gd name="connsiteY16" fmla="*/ 149747 h 172906"/>
                  <a:gd name="connsiteX17" fmla="*/ 6634 w 165979"/>
                  <a:gd name="connsiteY17" fmla="*/ 164135 h 172906"/>
                  <a:gd name="connsiteX18" fmla="*/ 111 w 165979"/>
                  <a:gd name="connsiteY18" fmla="*/ 168426 h 172906"/>
                  <a:gd name="connsiteX19" fmla="*/ 8326 w 165979"/>
                  <a:gd name="connsiteY19" fmla="*/ 172969 h 172906"/>
                  <a:gd name="connsiteX20" fmla="*/ 74524 w 165979"/>
                  <a:gd name="connsiteY20" fmla="*/ 172969 h 172906"/>
                  <a:gd name="connsiteX21" fmla="*/ 82497 w 165979"/>
                  <a:gd name="connsiteY21" fmla="*/ 168426 h 172906"/>
                  <a:gd name="connsiteX22" fmla="*/ 75732 w 165979"/>
                  <a:gd name="connsiteY22" fmla="*/ 164135 h 172906"/>
                  <a:gd name="connsiteX23" fmla="*/ 60994 w 165979"/>
                  <a:gd name="connsiteY23" fmla="*/ 149747 h 172906"/>
                  <a:gd name="connsiteX24" fmla="*/ 60994 w 165979"/>
                  <a:gd name="connsiteY24" fmla="*/ 93710 h 172906"/>
                  <a:gd name="connsiteX25" fmla="*/ 107623 w 165979"/>
                  <a:gd name="connsiteY25" fmla="*/ 81342 h 172906"/>
                  <a:gd name="connsiteX26" fmla="*/ 115113 w 165979"/>
                  <a:gd name="connsiteY26" fmla="*/ 47517 h 172906"/>
                  <a:gd name="connsiteX27" fmla="*/ 105932 w 165979"/>
                  <a:gd name="connsiteY27" fmla="*/ 11674 h 172906"/>
                  <a:gd name="connsiteX28" fmla="*/ 139756 w 165979"/>
                  <a:gd name="connsiteY28" fmla="*/ 47265 h 172906"/>
                  <a:gd name="connsiteX29" fmla="*/ 107623 w 165979"/>
                  <a:gd name="connsiteY29" fmla="*/ 81342 h 172906"/>
                  <a:gd name="connsiteX30" fmla="*/ 60994 w 165979"/>
                  <a:gd name="connsiteY30" fmla="*/ 22528 h 172906"/>
                  <a:gd name="connsiteX31" fmla="*/ 75974 w 165979"/>
                  <a:gd name="connsiteY31" fmla="*/ 8897 h 172906"/>
                  <a:gd name="connsiteX32" fmla="*/ 106657 w 165979"/>
                  <a:gd name="connsiteY32" fmla="*/ 47517 h 172906"/>
                  <a:gd name="connsiteX33" fmla="*/ 60994 w 165979"/>
                  <a:gd name="connsiteY33" fmla="*/ 84875 h 172906"/>
                  <a:gd name="connsiteX34" fmla="*/ 60994 w 165979"/>
                  <a:gd name="connsiteY34" fmla="*/ 22528 h 172906"/>
                  <a:gd name="connsiteX35" fmla="*/ 28137 w 165979"/>
                  <a:gd name="connsiteY35" fmla="*/ 164135 h 172906"/>
                  <a:gd name="connsiteX36" fmla="*/ 30070 w 165979"/>
                  <a:gd name="connsiteY36" fmla="*/ 150252 h 172906"/>
                  <a:gd name="connsiteX37" fmla="*/ 30070 w 165979"/>
                  <a:gd name="connsiteY37" fmla="*/ 22780 h 172906"/>
                  <a:gd name="connsiteX38" fmla="*/ 28137 w 165979"/>
                  <a:gd name="connsiteY38" fmla="*/ 8897 h 172906"/>
                  <a:gd name="connsiteX39" fmla="*/ 55679 w 165979"/>
                  <a:gd name="connsiteY39" fmla="*/ 8897 h 172906"/>
                  <a:gd name="connsiteX40" fmla="*/ 52538 w 165979"/>
                  <a:gd name="connsiteY40" fmla="*/ 21771 h 172906"/>
                  <a:gd name="connsiteX41" fmla="*/ 52538 w 165979"/>
                  <a:gd name="connsiteY41" fmla="*/ 150252 h 172906"/>
                  <a:gd name="connsiteX42" fmla="*/ 54471 w 165979"/>
                  <a:gd name="connsiteY42" fmla="*/ 164135 h 172906"/>
                  <a:gd name="connsiteX43" fmla="*/ 28137 w 165979"/>
                  <a:gd name="connsiteY43" fmla="*/ 164135 h 172906"/>
                  <a:gd name="connsiteX44" fmla="*/ 79598 w 165979"/>
                  <a:gd name="connsiteY44" fmla="*/ 93710 h 172906"/>
                  <a:gd name="connsiteX45" fmla="*/ 84188 w 165979"/>
                  <a:gd name="connsiteY45" fmla="*/ 93205 h 172906"/>
                  <a:gd name="connsiteX46" fmla="*/ 96751 w 165979"/>
                  <a:gd name="connsiteY46" fmla="*/ 92195 h 172906"/>
                  <a:gd name="connsiteX47" fmla="*/ 146521 w 165979"/>
                  <a:gd name="connsiteY47" fmla="*/ 164135 h 172906"/>
                  <a:gd name="connsiteX48" fmla="*/ 123086 w 165979"/>
                  <a:gd name="connsiteY48" fmla="*/ 164135 h 172906"/>
                  <a:gd name="connsiteX49" fmla="*/ 79598 w 165979"/>
                  <a:gd name="connsiteY49" fmla="*/ 93710 h 17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5979" h="172906">
                    <a:moveTo>
                      <a:pt x="60994" y="93710"/>
                    </a:moveTo>
                    <a:lnTo>
                      <a:pt x="69692" y="93710"/>
                    </a:lnTo>
                    <a:lnTo>
                      <a:pt x="105932" y="152271"/>
                    </a:lnTo>
                    <a:cubicBezTo>
                      <a:pt x="108348" y="156310"/>
                      <a:pt x="114146" y="166154"/>
                      <a:pt x="116804" y="169940"/>
                    </a:cubicBezTo>
                    <a:cubicBezTo>
                      <a:pt x="118495" y="172969"/>
                      <a:pt x="119220" y="172969"/>
                      <a:pt x="124777" y="172969"/>
                    </a:cubicBezTo>
                    <a:lnTo>
                      <a:pt x="158118" y="172969"/>
                    </a:lnTo>
                    <a:cubicBezTo>
                      <a:pt x="162467" y="172969"/>
                      <a:pt x="166091" y="172969"/>
                      <a:pt x="166091" y="168426"/>
                    </a:cubicBezTo>
                    <a:cubicBezTo>
                      <a:pt x="166091" y="166406"/>
                      <a:pt x="164641" y="164640"/>
                      <a:pt x="162467" y="164135"/>
                    </a:cubicBezTo>
                    <a:cubicBezTo>
                      <a:pt x="153527" y="162115"/>
                      <a:pt x="141689" y="145456"/>
                      <a:pt x="135891" y="137378"/>
                    </a:cubicBezTo>
                    <a:cubicBezTo>
                      <a:pt x="134199" y="134854"/>
                      <a:pt x="122119" y="118195"/>
                      <a:pt x="105932" y="90933"/>
                    </a:cubicBezTo>
                    <a:cubicBezTo>
                      <a:pt x="127435" y="86895"/>
                      <a:pt x="148212" y="77303"/>
                      <a:pt x="148212" y="47265"/>
                    </a:cubicBezTo>
                    <a:cubicBezTo>
                      <a:pt x="148212" y="12179"/>
                      <a:pt x="112697" y="63"/>
                      <a:pt x="84188" y="63"/>
                    </a:cubicBezTo>
                    <a:lnTo>
                      <a:pt x="8326" y="63"/>
                    </a:lnTo>
                    <a:cubicBezTo>
                      <a:pt x="3977" y="63"/>
                      <a:pt x="111" y="63"/>
                      <a:pt x="111" y="4606"/>
                    </a:cubicBezTo>
                    <a:cubicBezTo>
                      <a:pt x="111" y="8897"/>
                      <a:pt x="4702" y="8897"/>
                      <a:pt x="6634" y="8897"/>
                    </a:cubicBezTo>
                    <a:cubicBezTo>
                      <a:pt x="20406" y="8897"/>
                      <a:pt x="21614" y="10664"/>
                      <a:pt x="21614" y="23285"/>
                    </a:cubicBezTo>
                    <a:lnTo>
                      <a:pt x="21614" y="149747"/>
                    </a:lnTo>
                    <a:cubicBezTo>
                      <a:pt x="21614" y="162368"/>
                      <a:pt x="20406" y="164135"/>
                      <a:pt x="6634" y="164135"/>
                    </a:cubicBezTo>
                    <a:cubicBezTo>
                      <a:pt x="4702" y="164135"/>
                      <a:pt x="111" y="164135"/>
                      <a:pt x="111" y="168426"/>
                    </a:cubicBezTo>
                    <a:cubicBezTo>
                      <a:pt x="111" y="172969"/>
                      <a:pt x="3977" y="172969"/>
                      <a:pt x="8326" y="172969"/>
                    </a:cubicBezTo>
                    <a:lnTo>
                      <a:pt x="74524" y="172969"/>
                    </a:lnTo>
                    <a:cubicBezTo>
                      <a:pt x="78873" y="172969"/>
                      <a:pt x="82497" y="172969"/>
                      <a:pt x="82497" y="168426"/>
                    </a:cubicBezTo>
                    <a:cubicBezTo>
                      <a:pt x="82497" y="164135"/>
                      <a:pt x="78390" y="164135"/>
                      <a:pt x="75732" y="164135"/>
                    </a:cubicBezTo>
                    <a:cubicBezTo>
                      <a:pt x="61961" y="164135"/>
                      <a:pt x="60994" y="162115"/>
                      <a:pt x="60994" y="149747"/>
                    </a:cubicBezTo>
                    <a:lnTo>
                      <a:pt x="60994" y="93710"/>
                    </a:lnTo>
                    <a:close/>
                    <a:moveTo>
                      <a:pt x="107623" y="81342"/>
                    </a:moveTo>
                    <a:cubicBezTo>
                      <a:pt x="114388" y="72002"/>
                      <a:pt x="115113" y="58624"/>
                      <a:pt x="115113" y="47517"/>
                    </a:cubicBezTo>
                    <a:cubicBezTo>
                      <a:pt x="115113" y="35401"/>
                      <a:pt x="113663" y="22023"/>
                      <a:pt x="105932" y="11674"/>
                    </a:cubicBezTo>
                    <a:cubicBezTo>
                      <a:pt x="115838" y="13946"/>
                      <a:pt x="139756" y="21771"/>
                      <a:pt x="139756" y="47265"/>
                    </a:cubicBezTo>
                    <a:cubicBezTo>
                      <a:pt x="139756" y="63672"/>
                      <a:pt x="132508" y="76546"/>
                      <a:pt x="107623" y="81342"/>
                    </a:cubicBezTo>
                    <a:close/>
                    <a:moveTo>
                      <a:pt x="60994" y="22528"/>
                    </a:moveTo>
                    <a:cubicBezTo>
                      <a:pt x="60994" y="17227"/>
                      <a:pt x="60994" y="8897"/>
                      <a:pt x="75974" y="8897"/>
                    </a:cubicBezTo>
                    <a:cubicBezTo>
                      <a:pt x="96510" y="8897"/>
                      <a:pt x="106657" y="17732"/>
                      <a:pt x="106657" y="47517"/>
                    </a:cubicBezTo>
                    <a:cubicBezTo>
                      <a:pt x="106657" y="80079"/>
                      <a:pt x="99167" y="84875"/>
                      <a:pt x="60994" y="84875"/>
                    </a:cubicBezTo>
                    <a:lnTo>
                      <a:pt x="60994" y="22528"/>
                    </a:lnTo>
                    <a:close/>
                    <a:moveTo>
                      <a:pt x="28137" y="164135"/>
                    </a:moveTo>
                    <a:cubicBezTo>
                      <a:pt x="30070" y="159591"/>
                      <a:pt x="30070" y="152523"/>
                      <a:pt x="30070" y="150252"/>
                    </a:cubicBezTo>
                    <a:lnTo>
                      <a:pt x="30070" y="22780"/>
                    </a:lnTo>
                    <a:cubicBezTo>
                      <a:pt x="30070" y="20256"/>
                      <a:pt x="30070" y="13441"/>
                      <a:pt x="28137" y="8897"/>
                    </a:cubicBezTo>
                    <a:lnTo>
                      <a:pt x="55679" y="8897"/>
                    </a:lnTo>
                    <a:cubicBezTo>
                      <a:pt x="52538" y="12936"/>
                      <a:pt x="52538" y="17984"/>
                      <a:pt x="52538" y="21771"/>
                    </a:cubicBezTo>
                    <a:lnTo>
                      <a:pt x="52538" y="150252"/>
                    </a:lnTo>
                    <a:cubicBezTo>
                      <a:pt x="52538" y="152776"/>
                      <a:pt x="52538" y="159591"/>
                      <a:pt x="54471" y="164135"/>
                    </a:cubicBezTo>
                    <a:lnTo>
                      <a:pt x="28137" y="164135"/>
                    </a:lnTo>
                    <a:close/>
                    <a:moveTo>
                      <a:pt x="79598" y="93710"/>
                    </a:moveTo>
                    <a:cubicBezTo>
                      <a:pt x="81289" y="93458"/>
                      <a:pt x="82255" y="93205"/>
                      <a:pt x="84188" y="93205"/>
                    </a:cubicBezTo>
                    <a:cubicBezTo>
                      <a:pt x="87812" y="93205"/>
                      <a:pt x="93127" y="92700"/>
                      <a:pt x="96751" y="92195"/>
                    </a:cubicBezTo>
                    <a:cubicBezTo>
                      <a:pt x="100375" y="98254"/>
                      <a:pt x="126468" y="143184"/>
                      <a:pt x="146521" y="164135"/>
                    </a:cubicBezTo>
                    <a:lnTo>
                      <a:pt x="123086" y="164135"/>
                    </a:lnTo>
                    <a:lnTo>
                      <a:pt x="79598" y="93710"/>
                    </a:lnTo>
                    <a:close/>
                  </a:path>
                </a:pathLst>
              </a:custGeom>
              <a:solidFill>
                <a:srgbClr val="000000"/>
              </a:solidFill>
              <a:ln w="24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 name="Freeform: Shape 27">
                <a:extLst>
                  <a:ext uri="{FF2B5EF4-FFF2-40B4-BE49-F238E27FC236}">
                    <a16:creationId xmlns:a16="http://schemas.microsoft.com/office/drawing/2014/main" id="{98AB9F7D-D0F6-44AA-9093-E7B5C2C80679}"/>
                  </a:ext>
                </a:extLst>
              </p:cNvPr>
              <p:cNvSpPr/>
              <p:nvPr>
                <p:custDataLst>
                  <p:tags r:id="rId120"/>
                </p:custDataLst>
              </p:nvPr>
            </p:nvSpPr>
            <p:spPr>
              <a:xfrm>
                <a:off x="5416813" y="3960713"/>
                <a:ext cx="103332" cy="79688"/>
              </a:xfrm>
              <a:custGeom>
                <a:avLst/>
                <a:gdLst>
                  <a:gd name="connsiteX0" fmla="*/ 12802 w 103332"/>
                  <a:gd name="connsiteY0" fmla="*/ 66849 h 79688"/>
                  <a:gd name="connsiteX1" fmla="*/ 11111 w 103332"/>
                  <a:gd name="connsiteY1" fmla="*/ 74093 h 79688"/>
                  <a:gd name="connsiteX2" fmla="*/ 16861 w 103332"/>
                  <a:gd name="connsiteY2" fmla="*/ 79748 h 79688"/>
                  <a:gd name="connsiteX3" fmla="*/ 23457 w 103332"/>
                  <a:gd name="connsiteY3" fmla="*/ 75860 h 79688"/>
                  <a:gd name="connsiteX4" fmla="*/ 26501 w 103332"/>
                  <a:gd name="connsiteY4" fmla="*/ 64905 h 79688"/>
                  <a:gd name="connsiteX5" fmla="*/ 30222 w 103332"/>
                  <a:gd name="connsiteY5" fmla="*/ 49003 h 79688"/>
                  <a:gd name="connsiteX6" fmla="*/ 33097 w 103332"/>
                  <a:gd name="connsiteY6" fmla="*/ 37165 h 79688"/>
                  <a:gd name="connsiteX7" fmla="*/ 40200 w 103332"/>
                  <a:gd name="connsiteY7" fmla="*/ 21262 h 79688"/>
                  <a:gd name="connsiteX8" fmla="*/ 65568 w 103332"/>
                  <a:gd name="connsiteY8" fmla="*/ 5007 h 79688"/>
                  <a:gd name="connsiteX9" fmla="*/ 75546 w 103332"/>
                  <a:gd name="connsiteY9" fmla="*/ 17375 h 79688"/>
                  <a:gd name="connsiteX10" fmla="*/ 65568 w 103332"/>
                  <a:gd name="connsiteY10" fmla="*/ 55011 h 79688"/>
                  <a:gd name="connsiteX11" fmla="*/ 63031 w 103332"/>
                  <a:gd name="connsiteY11" fmla="*/ 64552 h 79688"/>
                  <a:gd name="connsiteX12" fmla="*/ 79097 w 103332"/>
                  <a:gd name="connsiteY12" fmla="*/ 79748 h 79688"/>
                  <a:gd name="connsiteX13" fmla="*/ 103451 w 103332"/>
                  <a:gd name="connsiteY13" fmla="*/ 52714 h 79688"/>
                  <a:gd name="connsiteX14" fmla="*/ 100745 w 103332"/>
                  <a:gd name="connsiteY14" fmla="*/ 50417 h 79688"/>
                  <a:gd name="connsiteX15" fmla="*/ 97532 w 103332"/>
                  <a:gd name="connsiteY15" fmla="*/ 53420 h 79688"/>
                  <a:gd name="connsiteX16" fmla="*/ 79605 w 103332"/>
                  <a:gd name="connsiteY16" fmla="*/ 74800 h 79688"/>
                  <a:gd name="connsiteX17" fmla="*/ 75377 w 103332"/>
                  <a:gd name="connsiteY17" fmla="*/ 68616 h 79688"/>
                  <a:gd name="connsiteX18" fmla="*/ 79267 w 103332"/>
                  <a:gd name="connsiteY18" fmla="*/ 54304 h 79688"/>
                  <a:gd name="connsiteX19" fmla="*/ 88230 w 103332"/>
                  <a:gd name="connsiteY19" fmla="*/ 20202 h 79688"/>
                  <a:gd name="connsiteX20" fmla="*/ 66244 w 103332"/>
                  <a:gd name="connsiteY20" fmla="*/ 59 h 79688"/>
                  <a:gd name="connsiteX21" fmla="*/ 37663 w 103332"/>
                  <a:gd name="connsiteY21" fmla="*/ 16138 h 79688"/>
                  <a:gd name="connsiteX22" fmla="*/ 19567 w 103332"/>
                  <a:gd name="connsiteY22" fmla="*/ 59 h 79688"/>
                  <a:gd name="connsiteX23" fmla="*/ 6207 w 103332"/>
                  <a:gd name="connsiteY23" fmla="*/ 9601 h 79688"/>
                  <a:gd name="connsiteX24" fmla="*/ 118 w 103332"/>
                  <a:gd name="connsiteY24" fmla="*/ 27093 h 79688"/>
                  <a:gd name="connsiteX25" fmla="*/ 2993 w 103332"/>
                  <a:gd name="connsiteY25" fmla="*/ 29390 h 79688"/>
                  <a:gd name="connsiteX26" fmla="*/ 6714 w 103332"/>
                  <a:gd name="connsiteY26" fmla="*/ 24089 h 79688"/>
                  <a:gd name="connsiteX27" fmla="*/ 19060 w 103332"/>
                  <a:gd name="connsiteY27" fmla="*/ 5007 h 79688"/>
                  <a:gd name="connsiteX28" fmla="*/ 24641 w 103332"/>
                  <a:gd name="connsiteY28" fmla="*/ 13664 h 79688"/>
                  <a:gd name="connsiteX29" fmla="*/ 21935 w 103332"/>
                  <a:gd name="connsiteY29" fmla="*/ 28330 h 79688"/>
                  <a:gd name="connsiteX30" fmla="*/ 18214 w 103332"/>
                  <a:gd name="connsiteY30" fmla="*/ 44232 h 79688"/>
                  <a:gd name="connsiteX31" fmla="*/ 12802 w 103332"/>
                  <a:gd name="connsiteY31" fmla="*/ 66849 h 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332" h="79688">
                    <a:moveTo>
                      <a:pt x="12802" y="66849"/>
                    </a:moveTo>
                    <a:cubicBezTo>
                      <a:pt x="12126" y="69146"/>
                      <a:pt x="11111" y="73563"/>
                      <a:pt x="11111" y="74093"/>
                    </a:cubicBezTo>
                    <a:cubicBezTo>
                      <a:pt x="11111" y="77981"/>
                      <a:pt x="14155" y="79748"/>
                      <a:pt x="16861" y="79748"/>
                    </a:cubicBezTo>
                    <a:cubicBezTo>
                      <a:pt x="19905" y="79748"/>
                      <a:pt x="22611" y="77451"/>
                      <a:pt x="23457" y="75860"/>
                    </a:cubicBezTo>
                    <a:cubicBezTo>
                      <a:pt x="24302" y="74270"/>
                      <a:pt x="25655" y="68616"/>
                      <a:pt x="26501" y="64905"/>
                    </a:cubicBezTo>
                    <a:cubicBezTo>
                      <a:pt x="27347" y="61548"/>
                      <a:pt x="29207" y="53420"/>
                      <a:pt x="30222" y="49003"/>
                    </a:cubicBezTo>
                    <a:cubicBezTo>
                      <a:pt x="31236" y="45116"/>
                      <a:pt x="32251" y="41229"/>
                      <a:pt x="33097" y="37165"/>
                    </a:cubicBezTo>
                    <a:cubicBezTo>
                      <a:pt x="34957" y="29920"/>
                      <a:pt x="35295" y="28507"/>
                      <a:pt x="40200" y="21262"/>
                    </a:cubicBezTo>
                    <a:cubicBezTo>
                      <a:pt x="44935" y="14195"/>
                      <a:pt x="52884" y="5007"/>
                      <a:pt x="65568" y="5007"/>
                    </a:cubicBezTo>
                    <a:cubicBezTo>
                      <a:pt x="75377" y="5007"/>
                      <a:pt x="75546" y="14018"/>
                      <a:pt x="75546" y="17375"/>
                    </a:cubicBezTo>
                    <a:cubicBezTo>
                      <a:pt x="75546" y="27977"/>
                      <a:pt x="68274" y="47590"/>
                      <a:pt x="65568" y="55011"/>
                    </a:cubicBezTo>
                    <a:cubicBezTo>
                      <a:pt x="63708" y="59958"/>
                      <a:pt x="63031" y="61548"/>
                      <a:pt x="63031" y="64552"/>
                    </a:cubicBezTo>
                    <a:cubicBezTo>
                      <a:pt x="63031" y="73917"/>
                      <a:pt x="70472" y="79748"/>
                      <a:pt x="79097" y="79748"/>
                    </a:cubicBezTo>
                    <a:cubicBezTo>
                      <a:pt x="96010" y="79748"/>
                      <a:pt x="103451" y="55364"/>
                      <a:pt x="103451" y="52714"/>
                    </a:cubicBezTo>
                    <a:cubicBezTo>
                      <a:pt x="103451" y="50417"/>
                      <a:pt x="101252" y="50417"/>
                      <a:pt x="100745" y="50417"/>
                    </a:cubicBezTo>
                    <a:cubicBezTo>
                      <a:pt x="98377" y="50417"/>
                      <a:pt x="98208" y="51477"/>
                      <a:pt x="97532" y="53420"/>
                    </a:cubicBezTo>
                    <a:cubicBezTo>
                      <a:pt x="93642" y="67556"/>
                      <a:pt x="86370" y="74800"/>
                      <a:pt x="79605" y="74800"/>
                    </a:cubicBezTo>
                    <a:cubicBezTo>
                      <a:pt x="76053" y="74800"/>
                      <a:pt x="75377" y="72327"/>
                      <a:pt x="75377" y="68616"/>
                    </a:cubicBezTo>
                    <a:cubicBezTo>
                      <a:pt x="75377" y="64552"/>
                      <a:pt x="76222" y="62255"/>
                      <a:pt x="79267" y="54304"/>
                    </a:cubicBezTo>
                    <a:cubicBezTo>
                      <a:pt x="81296" y="48826"/>
                      <a:pt x="88230" y="30097"/>
                      <a:pt x="88230" y="20202"/>
                    </a:cubicBezTo>
                    <a:cubicBezTo>
                      <a:pt x="88230" y="3063"/>
                      <a:pt x="75208" y="59"/>
                      <a:pt x="66244" y="59"/>
                    </a:cubicBezTo>
                    <a:cubicBezTo>
                      <a:pt x="52207" y="59"/>
                      <a:pt x="42737" y="9070"/>
                      <a:pt x="37663" y="16138"/>
                    </a:cubicBezTo>
                    <a:cubicBezTo>
                      <a:pt x="36479" y="3946"/>
                      <a:pt x="26501" y="59"/>
                      <a:pt x="19567" y="59"/>
                    </a:cubicBezTo>
                    <a:cubicBezTo>
                      <a:pt x="12295" y="59"/>
                      <a:pt x="8405" y="5537"/>
                      <a:pt x="6207" y="9601"/>
                    </a:cubicBezTo>
                    <a:cubicBezTo>
                      <a:pt x="2486" y="16138"/>
                      <a:pt x="118" y="26210"/>
                      <a:pt x="118" y="27093"/>
                    </a:cubicBezTo>
                    <a:cubicBezTo>
                      <a:pt x="118" y="29390"/>
                      <a:pt x="2486" y="29390"/>
                      <a:pt x="2993" y="29390"/>
                    </a:cubicBezTo>
                    <a:cubicBezTo>
                      <a:pt x="5361" y="29390"/>
                      <a:pt x="5530" y="28860"/>
                      <a:pt x="6714" y="24089"/>
                    </a:cubicBezTo>
                    <a:cubicBezTo>
                      <a:pt x="9251" y="13664"/>
                      <a:pt x="12464" y="5007"/>
                      <a:pt x="19060" y="5007"/>
                    </a:cubicBezTo>
                    <a:cubicBezTo>
                      <a:pt x="23457" y="5007"/>
                      <a:pt x="24641" y="8894"/>
                      <a:pt x="24641" y="13664"/>
                    </a:cubicBezTo>
                    <a:cubicBezTo>
                      <a:pt x="24641" y="17022"/>
                      <a:pt x="23119" y="23559"/>
                      <a:pt x="21935" y="28330"/>
                    </a:cubicBezTo>
                    <a:cubicBezTo>
                      <a:pt x="20751" y="33101"/>
                      <a:pt x="19060" y="40345"/>
                      <a:pt x="18214" y="44232"/>
                    </a:cubicBezTo>
                    <a:lnTo>
                      <a:pt x="12802" y="66849"/>
                    </a:lnTo>
                    <a:close/>
                  </a:path>
                </a:pathLst>
              </a:custGeom>
              <a:solidFill>
                <a:srgbClr val="000000"/>
              </a:solidFill>
              <a:ln w="24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 name="Freeform: Shape 28">
                <a:extLst>
                  <a:ext uri="{FF2B5EF4-FFF2-40B4-BE49-F238E27FC236}">
                    <a16:creationId xmlns:a16="http://schemas.microsoft.com/office/drawing/2014/main" id="{02129DDC-E6F0-4E61-BA17-2B9BC1F096FE}"/>
                  </a:ext>
                </a:extLst>
              </p:cNvPr>
              <p:cNvSpPr/>
              <p:nvPr>
                <p:custDataLst>
                  <p:tags r:id="rId121"/>
                </p:custDataLst>
              </p:nvPr>
            </p:nvSpPr>
            <p:spPr>
              <a:xfrm>
                <a:off x="5539288" y="4008092"/>
                <a:ext cx="67768" cy="57172"/>
              </a:xfrm>
              <a:custGeom>
                <a:avLst/>
                <a:gdLst>
                  <a:gd name="connsiteX0" fmla="*/ 25129 w 67768"/>
                  <a:gd name="connsiteY0" fmla="*/ 35146 h 57172"/>
                  <a:gd name="connsiteX1" fmla="*/ 27062 w 67768"/>
                  <a:gd name="connsiteY1" fmla="*/ 26564 h 57172"/>
                  <a:gd name="connsiteX2" fmla="*/ 28511 w 67768"/>
                  <a:gd name="connsiteY2" fmla="*/ 21011 h 57172"/>
                  <a:gd name="connsiteX3" fmla="*/ 36846 w 67768"/>
                  <a:gd name="connsiteY3" fmla="*/ 8769 h 57172"/>
                  <a:gd name="connsiteX4" fmla="*/ 49047 w 67768"/>
                  <a:gd name="connsiteY4" fmla="*/ 4351 h 57172"/>
                  <a:gd name="connsiteX5" fmla="*/ 60161 w 67768"/>
                  <a:gd name="connsiteY5" fmla="*/ 6497 h 57172"/>
                  <a:gd name="connsiteX6" fmla="*/ 54967 w 67768"/>
                  <a:gd name="connsiteY6" fmla="*/ 13817 h 57172"/>
                  <a:gd name="connsiteX7" fmla="*/ 60403 w 67768"/>
                  <a:gd name="connsiteY7" fmla="*/ 18992 h 57172"/>
                  <a:gd name="connsiteX8" fmla="*/ 67892 w 67768"/>
                  <a:gd name="connsiteY8" fmla="*/ 10409 h 57172"/>
                  <a:gd name="connsiteX9" fmla="*/ 49289 w 67768"/>
                  <a:gd name="connsiteY9" fmla="*/ 60 h 57172"/>
                  <a:gd name="connsiteX10" fmla="*/ 29961 w 67768"/>
                  <a:gd name="connsiteY10" fmla="*/ 9904 h 57172"/>
                  <a:gd name="connsiteX11" fmla="*/ 15586 w 67768"/>
                  <a:gd name="connsiteY11" fmla="*/ 60 h 57172"/>
                  <a:gd name="connsiteX12" fmla="*/ 4834 w 67768"/>
                  <a:gd name="connsiteY12" fmla="*/ 7002 h 57172"/>
                  <a:gd name="connsiteX13" fmla="*/ 123 w 67768"/>
                  <a:gd name="connsiteY13" fmla="*/ 19496 h 57172"/>
                  <a:gd name="connsiteX14" fmla="*/ 2660 w 67768"/>
                  <a:gd name="connsiteY14" fmla="*/ 21389 h 57172"/>
                  <a:gd name="connsiteX15" fmla="*/ 5680 w 67768"/>
                  <a:gd name="connsiteY15" fmla="*/ 17856 h 57172"/>
                  <a:gd name="connsiteX16" fmla="*/ 14982 w 67768"/>
                  <a:gd name="connsiteY16" fmla="*/ 4351 h 57172"/>
                  <a:gd name="connsiteX17" fmla="*/ 19934 w 67768"/>
                  <a:gd name="connsiteY17" fmla="*/ 11040 h 57172"/>
                  <a:gd name="connsiteX18" fmla="*/ 18002 w 67768"/>
                  <a:gd name="connsiteY18" fmla="*/ 20885 h 57172"/>
                  <a:gd name="connsiteX19" fmla="*/ 15344 w 67768"/>
                  <a:gd name="connsiteY19" fmla="*/ 32243 h 57172"/>
                  <a:gd name="connsiteX20" fmla="*/ 12566 w 67768"/>
                  <a:gd name="connsiteY20" fmla="*/ 43476 h 57172"/>
                  <a:gd name="connsiteX21" fmla="*/ 10512 w 67768"/>
                  <a:gd name="connsiteY21" fmla="*/ 52816 h 57172"/>
                  <a:gd name="connsiteX22" fmla="*/ 14982 w 67768"/>
                  <a:gd name="connsiteY22" fmla="*/ 57233 h 57172"/>
                  <a:gd name="connsiteX23" fmla="*/ 20297 w 67768"/>
                  <a:gd name="connsiteY23" fmla="*/ 53951 h 57172"/>
                  <a:gd name="connsiteX24" fmla="*/ 22350 w 67768"/>
                  <a:gd name="connsiteY24" fmla="*/ 46379 h 57172"/>
                  <a:gd name="connsiteX25" fmla="*/ 25129 w 67768"/>
                  <a:gd name="connsiteY25" fmla="*/ 35146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768" h="57172">
                    <a:moveTo>
                      <a:pt x="25129" y="35146"/>
                    </a:moveTo>
                    <a:cubicBezTo>
                      <a:pt x="25491" y="33253"/>
                      <a:pt x="26699" y="28457"/>
                      <a:pt x="27062" y="26564"/>
                    </a:cubicBezTo>
                    <a:cubicBezTo>
                      <a:pt x="27545" y="24671"/>
                      <a:pt x="28028" y="22652"/>
                      <a:pt x="28511" y="21011"/>
                    </a:cubicBezTo>
                    <a:cubicBezTo>
                      <a:pt x="28994" y="18865"/>
                      <a:pt x="32860" y="12302"/>
                      <a:pt x="36846" y="8769"/>
                    </a:cubicBezTo>
                    <a:cubicBezTo>
                      <a:pt x="41075" y="5235"/>
                      <a:pt x="44819" y="4351"/>
                      <a:pt x="49047" y="4351"/>
                    </a:cubicBezTo>
                    <a:cubicBezTo>
                      <a:pt x="50497" y="4351"/>
                      <a:pt x="56295" y="4351"/>
                      <a:pt x="60161" y="6497"/>
                    </a:cubicBezTo>
                    <a:cubicBezTo>
                      <a:pt x="54967" y="8390"/>
                      <a:pt x="54967" y="13691"/>
                      <a:pt x="54967" y="13817"/>
                    </a:cubicBezTo>
                    <a:cubicBezTo>
                      <a:pt x="54967" y="15962"/>
                      <a:pt x="56416" y="18992"/>
                      <a:pt x="60403" y="18992"/>
                    </a:cubicBezTo>
                    <a:cubicBezTo>
                      <a:pt x="63785" y="18992"/>
                      <a:pt x="67892" y="15962"/>
                      <a:pt x="67892" y="10409"/>
                    </a:cubicBezTo>
                    <a:cubicBezTo>
                      <a:pt x="67892" y="1070"/>
                      <a:pt x="55208" y="60"/>
                      <a:pt x="49289" y="60"/>
                    </a:cubicBezTo>
                    <a:cubicBezTo>
                      <a:pt x="46390" y="60"/>
                      <a:pt x="38175" y="60"/>
                      <a:pt x="29961" y="9904"/>
                    </a:cubicBezTo>
                    <a:cubicBezTo>
                      <a:pt x="28511" y="3215"/>
                      <a:pt x="21505" y="60"/>
                      <a:pt x="15586" y="60"/>
                    </a:cubicBezTo>
                    <a:cubicBezTo>
                      <a:pt x="11478" y="60"/>
                      <a:pt x="7975" y="2079"/>
                      <a:pt x="4834" y="7002"/>
                    </a:cubicBezTo>
                    <a:cubicBezTo>
                      <a:pt x="1694" y="12302"/>
                      <a:pt x="123" y="18865"/>
                      <a:pt x="123" y="19496"/>
                    </a:cubicBezTo>
                    <a:cubicBezTo>
                      <a:pt x="123" y="21389"/>
                      <a:pt x="1935" y="21389"/>
                      <a:pt x="2660" y="21389"/>
                    </a:cubicBezTo>
                    <a:cubicBezTo>
                      <a:pt x="4714" y="21389"/>
                      <a:pt x="4834" y="21011"/>
                      <a:pt x="5680" y="17856"/>
                    </a:cubicBezTo>
                    <a:cubicBezTo>
                      <a:pt x="7613" y="10157"/>
                      <a:pt x="10512" y="4351"/>
                      <a:pt x="14982" y="4351"/>
                    </a:cubicBezTo>
                    <a:cubicBezTo>
                      <a:pt x="19089" y="4351"/>
                      <a:pt x="19934" y="8390"/>
                      <a:pt x="19934" y="11040"/>
                    </a:cubicBezTo>
                    <a:cubicBezTo>
                      <a:pt x="19934" y="12807"/>
                      <a:pt x="18726" y="17603"/>
                      <a:pt x="18002" y="20885"/>
                    </a:cubicBezTo>
                    <a:cubicBezTo>
                      <a:pt x="17156" y="24292"/>
                      <a:pt x="15948" y="29467"/>
                      <a:pt x="15344" y="32243"/>
                    </a:cubicBezTo>
                    <a:lnTo>
                      <a:pt x="12566" y="43476"/>
                    </a:lnTo>
                    <a:cubicBezTo>
                      <a:pt x="11841" y="46631"/>
                      <a:pt x="10512" y="52185"/>
                      <a:pt x="10512" y="52816"/>
                    </a:cubicBezTo>
                    <a:cubicBezTo>
                      <a:pt x="10512" y="55592"/>
                      <a:pt x="12686" y="57233"/>
                      <a:pt x="14982" y="57233"/>
                    </a:cubicBezTo>
                    <a:cubicBezTo>
                      <a:pt x="16914" y="57233"/>
                      <a:pt x="19089" y="56097"/>
                      <a:pt x="20297" y="53951"/>
                    </a:cubicBezTo>
                    <a:cubicBezTo>
                      <a:pt x="20780" y="52942"/>
                      <a:pt x="21746" y="48903"/>
                      <a:pt x="22350" y="46379"/>
                    </a:cubicBezTo>
                    <a:lnTo>
                      <a:pt x="25129" y="35146"/>
                    </a:lnTo>
                    <a:close/>
                  </a:path>
                </a:pathLst>
              </a:custGeom>
              <a:solidFill>
                <a:srgbClr val="000000"/>
              </a:solidFill>
              <a:ln w="241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38" name="Group 37" descr="\documentclass{article}&#10;\usepackage{amsmath,amssymb}&#10;\pagestyle{empty}&#10;\begin{document}&#10;$GNN_m$&#10;&#10;\end{document}" title="IguanaTex Vector Display">
              <a:extLst>
                <a:ext uri="{FF2B5EF4-FFF2-40B4-BE49-F238E27FC236}">
                  <a16:creationId xmlns:a16="http://schemas.microsoft.com/office/drawing/2014/main" id="{193A4DF0-E422-4BBB-92D6-5381D0452336}"/>
                </a:ext>
              </a:extLst>
            </p:cNvPr>
            <p:cNvGrpSpPr>
              <a:grpSpLocks noChangeAspect="1"/>
            </p:cNvGrpSpPr>
            <p:nvPr>
              <p:custDataLst>
                <p:tags r:id="rId25"/>
              </p:custDataLst>
            </p:nvPr>
          </p:nvGrpSpPr>
          <p:grpSpPr>
            <a:xfrm>
              <a:off x="2665322" y="7238144"/>
              <a:ext cx="757772" cy="213698"/>
              <a:chOff x="4417641" y="3927057"/>
              <a:chExt cx="757772" cy="213698"/>
            </a:xfrm>
          </p:grpSpPr>
          <p:sp>
            <p:nvSpPr>
              <p:cNvPr id="34" name="Freeform: Shape 33">
                <a:extLst>
                  <a:ext uri="{FF2B5EF4-FFF2-40B4-BE49-F238E27FC236}">
                    <a16:creationId xmlns:a16="http://schemas.microsoft.com/office/drawing/2014/main" id="{100023B8-0AC0-4B93-9B28-5DAB175D4CF2}"/>
                  </a:ext>
                </a:extLst>
              </p:cNvPr>
              <p:cNvSpPr/>
              <p:nvPr>
                <p:custDataLst>
                  <p:tags r:id="rId109"/>
                </p:custDataLst>
              </p:nvPr>
            </p:nvSpPr>
            <p:spPr>
              <a:xfrm>
                <a:off x="4417641" y="3927057"/>
                <a:ext cx="172016" cy="180230"/>
              </a:xfrm>
              <a:custGeom>
                <a:avLst/>
                <a:gdLst>
                  <a:gd name="connsiteX0" fmla="*/ 172093 w 172016"/>
                  <a:gd name="connsiteY0" fmla="*/ 2542 h 180230"/>
                  <a:gd name="connsiteX1" fmla="*/ 169428 w 172016"/>
                  <a:gd name="connsiteY1" fmla="*/ 63 h 180230"/>
                  <a:gd name="connsiteX2" fmla="*/ 165794 w 172016"/>
                  <a:gd name="connsiteY2" fmla="*/ 3038 h 180230"/>
                  <a:gd name="connsiteX3" fmla="*/ 148834 w 172016"/>
                  <a:gd name="connsiteY3" fmla="*/ 22127 h 180230"/>
                  <a:gd name="connsiteX4" fmla="*/ 108617 w 172016"/>
                  <a:gd name="connsiteY4" fmla="*/ 63 h 180230"/>
                  <a:gd name="connsiteX5" fmla="*/ 77 w 172016"/>
                  <a:gd name="connsiteY5" fmla="*/ 112366 h 180230"/>
                  <a:gd name="connsiteX6" fmla="*/ 66218 w 172016"/>
                  <a:gd name="connsiteY6" fmla="*/ 180294 h 180230"/>
                  <a:gd name="connsiteX7" fmla="*/ 96503 w 172016"/>
                  <a:gd name="connsiteY7" fmla="*/ 174344 h 180230"/>
                  <a:gd name="connsiteX8" fmla="*/ 117581 w 172016"/>
                  <a:gd name="connsiteY8" fmla="*/ 159221 h 180230"/>
                  <a:gd name="connsiteX9" fmla="*/ 128483 w 172016"/>
                  <a:gd name="connsiteY9" fmla="*/ 174592 h 180230"/>
                  <a:gd name="connsiteX10" fmla="*/ 130179 w 172016"/>
                  <a:gd name="connsiteY10" fmla="*/ 173600 h 180230"/>
                  <a:gd name="connsiteX11" fmla="*/ 134298 w 172016"/>
                  <a:gd name="connsiteY11" fmla="*/ 158477 h 180230"/>
                  <a:gd name="connsiteX12" fmla="*/ 138901 w 172016"/>
                  <a:gd name="connsiteY12" fmla="*/ 139388 h 180230"/>
                  <a:gd name="connsiteX13" fmla="*/ 142051 w 172016"/>
                  <a:gd name="connsiteY13" fmla="*/ 126745 h 180230"/>
                  <a:gd name="connsiteX14" fmla="*/ 158768 w 172016"/>
                  <a:gd name="connsiteY14" fmla="*/ 114845 h 180230"/>
                  <a:gd name="connsiteX15" fmla="*/ 162644 w 172016"/>
                  <a:gd name="connsiteY15" fmla="*/ 109887 h 180230"/>
                  <a:gd name="connsiteX16" fmla="*/ 159495 w 172016"/>
                  <a:gd name="connsiteY16" fmla="*/ 107160 h 180230"/>
                  <a:gd name="connsiteX17" fmla="*/ 134056 w 172016"/>
                  <a:gd name="connsiteY17" fmla="*/ 107904 h 180230"/>
                  <a:gd name="connsiteX18" fmla="*/ 100137 w 172016"/>
                  <a:gd name="connsiteY18" fmla="*/ 107160 h 180230"/>
                  <a:gd name="connsiteX19" fmla="*/ 95049 w 172016"/>
                  <a:gd name="connsiteY19" fmla="*/ 112118 h 180230"/>
                  <a:gd name="connsiteX20" fmla="*/ 102317 w 172016"/>
                  <a:gd name="connsiteY20" fmla="*/ 114845 h 180230"/>
                  <a:gd name="connsiteX21" fmla="*/ 115158 w 172016"/>
                  <a:gd name="connsiteY21" fmla="*/ 115341 h 180230"/>
                  <a:gd name="connsiteX22" fmla="*/ 122669 w 172016"/>
                  <a:gd name="connsiteY22" fmla="*/ 120051 h 180230"/>
                  <a:gd name="connsiteX23" fmla="*/ 117581 w 172016"/>
                  <a:gd name="connsiteY23" fmla="*/ 142611 h 180230"/>
                  <a:gd name="connsiteX24" fmla="*/ 70821 w 172016"/>
                  <a:gd name="connsiteY24" fmla="*/ 172608 h 180230"/>
                  <a:gd name="connsiteX25" fmla="*/ 22124 w 172016"/>
                  <a:gd name="connsiteY25" fmla="*/ 120547 h 180230"/>
                  <a:gd name="connsiteX26" fmla="*/ 49986 w 172016"/>
                  <a:gd name="connsiteY26" fmla="*/ 39728 h 180230"/>
                  <a:gd name="connsiteX27" fmla="*/ 110555 w 172016"/>
                  <a:gd name="connsiteY27" fmla="*/ 7748 h 180230"/>
                  <a:gd name="connsiteX28" fmla="*/ 149561 w 172016"/>
                  <a:gd name="connsiteY28" fmla="*/ 55595 h 180230"/>
                  <a:gd name="connsiteX29" fmla="*/ 148834 w 172016"/>
                  <a:gd name="connsiteY29" fmla="*/ 68238 h 180230"/>
                  <a:gd name="connsiteX30" fmla="*/ 152469 w 172016"/>
                  <a:gd name="connsiteY30" fmla="*/ 70717 h 180230"/>
                  <a:gd name="connsiteX31" fmla="*/ 156830 w 172016"/>
                  <a:gd name="connsiteY31" fmla="*/ 65759 h 180230"/>
                  <a:gd name="connsiteX32" fmla="*/ 172093 w 172016"/>
                  <a:gd name="connsiteY32" fmla="*/ 2542 h 1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2016" h="180230">
                    <a:moveTo>
                      <a:pt x="172093" y="2542"/>
                    </a:moveTo>
                    <a:cubicBezTo>
                      <a:pt x="172093" y="1798"/>
                      <a:pt x="171608" y="63"/>
                      <a:pt x="169428" y="63"/>
                    </a:cubicBezTo>
                    <a:cubicBezTo>
                      <a:pt x="168701" y="63"/>
                      <a:pt x="168459" y="311"/>
                      <a:pt x="165794" y="3038"/>
                    </a:cubicBezTo>
                    <a:lnTo>
                      <a:pt x="148834" y="22127"/>
                    </a:lnTo>
                    <a:cubicBezTo>
                      <a:pt x="146654" y="18656"/>
                      <a:pt x="135509" y="63"/>
                      <a:pt x="108617" y="63"/>
                    </a:cubicBezTo>
                    <a:cubicBezTo>
                      <a:pt x="54589" y="63"/>
                      <a:pt x="77" y="54851"/>
                      <a:pt x="77" y="112366"/>
                    </a:cubicBezTo>
                    <a:cubicBezTo>
                      <a:pt x="77" y="151784"/>
                      <a:pt x="26969" y="180294"/>
                      <a:pt x="66218" y="180294"/>
                    </a:cubicBezTo>
                    <a:cubicBezTo>
                      <a:pt x="76878" y="180294"/>
                      <a:pt x="87781" y="178062"/>
                      <a:pt x="96503" y="174344"/>
                    </a:cubicBezTo>
                    <a:cubicBezTo>
                      <a:pt x="108617" y="169386"/>
                      <a:pt x="113220" y="164179"/>
                      <a:pt x="117581" y="159221"/>
                    </a:cubicBezTo>
                    <a:cubicBezTo>
                      <a:pt x="119761" y="165419"/>
                      <a:pt x="126060" y="174592"/>
                      <a:pt x="128483" y="174592"/>
                    </a:cubicBezTo>
                    <a:cubicBezTo>
                      <a:pt x="129695" y="174592"/>
                      <a:pt x="130179" y="173848"/>
                      <a:pt x="130179" y="173600"/>
                    </a:cubicBezTo>
                    <a:cubicBezTo>
                      <a:pt x="130664" y="173104"/>
                      <a:pt x="133086" y="163684"/>
                      <a:pt x="134298" y="158477"/>
                    </a:cubicBezTo>
                    <a:lnTo>
                      <a:pt x="138901" y="139388"/>
                    </a:lnTo>
                    <a:cubicBezTo>
                      <a:pt x="139870" y="135174"/>
                      <a:pt x="141082" y="130959"/>
                      <a:pt x="142051" y="126745"/>
                    </a:cubicBezTo>
                    <a:cubicBezTo>
                      <a:pt x="144716" y="115589"/>
                      <a:pt x="144958" y="115093"/>
                      <a:pt x="158768" y="114845"/>
                    </a:cubicBezTo>
                    <a:cubicBezTo>
                      <a:pt x="159979" y="114845"/>
                      <a:pt x="162644" y="114597"/>
                      <a:pt x="162644" y="109887"/>
                    </a:cubicBezTo>
                    <a:cubicBezTo>
                      <a:pt x="162644" y="108152"/>
                      <a:pt x="161433" y="107160"/>
                      <a:pt x="159495" y="107160"/>
                    </a:cubicBezTo>
                    <a:cubicBezTo>
                      <a:pt x="153922" y="107160"/>
                      <a:pt x="139628" y="107904"/>
                      <a:pt x="134056" y="107904"/>
                    </a:cubicBezTo>
                    <a:cubicBezTo>
                      <a:pt x="126545" y="107904"/>
                      <a:pt x="107647" y="107160"/>
                      <a:pt x="100137" y="107160"/>
                    </a:cubicBezTo>
                    <a:cubicBezTo>
                      <a:pt x="97956" y="107160"/>
                      <a:pt x="95049" y="107160"/>
                      <a:pt x="95049" y="112118"/>
                    </a:cubicBezTo>
                    <a:cubicBezTo>
                      <a:pt x="95049" y="114845"/>
                      <a:pt x="96987" y="114845"/>
                      <a:pt x="102317" y="114845"/>
                    </a:cubicBezTo>
                    <a:cubicBezTo>
                      <a:pt x="102560" y="114845"/>
                      <a:pt x="109586" y="114845"/>
                      <a:pt x="115158" y="115341"/>
                    </a:cubicBezTo>
                    <a:cubicBezTo>
                      <a:pt x="121457" y="116085"/>
                      <a:pt x="122669" y="116829"/>
                      <a:pt x="122669" y="120051"/>
                    </a:cubicBezTo>
                    <a:cubicBezTo>
                      <a:pt x="122669" y="122283"/>
                      <a:pt x="120004" y="133439"/>
                      <a:pt x="117581" y="142611"/>
                    </a:cubicBezTo>
                    <a:cubicBezTo>
                      <a:pt x="110797" y="169881"/>
                      <a:pt x="79301" y="172608"/>
                      <a:pt x="70821" y="172608"/>
                    </a:cubicBezTo>
                    <a:cubicBezTo>
                      <a:pt x="47563" y="172608"/>
                      <a:pt x="22124" y="158477"/>
                      <a:pt x="22124" y="120547"/>
                    </a:cubicBezTo>
                    <a:cubicBezTo>
                      <a:pt x="22124" y="112862"/>
                      <a:pt x="24547" y="71957"/>
                      <a:pt x="49986" y="39728"/>
                    </a:cubicBezTo>
                    <a:cubicBezTo>
                      <a:pt x="63069" y="22871"/>
                      <a:pt x="86569" y="7748"/>
                      <a:pt x="110555" y="7748"/>
                    </a:cubicBezTo>
                    <a:cubicBezTo>
                      <a:pt x="135267" y="7748"/>
                      <a:pt x="149561" y="26837"/>
                      <a:pt x="149561" y="55595"/>
                    </a:cubicBezTo>
                    <a:cubicBezTo>
                      <a:pt x="149561" y="65511"/>
                      <a:pt x="148834" y="65759"/>
                      <a:pt x="148834" y="68238"/>
                    </a:cubicBezTo>
                    <a:cubicBezTo>
                      <a:pt x="148834" y="70717"/>
                      <a:pt x="151500" y="70717"/>
                      <a:pt x="152469" y="70717"/>
                    </a:cubicBezTo>
                    <a:cubicBezTo>
                      <a:pt x="155618" y="70717"/>
                      <a:pt x="155618" y="70221"/>
                      <a:pt x="156830" y="65759"/>
                    </a:cubicBezTo>
                    <a:lnTo>
                      <a:pt x="172093" y="2542"/>
                    </a:lnTo>
                    <a:close/>
                  </a:path>
                </a:pathLst>
              </a:custGeom>
              <a:solidFill>
                <a:srgbClr val="000000"/>
              </a:solidFill>
              <a:ln w="241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 name="Freeform: Shape 34">
                <a:extLst>
                  <a:ext uri="{FF2B5EF4-FFF2-40B4-BE49-F238E27FC236}">
                    <a16:creationId xmlns:a16="http://schemas.microsoft.com/office/drawing/2014/main" id="{CD4834F4-FD53-42E6-B373-91BCB0C822F6}"/>
                  </a:ext>
                </a:extLst>
              </p:cNvPr>
              <p:cNvSpPr/>
              <p:nvPr>
                <p:custDataLst>
                  <p:tags r:id="rId110"/>
                </p:custDataLst>
              </p:nvPr>
            </p:nvSpPr>
            <p:spPr>
              <a:xfrm>
                <a:off x="4605466" y="3932511"/>
                <a:ext cx="203996" cy="169322"/>
              </a:xfrm>
              <a:custGeom>
                <a:avLst/>
                <a:gdLst>
                  <a:gd name="connsiteX0" fmla="*/ 173797 w 203996"/>
                  <a:gd name="connsiteY0" fmla="*/ 26093 h 169322"/>
                  <a:gd name="connsiteX1" fmla="*/ 199963 w 203996"/>
                  <a:gd name="connsiteY1" fmla="*/ 7748 h 169322"/>
                  <a:gd name="connsiteX2" fmla="*/ 204081 w 203996"/>
                  <a:gd name="connsiteY2" fmla="*/ 2790 h 169322"/>
                  <a:gd name="connsiteX3" fmla="*/ 200932 w 203996"/>
                  <a:gd name="connsiteY3" fmla="*/ 63 h 169322"/>
                  <a:gd name="connsiteX4" fmla="*/ 176462 w 203996"/>
                  <a:gd name="connsiteY4" fmla="*/ 807 h 169322"/>
                  <a:gd name="connsiteX5" fmla="*/ 151750 w 203996"/>
                  <a:gd name="connsiteY5" fmla="*/ 63 h 169322"/>
                  <a:gd name="connsiteX6" fmla="*/ 147389 w 203996"/>
                  <a:gd name="connsiteY6" fmla="*/ 5021 h 169322"/>
                  <a:gd name="connsiteX7" fmla="*/ 151750 w 203996"/>
                  <a:gd name="connsiteY7" fmla="*/ 7748 h 169322"/>
                  <a:gd name="connsiteX8" fmla="*/ 168224 w 203996"/>
                  <a:gd name="connsiteY8" fmla="*/ 18656 h 169322"/>
                  <a:gd name="connsiteX9" fmla="*/ 167498 w 203996"/>
                  <a:gd name="connsiteY9" fmla="*/ 23862 h 169322"/>
                  <a:gd name="connsiteX10" fmla="*/ 140363 w 203996"/>
                  <a:gd name="connsiteY10" fmla="*/ 134182 h 169322"/>
                  <a:gd name="connsiteX11" fmla="*/ 86820 w 203996"/>
                  <a:gd name="connsiteY11" fmla="*/ 4773 h 169322"/>
                  <a:gd name="connsiteX12" fmla="*/ 79067 w 203996"/>
                  <a:gd name="connsiteY12" fmla="*/ 63 h 169322"/>
                  <a:gd name="connsiteX13" fmla="*/ 46602 w 203996"/>
                  <a:gd name="connsiteY13" fmla="*/ 63 h 169322"/>
                  <a:gd name="connsiteX14" fmla="*/ 39576 w 203996"/>
                  <a:gd name="connsiteY14" fmla="*/ 5021 h 169322"/>
                  <a:gd name="connsiteX15" fmla="*/ 46359 w 203996"/>
                  <a:gd name="connsiteY15" fmla="*/ 7748 h 169322"/>
                  <a:gd name="connsiteX16" fmla="*/ 62834 w 203996"/>
                  <a:gd name="connsiteY16" fmla="*/ 9979 h 169322"/>
                  <a:gd name="connsiteX17" fmla="*/ 30369 w 203996"/>
                  <a:gd name="connsiteY17" fmla="*/ 143107 h 169322"/>
                  <a:gd name="connsiteX18" fmla="*/ 4203 w 203996"/>
                  <a:gd name="connsiteY18" fmla="*/ 161700 h 169322"/>
                  <a:gd name="connsiteX19" fmla="*/ 85 w 203996"/>
                  <a:gd name="connsiteY19" fmla="*/ 166659 h 169322"/>
                  <a:gd name="connsiteX20" fmla="*/ 3234 w 203996"/>
                  <a:gd name="connsiteY20" fmla="*/ 169386 h 169322"/>
                  <a:gd name="connsiteX21" fmla="*/ 27462 w 203996"/>
                  <a:gd name="connsiteY21" fmla="*/ 168642 h 169322"/>
                  <a:gd name="connsiteX22" fmla="*/ 52416 w 203996"/>
                  <a:gd name="connsiteY22" fmla="*/ 169386 h 169322"/>
                  <a:gd name="connsiteX23" fmla="*/ 56777 w 203996"/>
                  <a:gd name="connsiteY23" fmla="*/ 164427 h 169322"/>
                  <a:gd name="connsiteX24" fmla="*/ 51932 w 203996"/>
                  <a:gd name="connsiteY24" fmla="*/ 161700 h 169322"/>
                  <a:gd name="connsiteX25" fmla="*/ 35941 w 203996"/>
                  <a:gd name="connsiteY25" fmla="*/ 150792 h 169322"/>
                  <a:gd name="connsiteX26" fmla="*/ 36911 w 203996"/>
                  <a:gd name="connsiteY26" fmla="*/ 145090 h 169322"/>
                  <a:gd name="connsiteX27" fmla="*/ 68891 w 203996"/>
                  <a:gd name="connsiteY27" fmla="*/ 14194 h 169322"/>
                  <a:gd name="connsiteX28" fmla="*/ 71072 w 203996"/>
                  <a:gd name="connsiteY28" fmla="*/ 18656 h 169322"/>
                  <a:gd name="connsiteX29" fmla="*/ 131398 w 203996"/>
                  <a:gd name="connsiteY29" fmla="*/ 164675 h 169322"/>
                  <a:gd name="connsiteX30" fmla="*/ 136002 w 203996"/>
                  <a:gd name="connsiteY30" fmla="*/ 169386 h 169322"/>
                  <a:gd name="connsiteX31" fmla="*/ 139878 w 203996"/>
                  <a:gd name="connsiteY31" fmla="*/ 164179 h 169322"/>
                  <a:gd name="connsiteX32" fmla="*/ 173797 w 203996"/>
                  <a:gd name="connsiteY32" fmla="*/ 26093 h 1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996" h="169322">
                    <a:moveTo>
                      <a:pt x="173797" y="26093"/>
                    </a:moveTo>
                    <a:cubicBezTo>
                      <a:pt x="176220" y="16177"/>
                      <a:pt x="180581" y="8492"/>
                      <a:pt x="199963" y="7748"/>
                    </a:cubicBezTo>
                    <a:cubicBezTo>
                      <a:pt x="201174" y="7748"/>
                      <a:pt x="204081" y="7500"/>
                      <a:pt x="204081" y="2790"/>
                    </a:cubicBezTo>
                    <a:cubicBezTo>
                      <a:pt x="204081" y="2542"/>
                      <a:pt x="204081" y="63"/>
                      <a:pt x="200932" y="63"/>
                    </a:cubicBezTo>
                    <a:cubicBezTo>
                      <a:pt x="192937" y="63"/>
                      <a:pt x="184457" y="807"/>
                      <a:pt x="176462" y="807"/>
                    </a:cubicBezTo>
                    <a:cubicBezTo>
                      <a:pt x="168224" y="807"/>
                      <a:pt x="159745" y="63"/>
                      <a:pt x="151750" y="63"/>
                    </a:cubicBezTo>
                    <a:cubicBezTo>
                      <a:pt x="150296" y="63"/>
                      <a:pt x="147389" y="63"/>
                      <a:pt x="147389" y="5021"/>
                    </a:cubicBezTo>
                    <a:cubicBezTo>
                      <a:pt x="147389" y="7748"/>
                      <a:pt x="149811" y="7748"/>
                      <a:pt x="151750" y="7748"/>
                    </a:cubicBezTo>
                    <a:cubicBezTo>
                      <a:pt x="165559" y="7996"/>
                      <a:pt x="168224" y="13202"/>
                      <a:pt x="168224" y="18656"/>
                    </a:cubicBezTo>
                    <a:cubicBezTo>
                      <a:pt x="168224" y="19400"/>
                      <a:pt x="167740" y="23118"/>
                      <a:pt x="167498" y="23862"/>
                    </a:cubicBezTo>
                    <a:lnTo>
                      <a:pt x="140363" y="134182"/>
                    </a:lnTo>
                    <a:lnTo>
                      <a:pt x="86820" y="4773"/>
                    </a:lnTo>
                    <a:cubicBezTo>
                      <a:pt x="84881" y="311"/>
                      <a:pt x="84639" y="63"/>
                      <a:pt x="79067" y="63"/>
                    </a:cubicBezTo>
                    <a:lnTo>
                      <a:pt x="46602" y="63"/>
                    </a:lnTo>
                    <a:cubicBezTo>
                      <a:pt x="41756" y="63"/>
                      <a:pt x="39576" y="63"/>
                      <a:pt x="39576" y="5021"/>
                    </a:cubicBezTo>
                    <a:cubicBezTo>
                      <a:pt x="39576" y="7748"/>
                      <a:pt x="41756" y="7748"/>
                      <a:pt x="46359" y="7748"/>
                    </a:cubicBezTo>
                    <a:cubicBezTo>
                      <a:pt x="47571" y="7748"/>
                      <a:pt x="62834" y="7748"/>
                      <a:pt x="62834" y="9979"/>
                    </a:cubicBezTo>
                    <a:lnTo>
                      <a:pt x="30369" y="143107"/>
                    </a:lnTo>
                    <a:cubicBezTo>
                      <a:pt x="27946" y="153023"/>
                      <a:pt x="23828" y="160957"/>
                      <a:pt x="4203" y="161700"/>
                    </a:cubicBezTo>
                    <a:cubicBezTo>
                      <a:pt x="2750" y="161700"/>
                      <a:pt x="85" y="161948"/>
                      <a:pt x="85" y="166659"/>
                    </a:cubicBezTo>
                    <a:cubicBezTo>
                      <a:pt x="85" y="168394"/>
                      <a:pt x="1296" y="169386"/>
                      <a:pt x="3234" y="169386"/>
                    </a:cubicBezTo>
                    <a:cubicBezTo>
                      <a:pt x="10987" y="169386"/>
                      <a:pt x="19467" y="168642"/>
                      <a:pt x="27462" y="168642"/>
                    </a:cubicBezTo>
                    <a:cubicBezTo>
                      <a:pt x="35699" y="168642"/>
                      <a:pt x="44421" y="169386"/>
                      <a:pt x="52416" y="169386"/>
                    </a:cubicBezTo>
                    <a:cubicBezTo>
                      <a:pt x="53628" y="169386"/>
                      <a:pt x="56777" y="169386"/>
                      <a:pt x="56777" y="164427"/>
                    </a:cubicBezTo>
                    <a:cubicBezTo>
                      <a:pt x="56777" y="161948"/>
                      <a:pt x="54597" y="161700"/>
                      <a:pt x="51932" y="161700"/>
                    </a:cubicBezTo>
                    <a:cubicBezTo>
                      <a:pt x="37880" y="161204"/>
                      <a:pt x="35941" y="155750"/>
                      <a:pt x="35941" y="150792"/>
                    </a:cubicBezTo>
                    <a:cubicBezTo>
                      <a:pt x="35941" y="149057"/>
                      <a:pt x="36184" y="147817"/>
                      <a:pt x="36911" y="145090"/>
                    </a:cubicBezTo>
                    <a:lnTo>
                      <a:pt x="68891" y="14194"/>
                    </a:lnTo>
                    <a:cubicBezTo>
                      <a:pt x="69860" y="15681"/>
                      <a:pt x="69860" y="16177"/>
                      <a:pt x="71072" y="18656"/>
                    </a:cubicBezTo>
                    <a:lnTo>
                      <a:pt x="131398" y="164675"/>
                    </a:lnTo>
                    <a:cubicBezTo>
                      <a:pt x="133094" y="168890"/>
                      <a:pt x="133821" y="169386"/>
                      <a:pt x="136002" y="169386"/>
                    </a:cubicBezTo>
                    <a:cubicBezTo>
                      <a:pt x="138667" y="169386"/>
                      <a:pt x="138667" y="168642"/>
                      <a:pt x="139878" y="164179"/>
                    </a:cubicBezTo>
                    <a:lnTo>
                      <a:pt x="173797" y="26093"/>
                    </a:lnTo>
                    <a:close/>
                  </a:path>
                </a:pathLst>
              </a:custGeom>
              <a:solidFill>
                <a:srgbClr val="000000"/>
              </a:solidFill>
              <a:ln w="241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 name="Freeform: Shape 35">
                <a:extLst>
                  <a:ext uri="{FF2B5EF4-FFF2-40B4-BE49-F238E27FC236}">
                    <a16:creationId xmlns:a16="http://schemas.microsoft.com/office/drawing/2014/main" id="{3DD3BD31-131B-46DC-8BD7-24A2D69C3326}"/>
                  </a:ext>
                </a:extLst>
              </p:cNvPr>
              <p:cNvSpPr/>
              <p:nvPr>
                <p:custDataLst>
                  <p:tags r:id="rId111"/>
                </p:custDataLst>
              </p:nvPr>
            </p:nvSpPr>
            <p:spPr>
              <a:xfrm>
                <a:off x="4826543" y="3932511"/>
                <a:ext cx="203996" cy="169322"/>
              </a:xfrm>
              <a:custGeom>
                <a:avLst/>
                <a:gdLst>
                  <a:gd name="connsiteX0" fmla="*/ 173806 w 203996"/>
                  <a:gd name="connsiteY0" fmla="*/ 26093 h 169322"/>
                  <a:gd name="connsiteX1" fmla="*/ 199972 w 203996"/>
                  <a:gd name="connsiteY1" fmla="*/ 7748 h 169322"/>
                  <a:gd name="connsiteX2" fmla="*/ 204090 w 203996"/>
                  <a:gd name="connsiteY2" fmla="*/ 2790 h 169322"/>
                  <a:gd name="connsiteX3" fmla="*/ 200941 w 203996"/>
                  <a:gd name="connsiteY3" fmla="*/ 63 h 169322"/>
                  <a:gd name="connsiteX4" fmla="*/ 176471 w 203996"/>
                  <a:gd name="connsiteY4" fmla="*/ 807 h 169322"/>
                  <a:gd name="connsiteX5" fmla="*/ 151759 w 203996"/>
                  <a:gd name="connsiteY5" fmla="*/ 63 h 169322"/>
                  <a:gd name="connsiteX6" fmla="*/ 147398 w 203996"/>
                  <a:gd name="connsiteY6" fmla="*/ 5021 h 169322"/>
                  <a:gd name="connsiteX7" fmla="*/ 151759 w 203996"/>
                  <a:gd name="connsiteY7" fmla="*/ 7748 h 169322"/>
                  <a:gd name="connsiteX8" fmla="*/ 168234 w 203996"/>
                  <a:gd name="connsiteY8" fmla="*/ 18656 h 169322"/>
                  <a:gd name="connsiteX9" fmla="*/ 167507 w 203996"/>
                  <a:gd name="connsiteY9" fmla="*/ 23862 h 169322"/>
                  <a:gd name="connsiteX10" fmla="*/ 140372 w 203996"/>
                  <a:gd name="connsiteY10" fmla="*/ 134182 h 169322"/>
                  <a:gd name="connsiteX11" fmla="*/ 86829 w 203996"/>
                  <a:gd name="connsiteY11" fmla="*/ 4773 h 169322"/>
                  <a:gd name="connsiteX12" fmla="*/ 79076 w 203996"/>
                  <a:gd name="connsiteY12" fmla="*/ 63 h 169322"/>
                  <a:gd name="connsiteX13" fmla="*/ 46611 w 203996"/>
                  <a:gd name="connsiteY13" fmla="*/ 63 h 169322"/>
                  <a:gd name="connsiteX14" fmla="*/ 39585 w 203996"/>
                  <a:gd name="connsiteY14" fmla="*/ 5021 h 169322"/>
                  <a:gd name="connsiteX15" fmla="*/ 46368 w 203996"/>
                  <a:gd name="connsiteY15" fmla="*/ 7748 h 169322"/>
                  <a:gd name="connsiteX16" fmla="*/ 62843 w 203996"/>
                  <a:gd name="connsiteY16" fmla="*/ 9979 h 169322"/>
                  <a:gd name="connsiteX17" fmla="*/ 30378 w 203996"/>
                  <a:gd name="connsiteY17" fmla="*/ 143107 h 169322"/>
                  <a:gd name="connsiteX18" fmla="*/ 4212 w 203996"/>
                  <a:gd name="connsiteY18" fmla="*/ 161700 h 169322"/>
                  <a:gd name="connsiteX19" fmla="*/ 94 w 203996"/>
                  <a:gd name="connsiteY19" fmla="*/ 166659 h 169322"/>
                  <a:gd name="connsiteX20" fmla="*/ 3243 w 203996"/>
                  <a:gd name="connsiteY20" fmla="*/ 169386 h 169322"/>
                  <a:gd name="connsiteX21" fmla="*/ 27471 w 203996"/>
                  <a:gd name="connsiteY21" fmla="*/ 168642 h 169322"/>
                  <a:gd name="connsiteX22" fmla="*/ 52425 w 203996"/>
                  <a:gd name="connsiteY22" fmla="*/ 169386 h 169322"/>
                  <a:gd name="connsiteX23" fmla="*/ 56786 w 203996"/>
                  <a:gd name="connsiteY23" fmla="*/ 164427 h 169322"/>
                  <a:gd name="connsiteX24" fmla="*/ 51941 w 203996"/>
                  <a:gd name="connsiteY24" fmla="*/ 161700 h 169322"/>
                  <a:gd name="connsiteX25" fmla="*/ 35951 w 203996"/>
                  <a:gd name="connsiteY25" fmla="*/ 150792 h 169322"/>
                  <a:gd name="connsiteX26" fmla="*/ 36920 w 203996"/>
                  <a:gd name="connsiteY26" fmla="*/ 145090 h 169322"/>
                  <a:gd name="connsiteX27" fmla="*/ 68900 w 203996"/>
                  <a:gd name="connsiteY27" fmla="*/ 14194 h 169322"/>
                  <a:gd name="connsiteX28" fmla="*/ 71081 w 203996"/>
                  <a:gd name="connsiteY28" fmla="*/ 18656 h 169322"/>
                  <a:gd name="connsiteX29" fmla="*/ 131407 w 203996"/>
                  <a:gd name="connsiteY29" fmla="*/ 164675 h 169322"/>
                  <a:gd name="connsiteX30" fmla="*/ 136011 w 203996"/>
                  <a:gd name="connsiteY30" fmla="*/ 169386 h 169322"/>
                  <a:gd name="connsiteX31" fmla="*/ 139887 w 203996"/>
                  <a:gd name="connsiteY31" fmla="*/ 164179 h 169322"/>
                  <a:gd name="connsiteX32" fmla="*/ 173806 w 203996"/>
                  <a:gd name="connsiteY32" fmla="*/ 26093 h 1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996" h="169322">
                    <a:moveTo>
                      <a:pt x="173806" y="26093"/>
                    </a:moveTo>
                    <a:cubicBezTo>
                      <a:pt x="176229" y="16177"/>
                      <a:pt x="180590" y="8492"/>
                      <a:pt x="199972" y="7748"/>
                    </a:cubicBezTo>
                    <a:cubicBezTo>
                      <a:pt x="201183" y="7748"/>
                      <a:pt x="204090" y="7500"/>
                      <a:pt x="204090" y="2790"/>
                    </a:cubicBezTo>
                    <a:cubicBezTo>
                      <a:pt x="204090" y="2542"/>
                      <a:pt x="204090" y="63"/>
                      <a:pt x="200941" y="63"/>
                    </a:cubicBezTo>
                    <a:cubicBezTo>
                      <a:pt x="192946" y="63"/>
                      <a:pt x="184466" y="807"/>
                      <a:pt x="176471" y="807"/>
                    </a:cubicBezTo>
                    <a:cubicBezTo>
                      <a:pt x="168234" y="807"/>
                      <a:pt x="159754" y="63"/>
                      <a:pt x="151759" y="63"/>
                    </a:cubicBezTo>
                    <a:cubicBezTo>
                      <a:pt x="150305" y="63"/>
                      <a:pt x="147398" y="63"/>
                      <a:pt x="147398" y="5021"/>
                    </a:cubicBezTo>
                    <a:cubicBezTo>
                      <a:pt x="147398" y="7748"/>
                      <a:pt x="149821" y="7748"/>
                      <a:pt x="151759" y="7748"/>
                    </a:cubicBezTo>
                    <a:cubicBezTo>
                      <a:pt x="165568" y="7996"/>
                      <a:pt x="168234" y="13202"/>
                      <a:pt x="168234" y="18656"/>
                    </a:cubicBezTo>
                    <a:cubicBezTo>
                      <a:pt x="168234" y="19400"/>
                      <a:pt x="167749" y="23118"/>
                      <a:pt x="167507" y="23862"/>
                    </a:cubicBezTo>
                    <a:lnTo>
                      <a:pt x="140372" y="134182"/>
                    </a:lnTo>
                    <a:lnTo>
                      <a:pt x="86829" y="4773"/>
                    </a:lnTo>
                    <a:cubicBezTo>
                      <a:pt x="84890" y="311"/>
                      <a:pt x="84648" y="63"/>
                      <a:pt x="79076" y="63"/>
                    </a:cubicBezTo>
                    <a:lnTo>
                      <a:pt x="46611" y="63"/>
                    </a:lnTo>
                    <a:cubicBezTo>
                      <a:pt x="41765" y="63"/>
                      <a:pt x="39585" y="63"/>
                      <a:pt x="39585" y="5021"/>
                    </a:cubicBezTo>
                    <a:cubicBezTo>
                      <a:pt x="39585" y="7748"/>
                      <a:pt x="41765" y="7748"/>
                      <a:pt x="46368" y="7748"/>
                    </a:cubicBezTo>
                    <a:cubicBezTo>
                      <a:pt x="47580" y="7748"/>
                      <a:pt x="62843" y="7748"/>
                      <a:pt x="62843" y="9979"/>
                    </a:cubicBezTo>
                    <a:lnTo>
                      <a:pt x="30378" y="143107"/>
                    </a:lnTo>
                    <a:cubicBezTo>
                      <a:pt x="27955" y="153023"/>
                      <a:pt x="23837" y="160957"/>
                      <a:pt x="4212" y="161700"/>
                    </a:cubicBezTo>
                    <a:cubicBezTo>
                      <a:pt x="2759" y="161700"/>
                      <a:pt x="94" y="161948"/>
                      <a:pt x="94" y="166659"/>
                    </a:cubicBezTo>
                    <a:cubicBezTo>
                      <a:pt x="94" y="168394"/>
                      <a:pt x="1305" y="169386"/>
                      <a:pt x="3243" y="169386"/>
                    </a:cubicBezTo>
                    <a:cubicBezTo>
                      <a:pt x="10996" y="169386"/>
                      <a:pt x="19476" y="168642"/>
                      <a:pt x="27471" y="168642"/>
                    </a:cubicBezTo>
                    <a:cubicBezTo>
                      <a:pt x="35708" y="168642"/>
                      <a:pt x="44430" y="169386"/>
                      <a:pt x="52425" y="169386"/>
                    </a:cubicBezTo>
                    <a:cubicBezTo>
                      <a:pt x="53637" y="169386"/>
                      <a:pt x="56786" y="169386"/>
                      <a:pt x="56786" y="164427"/>
                    </a:cubicBezTo>
                    <a:cubicBezTo>
                      <a:pt x="56786" y="161948"/>
                      <a:pt x="54606" y="161700"/>
                      <a:pt x="51941" y="161700"/>
                    </a:cubicBezTo>
                    <a:cubicBezTo>
                      <a:pt x="37889" y="161204"/>
                      <a:pt x="35951" y="155750"/>
                      <a:pt x="35951" y="150792"/>
                    </a:cubicBezTo>
                    <a:cubicBezTo>
                      <a:pt x="35951" y="149057"/>
                      <a:pt x="36193" y="147817"/>
                      <a:pt x="36920" y="145090"/>
                    </a:cubicBezTo>
                    <a:lnTo>
                      <a:pt x="68900" y="14194"/>
                    </a:lnTo>
                    <a:cubicBezTo>
                      <a:pt x="69869" y="15681"/>
                      <a:pt x="69869" y="16177"/>
                      <a:pt x="71081" y="18656"/>
                    </a:cubicBezTo>
                    <a:lnTo>
                      <a:pt x="131407" y="164675"/>
                    </a:lnTo>
                    <a:cubicBezTo>
                      <a:pt x="133103" y="168890"/>
                      <a:pt x="133830" y="169386"/>
                      <a:pt x="136011" y="169386"/>
                    </a:cubicBezTo>
                    <a:cubicBezTo>
                      <a:pt x="138676" y="169386"/>
                      <a:pt x="138676" y="168642"/>
                      <a:pt x="139887" y="164179"/>
                    </a:cubicBezTo>
                    <a:lnTo>
                      <a:pt x="173806" y="26093"/>
                    </a:lnTo>
                    <a:close/>
                  </a:path>
                </a:pathLst>
              </a:custGeom>
              <a:solidFill>
                <a:srgbClr val="000000"/>
              </a:solidFill>
              <a:ln w="241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 name="Freeform: Shape 36">
                <a:extLst>
                  <a:ext uri="{FF2B5EF4-FFF2-40B4-BE49-F238E27FC236}">
                    <a16:creationId xmlns:a16="http://schemas.microsoft.com/office/drawing/2014/main" id="{6C7BBC4B-70F7-4034-B60E-593C3F4A1DC1}"/>
                  </a:ext>
                </a:extLst>
              </p:cNvPr>
              <p:cNvSpPr/>
              <p:nvPr>
                <p:custDataLst>
                  <p:tags r:id="rId112"/>
                </p:custDataLst>
              </p:nvPr>
            </p:nvSpPr>
            <p:spPr>
              <a:xfrm>
                <a:off x="5019727" y="4062490"/>
                <a:ext cx="155686" cy="78265"/>
              </a:xfrm>
              <a:custGeom>
                <a:avLst/>
                <a:gdLst>
                  <a:gd name="connsiteX0" fmla="*/ 65734 w 155686"/>
                  <a:gd name="connsiteY0" fmla="*/ 62538 h 78265"/>
                  <a:gd name="connsiteX1" fmla="*/ 63360 w 155686"/>
                  <a:gd name="connsiteY1" fmla="*/ 72776 h 78265"/>
                  <a:gd name="connsiteX2" fmla="*/ 69126 w 155686"/>
                  <a:gd name="connsiteY2" fmla="*/ 78330 h 78265"/>
                  <a:gd name="connsiteX3" fmla="*/ 75740 w 155686"/>
                  <a:gd name="connsiteY3" fmla="*/ 74512 h 78265"/>
                  <a:gd name="connsiteX4" fmla="*/ 78793 w 155686"/>
                  <a:gd name="connsiteY4" fmla="*/ 63752 h 78265"/>
                  <a:gd name="connsiteX5" fmla="*/ 82524 w 155686"/>
                  <a:gd name="connsiteY5" fmla="*/ 48134 h 78265"/>
                  <a:gd name="connsiteX6" fmla="*/ 85407 w 155686"/>
                  <a:gd name="connsiteY6" fmla="*/ 36507 h 78265"/>
                  <a:gd name="connsiteX7" fmla="*/ 90665 w 155686"/>
                  <a:gd name="connsiteY7" fmla="*/ 23318 h 78265"/>
                  <a:gd name="connsiteX8" fmla="*/ 117800 w 155686"/>
                  <a:gd name="connsiteY8" fmla="*/ 4923 h 78265"/>
                  <a:gd name="connsiteX9" fmla="*/ 127806 w 155686"/>
                  <a:gd name="connsiteY9" fmla="*/ 17071 h 78265"/>
                  <a:gd name="connsiteX10" fmla="*/ 117800 w 155686"/>
                  <a:gd name="connsiteY10" fmla="*/ 54034 h 78265"/>
                  <a:gd name="connsiteX11" fmla="*/ 115256 w 155686"/>
                  <a:gd name="connsiteY11" fmla="*/ 63405 h 78265"/>
                  <a:gd name="connsiteX12" fmla="*/ 131367 w 155686"/>
                  <a:gd name="connsiteY12" fmla="*/ 78330 h 78265"/>
                  <a:gd name="connsiteX13" fmla="*/ 155788 w 155686"/>
                  <a:gd name="connsiteY13" fmla="*/ 51778 h 78265"/>
                  <a:gd name="connsiteX14" fmla="*/ 153075 w 155686"/>
                  <a:gd name="connsiteY14" fmla="*/ 49522 h 78265"/>
                  <a:gd name="connsiteX15" fmla="*/ 149853 w 155686"/>
                  <a:gd name="connsiteY15" fmla="*/ 52473 h 78265"/>
                  <a:gd name="connsiteX16" fmla="*/ 131876 w 155686"/>
                  <a:gd name="connsiteY16" fmla="*/ 73471 h 78265"/>
                  <a:gd name="connsiteX17" fmla="*/ 127636 w 155686"/>
                  <a:gd name="connsiteY17" fmla="*/ 67397 h 78265"/>
                  <a:gd name="connsiteX18" fmla="*/ 131537 w 155686"/>
                  <a:gd name="connsiteY18" fmla="*/ 53340 h 78265"/>
                  <a:gd name="connsiteX19" fmla="*/ 140525 w 155686"/>
                  <a:gd name="connsiteY19" fmla="*/ 19848 h 78265"/>
                  <a:gd name="connsiteX20" fmla="*/ 134250 w 155686"/>
                  <a:gd name="connsiteY20" fmla="*/ 4750 h 78265"/>
                  <a:gd name="connsiteX21" fmla="*/ 118478 w 155686"/>
                  <a:gd name="connsiteY21" fmla="*/ 64 h 78265"/>
                  <a:gd name="connsiteX22" fmla="*/ 88460 w 155686"/>
                  <a:gd name="connsiteY22" fmla="*/ 17592 h 78265"/>
                  <a:gd name="connsiteX23" fmla="*/ 66413 w 155686"/>
                  <a:gd name="connsiteY23" fmla="*/ 64 h 78265"/>
                  <a:gd name="connsiteX24" fmla="*/ 37751 w 155686"/>
                  <a:gd name="connsiteY24" fmla="*/ 15856 h 78265"/>
                  <a:gd name="connsiteX25" fmla="*/ 19605 w 155686"/>
                  <a:gd name="connsiteY25" fmla="*/ 64 h 78265"/>
                  <a:gd name="connsiteX26" fmla="*/ 6207 w 155686"/>
                  <a:gd name="connsiteY26" fmla="*/ 9435 h 78265"/>
                  <a:gd name="connsiteX27" fmla="*/ 102 w 155686"/>
                  <a:gd name="connsiteY27" fmla="*/ 26615 h 78265"/>
                  <a:gd name="connsiteX28" fmla="*/ 2985 w 155686"/>
                  <a:gd name="connsiteY28" fmla="*/ 28871 h 78265"/>
                  <a:gd name="connsiteX29" fmla="*/ 6716 w 155686"/>
                  <a:gd name="connsiteY29" fmla="*/ 23665 h 78265"/>
                  <a:gd name="connsiteX30" fmla="*/ 19096 w 155686"/>
                  <a:gd name="connsiteY30" fmla="*/ 4923 h 78265"/>
                  <a:gd name="connsiteX31" fmla="*/ 24693 w 155686"/>
                  <a:gd name="connsiteY31" fmla="*/ 13427 h 78265"/>
                  <a:gd name="connsiteX32" fmla="*/ 21979 w 155686"/>
                  <a:gd name="connsiteY32" fmla="*/ 27830 h 78265"/>
                  <a:gd name="connsiteX33" fmla="*/ 18248 w 155686"/>
                  <a:gd name="connsiteY33" fmla="*/ 43449 h 78265"/>
                  <a:gd name="connsiteX34" fmla="*/ 12821 w 155686"/>
                  <a:gd name="connsiteY34" fmla="*/ 65661 h 78265"/>
                  <a:gd name="connsiteX35" fmla="*/ 11125 w 155686"/>
                  <a:gd name="connsiteY35" fmla="*/ 72776 h 78265"/>
                  <a:gd name="connsiteX36" fmla="*/ 16891 w 155686"/>
                  <a:gd name="connsiteY36" fmla="*/ 78330 h 78265"/>
                  <a:gd name="connsiteX37" fmla="*/ 23506 w 155686"/>
                  <a:gd name="connsiteY37" fmla="*/ 74512 h 78265"/>
                  <a:gd name="connsiteX38" fmla="*/ 26558 w 155686"/>
                  <a:gd name="connsiteY38" fmla="*/ 63752 h 78265"/>
                  <a:gd name="connsiteX39" fmla="*/ 30289 w 155686"/>
                  <a:gd name="connsiteY39" fmla="*/ 48134 h 78265"/>
                  <a:gd name="connsiteX40" fmla="*/ 33172 w 155686"/>
                  <a:gd name="connsiteY40" fmla="*/ 36507 h 78265"/>
                  <a:gd name="connsiteX41" fmla="*/ 40295 w 155686"/>
                  <a:gd name="connsiteY41" fmla="*/ 20889 h 78265"/>
                  <a:gd name="connsiteX42" fmla="*/ 65734 w 155686"/>
                  <a:gd name="connsiteY42" fmla="*/ 4923 h 78265"/>
                  <a:gd name="connsiteX43" fmla="*/ 75740 w 155686"/>
                  <a:gd name="connsiteY43" fmla="*/ 17071 h 78265"/>
                  <a:gd name="connsiteX44" fmla="*/ 72857 w 155686"/>
                  <a:gd name="connsiteY44" fmla="*/ 33383 h 78265"/>
                  <a:gd name="connsiteX45" fmla="*/ 65734 w 155686"/>
                  <a:gd name="connsiteY45" fmla="*/ 62538 h 7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686" h="78265">
                    <a:moveTo>
                      <a:pt x="65734" y="62538"/>
                    </a:moveTo>
                    <a:cubicBezTo>
                      <a:pt x="64886" y="66008"/>
                      <a:pt x="63360" y="71909"/>
                      <a:pt x="63360" y="72776"/>
                    </a:cubicBezTo>
                    <a:cubicBezTo>
                      <a:pt x="63360" y="76594"/>
                      <a:pt x="66413" y="78330"/>
                      <a:pt x="69126" y="78330"/>
                    </a:cubicBezTo>
                    <a:cubicBezTo>
                      <a:pt x="72179" y="78330"/>
                      <a:pt x="74892" y="76074"/>
                      <a:pt x="75740" y="74512"/>
                    </a:cubicBezTo>
                    <a:cubicBezTo>
                      <a:pt x="76588" y="72950"/>
                      <a:pt x="77945" y="67397"/>
                      <a:pt x="78793" y="63752"/>
                    </a:cubicBezTo>
                    <a:cubicBezTo>
                      <a:pt x="79641" y="60455"/>
                      <a:pt x="81507" y="52473"/>
                      <a:pt x="82524" y="48134"/>
                    </a:cubicBezTo>
                    <a:cubicBezTo>
                      <a:pt x="83542" y="44316"/>
                      <a:pt x="84559" y="40498"/>
                      <a:pt x="85407" y="36507"/>
                    </a:cubicBezTo>
                    <a:cubicBezTo>
                      <a:pt x="87273" y="29045"/>
                      <a:pt x="87273" y="28698"/>
                      <a:pt x="90665" y="23318"/>
                    </a:cubicBezTo>
                    <a:cubicBezTo>
                      <a:pt x="96092" y="14815"/>
                      <a:pt x="104571" y="4923"/>
                      <a:pt x="117800" y="4923"/>
                    </a:cubicBezTo>
                    <a:cubicBezTo>
                      <a:pt x="127297" y="4923"/>
                      <a:pt x="127806" y="12906"/>
                      <a:pt x="127806" y="17071"/>
                    </a:cubicBezTo>
                    <a:cubicBezTo>
                      <a:pt x="127806" y="27483"/>
                      <a:pt x="120513" y="46746"/>
                      <a:pt x="117800" y="54034"/>
                    </a:cubicBezTo>
                    <a:cubicBezTo>
                      <a:pt x="115934" y="58893"/>
                      <a:pt x="115256" y="60455"/>
                      <a:pt x="115256" y="63405"/>
                    </a:cubicBezTo>
                    <a:cubicBezTo>
                      <a:pt x="115256" y="72603"/>
                      <a:pt x="122718" y="78330"/>
                      <a:pt x="131367" y="78330"/>
                    </a:cubicBezTo>
                    <a:cubicBezTo>
                      <a:pt x="148326" y="78330"/>
                      <a:pt x="155788" y="54381"/>
                      <a:pt x="155788" y="51778"/>
                    </a:cubicBezTo>
                    <a:cubicBezTo>
                      <a:pt x="155788" y="49522"/>
                      <a:pt x="153584" y="49522"/>
                      <a:pt x="153075" y="49522"/>
                    </a:cubicBezTo>
                    <a:cubicBezTo>
                      <a:pt x="150701" y="49522"/>
                      <a:pt x="150531" y="50564"/>
                      <a:pt x="149853" y="52473"/>
                    </a:cubicBezTo>
                    <a:cubicBezTo>
                      <a:pt x="145952" y="66355"/>
                      <a:pt x="138660" y="73471"/>
                      <a:pt x="131876" y="73471"/>
                    </a:cubicBezTo>
                    <a:cubicBezTo>
                      <a:pt x="128314" y="73471"/>
                      <a:pt x="127636" y="71041"/>
                      <a:pt x="127636" y="67397"/>
                    </a:cubicBezTo>
                    <a:cubicBezTo>
                      <a:pt x="127636" y="63405"/>
                      <a:pt x="128484" y="61149"/>
                      <a:pt x="131537" y="53340"/>
                    </a:cubicBezTo>
                    <a:cubicBezTo>
                      <a:pt x="133572" y="47961"/>
                      <a:pt x="140525" y="29566"/>
                      <a:pt x="140525" y="19848"/>
                    </a:cubicBezTo>
                    <a:cubicBezTo>
                      <a:pt x="140525" y="17071"/>
                      <a:pt x="140525" y="9782"/>
                      <a:pt x="134250" y="4750"/>
                    </a:cubicBezTo>
                    <a:cubicBezTo>
                      <a:pt x="131367" y="2494"/>
                      <a:pt x="126449" y="64"/>
                      <a:pt x="118478" y="64"/>
                    </a:cubicBezTo>
                    <a:cubicBezTo>
                      <a:pt x="103214" y="64"/>
                      <a:pt x="93887" y="10303"/>
                      <a:pt x="88460" y="17592"/>
                    </a:cubicBezTo>
                    <a:cubicBezTo>
                      <a:pt x="87103" y="2841"/>
                      <a:pt x="75062" y="64"/>
                      <a:pt x="66413" y="64"/>
                    </a:cubicBezTo>
                    <a:cubicBezTo>
                      <a:pt x="52336" y="64"/>
                      <a:pt x="42839" y="8915"/>
                      <a:pt x="37751" y="15856"/>
                    </a:cubicBezTo>
                    <a:cubicBezTo>
                      <a:pt x="36564" y="3882"/>
                      <a:pt x="26558" y="64"/>
                      <a:pt x="19605" y="64"/>
                    </a:cubicBezTo>
                    <a:cubicBezTo>
                      <a:pt x="12312" y="64"/>
                      <a:pt x="8412" y="5444"/>
                      <a:pt x="6207" y="9435"/>
                    </a:cubicBezTo>
                    <a:cubicBezTo>
                      <a:pt x="2476" y="15856"/>
                      <a:pt x="102" y="25748"/>
                      <a:pt x="102" y="26615"/>
                    </a:cubicBezTo>
                    <a:cubicBezTo>
                      <a:pt x="102" y="28871"/>
                      <a:pt x="2476" y="28871"/>
                      <a:pt x="2985" y="28871"/>
                    </a:cubicBezTo>
                    <a:cubicBezTo>
                      <a:pt x="5359" y="28871"/>
                      <a:pt x="5529" y="28351"/>
                      <a:pt x="6716" y="23665"/>
                    </a:cubicBezTo>
                    <a:cubicBezTo>
                      <a:pt x="9260" y="13427"/>
                      <a:pt x="12482" y="4923"/>
                      <a:pt x="19096" y="4923"/>
                    </a:cubicBezTo>
                    <a:cubicBezTo>
                      <a:pt x="23506" y="4923"/>
                      <a:pt x="24693" y="8741"/>
                      <a:pt x="24693" y="13427"/>
                    </a:cubicBezTo>
                    <a:cubicBezTo>
                      <a:pt x="24693" y="16724"/>
                      <a:pt x="23166" y="23145"/>
                      <a:pt x="21979" y="27830"/>
                    </a:cubicBezTo>
                    <a:cubicBezTo>
                      <a:pt x="20792" y="32516"/>
                      <a:pt x="19096" y="39631"/>
                      <a:pt x="18248" y="43449"/>
                    </a:cubicBezTo>
                    <a:lnTo>
                      <a:pt x="12821" y="65661"/>
                    </a:lnTo>
                    <a:cubicBezTo>
                      <a:pt x="12143" y="67917"/>
                      <a:pt x="11125" y="72256"/>
                      <a:pt x="11125" y="72776"/>
                    </a:cubicBezTo>
                    <a:cubicBezTo>
                      <a:pt x="11125" y="76594"/>
                      <a:pt x="14178" y="78330"/>
                      <a:pt x="16891" y="78330"/>
                    </a:cubicBezTo>
                    <a:cubicBezTo>
                      <a:pt x="19944" y="78330"/>
                      <a:pt x="22658" y="76074"/>
                      <a:pt x="23506" y="74512"/>
                    </a:cubicBezTo>
                    <a:cubicBezTo>
                      <a:pt x="24354" y="72950"/>
                      <a:pt x="25710" y="67397"/>
                      <a:pt x="26558" y="63752"/>
                    </a:cubicBezTo>
                    <a:cubicBezTo>
                      <a:pt x="27406" y="60455"/>
                      <a:pt x="29272" y="52473"/>
                      <a:pt x="30289" y="48134"/>
                    </a:cubicBezTo>
                    <a:cubicBezTo>
                      <a:pt x="31307" y="44316"/>
                      <a:pt x="32324" y="40498"/>
                      <a:pt x="33172" y="36507"/>
                    </a:cubicBezTo>
                    <a:cubicBezTo>
                      <a:pt x="35038" y="29392"/>
                      <a:pt x="35377" y="28004"/>
                      <a:pt x="40295" y="20889"/>
                    </a:cubicBezTo>
                    <a:cubicBezTo>
                      <a:pt x="45044" y="13947"/>
                      <a:pt x="53015" y="4923"/>
                      <a:pt x="65734" y="4923"/>
                    </a:cubicBezTo>
                    <a:cubicBezTo>
                      <a:pt x="75571" y="4923"/>
                      <a:pt x="75740" y="13774"/>
                      <a:pt x="75740" y="17071"/>
                    </a:cubicBezTo>
                    <a:cubicBezTo>
                      <a:pt x="75740" y="21409"/>
                      <a:pt x="75232" y="23665"/>
                      <a:pt x="72857" y="33383"/>
                    </a:cubicBezTo>
                    <a:lnTo>
                      <a:pt x="65734" y="62538"/>
                    </a:lnTo>
                    <a:close/>
                  </a:path>
                </a:pathLst>
              </a:custGeom>
              <a:solidFill>
                <a:srgbClr val="000000"/>
              </a:solidFill>
              <a:ln w="241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50" name="Group 49" descr="\documentclass{article}&#10;\usepackage{amsmath,amssymb}&#10;\pagestyle{empty}&#10;\begin{document}&#10;$\mathbf{w}_{m_{fv}} \in \mathbb{R}^{n_r}$&#10;&#10;\end{document}" title="IguanaTex Vector Display">
              <a:extLst>
                <a:ext uri="{FF2B5EF4-FFF2-40B4-BE49-F238E27FC236}">
                  <a16:creationId xmlns:a16="http://schemas.microsoft.com/office/drawing/2014/main" id="{05828EE5-2EC8-4171-8E9A-F7320897E65C}"/>
                </a:ext>
              </a:extLst>
            </p:cNvPr>
            <p:cNvGrpSpPr>
              <a:grpSpLocks noChangeAspect="1"/>
            </p:cNvGrpSpPr>
            <p:nvPr>
              <p:custDataLst>
                <p:tags r:id="rId26"/>
              </p:custDataLst>
            </p:nvPr>
          </p:nvGrpSpPr>
          <p:grpSpPr>
            <a:xfrm>
              <a:off x="-1377820" y="7795080"/>
              <a:ext cx="1234498" cy="263426"/>
              <a:chOff x="4388149" y="3957329"/>
              <a:chExt cx="1234498" cy="263426"/>
            </a:xfrm>
          </p:grpSpPr>
          <p:sp>
            <p:nvSpPr>
              <p:cNvPr id="42" name="Freeform: Shape 41">
                <a:extLst>
                  <a:ext uri="{FF2B5EF4-FFF2-40B4-BE49-F238E27FC236}">
                    <a16:creationId xmlns:a16="http://schemas.microsoft.com/office/drawing/2014/main" id="{0D26017B-CDEA-41BC-A0D5-039C03F82C8D}"/>
                  </a:ext>
                </a:extLst>
              </p:cNvPr>
              <p:cNvSpPr/>
              <p:nvPr>
                <p:custDataLst>
                  <p:tags r:id="rId101"/>
                </p:custDataLst>
              </p:nvPr>
            </p:nvSpPr>
            <p:spPr>
              <a:xfrm>
                <a:off x="4388149" y="4018162"/>
                <a:ext cx="186609" cy="113083"/>
              </a:xfrm>
              <a:custGeom>
                <a:avLst/>
                <a:gdLst>
                  <a:gd name="connsiteX0" fmla="*/ 170417 w 186609"/>
                  <a:gd name="connsiteY0" fmla="*/ 17227 h 113083"/>
                  <a:gd name="connsiteX1" fmla="*/ 186686 w 186609"/>
                  <a:gd name="connsiteY1" fmla="*/ 11926 h 113083"/>
                  <a:gd name="connsiteX2" fmla="*/ 186686 w 186609"/>
                  <a:gd name="connsiteY2" fmla="*/ 63 h 113083"/>
                  <a:gd name="connsiteX3" fmla="*/ 168264 w 186609"/>
                  <a:gd name="connsiteY3" fmla="*/ 820 h 113083"/>
                  <a:gd name="connsiteX4" fmla="*/ 145297 w 186609"/>
                  <a:gd name="connsiteY4" fmla="*/ 63 h 113083"/>
                  <a:gd name="connsiteX5" fmla="*/ 145297 w 186609"/>
                  <a:gd name="connsiteY5" fmla="*/ 11926 h 113083"/>
                  <a:gd name="connsiteX6" fmla="*/ 159173 w 186609"/>
                  <a:gd name="connsiteY6" fmla="*/ 14955 h 113083"/>
                  <a:gd name="connsiteX7" fmla="*/ 158216 w 186609"/>
                  <a:gd name="connsiteY7" fmla="*/ 17984 h 113083"/>
                  <a:gd name="connsiteX8" fmla="*/ 133096 w 186609"/>
                  <a:gd name="connsiteY8" fmla="*/ 82604 h 113083"/>
                  <a:gd name="connsiteX9" fmla="*/ 105822 w 186609"/>
                  <a:gd name="connsiteY9" fmla="*/ 11926 h 113083"/>
                  <a:gd name="connsiteX10" fmla="*/ 119220 w 186609"/>
                  <a:gd name="connsiteY10" fmla="*/ 11926 h 113083"/>
                  <a:gd name="connsiteX11" fmla="*/ 119220 w 186609"/>
                  <a:gd name="connsiteY11" fmla="*/ 63 h 113083"/>
                  <a:gd name="connsiteX12" fmla="*/ 91946 w 186609"/>
                  <a:gd name="connsiteY12" fmla="*/ 820 h 113083"/>
                  <a:gd name="connsiteX13" fmla="*/ 68022 w 186609"/>
                  <a:gd name="connsiteY13" fmla="*/ 63 h 113083"/>
                  <a:gd name="connsiteX14" fmla="*/ 68022 w 186609"/>
                  <a:gd name="connsiteY14" fmla="*/ 11926 h 113083"/>
                  <a:gd name="connsiteX15" fmla="*/ 82137 w 186609"/>
                  <a:gd name="connsiteY15" fmla="*/ 11926 h 113083"/>
                  <a:gd name="connsiteX16" fmla="*/ 87161 w 186609"/>
                  <a:gd name="connsiteY16" fmla="*/ 25305 h 113083"/>
                  <a:gd name="connsiteX17" fmla="*/ 86204 w 186609"/>
                  <a:gd name="connsiteY17" fmla="*/ 28586 h 113083"/>
                  <a:gd name="connsiteX18" fmla="*/ 67304 w 186609"/>
                  <a:gd name="connsiteY18" fmla="*/ 77050 h 113083"/>
                  <a:gd name="connsiteX19" fmla="*/ 42183 w 186609"/>
                  <a:gd name="connsiteY19" fmla="*/ 11926 h 113083"/>
                  <a:gd name="connsiteX20" fmla="*/ 55581 w 186609"/>
                  <a:gd name="connsiteY20" fmla="*/ 11926 h 113083"/>
                  <a:gd name="connsiteX21" fmla="*/ 55581 w 186609"/>
                  <a:gd name="connsiteY21" fmla="*/ 63 h 113083"/>
                  <a:gd name="connsiteX22" fmla="*/ 26154 w 186609"/>
                  <a:gd name="connsiteY22" fmla="*/ 820 h 113083"/>
                  <a:gd name="connsiteX23" fmla="*/ 77 w 186609"/>
                  <a:gd name="connsiteY23" fmla="*/ 63 h 113083"/>
                  <a:gd name="connsiteX24" fmla="*/ 77 w 186609"/>
                  <a:gd name="connsiteY24" fmla="*/ 11926 h 113083"/>
                  <a:gd name="connsiteX25" fmla="*/ 14192 w 186609"/>
                  <a:gd name="connsiteY25" fmla="*/ 11926 h 113083"/>
                  <a:gd name="connsiteX26" fmla="*/ 50796 w 186609"/>
                  <a:gd name="connsiteY26" fmla="*/ 106331 h 113083"/>
                  <a:gd name="connsiteX27" fmla="*/ 59409 w 186609"/>
                  <a:gd name="connsiteY27" fmla="*/ 113146 h 113083"/>
                  <a:gd name="connsiteX28" fmla="*/ 68022 w 186609"/>
                  <a:gd name="connsiteY28" fmla="*/ 106331 h 113083"/>
                  <a:gd name="connsiteX29" fmla="*/ 93381 w 186609"/>
                  <a:gd name="connsiteY29" fmla="*/ 40955 h 113083"/>
                  <a:gd name="connsiteX30" fmla="*/ 118741 w 186609"/>
                  <a:gd name="connsiteY30" fmla="*/ 106331 h 113083"/>
                  <a:gd name="connsiteX31" fmla="*/ 127354 w 186609"/>
                  <a:gd name="connsiteY31" fmla="*/ 113146 h 113083"/>
                  <a:gd name="connsiteX32" fmla="*/ 135967 w 186609"/>
                  <a:gd name="connsiteY32" fmla="*/ 106331 h 113083"/>
                  <a:gd name="connsiteX33" fmla="*/ 170417 w 186609"/>
                  <a:gd name="connsiteY33" fmla="*/ 17227 h 11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6609" h="113083">
                    <a:moveTo>
                      <a:pt x="170417" y="17227"/>
                    </a:moveTo>
                    <a:cubicBezTo>
                      <a:pt x="171614" y="13946"/>
                      <a:pt x="172571" y="11926"/>
                      <a:pt x="186686" y="11926"/>
                    </a:cubicBezTo>
                    <a:lnTo>
                      <a:pt x="186686" y="63"/>
                    </a:lnTo>
                    <a:cubicBezTo>
                      <a:pt x="181183" y="568"/>
                      <a:pt x="174006" y="820"/>
                      <a:pt x="168264" y="820"/>
                    </a:cubicBezTo>
                    <a:cubicBezTo>
                      <a:pt x="161805" y="820"/>
                      <a:pt x="150560" y="315"/>
                      <a:pt x="145297" y="63"/>
                    </a:cubicBezTo>
                    <a:lnTo>
                      <a:pt x="145297" y="11926"/>
                    </a:lnTo>
                    <a:cubicBezTo>
                      <a:pt x="147450" y="11926"/>
                      <a:pt x="159173" y="12179"/>
                      <a:pt x="159173" y="14955"/>
                    </a:cubicBezTo>
                    <a:cubicBezTo>
                      <a:pt x="159173" y="15713"/>
                      <a:pt x="158455" y="17227"/>
                      <a:pt x="158216" y="17984"/>
                    </a:cubicBezTo>
                    <a:lnTo>
                      <a:pt x="133096" y="82604"/>
                    </a:lnTo>
                    <a:lnTo>
                      <a:pt x="105822" y="11926"/>
                    </a:lnTo>
                    <a:lnTo>
                      <a:pt x="119220" y="11926"/>
                    </a:lnTo>
                    <a:lnTo>
                      <a:pt x="119220" y="63"/>
                    </a:lnTo>
                    <a:cubicBezTo>
                      <a:pt x="111564" y="315"/>
                      <a:pt x="99123" y="820"/>
                      <a:pt x="91946" y="820"/>
                    </a:cubicBezTo>
                    <a:cubicBezTo>
                      <a:pt x="81898" y="820"/>
                      <a:pt x="71850" y="315"/>
                      <a:pt x="68022" y="63"/>
                    </a:cubicBezTo>
                    <a:lnTo>
                      <a:pt x="68022" y="11926"/>
                    </a:lnTo>
                    <a:lnTo>
                      <a:pt x="82137" y="11926"/>
                    </a:lnTo>
                    <a:cubicBezTo>
                      <a:pt x="87161" y="24547"/>
                      <a:pt x="87161" y="25052"/>
                      <a:pt x="87161" y="25305"/>
                    </a:cubicBezTo>
                    <a:cubicBezTo>
                      <a:pt x="87161" y="26314"/>
                      <a:pt x="86443" y="27829"/>
                      <a:pt x="86204" y="28586"/>
                    </a:cubicBezTo>
                    <a:lnTo>
                      <a:pt x="67304" y="77050"/>
                    </a:lnTo>
                    <a:lnTo>
                      <a:pt x="42183" y="11926"/>
                    </a:lnTo>
                    <a:lnTo>
                      <a:pt x="55581" y="11926"/>
                    </a:lnTo>
                    <a:lnTo>
                      <a:pt x="55581" y="63"/>
                    </a:lnTo>
                    <a:cubicBezTo>
                      <a:pt x="45772" y="568"/>
                      <a:pt x="35963" y="820"/>
                      <a:pt x="26154" y="820"/>
                    </a:cubicBezTo>
                    <a:cubicBezTo>
                      <a:pt x="18738" y="820"/>
                      <a:pt x="8211" y="315"/>
                      <a:pt x="77" y="63"/>
                    </a:cubicBezTo>
                    <a:lnTo>
                      <a:pt x="77" y="11926"/>
                    </a:lnTo>
                    <a:lnTo>
                      <a:pt x="14192" y="11926"/>
                    </a:lnTo>
                    <a:lnTo>
                      <a:pt x="50796" y="106331"/>
                    </a:lnTo>
                    <a:cubicBezTo>
                      <a:pt x="52471" y="110622"/>
                      <a:pt x="53428" y="113146"/>
                      <a:pt x="59409" y="113146"/>
                    </a:cubicBezTo>
                    <a:cubicBezTo>
                      <a:pt x="65390" y="113146"/>
                      <a:pt x="66347" y="110622"/>
                      <a:pt x="68022" y="106331"/>
                    </a:cubicBezTo>
                    <a:lnTo>
                      <a:pt x="93381" y="40955"/>
                    </a:lnTo>
                    <a:lnTo>
                      <a:pt x="118741" y="106331"/>
                    </a:lnTo>
                    <a:cubicBezTo>
                      <a:pt x="120416" y="110622"/>
                      <a:pt x="121373" y="113146"/>
                      <a:pt x="127354" y="113146"/>
                    </a:cubicBezTo>
                    <a:cubicBezTo>
                      <a:pt x="133335" y="113146"/>
                      <a:pt x="134292" y="110622"/>
                      <a:pt x="135967" y="106331"/>
                    </a:cubicBezTo>
                    <a:lnTo>
                      <a:pt x="170417" y="17227"/>
                    </a:lnTo>
                    <a:close/>
                  </a:path>
                </a:pathLst>
              </a:custGeom>
              <a:solidFill>
                <a:srgbClr val="000000"/>
              </a:solidFill>
              <a:ln w="239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3" name="Freeform: Shape 42">
                <a:extLst>
                  <a:ext uri="{FF2B5EF4-FFF2-40B4-BE49-F238E27FC236}">
                    <a16:creationId xmlns:a16="http://schemas.microsoft.com/office/drawing/2014/main" id="{E4F55135-6DC3-43C4-8977-F8F26A221F8F}"/>
                  </a:ext>
                </a:extLst>
              </p:cNvPr>
              <p:cNvSpPr/>
              <p:nvPr>
                <p:custDataLst>
                  <p:tags r:id="rId102"/>
                </p:custDataLst>
              </p:nvPr>
            </p:nvSpPr>
            <p:spPr>
              <a:xfrm>
                <a:off x="4588742" y="4090176"/>
                <a:ext cx="153737" cy="79688"/>
              </a:xfrm>
              <a:custGeom>
                <a:avLst/>
                <a:gdLst>
                  <a:gd name="connsiteX0" fmla="*/ 64896 w 153737"/>
                  <a:gd name="connsiteY0" fmla="*/ 63674 h 79688"/>
                  <a:gd name="connsiteX1" fmla="*/ 62551 w 153737"/>
                  <a:gd name="connsiteY1" fmla="*/ 74099 h 79688"/>
                  <a:gd name="connsiteX2" fmla="*/ 68245 w 153737"/>
                  <a:gd name="connsiteY2" fmla="*/ 79753 h 79688"/>
                  <a:gd name="connsiteX3" fmla="*/ 74777 w 153737"/>
                  <a:gd name="connsiteY3" fmla="*/ 75866 h 79688"/>
                  <a:gd name="connsiteX4" fmla="*/ 77791 w 153737"/>
                  <a:gd name="connsiteY4" fmla="*/ 64911 h 79688"/>
                  <a:gd name="connsiteX5" fmla="*/ 81475 w 153737"/>
                  <a:gd name="connsiteY5" fmla="*/ 49008 h 79688"/>
                  <a:gd name="connsiteX6" fmla="*/ 84322 w 153737"/>
                  <a:gd name="connsiteY6" fmla="*/ 37170 h 79688"/>
                  <a:gd name="connsiteX7" fmla="*/ 89514 w 153737"/>
                  <a:gd name="connsiteY7" fmla="*/ 23741 h 79688"/>
                  <a:gd name="connsiteX8" fmla="*/ 116309 w 153737"/>
                  <a:gd name="connsiteY8" fmla="*/ 5012 h 79688"/>
                  <a:gd name="connsiteX9" fmla="*/ 126190 w 153737"/>
                  <a:gd name="connsiteY9" fmla="*/ 17380 h 79688"/>
                  <a:gd name="connsiteX10" fmla="*/ 116309 w 153737"/>
                  <a:gd name="connsiteY10" fmla="*/ 55016 h 79688"/>
                  <a:gd name="connsiteX11" fmla="*/ 113797 w 153737"/>
                  <a:gd name="connsiteY11" fmla="*/ 64557 h 79688"/>
                  <a:gd name="connsiteX12" fmla="*/ 129707 w 153737"/>
                  <a:gd name="connsiteY12" fmla="*/ 79753 h 79688"/>
                  <a:gd name="connsiteX13" fmla="*/ 153822 w 153737"/>
                  <a:gd name="connsiteY13" fmla="*/ 52719 h 79688"/>
                  <a:gd name="connsiteX14" fmla="*/ 151143 w 153737"/>
                  <a:gd name="connsiteY14" fmla="*/ 50422 h 79688"/>
                  <a:gd name="connsiteX15" fmla="*/ 147961 w 153737"/>
                  <a:gd name="connsiteY15" fmla="*/ 53426 h 79688"/>
                  <a:gd name="connsiteX16" fmla="*/ 130209 w 153737"/>
                  <a:gd name="connsiteY16" fmla="*/ 74805 h 79688"/>
                  <a:gd name="connsiteX17" fmla="*/ 126022 w 153737"/>
                  <a:gd name="connsiteY17" fmla="*/ 68621 h 79688"/>
                  <a:gd name="connsiteX18" fmla="*/ 129874 w 153737"/>
                  <a:gd name="connsiteY18" fmla="*/ 54309 h 79688"/>
                  <a:gd name="connsiteX19" fmla="*/ 138750 w 153737"/>
                  <a:gd name="connsiteY19" fmla="*/ 20207 h 79688"/>
                  <a:gd name="connsiteX20" fmla="*/ 132554 w 153737"/>
                  <a:gd name="connsiteY20" fmla="*/ 4835 h 79688"/>
                  <a:gd name="connsiteX21" fmla="*/ 116979 w 153737"/>
                  <a:gd name="connsiteY21" fmla="*/ 64 h 79688"/>
                  <a:gd name="connsiteX22" fmla="*/ 87337 w 153737"/>
                  <a:gd name="connsiteY22" fmla="*/ 17910 h 79688"/>
                  <a:gd name="connsiteX23" fmla="*/ 65566 w 153737"/>
                  <a:gd name="connsiteY23" fmla="*/ 64 h 79688"/>
                  <a:gd name="connsiteX24" fmla="*/ 37263 w 153737"/>
                  <a:gd name="connsiteY24" fmla="*/ 16143 h 79688"/>
                  <a:gd name="connsiteX25" fmla="*/ 19344 w 153737"/>
                  <a:gd name="connsiteY25" fmla="*/ 64 h 79688"/>
                  <a:gd name="connsiteX26" fmla="*/ 6114 w 153737"/>
                  <a:gd name="connsiteY26" fmla="*/ 9606 h 79688"/>
                  <a:gd name="connsiteX27" fmla="*/ 85 w 153737"/>
                  <a:gd name="connsiteY27" fmla="*/ 27098 h 79688"/>
                  <a:gd name="connsiteX28" fmla="*/ 2932 w 153737"/>
                  <a:gd name="connsiteY28" fmla="*/ 29395 h 79688"/>
                  <a:gd name="connsiteX29" fmla="*/ 6616 w 153737"/>
                  <a:gd name="connsiteY29" fmla="*/ 24094 h 79688"/>
                  <a:gd name="connsiteX30" fmla="*/ 18842 w 153737"/>
                  <a:gd name="connsiteY30" fmla="*/ 5012 h 79688"/>
                  <a:gd name="connsiteX31" fmla="*/ 24368 w 153737"/>
                  <a:gd name="connsiteY31" fmla="*/ 13670 h 79688"/>
                  <a:gd name="connsiteX32" fmla="*/ 21689 w 153737"/>
                  <a:gd name="connsiteY32" fmla="*/ 28335 h 79688"/>
                  <a:gd name="connsiteX33" fmla="*/ 18004 w 153737"/>
                  <a:gd name="connsiteY33" fmla="*/ 44237 h 79688"/>
                  <a:gd name="connsiteX34" fmla="*/ 12645 w 153737"/>
                  <a:gd name="connsiteY34" fmla="*/ 66854 h 79688"/>
                  <a:gd name="connsiteX35" fmla="*/ 10971 w 153737"/>
                  <a:gd name="connsiteY35" fmla="*/ 74099 h 79688"/>
                  <a:gd name="connsiteX36" fmla="*/ 16665 w 153737"/>
                  <a:gd name="connsiteY36" fmla="*/ 79753 h 79688"/>
                  <a:gd name="connsiteX37" fmla="*/ 23196 w 153737"/>
                  <a:gd name="connsiteY37" fmla="*/ 75866 h 79688"/>
                  <a:gd name="connsiteX38" fmla="*/ 26210 w 153737"/>
                  <a:gd name="connsiteY38" fmla="*/ 64911 h 79688"/>
                  <a:gd name="connsiteX39" fmla="*/ 29895 w 153737"/>
                  <a:gd name="connsiteY39" fmla="*/ 49008 h 79688"/>
                  <a:gd name="connsiteX40" fmla="*/ 32742 w 153737"/>
                  <a:gd name="connsiteY40" fmla="*/ 37170 h 79688"/>
                  <a:gd name="connsiteX41" fmla="*/ 39775 w 153737"/>
                  <a:gd name="connsiteY41" fmla="*/ 21267 h 79688"/>
                  <a:gd name="connsiteX42" fmla="*/ 64896 w 153737"/>
                  <a:gd name="connsiteY42" fmla="*/ 5012 h 79688"/>
                  <a:gd name="connsiteX43" fmla="*/ 74777 w 153737"/>
                  <a:gd name="connsiteY43" fmla="*/ 17380 h 79688"/>
                  <a:gd name="connsiteX44" fmla="*/ 71930 w 153737"/>
                  <a:gd name="connsiteY44" fmla="*/ 33989 h 79688"/>
                  <a:gd name="connsiteX45" fmla="*/ 64896 w 153737"/>
                  <a:gd name="connsiteY45" fmla="*/ 63674 h 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3737" h="79688">
                    <a:moveTo>
                      <a:pt x="64896" y="63674"/>
                    </a:moveTo>
                    <a:cubicBezTo>
                      <a:pt x="64058" y="67208"/>
                      <a:pt x="62551" y="73215"/>
                      <a:pt x="62551" y="74099"/>
                    </a:cubicBezTo>
                    <a:cubicBezTo>
                      <a:pt x="62551" y="77986"/>
                      <a:pt x="65566" y="79753"/>
                      <a:pt x="68245" y="79753"/>
                    </a:cubicBezTo>
                    <a:cubicBezTo>
                      <a:pt x="71260" y="79753"/>
                      <a:pt x="73939" y="77456"/>
                      <a:pt x="74777" y="75866"/>
                    </a:cubicBezTo>
                    <a:cubicBezTo>
                      <a:pt x="75614" y="74275"/>
                      <a:pt x="76954" y="68621"/>
                      <a:pt x="77791" y="64911"/>
                    </a:cubicBezTo>
                    <a:cubicBezTo>
                      <a:pt x="78628" y="61553"/>
                      <a:pt x="80471" y="53426"/>
                      <a:pt x="81475" y="49008"/>
                    </a:cubicBezTo>
                    <a:cubicBezTo>
                      <a:pt x="82480" y="45121"/>
                      <a:pt x="83485" y="41234"/>
                      <a:pt x="84322" y="37170"/>
                    </a:cubicBezTo>
                    <a:cubicBezTo>
                      <a:pt x="86164" y="29572"/>
                      <a:pt x="86164" y="29219"/>
                      <a:pt x="89514" y="23741"/>
                    </a:cubicBezTo>
                    <a:cubicBezTo>
                      <a:pt x="94873" y="15083"/>
                      <a:pt x="103246" y="5012"/>
                      <a:pt x="116309" y="5012"/>
                    </a:cubicBezTo>
                    <a:cubicBezTo>
                      <a:pt x="125687" y="5012"/>
                      <a:pt x="126190" y="13140"/>
                      <a:pt x="126190" y="17380"/>
                    </a:cubicBezTo>
                    <a:cubicBezTo>
                      <a:pt x="126190" y="27982"/>
                      <a:pt x="118989" y="47595"/>
                      <a:pt x="116309" y="55016"/>
                    </a:cubicBezTo>
                    <a:cubicBezTo>
                      <a:pt x="114467" y="59963"/>
                      <a:pt x="113797" y="61553"/>
                      <a:pt x="113797" y="64557"/>
                    </a:cubicBezTo>
                    <a:cubicBezTo>
                      <a:pt x="113797" y="73922"/>
                      <a:pt x="121166" y="79753"/>
                      <a:pt x="129707" y="79753"/>
                    </a:cubicBezTo>
                    <a:cubicBezTo>
                      <a:pt x="146454" y="79753"/>
                      <a:pt x="153822" y="55369"/>
                      <a:pt x="153822" y="52719"/>
                    </a:cubicBezTo>
                    <a:cubicBezTo>
                      <a:pt x="153822" y="50422"/>
                      <a:pt x="151645" y="50422"/>
                      <a:pt x="151143" y="50422"/>
                    </a:cubicBezTo>
                    <a:cubicBezTo>
                      <a:pt x="148798" y="50422"/>
                      <a:pt x="148631" y="51482"/>
                      <a:pt x="147961" y="53426"/>
                    </a:cubicBezTo>
                    <a:cubicBezTo>
                      <a:pt x="144109" y="67561"/>
                      <a:pt x="136908" y="74805"/>
                      <a:pt x="130209" y="74805"/>
                    </a:cubicBezTo>
                    <a:cubicBezTo>
                      <a:pt x="126692" y="74805"/>
                      <a:pt x="126022" y="72332"/>
                      <a:pt x="126022" y="68621"/>
                    </a:cubicBezTo>
                    <a:cubicBezTo>
                      <a:pt x="126022" y="64557"/>
                      <a:pt x="126860" y="62260"/>
                      <a:pt x="129874" y="54309"/>
                    </a:cubicBezTo>
                    <a:cubicBezTo>
                      <a:pt x="131884" y="48832"/>
                      <a:pt x="138750" y="30102"/>
                      <a:pt x="138750" y="20207"/>
                    </a:cubicBezTo>
                    <a:cubicBezTo>
                      <a:pt x="138750" y="17380"/>
                      <a:pt x="138750" y="9959"/>
                      <a:pt x="132554" y="4835"/>
                    </a:cubicBezTo>
                    <a:cubicBezTo>
                      <a:pt x="129707" y="2538"/>
                      <a:pt x="124850" y="64"/>
                      <a:pt x="116979" y="64"/>
                    </a:cubicBezTo>
                    <a:cubicBezTo>
                      <a:pt x="101907" y="64"/>
                      <a:pt x="92696" y="10489"/>
                      <a:pt x="87337" y="17910"/>
                    </a:cubicBezTo>
                    <a:cubicBezTo>
                      <a:pt x="85997" y="2891"/>
                      <a:pt x="74107" y="64"/>
                      <a:pt x="65566" y="64"/>
                    </a:cubicBezTo>
                    <a:cubicBezTo>
                      <a:pt x="51666" y="64"/>
                      <a:pt x="42287" y="9076"/>
                      <a:pt x="37263" y="16143"/>
                    </a:cubicBezTo>
                    <a:cubicBezTo>
                      <a:pt x="36091" y="3952"/>
                      <a:pt x="26210" y="64"/>
                      <a:pt x="19344" y="64"/>
                    </a:cubicBezTo>
                    <a:cubicBezTo>
                      <a:pt x="12143" y="64"/>
                      <a:pt x="8291" y="5542"/>
                      <a:pt x="6114" y="9606"/>
                    </a:cubicBezTo>
                    <a:cubicBezTo>
                      <a:pt x="2430" y="16143"/>
                      <a:pt x="85" y="26215"/>
                      <a:pt x="85" y="27098"/>
                    </a:cubicBezTo>
                    <a:cubicBezTo>
                      <a:pt x="85" y="29395"/>
                      <a:pt x="2430" y="29395"/>
                      <a:pt x="2932" y="29395"/>
                    </a:cubicBezTo>
                    <a:cubicBezTo>
                      <a:pt x="5277" y="29395"/>
                      <a:pt x="5444" y="28865"/>
                      <a:pt x="6616" y="24094"/>
                    </a:cubicBezTo>
                    <a:cubicBezTo>
                      <a:pt x="9128" y="13670"/>
                      <a:pt x="12310" y="5012"/>
                      <a:pt x="18842" y="5012"/>
                    </a:cubicBezTo>
                    <a:cubicBezTo>
                      <a:pt x="23196" y="5012"/>
                      <a:pt x="24368" y="8899"/>
                      <a:pt x="24368" y="13670"/>
                    </a:cubicBezTo>
                    <a:cubicBezTo>
                      <a:pt x="24368" y="17027"/>
                      <a:pt x="22861" y="23564"/>
                      <a:pt x="21689" y="28335"/>
                    </a:cubicBezTo>
                    <a:cubicBezTo>
                      <a:pt x="20516" y="33106"/>
                      <a:pt x="18842" y="40350"/>
                      <a:pt x="18004" y="44237"/>
                    </a:cubicBezTo>
                    <a:lnTo>
                      <a:pt x="12645" y="66854"/>
                    </a:lnTo>
                    <a:cubicBezTo>
                      <a:pt x="11975" y="69151"/>
                      <a:pt x="10971" y="73569"/>
                      <a:pt x="10971" y="74099"/>
                    </a:cubicBezTo>
                    <a:cubicBezTo>
                      <a:pt x="10971" y="77986"/>
                      <a:pt x="13985" y="79753"/>
                      <a:pt x="16665" y="79753"/>
                    </a:cubicBezTo>
                    <a:cubicBezTo>
                      <a:pt x="19679" y="79753"/>
                      <a:pt x="22358" y="77456"/>
                      <a:pt x="23196" y="75866"/>
                    </a:cubicBezTo>
                    <a:cubicBezTo>
                      <a:pt x="24033" y="74275"/>
                      <a:pt x="25373" y="68621"/>
                      <a:pt x="26210" y="64911"/>
                    </a:cubicBezTo>
                    <a:cubicBezTo>
                      <a:pt x="27048" y="61553"/>
                      <a:pt x="28890" y="53426"/>
                      <a:pt x="29895" y="49008"/>
                    </a:cubicBezTo>
                    <a:cubicBezTo>
                      <a:pt x="30899" y="45121"/>
                      <a:pt x="31904" y="41234"/>
                      <a:pt x="32742" y="37170"/>
                    </a:cubicBezTo>
                    <a:cubicBezTo>
                      <a:pt x="34584" y="29925"/>
                      <a:pt x="34919" y="28512"/>
                      <a:pt x="39775" y="21267"/>
                    </a:cubicBezTo>
                    <a:cubicBezTo>
                      <a:pt x="44465" y="14200"/>
                      <a:pt x="52336" y="5012"/>
                      <a:pt x="64896" y="5012"/>
                    </a:cubicBezTo>
                    <a:cubicBezTo>
                      <a:pt x="74609" y="5012"/>
                      <a:pt x="74777" y="14023"/>
                      <a:pt x="74777" y="17380"/>
                    </a:cubicBezTo>
                    <a:cubicBezTo>
                      <a:pt x="74777" y="21797"/>
                      <a:pt x="74274" y="24094"/>
                      <a:pt x="71930" y="33989"/>
                    </a:cubicBezTo>
                    <a:lnTo>
                      <a:pt x="64896" y="63674"/>
                    </a:lnTo>
                    <a:close/>
                  </a:path>
                </a:pathLst>
              </a:custGeom>
              <a:solidFill>
                <a:srgbClr val="000000"/>
              </a:solidFill>
              <a:ln w="239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4" name="Freeform: Shape 43">
                <a:extLst>
                  <a:ext uri="{FF2B5EF4-FFF2-40B4-BE49-F238E27FC236}">
                    <a16:creationId xmlns:a16="http://schemas.microsoft.com/office/drawing/2014/main" id="{0A01F15E-A7CC-4D37-92E3-CD86D30BEBAE}"/>
                  </a:ext>
                </a:extLst>
              </p:cNvPr>
              <p:cNvSpPr/>
              <p:nvPr>
                <p:custDataLst>
                  <p:tags r:id="rId103"/>
                </p:custDataLst>
              </p:nvPr>
            </p:nvSpPr>
            <p:spPr>
              <a:xfrm>
                <a:off x="4764995" y="4105905"/>
                <a:ext cx="68423" cy="114850"/>
              </a:xfrm>
              <a:custGeom>
                <a:avLst/>
                <a:gdLst>
                  <a:gd name="connsiteX0" fmla="*/ 42677 w 68423"/>
                  <a:gd name="connsiteY0" fmla="*/ 40326 h 114850"/>
                  <a:gd name="connsiteX1" fmla="*/ 56075 w 68423"/>
                  <a:gd name="connsiteY1" fmla="*/ 40326 h 114850"/>
                  <a:gd name="connsiteX2" fmla="*/ 59305 w 68423"/>
                  <a:gd name="connsiteY2" fmla="*/ 39695 h 114850"/>
                  <a:gd name="connsiteX3" fmla="*/ 60262 w 68423"/>
                  <a:gd name="connsiteY3" fmla="*/ 36792 h 114850"/>
                  <a:gd name="connsiteX4" fmla="*/ 56434 w 68423"/>
                  <a:gd name="connsiteY4" fmla="*/ 34647 h 114850"/>
                  <a:gd name="connsiteX5" fmla="*/ 43634 w 68423"/>
                  <a:gd name="connsiteY5" fmla="*/ 34647 h 114850"/>
                  <a:gd name="connsiteX6" fmla="*/ 49017 w 68423"/>
                  <a:gd name="connsiteY6" fmla="*/ 7385 h 114850"/>
                  <a:gd name="connsiteX7" fmla="*/ 54759 w 68423"/>
                  <a:gd name="connsiteY7" fmla="*/ 4356 h 114850"/>
                  <a:gd name="connsiteX8" fmla="*/ 60620 w 68423"/>
                  <a:gd name="connsiteY8" fmla="*/ 5745 h 114850"/>
                  <a:gd name="connsiteX9" fmla="*/ 55836 w 68423"/>
                  <a:gd name="connsiteY9" fmla="*/ 12939 h 114850"/>
                  <a:gd name="connsiteX10" fmla="*/ 61099 w 68423"/>
                  <a:gd name="connsiteY10" fmla="*/ 18113 h 114850"/>
                  <a:gd name="connsiteX11" fmla="*/ 68515 w 68423"/>
                  <a:gd name="connsiteY11" fmla="*/ 9783 h 114850"/>
                  <a:gd name="connsiteX12" fmla="*/ 54879 w 68423"/>
                  <a:gd name="connsiteY12" fmla="*/ 65 h 114850"/>
                  <a:gd name="connsiteX13" fmla="*/ 35620 w 68423"/>
                  <a:gd name="connsiteY13" fmla="*/ 20764 h 114850"/>
                  <a:gd name="connsiteX14" fmla="*/ 33227 w 68423"/>
                  <a:gd name="connsiteY14" fmla="*/ 34647 h 114850"/>
                  <a:gd name="connsiteX15" fmla="*/ 22342 w 68423"/>
                  <a:gd name="connsiteY15" fmla="*/ 34647 h 114850"/>
                  <a:gd name="connsiteX16" fmla="*/ 18155 w 68423"/>
                  <a:gd name="connsiteY16" fmla="*/ 38181 h 114850"/>
                  <a:gd name="connsiteX17" fmla="*/ 21983 w 68423"/>
                  <a:gd name="connsiteY17" fmla="*/ 40326 h 114850"/>
                  <a:gd name="connsiteX18" fmla="*/ 32390 w 68423"/>
                  <a:gd name="connsiteY18" fmla="*/ 40326 h 114850"/>
                  <a:gd name="connsiteX19" fmla="*/ 21744 w 68423"/>
                  <a:gd name="connsiteY19" fmla="*/ 101159 h 114850"/>
                  <a:gd name="connsiteX20" fmla="*/ 13490 w 68423"/>
                  <a:gd name="connsiteY20" fmla="*/ 110625 h 114850"/>
                  <a:gd name="connsiteX21" fmla="*/ 7987 w 68423"/>
                  <a:gd name="connsiteY21" fmla="*/ 109363 h 114850"/>
                  <a:gd name="connsiteX22" fmla="*/ 12772 w 68423"/>
                  <a:gd name="connsiteY22" fmla="*/ 102042 h 114850"/>
                  <a:gd name="connsiteX23" fmla="*/ 7509 w 68423"/>
                  <a:gd name="connsiteY23" fmla="*/ 96868 h 114850"/>
                  <a:gd name="connsiteX24" fmla="*/ 92 w 68423"/>
                  <a:gd name="connsiteY24" fmla="*/ 105198 h 114850"/>
                  <a:gd name="connsiteX25" fmla="*/ 13370 w 68423"/>
                  <a:gd name="connsiteY25" fmla="*/ 114916 h 114850"/>
                  <a:gd name="connsiteX26" fmla="*/ 28323 w 68423"/>
                  <a:gd name="connsiteY26" fmla="*/ 105198 h 114850"/>
                  <a:gd name="connsiteX27" fmla="*/ 35978 w 68423"/>
                  <a:gd name="connsiteY27" fmla="*/ 80965 h 114850"/>
                  <a:gd name="connsiteX28" fmla="*/ 42677 w 68423"/>
                  <a:gd name="connsiteY28" fmla="*/ 40326 h 11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423" h="114850">
                    <a:moveTo>
                      <a:pt x="42677" y="40326"/>
                    </a:moveTo>
                    <a:lnTo>
                      <a:pt x="56075" y="40326"/>
                    </a:lnTo>
                    <a:cubicBezTo>
                      <a:pt x="58587" y="40326"/>
                      <a:pt x="58707" y="40200"/>
                      <a:pt x="59305" y="39695"/>
                    </a:cubicBezTo>
                    <a:cubicBezTo>
                      <a:pt x="59903" y="39190"/>
                      <a:pt x="60262" y="37549"/>
                      <a:pt x="60262" y="36792"/>
                    </a:cubicBezTo>
                    <a:cubicBezTo>
                      <a:pt x="60262" y="34647"/>
                      <a:pt x="58467" y="34647"/>
                      <a:pt x="56434" y="34647"/>
                    </a:cubicBezTo>
                    <a:lnTo>
                      <a:pt x="43634" y="34647"/>
                    </a:lnTo>
                    <a:cubicBezTo>
                      <a:pt x="45070" y="25307"/>
                      <a:pt x="47462" y="9279"/>
                      <a:pt x="49017" y="7385"/>
                    </a:cubicBezTo>
                    <a:cubicBezTo>
                      <a:pt x="50812" y="5366"/>
                      <a:pt x="52725" y="4356"/>
                      <a:pt x="54759" y="4356"/>
                    </a:cubicBezTo>
                    <a:cubicBezTo>
                      <a:pt x="55477" y="4356"/>
                      <a:pt x="58108" y="4356"/>
                      <a:pt x="60620" y="5745"/>
                    </a:cubicBezTo>
                    <a:cubicBezTo>
                      <a:pt x="55836" y="7890"/>
                      <a:pt x="55836" y="12434"/>
                      <a:pt x="55836" y="12939"/>
                    </a:cubicBezTo>
                    <a:cubicBezTo>
                      <a:pt x="55836" y="16094"/>
                      <a:pt x="58108" y="18113"/>
                      <a:pt x="61099" y="18113"/>
                    </a:cubicBezTo>
                    <a:cubicBezTo>
                      <a:pt x="64209" y="18113"/>
                      <a:pt x="68515" y="15337"/>
                      <a:pt x="68515" y="9783"/>
                    </a:cubicBezTo>
                    <a:cubicBezTo>
                      <a:pt x="68515" y="2463"/>
                      <a:pt x="60620" y="65"/>
                      <a:pt x="54879" y="65"/>
                    </a:cubicBezTo>
                    <a:cubicBezTo>
                      <a:pt x="39687" y="65"/>
                      <a:pt x="36696" y="15337"/>
                      <a:pt x="35620" y="20764"/>
                    </a:cubicBezTo>
                    <a:cubicBezTo>
                      <a:pt x="34543" y="26191"/>
                      <a:pt x="35261" y="22783"/>
                      <a:pt x="33227" y="34647"/>
                    </a:cubicBezTo>
                    <a:lnTo>
                      <a:pt x="22342" y="34647"/>
                    </a:lnTo>
                    <a:cubicBezTo>
                      <a:pt x="20069" y="34647"/>
                      <a:pt x="18155" y="34647"/>
                      <a:pt x="18155" y="38181"/>
                    </a:cubicBezTo>
                    <a:cubicBezTo>
                      <a:pt x="18155" y="40326"/>
                      <a:pt x="19949" y="40326"/>
                      <a:pt x="21983" y="40326"/>
                    </a:cubicBezTo>
                    <a:lnTo>
                      <a:pt x="32390" y="40326"/>
                    </a:lnTo>
                    <a:cubicBezTo>
                      <a:pt x="30117" y="52695"/>
                      <a:pt x="25093" y="87781"/>
                      <a:pt x="21744" y="101159"/>
                    </a:cubicBezTo>
                    <a:cubicBezTo>
                      <a:pt x="21026" y="104188"/>
                      <a:pt x="18155" y="110625"/>
                      <a:pt x="13490" y="110625"/>
                    </a:cubicBezTo>
                    <a:cubicBezTo>
                      <a:pt x="12772" y="110625"/>
                      <a:pt x="10140" y="110498"/>
                      <a:pt x="7987" y="109363"/>
                    </a:cubicBezTo>
                    <a:cubicBezTo>
                      <a:pt x="11217" y="107848"/>
                      <a:pt x="12772" y="104693"/>
                      <a:pt x="12772" y="102042"/>
                    </a:cubicBezTo>
                    <a:cubicBezTo>
                      <a:pt x="12772" y="98887"/>
                      <a:pt x="10499" y="96868"/>
                      <a:pt x="7509" y="96868"/>
                    </a:cubicBezTo>
                    <a:cubicBezTo>
                      <a:pt x="4398" y="96868"/>
                      <a:pt x="92" y="99644"/>
                      <a:pt x="92" y="105198"/>
                    </a:cubicBezTo>
                    <a:cubicBezTo>
                      <a:pt x="92" y="112896"/>
                      <a:pt x="8705" y="114916"/>
                      <a:pt x="13370" y="114916"/>
                    </a:cubicBezTo>
                    <a:cubicBezTo>
                      <a:pt x="20308" y="114916"/>
                      <a:pt x="25571" y="109110"/>
                      <a:pt x="28323" y="105198"/>
                    </a:cubicBezTo>
                    <a:cubicBezTo>
                      <a:pt x="33108" y="98130"/>
                      <a:pt x="35859" y="81344"/>
                      <a:pt x="35978" y="80965"/>
                    </a:cubicBezTo>
                    <a:lnTo>
                      <a:pt x="42677" y="40326"/>
                    </a:lnTo>
                    <a:close/>
                  </a:path>
                </a:pathLst>
              </a:custGeom>
              <a:solidFill>
                <a:srgbClr val="000000"/>
              </a:solidFill>
              <a:ln w="239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5" name="Freeform: Shape 44">
                <a:extLst>
                  <a:ext uri="{FF2B5EF4-FFF2-40B4-BE49-F238E27FC236}">
                    <a16:creationId xmlns:a16="http://schemas.microsoft.com/office/drawing/2014/main" id="{022D115C-7F23-4614-92D5-02E5C3ABF979}"/>
                  </a:ext>
                </a:extLst>
              </p:cNvPr>
              <p:cNvSpPr/>
              <p:nvPr>
                <p:custDataLst>
                  <p:tags r:id="rId104"/>
                </p:custDataLst>
              </p:nvPr>
            </p:nvSpPr>
            <p:spPr>
              <a:xfrm>
                <a:off x="4857473" y="4138972"/>
                <a:ext cx="65791" cy="57298"/>
              </a:xfrm>
              <a:custGeom>
                <a:avLst/>
                <a:gdLst>
                  <a:gd name="connsiteX0" fmla="*/ 65888 w 65791"/>
                  <a:gd name="connsiteY0" fmla="*/ 10919 h 57298"/>
                  <a:gd name="connsiteX1" fmla="*/ 58950 w 65791"/>
                  <a:gd name="connsiteY1" fmla="*/ 65 h 57298"/>
                  <a:gd name="connsiteX2" fmla="*/ 52012 w 65791"/>
                  <a:gd name="connsiteY2" fmla="*/ 7385 h 57298"/>
                  <a:gd name="connsiteX3" fmla="*/ 54285 w 65791"/>
                  <a:gd name="connsiteY3" fmla="*/ 11677 h 57298"/>
                  <a:gd name="connsiteX4" fmla="*/ 58950 w 65791"/>
                  <a:gd name="connsiteY4" fmla="*/ 21268 h 57298"/>
                  <a:gd name="connsiteX5" fmla="*/ 35624 w 65791"/>
                  <a:gd name="connsiteY5" fmla="*/ 53073 h 57298"/>
                  <a:gd name="connsiteX6" fmla="*/ 24020 w 65791"/>
                  <a:gd name="connsiteY6" fmla="*/ 41462 h 57298"/>
                  <a:gd name="connsiteX7" fmla="*/ 30839 w 65791"/>
                  <a:gd name="connsiteY7" fmla="*/ 17482 h 57298"/>
                  <a:gd name="connsiteX8" fmla="*/ 32394 w 65791"/>
                  <a:gd name="connsiteY8" fmla="*/ 11298 h 57298"/>
                  <a:gd name="connsiteX9" fmla="*/ 19355 w 65791"/>
                  <a:gd name="connsiteY9" fmla="*/ 192 h 57298"/>
                  <a:gd name="connsiteX10" fmla="*/ 96 w 65791"/>
                  <a:gd name="connsiteY10" fmla="*/ 19754 h 57298"/>
                  <a:gd name="connsiteX11" fmla="*/ 2608 w 65791"/>
                  <a:gd name="connsiteY11" fmla="*/ 21521 h 57298"/>
                  <a:gd name="connsiteX12" fmla="*/ 5359 w 65791"/>
                  <a:gd name="connsiteY12" fmla="*/ 18997 h 57298"/>
                  <a:gd name="connsiteX13" fmla="*/ 18877 w 65791"/>
                  <a:gd name="connsiteY13" fmla="*/ 4483 h 57298"/>
                  <a:gd name="connsiteX14" fmla="*/ 22465 w 65791"/>
                  <a:gd name="connsiteY14" fmla="*/ 9279 h 57298"/>
                  <a:gd name="connsiteX15" fmla="*/ 20432 w 65791"/>
                  <a:gd name="connsiteY15" fmla="*/ 16851 h 57298"/>
                  <a:gd name="connsiteX16" fmla="*/ 13972 w 65791"/>
                  <a:gd name="connsiteY16" fmla="*/ 39947 h 57298"/>
                  <a:gd name="connsiteX17" fmla="*/ 35025 w 65791"/>
                  <a:gd name="connsiteY17" fmla="*/ 57364 h 57298"/>
                  <a:gd name="connsiteX18" fmla="*/ 55959 w 65791"/>
                  <a:gd name="connsiteY18" fmla="*/ 43103 h 57298"/>
                  <a:gd name="connsiteX19" fmla="*/ 65888 w 65791"/>
                  <a:gd name="connsiteY19" fmla="*/ 10919 h 5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791" h="57298">
                    <a:moveTo>
                      <a:pt x="65888" y="10919"/>
                    </a:moveTo>
                    <a:cubicBezTo>
                      <a:pt x="65888" y="2590"/>
                      <a:pt x="61462" y="65"/>
                      <a:pt x="58950" y="65"/>
                    </a:cubicBezTo>
                    <a:cubicBezTo>
                      <a:pt x="55600" y="65"/>
                      <a:pt x="52012" y="3978"/>
                      <a:pt x="52012" y="7385"/>
                    </a:cubicBezTo>
                    <a:cubicBezTo>
                      <a:pt x="52012" y="9783"/>
                      <a:pt x="53567" y="11046"/>
                      <a:pt x="54285" y="11677"/>
                    </a:cubicBezTo>
                    <a:cubicBezTo>
                      <a:pt x="55600" y="12686"/>
                      <a:pt x="58950" y="15463"/>
                      <a:pt x="58950" y="21268"/>
                    </a:cubicBezTo>
                    <a:cubicBezTo>
                      <a:pt x="58950" y="28084"/>
                      <a:pt x="49859" y="53073"/>
                      <a:pt x="35624" y="53073"/>
                    </a:cubicBezTo>
                    <a:cubicBezTo>
                      <a:pt x="29403" y="53073"/>
                      <a:pt x="24020" y="50549"/>
                      <a:pt x="24020" y="41462"/>
                    </a:cubicBezTo>
                    <a:cubicBezTo>
                      <a:pt x="24020" y="35151"/>
                      <a:pt x="27250" y="26822"/>
                      <a:pt x="30839" y="17482"/>
                    </a:cubicBezTo>
                    <a:cubicBezTo>
                      <a:pt x="31556" y="15463"/>
                      <a:pt x="32394" y="13443"/>
                      <a:pt x="32394" y="11298"/>
                    </a:cubicBezTo>
                    <a:cubicBezTo>
                      <a:pt x="32394" y="5114"/>
                      <a:pt x="26772" y="192"/>
                      <a:pt x="19355" y="192"/>
                    </a:cubicBezTo>
                    <a:cubicBezTo>
                      <a:pt x="6675" y="192"/>
                      <a:pt x="96" y="16473"/>
                      <a:pt x="96" y="19754"/>
                    </a:cubicBezTo>
                    <a:cubicBezTo>
                      <a:pt x="96" y="21521"/>
                      <a:pt x="2010" y="21521"/>
                      <a:pt x="2608" y="21521"/>
                    </a:cubicBezTo>
                    <a:cubicBezTo>
                      <a:pt x="4642" y="21521"/>
                      <a:pt x="4761" y="20890"/>
                      <a:pt x="5359" y="18997"/>
                    </a:cubicBezTo>
                    <a:cubicBezTo>
                      <a:pt x="7752" y="10541"/>
                      <a:pt x="13374" y="4483"/>
                      <a:pt x="18877" y="4483"/>
                    </a:cubicBezTo>
                    <a:cubicBezTo>
                      <a:pt x="21149" y="4483"/>
                      <a:pt x="22465" y="5871"/>
                      <a:pt x="22465" y="9279"/>
                    </a:cubicBezTo>
                    <a:cubicBezTo>
                      <a:pt x="22465" y="11803"/>
                      <a:pt x="21987" y="13191"/>
                      <a:pt x="20432" y="16851"/>
                    </a:cubicBezTo>
                    <a:cubicBezTo>
                      <a:pt x="15766" y="29093"/>
                      <a:pt x="13972" y="35151"/>
                      <a:pt x="13972" y="39947"/>
                    </a:cubicBezTo>
                    <a:cubicBezTo>
                      <a:pt x="13972" y="52190"/>
                      <a:pt x="23422" y="57364"/>
                      <a:pt x="35025" y="57364"/>
                    </a:cubicBezTo>
                    <a:cubicBezTo>
                      <a:pt x="44715" y="57364"/>
                      <a:pt x="51653" y="49918"/>
                      <a:pt x="55959" y="43103"/>
                    </a:cubicBezTo>
                    <a:cubicBezTo>
                      <a:pt x="64572" y="29598"/>
                      <a:pt x="65888" y="13191"/>
                      <a:pt x="65888" y="10919"/>
                    </a:cubicBezTo>
                    <a:close/>
                  </a:path>
                </a:pathLst>
              </a:custGeom>
              <a:solidFill>
                <a:srgbClr val="000000"/>
              </a:solidFill>
              <a:ln w="239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6" name="Freeform: Shape 45">
                <a:extLst>
                  <a:ext uri="{FF2B5EF4-FFF2-40B4-BE49-F238E27FC236}">
                    <a16:creationId xmlns:a16="http://schemas.microsoft.com/office/drawing/2014/main" id="{CD60705A-235A-447D-9D18-E8362C29D213}"/>
                  </a:ext>
                </a:extLst>
              </p:cNvPr>
              <p:cNvSpPr/>
              <p:nvPr>
                <p:custDataLst>
                  <p:tags r:id="rId105"/>
                </p:custDataLst>
              </p:nvPr>
            </p:nvSpPr>
            <p:spPr>
              <a:xfrm>
                <a:off x="5047509" y="3993930"/>
                <a:ext cx="119621" cy="146402"/>
              </a:xfrm>
              <a:custGeom>
                <a:avLst/>
                <a:gdLst>
                  <a:gd name="connsiteX0" fmla="*/ 111351 w 119621"/>
                  <a:gd name="connsiteY0" fmla="*/ 78312 h 146402"/>
                  <a:gd name="connsiteX1" fmla="*/ 119725 w 119621"/>
                  <a:gd name="connsiteY1" fmla="*/ 73264 h 146402"/>
                  <a:gd name="connsiteX2" fmla="*/ 111351 w 119621"/>
                  <a:gd name="connsiteY2" fmla="*/ 68216 h 146402"/>
                  <a:gd name="connsiteX3" fmla="*/ 9913 w 119621"/>
                  <a:gd name="connsiteY3" fmla="*/ 68216 h 146402"/>
                  <a:gd name="connsiteX4" fmla="*/ 74030 w 119621"/>
                  <a:gd name="connsiteY4" fmla="*/ 10160 h 146402"/>
                  <a:gd name="connsiteX5" fmla="*/ 111351 w 119621"/>
                  <a:gd name="connsiteY5" fmla="*/ 10160 h 146402"/>
                  <a:gd name="connsiteX6" fmla="*/ 119725 w 119621"/>
                  <a:gd name="connsiteY6" fmla="*/ 5111 h 146402"/>
                  <a:gd name="connsiteX7" fmla="*/ 111351 w 119621"/>
                  <a:gd name="connsiteY7" fmla="*/ 63 h 146402"/>
                  <a:gd name="connsiteX8" fmla="*/ 73551 w 119621"/>
                  <a:gd name="connsiteY8" fmla="*/ 63 h 146402"/>
                  <a:gd name="connsiteX9" fmla="*/ 104 w 119621"/>
                  <a:gd name="connsiteY9" fmla="*/ 73264 h 146402"/>
                  <a:gd name="connsiteX10" fmla="*/ 73551 w 119621"/>
                  <a:gd name="connsiteY10" fmla="*/ 146465 h 146402"/>
                  <a:gd name="connsiteX11" fmla="*/ 111351 w 119621"/>
                  <a:gd name="connsiteY11" fmla="*/ 146465 h 146402"/>
                  <a:gd name="connsiteX12" fmla="*/ 119725 w 119621"/>
                  <a:gd name="connsiteY12" fmla="*/ 141417 h 146402"/>
                  <a:gd name="connsiteX13" fmla="*/ 111351 w 119621"/>
                  <a:gd name="connsiteY13" fmla="*/ 136369 h 146402"/>
                  <a:gd name="connsiteX14" fmla="*/ 74030 w 119621"/>
                  <a:gd name="connsiteY14" fmla="*/ 136369 h 146402"/>
                  <a:gd name="connsiteX15" fmla="*/ 9913 w 119621"/>
                  <a:gd name="connsiteY15" fmla="*/ 78312 h 146402"/>
                  <a:gd name="connsiteX16" fmla="*/ 111351 w 119621"/>
                  <a:gd name="connsiteY16" fmla="*/ 78312 h 14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621" h="146402">
                    <a:moveTo>
                      <a:pt x="111351" y="78312"/>
                    </a:moveTo>
                    <a:cubicBezTo>
                      <a:pt x="115419" y="78312"/>
                      <a:pt x="119725" y="78312"/>
                      <a:pt x="119725" y="73264"/>
                    </a:cubicBezTo>
                    <a:cubicBezTo>
                      <a:pt x="119725" y="68216"/>
                      <a:pt x="115419" y="68216"/>
                      <a:pt x="111351" y="68216"/>
                    </a:cubicBezTo>
                    <a:lnTo>
                      <a:pt x="9913" y="68216"/>
                    </a:lnTo>
                    <a:cubicBezTo>
                      <a:pt x="12783" y="34392"/>
                      <a:pt x="40296" y="10160"/>
                      <a:pt x="74030" y="10160"/>
                    </a:cubicBezTo>
                    <a:lnTo>
                      <a:pt x="111351" y="10160"/>
                    </a:lnTo>
                    <a:cubicBezTo>
                      <a:pt x="115419" y="10160"/>
                      <a:pt x="119725" y="10160"/>
                      <a:pt x="119725" y="5111"/>
                    </a:cubicBezTo>
                    <a:cubicBezTo>
                      <a:pt x="119725" y="63"/>
                      <a:pt x="115419" y="63"/>
                      <a:pt x="111351" y="63"/>
                    </a:cubicBezTo>
                    <a:lnTo>
                      <a:pt x="73551" y="63"/>
                    </a:lnTo>
                    <a:cubicBezTo>
                      <a:pt x="32641" y="63"/>
                      <a:pt x="104" y="32877"/>
                      <a:pt x="104" y="73264"/>
                    </a:cubicBezTo>
                    <a:cubicBezTo>
                      <a:pt x="104" y="113651"/>
                      <a:pt x="32641" y="146465"/>
                      <a:pt x="73551" y="146465"/>
                    </a:cubicBezTo>
                    <a:lnTo>
                      <a:pt x="111351" y="146465"/>
                    </a:lnTo>
                    <a:cubicBezTo>
                      <a:pt x="115419" y="146465"/>
                      <a:pt x="119725" y="146465"/>
                      <a:pt x="119725" y="141417"/>
                    </a:cubicBezTo>
                    <a:cubicBezTo>
                      <a:pt x="119725" y="136369"/>
                      <a:pt x="115419" y="136369"/>
                      <a:pt x="111351" y="136369"/>
                    </a:cubicBezTo>
                    <a:lnTo>
                      <a:pt x="74030" y="136369"/>
                    </a:lnTo>
                    <a:cubicBezTo>
                      <a:pt x="40296" y="136369"/>
                      <a:pt x="12783" y="112137"/>
                      <a:pt x="9913" y="78312"/>
                    </a:cubicBezTo>
                    <a:lnTo>
                      <a:pt x="111351" y="78312"/>
                    </a:lnTo>
                    <a:close/>
                  </a:path>
                </a:pathLst>
              </a:custGeom>
              <a:solidFill>
                <a:srgbClr val="000000"/>
              </a:solidFill>
              <a:ln w="239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 name="Freeform: Shape 46">
                <a:extLst>
                  <a:ext uri="{FF2B5EF4-FFF2-40B4-BE49-F238E27FC236}">
                    <a16:creationId xmlns:a16="http://schemas.microsoft.com/office/drawing/2014/main" id="{DFB4F0FE-FD8C-4346-B9AD-4BCF9006E583}"/>
                  </a:ext>
                </a:extLst>
              </p:cNvPr>
              <p:cNvSpPr/>
              <p:nvPr>
                <p:custDataLst>
                  <p:tags r:id="rId106"/>
                </p:custDataLst>
              </p:nvPr>
            </p:nvSpPr>
            <p:spPr>
              <a:xfrm>
                <a:off x="5257430" y="3957329"/>
                <a:ext cx="164359" cy="172906"/>
              </a:xfrm>
              <a:custGeom>
                <a:avLst/>
                <a:gdLst>
                  <a:gd name="connsiteX0" fmla="*/ 60402 w 164359"/>
                  <a:gd name="connsiteY0" fmla="*/ 93710 h 172906"/>
                  <a:gd name="connsiteX1" fmla="*/ 69015 w 164359"/>
                  <a:gd name="connsiteY1" fmla="*/ 93710 h 172906"/>
                  <a:gd name="connsiteX2" fmla="*/ 104901 w 164359"/>
                  <a:gd name="connsiteY2" fmla="*/ 152271 h 172906"/>
                  <a:gd name="connsiteX3" fmla="*/ 115667 w 164359"/>
                  <a:gd name="connsiteY3" fmla="*/ 169940 h 172906"/>
                  <a:gd name="connsiteX4" fmla="*/ 123562 w 164359"/>
                  <a:gd name="connsiteY4" fmla="*/ 172969 h 172906"/>
                  <a:gd name="connsiteX5" fmla="*/ 156578 w 164359"/>
                  <a:gd name="connsiteY5" fmla="*/ 172969 h 172906"/>
                  <a:gd name="connsiteX6" fmla="*/ 164473 w 164359"/>
                  <a:gd name="connsiteY6" fmla="*/ 168426 h 172906"/>
                  <a:gd name="connsiteX7" fmla="*/ 160884 w 164359"/>
                  <a:gd name="connsiteY7" fmla="*/ 164135 h 172906"/>
                  <a:gd name="connsiteX8" fmla="*/ 134567 w 164359"/>
                  <a:gd name="connsiteY8" fmla="*/ 137378 h 172906"/>
                  <a:gd name="connsiteX9" fmla="*/ 104901 w 164359"/>
                  <a:gd name="connsiteY9" fmla="*/ 90933 h 172906"/>
                  <a:gd name="connsiteX10" fmla="*/ 146769 w 164359"/>
                  <a:gd name="connsiteY10" fmla="*/ 47265 h 172906"/>
                  <a:gd name="connsiteX11" fmla="*/ 83369 w 164359"/>
                  <a:gd name="connsiteY11" fmla="*/ 63 h 172906"/>
                  <a:gd name="connsiteX12" fmla="*/ 8247 w 164359"/>
                  <a:gd name="connsiteY12" fmla="*/ 63 h 172906"/>
                  <a:gd name="connsiteX13" fmla="*/ 113 w 164359"/>
                  <a:gd name="connsiteY13" fmla="*/ 4606 h 172906"/>
                  <a:gd name="connsiteX14" fmla="*/ 6573 w 164359"/>
                  <a:gd name="connsiteY14" fmla="*/ 8897 h 172906"/>
                  <a:gd name="connsiteX15" fmla="*/ 21406 w 164359"/>
                  <a:gd name="connsiteY15" fmla="*/ 23285 h 172906"/>
                  <a:gd name="connsiteX16" fmla="*/ 21406 w 164359"/>
                  <a:gd name="connsiteY16" fmla="*/ 149747 h 172906"/>
                  <a:gd name="connsiteX17" fmla="*/ 6573 w 164359"/>
                  <a:gd name="connsiteY17" fmla="*/ 164135 h 172906"/>
                  <a:gd name="connsiteX18" fmla="*/ 113 w 164359"/>
                  <a:gd name="connsiteY18" fmla="*/ 168426 h 172906"/>
                  <a:gd name="connsiteX19" fmla="*/ 8247 w 164359"/>
                  <a:gd name="connsiteY19" fmla="*/ 172969 h 172906"/>
                  <a:gd name="connsiteX20" fmla="*/ 73800 w 164359"/>
                  <a:gd name="connsiteY20" fmla="*/ 172969 h 172906"/>
                  <a:gd name="connsiteX21" fmla="*/ 81695 w 164359"/>
                  <a:gd name="connsiteY21" fmla="*/ 168426 h 172906"/>
                  <a:gd name="connsiteX22" fmla="*/ 74996 w 164359"/>
                  <a:gd name="connsiteY22" fmla="*/ 164135 h 172906"/>
                  <a:gd name="connsiteX23" fmla="*/ 60402 w 164359"/>
                  <a:gd name="connsiteY23" fmla="*/ 149747 h 172906"/>
                  <a:gd name="connsiteX24" fmla="*/ 60402 w 164359"/>
                  <a:gd name="connsiteY24" fmla="*/ 93710 h 172906"/>
                  <a:gd name="connsiteX25" fmla="*/ 106576 w 164359"/>
                  <a:gd name="connsiteY25" fmla="*/ 81342 h 172906"/>
                  <a:gd name="connsiteX26" fmla="*/ 113993 w 164359"/>
                  <a:gd name="connsiteY26" fmla="*/ 47517 h 172906"/>
                  <a:gd name="connsiteX27" fmla="*/ 104901 w 164359"/>
                  <a:gd name="connsiteY27" fmla="*/ 11674 h 172906"/>
                  <a:gd name="connsiteX28" fmla="*/ 138395 w 164359"/>
                  <a:gd name="connsiteY28" fmla="*/ 47265 h 172906"/>
                  <a:gd name="connsiteX29" fmla="*/ 106576 w 164359"/>
                  <a:gd name="connsiteY29" fmla="*/ 81342 h 172906"/>
                  <a:gd name="connsiteX30" fmla="*/ 60402 w 164359"/>
                  <a:gd name="connsiteY30" fmla="*/ 22528 h 172906"/>
                  <a:gd name="connsiteX31" fmla="*/ 75235 w 164359"/>
                  <a:gd name="connsiteY31" fmla="*/ 8897 h 172906"/>
                  <a:gd name="connsiteX32" fmla="*/ 105619 w 164359"/>
                  <a:gd name="connsiteY32" fmla="*/ 47517 h 172906"/>
                  <a:gd name="connsiteX33" fmla="*/ 60402 w 164359"/>
                  <a:gd name="connsiteY33" fmla="*/ 84875 h 172906"/>
                  <a:gd name="connsiteX34" fmla="*/ 60402 w 164359"/>
                  <a:gd name="connsiteY34" fmla="*/ 22528 h 172906"/>
                  <a:gd name="connsiteX35" fmla="*/ 27865 w 164359"/>
                  <a:gd name="connsiteY35" fmla="*/ 164135 h 172906"/>
                  <a:gd name="connsiteX36" fmla="*/ 29779 w 164359"/>
                  <a:gd name="connsiteY36" fmla="*/ 150252 h 172906"/>
                  <a:gd name="connsiteX37" fmla="*/ 29779 w 164359"/>
                  <a:gd name="connsiteY37" fmla="*/ 22780 h 172906"/>
                  <a:gd name="connsiteX38" fmla="*/ 27865 w 164359"/>
                  <a:gd name="connsiteY38" fmla="*/ 8897 h 172906"/>
                  <a:gd name="connsiteX39" fmla="*/ 55139 w 164359"/>
                  <a:gd name="connsiteY39" fmla="*/ 8897 h 172906"/>
                  <a:gd name="connsiteX40" fmla="*/ 52029 w 164359"/>
                  <a:gd name="connsiteY40" fmla="*/ 21771 h 172906"/>
                  <a:gd name="connsiteX41" fmla="*/ 52029 w 164359"/>
                  <a:gd name="connsiteY41" fmla="*/ 150252 h 172906"/>
                  <a:gd name="connsiteX42" fmla="*/ 53943 w 164359"/>
                  <a:gd name="connsiteY42" fmla="*/ 164135 h 172906"/>
                  <a:gd name="connsiteX43" fmla="*/ 27865 w 164359"/>
                  <a:gd name="connsiteY43" fmla="*/ 164135 h 172906"/>
                  <a:gd name="connsiteX44" fmla="*/ 78824 w 164359"/>
                  <a:gd name="connsiteY44" fmla="*/ 93710 h 172906"/>
                  <a:gd name="connsiteX45" fmla="*/ 83369 w 164359"/>
                  <a:gd name="connsiteY45" fmla="*/ 93205 h 172906"/>
                  <a:gd name="connsiteX46" fmla="*/ 95810 w 164359"/>
                  <a:gd name="connsiteY46" fmla="*/ 92195 h 172906"/>
                  <a:gd name="connsiteX47" fmla="*/ 145094 w 164359"/>
                  <a:gd name="connsiteY47" fmla="*/ 164135 h 172906"/>
                  <a:gd name="connsiteX48" fmla="*/ 121888 w 164359"/>
                  <a:gd name="connsiteY48" fmla="*/ 164135 h 172906"/>
                  <a:gd name="connsiteX49" fmla="*/ 78824 w 164359"/>
                  <a:gd name="connsiteY49" fmla="*/ 93710 h 17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4359" h="172906">
                    <a:moveTo>
                      <a:pt x="60402" y="93710"/>
                    </a:moveTo>
                    <a:lnTo>
                      <a:pt x="69015" y="93710"/>
                    </a:lnTo>
                    <a:lnTo>
                      <a:pt x="104901" y="152271"/>
                    </a:lnTo>
                    <a:cubicBezTo>
                      <a:pt x="107294" y="156310"/>
                      <a:pt x="113036" y="166154"/>
                      <a:pt x="115667" y="169940"/>
                    </a:cubicBezTo>
                    <a:cubicBezTo>
                      <a:pt x="117342" y="172969"/>
                      <a:pt x="118060" y="172969"/>
                      <a:pt x="123562" y="172969"/>
                    </a:cubicBezTo>
                    <a:lnTo>
                      <a:pt x="156578" y="172969"/>
                    </a:lnTo>
                    <a:cubicBezTo>
                      <a:pt x="160884" y="172969"/>
                      <a:pt x="164473" y="172969"/>
                      <a:pt x="164473" y="168426"/>
                    </a:cubicBezTo>
                    <a:cubicBezTo>
                      <a:pt x="164473" y="166406"/>
                      <a:pt x="163037" y="164640"/>
                      <a:pt x="160884" y="164135"/>
                    </a:cubicBezTo>
                    <a:cubicBezTo>
                      <a:pt x="152032" y="162115"/>
                      <a:pt x="140309" y="145456"/>
                      <a:pt x="134567" y="137378"/>
                    </a:cubicBezTo>
                    <a:cubicBezTo>
                      <a:pt x="132893" y="134854"/>
                      <a:pt x="120931" y="118195"/>
                      <a:pt x="104901" y="90933"/>
                    </a:cubicBezTo>
                    <a:cubicBezTo>
                      <a:pt x="126194" y="86895"/>
                      <a:pt x="146769" y="77303"/>
                      <a:pt x="146769" y="47265"/>
                    </a:cubicBezTo>
                    <a:cubicBezTo>
                      <a:pt x="146769" y="12179"/>
                      <a:pt x="111600" y="63"/>
                      <a:pt x="83369" y="63"/>
                    </a:cubicBezTo>
                    <a:lnTo>
                      <a:pt x="8247" y="63"/>
                    </a:lnTo>
                    <a:cubicBezTo>
                      <a:pt x="3941" y="63"/>
                      <a:pt x="113" y="63"/>
                      <a:pt x="113" y="4606"/>
                    </a:cubicBezTo>
                    <a:cubicBezTo>
                      <a:pt x="113" y="8897"/>
                      <a:pt x="4659" y="8897"/>
                      <a:pt x="6573" y="8897"/>
                    </a:cubicBezTo>
                    <a:cubicBezTo>
                      <a:pt x="20209" y="8897"/>
                      <a:pt x="21406" y="10664"/>
                      <a:pt x="21406" y="23285"/>
                    </a:cubicBezTo>
                    <a:lnTo>
                      <a:pt x="21406" y="149747"/>
                    </a:lnTo>
                    <a:cubicBezTo>
                      <a:pt x="21406" y="162368"/>
                      <a:pt x="20209" y="164135"/>
                      <a:pt x="6573" y="164135"/>
                    </a:cubicBezTo>
                    <a:cubicBezTo>
                      <a:pt x="4659" y="164135"/>
                      <a:pt x="113" y="164135"/>
                      <a:pt x="113" y="168426"/>
                    </a:cubicBezTo>
                    <a:cubicBezTo>
                      <a:pt x="113" y="172969"/>
                      <a:pt x="3941" y="172969"/>
                      <a:pt x="8247" y="172969"/>
                    </a:cubicBezTo>
                    <a:lnTo>
                      <a:pt x="73800" y="172969"/>
                    </a:lnTo>
                    <a:cubicBezTo>
                      <a:pt x="78106" y="172969"/>
                      <a:pt x="81695" y="172969"/>
                      <a:pt x="81695" y="168426"/>
                    </a:cubicBezTo>
                    <a:cubicBezTo>
                      <a:pt x="81695" y="164135"/>
                      <a:pt x="77628" y="164135"/>
                      <a:pt x="74996" y="164135"/>
                    </a:cubicBezTo>
                    <a:cubicBezTo>
                      <a:pt x="61359" y="164135"/>
                      <a:pt x="60402" y="162115"/>
                      <a:pt x="60402" y="149747"/>
                    </a:cubicBezTo>
                    <a:lnTo>
                      <a:pt x="60402" y="93710"/>
                    </a:lnTo>
                    <a:close/>
                    <a:moveTo>
                      <a:pt x="106576" y="81342"/>
                    </a:moveTo>
                    <a:cubicBezTo>
                      <a:pt x="113275" y="72002"/>
                      <a:pt x="113993" y="58624"/>
                      <a:pt x="113993" y="47517"/>
                    </a:cubicBezTo>
                    <a:cubicBezTo>
                      <a:pt x="113993" y="35401"/>
                      <a:pt x="112557" y="22023"/>
                      <a:pt x="104901" y="11674"/>
                    </a:cubicBezTo>
                    <a:cubicBezTo>
                      <a:pt x="114710" y="13946"/>
                      <a:pt x="138395" y="21771"/>
                      <a:pt x="138395" y="47265"/>
                    </a:cubicBezTo>
                    <a:cubicBezTo>
                      <a:pt x="138395" y="63672"/>
                      <a:pt x="131218" y="76546"/>
                      <a:pt x="106576" y="81342"/>
                    </a:cubicBezTo>
                    <a:close/>
                    <a:moveTo>
                      <a:pt x="60402" y="22528"/>
                    </a:moveTo>
                    <a:cubicBezTo>
                      <a:pt x="60402" y="17227"/>
                      <a:pt x="60402" y="8897"/>
                      <a:pt x="75235" y="8897"/>
                    </a:cubicBezTo>
                    <a:cubicBezTo>
                      <a:pt x="95571" y="8897"/>
                      <a:pt x="105619" y="17732"/>
                      <a:pt x="105619" y="47517"/>
                    </a:cubicBezTo>
                    <a:cubicBezTo>
                      <a:pt x="105619" y="80079"/>
                      <a:pt x="98202" y="84875"/>
                      <a:pt x="60402" y="84875"/>
                    </a:cubicBezTo>
                    <a:lnTo>
                      <a:pt x="60402" y="22528"/>
                    </a:lnTo>
                    <a:close/>
                    <a:moveTo>
                      <a:pt x="27865" y="164135"/>
                    </a:moveTo>
                    <a:cubicBezTo>
                      <a:pt x="29779" y="159591"/>
                      <a:pt x="29779" y="152523"/>
                      <a:pt x="29779" y="150252"/>
                    </a:cubicBezTo>
                    <a:lnTo>
                      <a:pt x="29779" y="22780"/>
                    </a:lnTo>
                    <a:cubicBezTo>
                      <a:pt x="29779" y="20256"/>
                      <a:pt x="29779" y="13441"/>
                      <a:pt x="27865" y="8897"/>
                    </a:cubicBezTo>
                    <a:lnTo>
                      <a:pt x="55139" y="8897"/>
                    </a:lnTo>
                    <a:cubicBezTo>
                      <a:pt x="52029" y="12936"/>
                      <a:pt x="52029" y="17984"/>
                      <a:pt x="52029" y="21771"/>
                    </a:cubicBezTo>
                    <a:lnTo>
                      <a:pt x="52029" y="150252"/>
                    </a:lnTo>
                    <a:cubicBezTo>
                      <a:pt x="52029" y="152776"/>
                      <a:pt x="52029" y="159591"/>
                      <a:pt x="53943" y="164135"/>
                    </a:cubicBezTo>
                    <a:lnTo>
                      <a:pt x="27865" y="164135"/>
                    </a:lnTo>
                    <a:close/>
                    <a:moveTo>
                      <a:pt x="78824" y="93710"/>
                    </a:moveTo>
                    <a:cubicBezTo>
                      <a:pt x="80499" y="93458"/>
                      <a:pt x="81456" y="93205"/>
                      <a:pt x="83369" y="93205"/>
                    </a:cubicBezTo>
                    <a:cubicBezTo>
                      <a:pt x="86958" y="93205"/>
                      <a:pt x="92221" y="92700"/>
                      <a:pt x="95810" y="92195"/>
                    </a:cubicBezTo>
                    <a:cubicBezTo>
                      <a:pt x="99399" y="98254"/>
                      <a:pt x="125237" y="143184"/>
                      <a:pt x="145094" y="164135"/>
                    </a:cubicBezTo>
                    <a:lnTo>
                      <a:pt x="121888" y="164135"/>
                    </a:lnTo>
                    <a:lnTo>
                      <a:pt x="78824" y="93710"/>
                    </a:lnTo>
                    <a:close/>
                  </a:path>
                </a:pathLst>
              </a:custGeom>
              <a:solidFill>
                <a:srgbClr val="000000"/>
              </a:solidFill>
              <a:ln w="239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 name="Freeform: Shape 47">
                <a:extLst>
                  <a:ext uri="{FF2B5EF4-FFF2-40B4-BE49-F238E27FC236}">
                    <a16:creationId xmlns:a16="http://schemas.microsoft.com/office/drawing/2014/main" id="{F7DA084D-C130-40AA-9F13-FD51BA00D3DE}"/>
                  </a:ext>
                </a:extLst>
              </p:cNvPr>
              <p:cNvSpPr/>
              <p:nvPr>
                <p:custDataLst>
                  <p:tags r:id="rId107"/>
                </p:custDataLst>
              </p:nvPr>
            </p:nvSpPr>
            <p:spPr>
              <a:xfrm>
                <a:off x="5434260" y="3960713"/>
                <a:ext cx="102324" cy="79688"/>
              </a:xfrm>
              <a:custGeom>
                <a:avLst/>
                <a:gdLst>
                  <a:gd name="connsiteX0" fmla="*/ 12680 w 102324"/>
                  <a:gd name="connsiteY0" fmla="*/ 66849 h 79688"/>
                  <a:gd name="connsiteX1" fmla="*/ 11006 w 102324"/>
                  <a:gd name="connsiteY1" fmla="*/ 74093 h 79688"/>
                  <a:gd name="connsiteX2" fmla="*/ 16700 w 102324"/>
                  <a:gd name="connsiteY2" fmla="*/ 79748 h 79688"/>
                  <a:gd name="connsiteX3" fmla="*/ 23231 w 102324"/>
                  <a:gd name="connsiteY3" fmla="*/ 75860 h 79688"/>
                  <a:gd name="connsiteX4" fmla="*/ 26245 w 102324"/>
                  <a:gd name="connsiteY4" fmla="*/ 64905 h 79688"/>
                  <a:gd name="connsiteX5" fmla="*/ 29930 w 102324"/>
                  <a:gd name="connsiteY5" fmla="*/ 49003 h 79688"/>
                  <a:gd name="connsiteX6" fmla="*/ 32777 w 102324"/>
                  <a:gd name="connsiteY6" fmla="*/ 37165 h 79688"/>
                  <a:gd name="connsiteX7" fmla="*/ 39811 w 102324"/>
                  <a:gd name="connsiteY7" fmla="*/ 21262 h 79688"/>
                  <a:gd name="connsiteX8" fmla="*/ 64931 w 102324"/>
                  <a:gd name="connsiteY8" fmla="*/ 5007 h 79688"/>
                  <a:gd name="connsiteX9" fmla="*/ 74812 w 102324"/>
                  <a:gd name="connsiteY9" fmla="*/ 17375 h 79688"/>
                  <a:gd name="connsiteX10" fmla="*/ 64931 w 102324"/>
                  <a:gd name="connsiteY10" fmla="*/ 55011 h 79688"/>
                  <a:gd name="connsiteX11" fmla="*/ 62419 w 102324"/>
                  <a:gd name="connsiteY11" fmla="*/ 64552 h 79688"/>
                  <a:gd name="connsiteX12" fmla="*/ 78329 w 102324"/>
                  <a:gd name="connsiteY12" fmla="*/ 79748 h 79688"/>
                  <a:gd name="connsiteX13" fmla="*/ 102444 w 102324"/>
                  <a:gd name="connsiteY13" fmla="*/ 52714 h 79688"/>
                  <a:gd name="connsiteX14" fmla="*/ 99765 w 102324"/>
                  <a:gd name="connsiteY14" fmla="*/ 50417 h 79688"/>
                  <a:gd name="connsiteX15" fmla="*/ 96583 w 102324"/>
                  <a:gd name="connsiteY15" fmla="*/ 53420 h 79688"/>
                  <a:gd name="connsiteX16" fmla="*/ 78831 w 102324"/>
                  <a:gd name="connsiteY16" fmla="*/ 74800 h 79688"/>
                  <a:gd name="connsiteX17" fmla="*/ 74644 w 102324"/>
                  <a:gd name="connsiteY17" fmla="*/ 68616 h 79688"/>
                  <a:gd name="connsiteX18" fmla="*/ 78496 w 102324"/>
                  <a:gd name="connsiteY18" fmla="*/ 54304 h 79688"/>
                  <a:gd name="connsiteX19" fmla="*/ 87372 w 102324"/>
                  <a:gd name="connsiteY19" fmla="*/ 20202 h 79688"/>
                  <a:gd name="connsiteX20" fmla="*/ 65601 w 102324"/>
                  <a:gd name="connsiteY20" fmla="*/ 59 h 79688"/>
                  <a:gd name="connsiteX21" fmla="*/ 37298 w 102324"/>
                  <a:gd name="connsiteY21" fmla="*/ 16138 h 79688"/>
                  <a:gd name="connsiteX22" fmla="*/ 19379 w 102324"/>
                  <a:gd name="connsiteY22" fmla="*/ 59 h 79688"/>
                  <a:gd name="connsiteX23" fmla="*/ 6149 w 102324"/>
                  <a:gd name="connsiteY23" fmla="*/ 9601 h 79688"/>
                  <a:gd name="connsiteX24" fmla="*/ 120 w 102324"/>
                  <a:gd name="connsiteY24" fmla="*/ 27093 h 79688"/>
                  <a:gd name="connsiteX25" fmla="*/ 2967 w 102324"/>
                  <a:gd name="connsiteY25" fmla="*/ 29390 h 79688"/>
                  <a:gd name="connsiteX26" fmla="*/ 6652 w 102324"/>
                  <a:gd name="connsiteY26" fmla="*/ 24089 h 79688"/>
                  <a:gd name="connsiteX27" fmla="*/ 18877 w 102324"/>
                  <a:gd name="connsiteY27" fmla="*/ 5007 h 79688"/>
                  <a:gd name="connsiteX28" fmla="*/ 24403 w 102324"/>
                  <a:gd name="connsiteY28" fmla="*/ 13664 h 79688"/>
                  <a:gd name="connsiteX29" fmla="*/ 21724 w 102324"/>
                  <a:gd name="connsiteY29" fmla="*/ 28330 h 79688"/>
                  <a:gd name="connsiteX30" fmla="*/ 18039 w 102324"/>
                  <a:gd name="connsiteY30" fmla="*/ 44232 h 79688"/>
                  <a:gd name="connsiteX31" fmla="*/ 12680 w 102324"/>
                  <a:gd name="connsiteY31" fmla="*/ 66849 h 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324" h="79688">
                    <a:moveTo>
                      <a:pt x="12680" y="66849"/>
                    </a:moveTo>
                    <a:cubicBezTo>
                      <a:pt x="12011" y="69146"/>
                      <a:pt x="11006" y="73563"/>
                      <a:pt x="11006" y="74093"/>
                    </a:cubicBezTo>
                    <a:cubicBezTo>
                      <a:pt x="11006" y="77981"/>
                      <a:pt x="14020" y="79748"/>
                      <a:pt x="16700" y="79748"/>
                    </a:cubicBezTo>
                    <a:cubicBezTo>
                      <a:pt x="19714" y="79748"/>
                      <a:pt x="22394" y="77451"/>
                      <a:pt x="23231" y="75860"/>
                    </a:cubicBezTo>
                    <a:cubicBezTo>
                      <a:pt x="24068" y="74270"/>
                      <a:pt x="25408" y="68616"/>
                      <a:pt x="26245" y="64905"/>
                    </a:cubicBezTo>
                    <a:cubicBezTo>
                      <a:pt x="27083" y="61548"/>
                      <a:pt x="28925" y="53420"/>
                      <a:pt x="29930" y="49003"/>
                    </a:cubicBezTo>
                    <a:cubicBezTo>
                      <a:pt x="30935" y="45116"/>
                      <a:pt x="31939" y="41229"/>
                      <a:pt x="32777" y="37165"/>
                    </a:cubicBezTo>
                    <a:cubicBezTo>
                      <a:pt x="34619" y="29920"/>
                      <a:pt x="34954" y="28507"/>
                      <a:pt x="39811" y="21262"/>
                    </a:cubicBezTo>
                    <a:cubicBezTo>
                      <a:pt x="44500" y="14195"/>
                      <a:pt x="52371" y="5007"/>
                      <a:pt x="64931" y="5007"/>
                    </a:cubicBezTo>
                    <a:cubicBezTo>
                      <a:pt x="74644" y="5007"/>
                      <a:pt x="74812" y="14018"/>
                      <a:pt x="74812" y="17375"/>
                    </a:cubicBezTo>
                    <a:cubicBezTo>
                      <a:pt x="74812" y="27977"/>
                      <a:pt x="67611" y="47590"/>
                      <a:pt x="64931" y="55011"/>
                    </a:cubicBezTo>
                    <a:cubicBezTo>
                      <a:pt x="63089" y="59958"/>
                      <a:pt x="62419" y="61548"/>
                      <a:pt x="62419" y="64552"/>
                    </a:cubicBezTo>
                    <a:cubicBezTo>
                      <a:pt x="62419" y="73917"/>
                      <a:pt x="69788" y="79748"/>
                      <a:pt x="78329" y="79748"/>
                    </a:cubicBezTo>
                    <a:cubicBezTo>
                      <a:pt x="95076" y="79748"/>
                      <a:pt x="102444" y="55364"/>
                      <a:pt x="102444" y="52714"/>
                    </a:cubicBezTo>
                    <a:cubicBezTo>
                      <a:pt x="102444" y="50417"/>
                      <a:pt x="100267" y="50417"/>
                      <a:pt x="99765" y="50417"/>
                    </a:cubicBezTo>
                    <a:cubicBezTo>
                      <a:pt x="97420" y="50417"/>
                      <a:pt x="97253" y="51477"/>
                      <a:pt x="96583" y="53420"/>
                    </a:cubicBezTo>
                    <a:cubicBezTo>
                      <a:pt x="92731" y="67556"/>
                      <a:pt x="85530" y="74800"/>
                      <a:pt x="78831" y="74800"/>
                    </a:cubicBezTo>
                    <a:cubicBezTo>
                      <a:pt x="75314" y="74800"/>
                      <a:pt x="74644" y="72327"/>
                      <a:pt x="74644" y="68616"/>
                    </a:cubicBezTo>
                    <a:cubicBezTo>
                      <a:pt x="74644" y="64552"/>
                      <a:pt x="75482" y="62255"/>
                      <a:pt x="78496" y="54304"/>
                    </a:cubicBezTo>
                    <a:cubicBezTo>
                      <a:pt x="80506" y="48826"/>
                      <a:pt x="87372" y="30097"/>
                      <a:pt x="87372" y="20202"/>
                    </a:cubicBezTo>
                    <a:cubicBezTo>
                      <a:pt x="87372" y="3063"/>
                      <a:pt x="74477" y="59"/>
                      <a:pt x="65601" y="59"/>
                    </a:cubicBezTo>
                    <a:cubicBezTo>
                      <a:pt x="51701" y="59"/>
                      <a:pt x="42323" y="9070"/>
                      <a:pt x="37298" y="16138"/>
                    </a:cubicBezTo>
                    <a:cubicBezTo>
                      <a:pt x="36126" y="3946"/>
                      <a:pt x="26245" y="59"/>
                      <a:pt x="19379" y="59"/>
                    </a:cubicBezTo>
                    <a:cubicBezTo>
                      <a:pt x="12178" y="59"/>
                      <a:pt x="8326" y="5537"/>
                      <a:pt x="6149" y="9601"/>
                    </a:cubicBezTo>
                    <a:cubicBezTo>
                      <a:pt x="2465" y="16138"/>
                      <a:pt x="120" y="26210"/>
                      <a:pt x="120" y="27093"/>
                    </a:cubicBezTo>
                    <a:cubicBezTo>
                      <a:pt x="120" y="29390"/>
                      <a:pt x="2465" y="29390"/>
                      <a:pt x="2967" y="29390"/>
                    </a:cubicBezTo>
                    <a:cubicBezTo>
                      <a:pt x="5312" y="29390"/>
                      <a:pt x="5479" y="28860"/>
                      <a:pt x="6652" y="24089"/>
                    </a:cubicBezTo>
                    <a:cubicBezTo>
                      <a:pt x="9164" y="13664"/>
                      <a:pt x="12345" y="5007"/>
                      <a:pt x="18877" y="5007"/>
                    </a:cubicBezTo>
                    <a:cubicBezTo>
                      <a:pt x="23231" y="5007"/>
                      <a:pt x="24403" y="8894"/>
                      <a:pt x="24403" y="13664"/>
                    </a:cubicBezTo>
                    <a:cubicBezTo>
                      <a:pt x="24403" y="17022"/>
                      <a:pt x="22896" y="23559"/>
                      <a:pt x="21724" y="28330"/>
                    </a:cubicBezTo>
                    <a:cubicBezTo>
                      <a:pt x="20552" y="33101"/>
                      <a:pt x="18877" y="40345"/>
                      <a:pt x="18039" y="44232"/>
                    </a:cubicBezTo>
                    <a:lnTo>
                      <a:pt x="12680" y="66849"/>
                    </a:lnTo>
                    <a:close/>
                  </a:path>
                </a:pathLst>
              </a:custGeom>
              <a:solidFill>
                <a:srgbClr val="000000"/>
              </a:solidFill>
              <a:ln w="239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 name="Freeform: Shape 48">
                <a:extLst>
                  <a:ext uri="{FF2B5EF4-FFF2-40B4-BE49-F238E27FC236}">
                    <a16:creationId xmlns:a16="http://schemas.microsoft.com/office/drawing/2014/main" id="{F6C02C75-B38B-4EA9-9907-78D9F8522CB0}"/>
                  </a:ext>
                </a:extLst>
              </p:cNvPr>
              <p:cNvSpPr/>
              <p:nvPr>
                <p:custDataLst>
                  <p:tags r:id="rId108"/>
                </p:custDataLst>
              </p:nvPr>
            </p:nvSpPr>
            <p:spPr>
              <a:xfrm>
                <a:off x="5555540" y="4008092"/>
                <a:ext cx="67107" cy="57172"/>
              </a:xfrm>
              <a:custGeom>
                <a:avLst/>
                <a:gdLst>
                  <a:gd name="connsiteX0" fmla="*/ 24887 w 67107"/>
                  <a:gd name="connsiteY0" fmla="*/ 35146 h 57172"/>
                  <a:gd name="connsiteX1" fmla="*/ 26801 w 67107"/>
                  <a:gd name="connsiteY1" fmla="*/ 26564 h 57172"/>
                  <a:gd name="connsiteX2" fmla="*/ 28236 w 67107"/>
                  <a:gd name="connsiteY2" fmla="*/ 21011 h 57172"/>
                  <a:gd name="connsiteX3" fmla="*/ 36490 w 67107"/>
                  <a:gd name="connsiteY3" fmla="*/ 8769 h 57172"/>
                  <a:gd name="connsiteX4" fmla="*/ 48572 w 67107"/>
                  <a:gd name="connsiteY4" fmla="*/ 4351 h 57172"/>
                  <a:gd name="connsiteX5" fmla="*/ 59577 w 67107"/>
                  <a:gd name="connsiteY5" fmla="*/ 6497 h 57172"/>
                  <a:gd name="connsiteX6" fmla="*/ 54433 w 67107"/>
                  <a:gd name="connsiteY6" fmla="*/ 13817 h 57172"/>
                  <a:gd name="connsiteX7" fmla="*/ 59816 w 67107"/>
                  <a:gd name="connsiteY7" fmla="*/ 18992 h 57172"/>
                  <a:gd name="connsiteX8" fmla="*/ 67233 w 67107"/>
                  <a:gd name="connsiteY8" fmla="*/ 10409 h 57172"/>
                  <a:gd name="connsiteX9" fmla="*/ 48811 w 67107"/>
                  <a:gd name="connsiteY9" fmla="*/ 60 h 57172"/>
                  <a:gd name="connsiteX10" fmla="*/ 29672 w 67107"/>
                  <a:gd name="connsiteY10" fmla="*/ 9904 h 57172"/>
                  <a:gd name="connsiteX11" fmla="*/ 15437 w 67107"/>
                  <a:gd name="connsiteY11" fmla="*/ 60 h 57172"/>
                  <a:gd name="connsiteX12" fmla="*/ 4790 w 67107"/>
                  <a:gd name="connsiteY12" fmla="*/ 7002 h 57172"/>
                  <a:gd name="connsiteX13" fmla="*/ 125 w 67107"/>
                  <a:gd name="connsiteY13" fmla="*/ 19496 h 57172"/>
                  <a:gd name="connsiteX14" fmla="*/ 2637 w 67107"/>
                  <a:gd name="connsiteY14" fmla="*/ 21389 h 57172"/>
                  <a:gd name="connsiteX15" fmla="*/ 5628 w 67107"/>
                  <a:gd name="connsiteY15" fmla="*/ 17856 h 57172"/>
                  <a:gd name="connsiteX16" fmla="*/ 14839 w 67107"/>
                  <a:gd name="connsiteY16" fmla="*/ 4351 h 57172"/>
                  <a:gd name="connsiteX17" fmla="*/ 19743 w 67107"/>
                  <a:gd name="connsiteY17" fmla="*/ 11040 h 57172"/>
                  <a:gd name="connsiteX18" fmla="*/ 17829 w 67107"/>
                  <a:gd name="connsiteY18" fmla="*/ 20885 h 57172"/>
                  <a:gd name="connsiteX19" fmla="*/ 15197 w 67107"/>
                  <a:gd name="connsiteY19" fmla="*/ 32243 h 57172"/>
                  <a:gd name="connsiteX20" fmla="*/ 12446 w 67107"/>
                  <a:gd name="connsiteY20" fmla="*/ 43476 h 57172"/>
                  <a:gd name="connsiteX21" fmla="*/ 10413 w 67107"/>
                  <a:gd name="connsiteY21" fmla="*/ 52816 h 57172"/>
                  <a:gd name="connsiteX22" fmla="*/ 14839 w 67107"/>
                  <a:gd name="connsiteY22" fmla="*/ 57233 h 57172"/>
                  <a:gd name="connsiteX23" fmla="*/ 20102 w 67107"/>
                  <a:gd name="connsiteY23" fmla="*/ 53951 h 57172"/>
                  <a:gd name="connsiteX24" fmla="*/ 22135 w 67107"/>
                  <a:gd name="connsiteY24" fmla="*/ 46379 h 57172"/>
                  <a:gd name="connsiteX25" fmla="*/ 24887 w 67107"/>
                  <a:gd name="connsiteY25" fmla="*/ 35146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107" h="57172">
                    <a:moveTo>
                      <a:pt x="24887" y="35146"/>
                    </a:moveTo>
                    <a:cubicBezTo>
                      <a:pt x="25246" y="33253"/>
                      <a:pt x="26442" y="28457"/>
                      <a:pt x="26801" y="26564"/>
                    </a:cubicBezTo>
                    <a:cubicBezTo>
                      <a:pt x="27279" y="24671"/>
                      <a:pt x="27758" y="22652"/>
                      <a:pt x="28236" y="21011"/>
                    </a:cubicBezTo>
                    <a:cubicBezTo>
                      <a:pt x="28715" y="18865"/>
                      <a:pt x="32543" y="12302"/>
                      <a:pt x="36490" y="8769"/>
                    </a:cubicBezTo>
                    <a:cubicBezTo>
                      <a:pt x="40677" y="5235"/>
                      <a:pt x="44385" y="4351"/>
                      <a:pt x="48572" y="4351"/>
                    </a:cubicBezTo>
                    <a:cubicBezTo>
                      <a:pt x="50007" y="4351"/>
                      <a:pt x="55749" y="4351"/>
                      <a:pt x="59577" y="6497"/>
                    </a:cubicBezTo>
                    <a:cubicBezTo>
                      <a:pt x="54433" y="8390"/>
                      <a:pt x="54433" y="13691"/>
                      <a:pt x="54433" y="13817"/>
                    </a:cubicBezTo>
                    <a:cubicBezTo>
                      <a:pt x="54433" y="15962"/>
                      <a:pt x="55869" y="18992"/>
                      <a:pt x="59816" y="18992"/>
                    </a:cubicBezTo>
                    <a:cubicBezTo>
                      <a:pt x="63166" y="18992"/>
                      <a:pt x="67233" y="15962"/>
                      <a:pt x="67233" y="10409"/>
                    </a:cubicBezTo>
                    <a:cubicBezTo>
                      <a:pt x="67233" y="1070"/>
                      <a:pt x="54672" y="60"/>
                      <a:pt x="48811" y="60"/>
                    </a:cubicBezTo>
                    <a:cubicBezTo>
                      <a:pt x="45940" y="60"/>
                      <a:pt x="37806" y="60"/>
                      <a:pt x="29672" y="9904"/>
                    </a:cubicBezTo>
                    <a:cubicBezTo>
                      <a:pt x="28236" y="3215"/>
                      <a:pt x="21298" y="60"/>
                      <a:pt x="15437" y="60"/>
                    </a:cubicBezTo>
                    <a:cubicBezTo>
                      <a:pt x="11370" y="60"/>
                      <a:pt x="7901" y="2079"/>
                      <a:pt x="4790" y="7002"/>
                    </a:cubicBezTo>
                    <a:cubicBezTo>
                      <a:pt x="1680" y="12302"/>
                      <a:pt x="125" y="18865"/>
                      <a:pt x="125" y="19496"/>
                    </a:cubicBezTo>
                    <a:cubicBezTo>
                      <a:pt x="125" y="21389"/>
                      <a:pt x="1919" y="21389"/>
                      <a:pt x="2637" y="21389"/>
                    </a:cubicBezTo>
                    <a:cubicBezTo>
                      <a:pt x="4671" y="21389"/>
                      <a:pt x="4790" y="21011"/>
                      <a:pt x="5628" y="17856"/>
                    </a:cubicBezTo>
                    <a:cubicBezTo>
                      <a:pt x="7542" y="10157"/>
                      <a:pt x="10413" y="4351"/>
                      <a:pt x="14839" y="4351"/>
                    </a:cubicBezTo>
                    <a:cubicBezTo>
                      <a:pt x="18906" y="4351"/>
                      <a:pt x="19743" y="8390"/>
                      <a:pt x="19743" y="11040"/>
                    </a:cubicBezTo>
                    <a:cubicBezTo>
                      <a:pt x="19743" y="12807"/>
                      <a:pt x="18547" y="17603"/>
                      <a:pt x="17829" y="20885"/>
                    </a:cubicBezTo>
                    <a:cubicBezTo>
                      <a:pt x="16992" y="24292"/>
                      <a:pt x="15796" y="29467"/>
                      <a:pt x="15197" y="32243"/>
                    </a:cubicBezTo>
                    <a:lnTo>
                      <a:pt x="12446" y="43476"/>
                    </a:lnTo>
                    <a:cubicBezTo>
                      <a:pt x="11728" y="46631"/>
                      <a:pt x="10413" y="52185"/>
                      <a:pt x="10413" y="52816"/>
                    </a:cubicBezTo>
                    <a:cubicBezTo>
                      <a:pt x="10413" y="55592"/>
                      <a:pt x="12566" y="57233"/>
                      <a:pt x="14839" y="57233"/>
                    </a:cubicBezTo>
                    <a:cubicBezTo>
                      <a:pt x="16752" y="57233"/>
                      <a:pt x="18906" y="56097"/>
                      <a:pt x="20102" y="53951"/>
                    </a:cubicBezTo>
                    <a:cubicBezTo>
                      <a:pt x="20580" y="52942"/>
                      <a:pt x="21537" y="48903"/>
                      <a:pt x="22135" y="46379"/>
                    </a:cubicBezTo>
                    <a:lnTo>
                      <a:pt x="24887" y="35146"/>
                    </a:lnTo>
                    <a:close/>
                  </a:path>
                </a:pathLst>
              </a:custGeom>
              <a:solidFill>
                <a:srgbClr val="000000"/>
              </a:solidFill>
              <a:ln w="2399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131" name="Group 130" descr="\documentclass{article}&#10;\usepackage{amsmath,amssymb}&#10;\pagestyle{empty}&#10;\begin{document}&#10;&#10;$\mathbf{w}_{m_{fv}}^{i} = | \mathbf{r}_{m_{fv}}^{i}|$&#10;\end{document}" title="IguanaTex Vector Display">
              <a:extLst>
                <a:ext uri="{FF2B5EF4-FFF2-40B4-BE49-F238E27FC236}">
                  <a16:creationId xmlns:a16="http://schemas.microsoft.com/office/drawing/2014/main" id="{7A316A26-EE42-4892-8120-913B78E492CC}"/>
                </a:ext>
              </a:extLst>
            </p:cNvPr>
            <p:cNvGrpSpPr>
              <a:grpSpLocks noChangeAspect="1"/>
            </p:cNvGrpSpPr>
            <p:nvPr>
              <p:custDataLst>
                <p:tags r:id="rId27"/>
              </p:custDataLst>
            </p:nvPr>
          </p:nvGrpSpPr>
          <p:grpSpPr>
            <a:xfrm>
              <a:off x="984254" y="7764288"/>
              <a:ext cx="1515191" cy="302457"/>
              <a:chOff x="4419185" y="3830398"/>
              <a:chExt cx="1515191" cy="302457"/>
            </a:xfrm>
          </p:grpSpPr>
          <p:sp>
            <p:nvSpPr>
              <p:cNvPr id="54" name="Freeform: Shape 53">
                <a:extLst>
                  <a:ext uri="{FF2B5EF4-FFF2-40B4-BE49-F238E27FC236}">
                    <a16:creationId xmlns:a16="http://schemas.microsoft.com/office/drawing/2014/main" id="{8474E1E7-B4B9-4BBA-8D84-DF45A62C54B9}"/>
                  </a:ext>
                </a:extLst>
              </p:cNvPr>
              <p:cNvSpPr/>
              <p:nvPr>
                <p:custDataLst>
                  <p:tags r:id="rId88"/>
                </p:custDataLst>
              </p:nvPr>
            </p:nvSpPr>
            <p:spPr>
              <a:xfrm>
                <a:off x="4419185" y="3920698"/>
                <a:ext cx="189743" cy="105627"/>
              </a:xfrm>
              <a:custGeom>
                <a:avLst/>
                <a:gdLst>
                  <a:gd name="connsiteX0" fmla="*/ 173278 w 189743"/>
                  <a:gd name="connsiteY0" fmla="*/ 16095 h 105627"/>
                  <a:gd name="connsiteX1" fmla="*/ 189820 w 189743"/>
                  <a:gd name="connsiteY1" fmla="*/ 11144 h 105627"/>
                  <a:gd name="connsiteX2" fmla="*/ 189820 w 189743"/>
                  <a:gd name="connsiteY2" fmla="*/ 63 h 105627"/>
                  <a:gd name="connsiteX3" fmla="*/ 171089 w 189743"/>
                  <a:gd name="connsiteY3" fmla="*/ 770 h 105627"/>
                  <a:gd name="connsiteX4" fmla="*/ 147736 w 189743"/>
                  <a:gd name="connsiteY4" fmla="*/ 63 h 105627"/>
                  <a:gd name="connsiteX5" fmla="*/ 147736 w 189743"/>
                  <a:gd name="connsiteY5" fmla="*/ 11144 h 105627"/>
                  <a:gd name="connsiteX6" fmla="*/ 161845 w 189743"/>
                  <a:gd name="connsiteY6" fmla="*/ 13973 h 105627"/>
                  <a:gd name="connsiteX7" fmla="*/ 160872 w 189743"/>
                  <a:gd name="connsiteY7" fmla="*/ 16803 h 105627"/>
                  <a:gd name="connsiteX8" fmla="*/ 135329 w 189743"/>
                  <a:gd name="connsiteY8" fmla="*/ 77161 h 105627"/>
                  <a:gd name="connsiteX9" fmla="*/ 107598 w 189743"/>
                  <a:gd name="connsiteY9" fmla="*/ 11144 h 105627"/>
                  <a:gd name="connsiteX10" fmla="*/ 121220 w 189743"/>
                  <a:gd name="connsiteY10" fmla="*/ 11144 h 105627"/>
                  <a:gd name="connsiteX11" fmla="*/ 121220 w 189743"/>
                  <a:gd name="connsiteY11" fmla="*/ 63 h 105627"/>
                  <a:gd name="connsiteX12" fmla="*/ 93489 w 189743"/>
                  <a:gd name="connsiteY12" fmla="*/ 770 h 105627"/>
                  <a:gd name="connsiteX13" fmla="*/ 69163 w 189743"/>
                  <a:gd name="connsiteY13" fmla="*/ 63 h 105627"/>
                  <a:gd name="connsiteX14" fmla="*/ 69163 w 189743"/>
                  <a:gd name="connsiteY14" fmla="*/ 11144 h 105627"/>
                  <a:gd name="connsiteX15" fmla="*/ 83515 w 189743"/>
                  <a:gd name="connsiteY15" fmla="*/ 11144 h 105627"/>
                  <a:gd name="connsiteX16" fmla="*/ 88623 w 189743"/>
                  <a:gd name="connsiteY16" fmla="*/ 23640 h 105627"/>
                  <a:gd name="connsiteX17" fmla="*/ 87650 w 189743"/>
                  <a:gd name="connsiteY17" fmla="*/ 26705 h 105627"/>
                  <a:gd name="connsiteX18" fmla="*/ 68433 w 189743"/>
                  <a:gd name="connsiteY18" fmla="*/ 71974 h 105627"/>
                  <a:gd name="connsiteX19" fmla="*/ 42891 w 189743"/>
                  <a:gd name="connsiteY19" fmla="*/ 11144 h 105627"/>
                  <a:gd name="connsiteX20" fmla="*/ 56513 w 189743"/>
                  <a:gd name="connsiteY20" fmla="*/ 11144 h 105627"/>
                  <a:gd name="connsiteX21" fmla="*/ 56513 w 189743"/>
                  <a:gd name="connsiteY21" fmla="*/ 63 h 105627"/>
                  <a:gd name="connsiteX22" fmla="*/ 26592 w 189743"/>
                  <a:gd name="connsiteY22" fmla="*/ 770 h 105627"/>
                  <a:gd name="connsiteX23" fmla="*/ 77 w 189743"/>
                  <a:gd name="connsiteY23" fmla="*/ 63 h 105627"/>
                  <a:gd name="connsiteX24" fmla="*/ 77 w 189743"/>
                  <a:gd name="connsiteY24" fmla="*/ 11144 h 105627"/>
                  <a:gd name="connsiteX25" fmla="*/ 14429 w 189743"/>
                  <a:gd name="connsiteY25" fmla="*/ 11144 h 105627"/>
                  <a:gd name="connsiteX26" fmla="*/ 51648 w 189743"/>
                  <a:gd name="connsiteY26" fmla="*/ 99324 h 105627"/>
                  <a:gd name="connsiteX27" fmla="*/ 60405 w 189743"/>
                  <a:gd name="connsiteY27" fmla="*/ 105690 h 105627"/>
                  <a:gd name="connsiteX28" fmla="*/ 69163 w 189743"/>
                  <a:gd name="connsiteY28" fmla="*/ 99324 h 105627"/>
                  <a:gd name="connsiteX29" fmla="*/ 94948 w 189743"/>
                  <a:gd name="connsiteY29" fmla="*/ 38258 h 105627"/>
                  <a:gd name="connsiteX30" fmla="*/ 120734 w 189743"/>
                  <a:gd name="connsiteY30" fmla="*/ 99324 h 105627"/>
                  <a:gd name="connsiteX31" fmla="*/ 129491 w 189743"/>
                  <a:gd name="connsiteY31" fmla="*/ 105690 h 105627"/>
                  <a:gd name="connsiteX32" fmla="*/ 138249 w 189743"/>
                  <a:gd name="connsiteY32" fmla="*/ 99324 h 105627"/>
                  <a:gd name="connsiteX33" fmla="*/ 173278 w 189743"/>
                  <a:gd name="connsiteY33" fmla="*/ 16095 h 1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9743" h="105627">
                    <a:moveTo>
                      <a:pt x="173278" y="16095"/>
                    </a:moveTo>
                    <a:cubicBezTo>
                      <a:pt x="174494" y="13030"/>
                      <a:pt x="175467" y="11144"/>
                      <a:pt x="189820" y="11144"/>
                    </a:cubicBezTo>
                    <a:lnTo>
                      <a:pt x="189820" y="63"/>
                    </a:lnTo>
                    <a:cubicBezTo>
                      <a:pt x="184225" y="534"/>
                      <a:pt x="176927" y="770"/>
                      <a:pt x="171089" y="770"/>
                    </a:cubicBezTo>
                    <a:cubicBezTo>
                      <a:pt x="164521" y="770"/>
                      <a:pt x="153087" y="299"/>
                      <a:pt x="147736" y="63"/>
                    </a:cubicBezTo>
                    <a:lnTo>
                      <a:pt x="147736" y="11144"/>
                    </a:lnTo>
                    <a:cubicBezTo>
                      <a:pt x="149925" y="11144"/>
                      <a:pt x="161845" y="11380"/>
                      <a:pt x="161845" y="13973"/>
                    </a:cubicBezTo>
                    <a:cubicBezTo>
                      <a:pt x="161845" y="14681"/>
                      <a:pt x="161115" y="16095"/>
                      <a:pt x="160872" y="16803"/>
                    </a:cubicBezTo>
                    <a:lnTo>
                      <a:pt x="135329" y="77161"/>
                    </a:lnTo>
                    <a:lnTo>
                      <a:pt x="107598" y="11144"/>
                    </a:lnTo>
                    <a:lnTo>
                      <a:pt x="121220" y="11144"/>
                    </a:lnTo>
                    <a:lnTo>
                      <a:pt x="121220" y="63"/>
                    </a:lnTo>
                    <a:cubicBezTo>
                      <a:pt x="113436" y="299"/>
                      <a:pt x="100786" y="770"/>
                      <a:pt x="93489" y="770"/>
                    </a:cubicBezTo>
                    <a:cubicBezTo>
                      <a:pt x="83272" y="770"/>
                      <a:pt x="73055" y="299"/>
                      <a:pt x="69163" y="63"/>
                    </a:cubicBezTo>
                    <a:lnTo>
                      <a:pt x="69163" y="11144"/>
                    </a:lnTo>
                    <a:lnTo>
                      <a:pt x="83515" y="11144"/>
                    </a:lnTo>
                    <a:cubicBezTo>
                      <a:pt x="88623" y="22933"/>
                      <a:pt x="88623" y="23404"/>
                      <a:pt x="88623" y="23640"/>
                    </a:cubicBezTo>
                    <a:cubicBezTo>
                      <a:pt x="88623" y="24583"/>
                      <a:pt x="87894" y="25998"/>
                      <a:pt x="87650" y="26705"/>
                    </a:cubicBezTo>
                    <a:lnTo>
                      <a:pt x="68433" y="71974"/>
                    </a:lnTo>
                    <a:lnTo>
                      <a:pt x="42891" y="11144"/>
                    </a:lnTo>
                    <a:lnTo>
                      <a:pt x="56513" y="11144"/>
                    </a:lnTo>
                    <a:lnTo>
                      <a:pt x="56513" y="63"/>
                    </a:lnTo>
                    <a:cubicBezTo>
                      <a:pt x="46539" y="534"/>
                      <a:pt x="36566" y="770"/>
                      <a:pt x="26592" y="770"/>
                    </a:cubicBezTo>
                    <a:cubicBezTo>
                      <a:pt x="19051" y="770"/>
                      <a:pt x="8348" y="299"/>
                      <a:pt x="77" y="63"/>
                    </a:cubicBezTo>
                    <a:lnTo>
                      <a:pt x="77" y="11144"/>
                    </a:lnTo>
                    <a:lnTo>
                      <a:pt x="14429" y="11144"/>
                    </a:lnTo>
                    <a:lnTo>
                      <a:pt x="51648" y="99324"/>
                    </a:lnTo>
                    <a:cubicBezTo>
                      <a:pt x="53351" y="103332"/>
                      <a:pt x="54324" y="105690"/>
                      <a:pt x="60405" y="105690"/>
                    </a:cubicBezTo>
                    <a:cubicBezTo>
                      <a:pt x="66487" y="105690"/>
                      <a:pt x="67460" y="103332"/>
                      <a:pt x="69163" y="99324"/>
                    </a:cubicBezTo>
                    <a:lnTo>
                      <a:pt x="94948" y="38258"/>
                    </a:lnTo>
                    <a:lnTo>
                      <a:pt x="120734" y="99324"/>
                    </a:lnTo>
                    <a:cubicBezTo>
                      <a:pt x="122437" y="103332"/>
                      <a:pt x="123410" y="105690"/>
                      <a:pt x="129491" y="105690"/>
                    </a:cubicBezTo>
                    <a:cubicBezTo>
                      <a:pt x="135573" y="105690"/>
                      <a:pt x="136546" y="103332"/>
                      <a:pt x="138249" y="99324"/>
                    </a:cubicBezTo>
                    <a:lnTo>
                      <a:pt x="173278" y="16095"/>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5" name="Freeform: Shape 54">
                <a:extLst>
                  <a:ext uri="{FF2B5EF4-FFF2-40B4-BE49-F238E27FC236}">
                    <a16:creationId xmlns:a16="http://schemas.microsoft.com/office/drawing/2014/main" id="{821EE160-449B-4AB8-8EEF-8ACEF223FE5B}"/>
                  </a:ext>
                </a:extLst>
              </p:cNvPr>
              <p:cNvSpPr/>
              <p:nvPr>
                <p:custDataLst>
                  <p:tags r:id="rId89"/>
                </p:custDataLst>
              </p:nvPr>
            </p:nvSpPr>
            <p:spPr>
              <a:xfrm>
                <a:off x="4627033" y="3830398"/>
                <a:ext cx="51595" cy="111073"/>
              </a:xfrm>
              <a:custGeom>
                <a:avLst/>
                <a:gdLst>
                  <a:gd name="connsiteX0" fmla="*/ 47253 w 51595"/>
                  <a:gd name="connsiteY0" fmla="*/ 6331 h 111073"/>
                  <a:gd name="connsiteX1" fmla="*/ 40442 w 51595"/>
                  <a:gd name="connsiteY1" fmla="*/ 59 h 111073"/>
                  <a:gd name="connsiteX2" fmla="*/ 30906 w 51595"/>
                  <a:gd name="connsiteY2" fmla="*/ 9136 h 111073"/>
                  <a:gd name="connsiteX3" fmla="*/ 37718 w 51595"/>
                  <a:gd name="connsiteY3" fmla="*/ 15408 h 111073"/>
                  <a:gd name="connsiteX4" fmla="*/ 47253 w 51595"/>
                  <a:gd name="connsiteY4" fmla="*/ 6331 h 111073"/>
                  <a:gd name="connsiteX5" fmla="*/ 12516 w 51595"/>
                  <a:gd name="connsiteY5" fmla="*/ 90172 h 111073"/>
                  <a:gd name="connsiteX6" fmla="*/ 10983 w 51595"/>
                  <a:gd name="connsiteY6" fmla="*/ 97104 h 111073"/>
                  <a:gd name="connsiteX7" fmla="*/ 27160 w 51595"/>
                  <a:gd name="connsiteY7" fmla="*/ 111133 h 111073"/>
                  <a:gd name="connsiteX8" fmla="*/ 51681 w 51595"/>
                  <a:gd name="connsiteY8" fmla="*/ 85881 h 111073"/>
                  <a:gd name="connsiteX9" fmla="*/ 48956 w 51595"/>
                  <a:gd name="connsiteY9" fmla="*/ 83736 h 111073"/>
                  <a:gd name="connsiteX10" fmla="*/ 45721 w 51595"/>
                  <a:gd name="connsiteY10" fmla="*/ 86541 h 111073"/>
                  <a:gd name="connsiteX11" fmla="*/ 27671 w 51595"/>
                  <a:gd name="connsiteY11" fmla="*/ 106512 h 111073"/>
                  <a:gd name="connsiteX12" fmla="*/ 23414 w 51595"/>
                  <a:gd name="connsiteY12" fmla="*/ 100735 h 111073"/>
                  <a:gd name="connsiteX13" fmla="*/ 26138 w 51595"/>
                  <a:gd name="connsiteY13" fmla="*/ 90172 h 111073"/>
                  <a:gd name="connsiteX14" fmla="*/ 31587 w 51595"/>
                  <a:gd name="connsiteY14" fmla="*/ 76969 h 111073"/>
                  <a:gd name="connsiteX15" fmla="*/ 39931 w 51595"/>
                  <a:gd name="connsiteY15" fmla="*/ 56009 h 111073"/>
                  <a:gd name="connsiteX16" fmla="*/ 40953 w 51595"/>
                  <a:gd name="connsiteY16" fmla="*/ 50727 h 111073"/>
                  <a:gd name="connsiteX17" fmla="*/ 24776 w 51595"/>
                  <a:gd name="connsiteY17" fmla="*/ 36699 h 111073"/>
                  <a:gd name="connsiteX18" fmla="*/ 85 w 51595"/>
                  <a:gd name="connsiteY18" fmla="*/ 61950 h 111073"/>
                  <a:gd name="connsiteX19" fmla="*/ 2980 w 51595"/>
                  <a:gd name="connsiteY19" fmla="*/ 64096 h 111073"/>
                  <a:gd name="connsiteX20" fmla="*/ 6045 w 51595"/>
                  <a:gd name="connsiteY20" fmla="*/ 61455 h 111073"/>
                  <a:gd name="connsiteX21" fmla="*/ 24265 w 51595"/>
                  <a:gd name="connsiteY21" fmla="*/ 41320 h 111073"/>
                  <a:gd name="connsiteX22" fmla="*/ 28522 w 51595"/>
                  <a:gd name="connsiteY22" fmla="*/ 47096 h 111073"/>
                  <a:gd name="connsiteX23" fmla="*/ 23244 w 51595"/>
                  <a:gd name="connsiteY23" fmla="*/ 63601 h 111073"/>
                  <a:gd name="connsiteX24" fmla="*/ 12516 w 51595"/>
                  <a:gd name="connsiteY24" fmla="*/ 90172 h 1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595" h="111073">
                    <a:moveTo>
                      <a:pt x="47253" y="6331"/>
                    </a:moveTo>
                    <a:cubicBezTo>
                      <a:pt x="47253" y="3690"/>
                      <a:pt x="45210" y="59"/>
                      <a:pt x="40442" y="59"/>
                    </a:cubicBezTo>
                    <a:cubicBezTo>
                      <a:pt x="35844" y="59"/>
                      <a:pt x="30906" y="4350"/>
                      <a:pt x="30906" y="9136"/>
                    </a:cubicBezTo>
                    <a:cubicBezTo>
                      <a:pt x="30906" y="11942"/>
                      <a:pt x="33120" y="15408"/>
                      <a:pt x="37718" y="15408"/>
                    </a:cubicBezTo>
                    <a:cubicBezTo>
                      <a:pt x="42656" y="15408"/>
                      <a:pt x="47253" y="10787"/>
                      <a:pt x="47253" y="6331"/>
                    </a:cubicBezTo>
                    <a:close/>
                    <a:moveTo>
                      <a:pt x="12516" y="90172"/>
                    </a:moveTo>
                    <a:cubicBezTo>
                      <a:pt x="11835" y="92318"/>
                      <a:pt x="10983" y="94298"/>
                      <a:pt x="10983" y="97104"/>
                    </a:cubicBezTo>
                    <a:cubicBezTo>
                      <a:pt x="10983" y="104861"/>
                      <a:pt x="17794" y="111133"/>
                      <a:pt x="27160" y="111133"/>
                    </a:cubicBezTo>
                    <a:cubicBezTo>
                      <a:pt x="44188" y="111133"/>
                      <a:pt x="51681" y="88357"/>
                      <a:pt x="51681" y="85881"/>
                    </a:cubicBezTo>
                    <a:cubicBezTo>
                      <a:pt x="51681" y="83736"/>
                      <a:pt x="49467" y="83736"/>
                      <a:pt x="48956" y="83736"/>
                    </a:cubicBezTo>
                    <a:cubicBezTo>
                      <a:pt x="46572" y="83736"/>
                      <a:pt x="46402" y="84726"/>
                      <a:pt x="45721" y="86541"/>
                    </a:cubicBezTo>
                    <a:cubicBezTo>
                      <a:pt x="41804" y="99745"/>
                      <a:pt x="34312" y="106512"/>
                      <a:pt x="27671" y="106512"/>
                    </a:cubicBezTo>
                    <a:cubicBezTo>
                      <a:pt x="24265" y="106512"/>
                      <a:pt x="23414" y="104366"/>
                      <a:pt x="23414" y="100735"/>
                    </a:cubicBezTo>
                    <a:cubicBezTo>
                      <a:pt x="23414" y="96939"/>
                      <a:pt x="24606" y="93803"/>
                      <a:pt x="26138" y="90172"/>
                    </a:cubicBezTo>
                    <a:cubicBezTo>
                      <a:pt x="27841" y="85716"/>
                      <a:pt x="29714" y="81260"/>
                      <a:pt x="31587" y="76969"/>
                    </a:cubicBezTo>
                    <a:cubicBezTo>
                      <a:pt x="33120" y="73008"/>
                      <a:pt x="39250" y="57989"/>
                      <a:pt x="39931" y="56009"/>
                    </a:cubicBezTo>
                    <a:cubicBezTo>
                      <a:pt x="40442" y="54358"/>
                      <a:pt x="40953" y="52378"/>
                      <a:pt x="40953" y="50727"/>
                    </a:cubicBezTo>
                    <a:cubicBezTo>
                      <a:pt x="40953" y="42970"/>
                      <a:pt x="34142" y="36699"/>
                      <a:pt x="24776" y="36699"/>
                    </a:cubicBezTo>
                    <a:cubicBezTo>
                      <a:pt x="7918" y="36699"/>
                      <a:pt x="85" y="59144"/>
                      <a:pt x="85" y="61950"/>
                    </a:cubicBezTo>
                    <a:cubicBezTo>
                      <a:pt x="85" y="64096"/>
                      <a:pt x="2469" y="64096"/>
                      <a:pt x="2980" y="64096"/>
                    </a:cubicBezTo>
                    <a:cubicBezTo>
                      <a:pt x="5364" y="64096"/>
                      <a:pt x="5534" y="63270"/>
                      <a:pt x="6045" y="61455"/>
                    </a:cubicBezTo>
                    <a:cubicBezTo>
                      <a:pt x="10472" y="47261"/>
                      <a:pt x="17965" y="41320"/>
                      <a:pt x="24265" y="41320"/>
                    </a:cubicBezTo>
                    <a:cubicBezTo>
                      <a:pt x="26990" y="41320"/>
                      <a:pt x="28522" y="42640"/>
                      <a:pt x="28522" y="47096"/>
                    </a:cubicBezTo>
                    <a:cubicBezTo>
                      <a:pt x="28522" y="50892"/>
                      <a:pt x="27501" y="53368"/>
                      <a:pt x="23244" y="63601"/>
                    </a:cubicBezTo>
                    <a:lnTo>
                      <a:pt x="12516" y="90172"/>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6" name="Freeform: Shape 55">
                <a:extLst>
                  <a:ext uri="{FF2B5EF4-FFF2-40B4-BE49-F238E27FC236}">
                    <a16:creationId xmlns:a16="http://schemas.microsoft.com/office/drawing/2014/main" id="{EC2AEB53-C610-41DB-93F6-88D25BF013C6}"/>
                  </a:ext>
                </a:extLst>
              </p:cNvPr>
              <p:cNvSpPr/>
              <p:nvPr>
                <p:custDataLst>
                  <p:tags r:id="rId90"/>
                </p:custDataLst>
              </p:nvPr>
            </p:nvSpPr>
            <p:spPr>
              <a:xfrm>
                <a:off x="4623147" y="4010886"/>
                <a:ext cx="156319" cy="74434"/>
              </a:xfrm>
              <a:custGeom>
                <a:avLst/>
                <a:gdLst>
                  <a:gd name="connsiteX0" fmla="*/ 65984 w 156319"/>
                  <a:gd name="connsiteY0" fmla="*/ 59481 h 74434"/>
                  <a:gd name="connsiteX1" fmla="*/ 63600 w 156319"/>
                  <a:gd name="connsiteY1" fmla="*/ 69218 h 74434"/>
                  <a:gd name="connsiteX2" fmla="*/ 69390 w 156319"/>
                  <a:gd name="connsiteY2" fmla="*/ 74499 h 74434"/>
                  <a:gd name="connsiteX3" fmla="*/ 76031 w 156319"/>
                  <a:gd name="connsiteY3" fmla="*/ 70868 h 74434"/>
                  <a:gd name="connsiteX4" fmla="*/ 79096 w 156319"/>
                  <a:gd name="connsiteY4" fmla="*/ 60636 h 74434"/>
                  <a:gd name="connsiteX5" fmla="*/ 82842 w 156319"/>
                  <a:gd name="connsiteY5" fmla="*/ 45782 h 74434"/>
                  <a:gd name="connsiteX6" fmla="*/ 85737 w 156319"/>
                  <a:gd name="connsiteY6" fmla="*/ 34724 h 74434"/>
                  <a:gd name="connsiteX7" fmla="*/ 91016 w 156319"/>
                  <a:gd name="connsiteY7" fmla="*/ 22181 h 74434"/>
                  <a:gd name="connsiteX8" fmla="*/ 118261 w 156319"/>
                  <a:gd name="connsiteY8" fmla="*/ 4686 h 74434"/>
                  <a:gd name="connsiteX9" fmla="*/ 128307 w 156319"/>
                  <a:gd name="connsiteY9" fmla="*/ 16239 h 74434"/>
                  <a:gd name="connsiteX10" fmla="*/ 118261 w 156319"/>
                  <a:gd name="connsiteY10" fmla="*/ 51393 h 74434"/>
                  <a:gd name="connsiteX11" fmla="*/ 115707 w 156319"/>
                  <a:gd name="connsiteY11" fmla="*/ 60306 h 74434"/>
                  <a:gd name="connsiteX12" fmla="*/ 131883 w 156319"/>
                  <a:gd name="connsiteY12" fmla="*/ 74499 h 74434"/>
                  <a:gd name="connsiteX13" fmla="*/ 156404 w 156319"/>
                  <a:gd name="connsiteY13" fmla="*/ 49248 h 74434"/>
                  <a:gd name="connsiteX14" fmla="*/ 153680 w 156319"/>
                  <a:gd name="connsiteY14" fmla="*/ 47102 h 74434"/>
                  <a:gd name="connsiteX15" fmla="*/ 150444 w 156319"/>
                  <a:gd name="connsiteY15" fmla="*/ 49908 h 74434"/>
                  <a:gd name="connsiteX16" fmla="*/ 132394 w 156319"/>
                  <a:gd name="connsiteY16" fmla="*/ 69878 h 74434"/>
                  <a:gd name="connsiteX17" fmla="*/ 128137 w 156319"/>
                  <a:gd name="connsiteY17" fmla="*/ 64102 h 74434"/>
                  <a:gd name="connsiteX18" fmla="*/ 132054 w 156319"/>
                  <a:gd name="connsiteY18" fmla="*/ 50733 h 74434"/>
                  <a:gd name="connsiteX19" fmla="*/ 141079 w 156319"/>
                  <a:gd name="connsiteY19" fmla="*/ 18880 h 74434"/>
                  <a:gd name="connsiteX20" fmla="*/ 134778 w 156319"/>
                  <a:gd name="connsiteY20" fmla="*/ 4521 h 74434"/>
                  <a:gd name="connsiteX21" fmla="*/ 118942 w 156319"/>
                  <a:gd name="connsiteY21" fmla="*/ 65 h 74434"/>
                  <a:gd name="connsiteX22" fmla="*/ 88802 w 156319"/>
                  <a:gd name="connsiteY22" fmla="*/ 16735 h 74434"/>
                  <a:gd name="connsiteX23" fmla="*/ 66665 w 156319"/>
                  <a:gd name="connsiteY23" fmla="*/ 65 h 74434"/>
                  <a:gd name="connsiteX24" fmla="*/ 37888 w 156319"/>
                  <a:gd name="connsiteY24" fmla="*/ 15084 h 74434"/>
                  <a:gd name="connsiteX25" fmla="*/ 19667 w 156319"/>
                  <a:gd name="connsiteY25" fmla="*/ 65 h 74434"/>
                  <a:gd name="connsiteX26" fmla="*/ 6215 w 156319"/>
                  <a:gd name="connsiteY26" fmla="*/ 8978 h 74434"/>
                  <a:gd name="connsiteX27" fmla="*/ 85 w 156319"/>
                  <a:gd name="connsiteY27" fmla="*/ 25317 h 74434"/>
                  <a:gd name="connsiteX28" fmla="*/ 2980 w 156319"/>
                  <a:gd name="connsiteY28" fmla="*/ 27462 h 74434"/>
                  <a:gd name="connsiteX29" fmla="*/ 6726 w 156319"/>
                  <a:gd name="connsiteY29" fmla="*/ 22511 h 74434"/>
                  <a:gd name="connsiteX30" fmla="*/ 19157 w 156319"/>
                  <a:gd name="connsiteY30" fmla="*/ 4686 h 74434"/>
                  <a:gd name="connsiteX31" fmla="*/ 24776 w 156319"/>
                  <a:gd name="connsiteY31" fmla="*/ 12774 h 74434"/>
                  <a:gd name="connsiteX32" fmla="*/ 22051 w 156319"/>
                  <a:gd name="connsiteY32" fmla="*/ 26472 h 74434"/>
                  <a:gd name="connsiteX33" fmla="*/ 18305 w 156319"/>
                  <a:gd name="connsiteY33" fmla="*/ 41326 h 74434"/>
                  <a:gd name="connsiteX34" fmla="*/ 12856 w 156319"/>
                  <a:gd name="connsiteY34" fmla="*/ 62451 h 74434"/>
                  <a:gd name="connsiteX35" fmla="*/ 11153 w 156319"/>
                  <a:gd name="connsiteY35" fmla="*/ 69218 h 74434"/>
                  <a:gd name="connsiteX36" fmla="*/ 16943 w 156319"/>
                  <a:gd name="connsiteY36" fmla="*/ 74499 h 74434"/>
                  <a:gd name="connsiteX37" fmla="*/ 23584 w 156319"/>
                  <a:gd name="connsiteY37" fmla="*/ 70868 h 74434"/>
                  <a:gd name="connsiteX38" fmla="*/ 26649 w 156319"/>
                  <a:gd name="connsiteY38" fmla="*/ 60636 h 74434"/>
                  <a:gd name="connsiteX39" fmla="*/ 30395 w 156319"/>
                  <a:gd name="connsiteY39" fmla="*/ 45782 h 74434"/>
                  <a:gd name="connsiteX40" fmla="*/ 33290 w 156319"/>
                  <a:gd name="connsiteY40" fmla="*/ 34724 h 74434"/>
                  <a:gd name="connsiteX41" fmla="*/ 40442 w 156319"/>
                  <a:gd name="connsiteY41" fmla="*/ 19870 h 74434"/>
                  <a:gd name="connsiteX42" fmla="*/ 65984 w 156319"/>
                  <a:gd name="connsiteY42" fmla="*/ 4686 h 74434"/>
                  <a:gd name="connsiteX43" fmla="*/ 76031 w 156319"/>
                  <a:gd name="connsiteY43" fmla="*/ 16239 h 74434"/>
                  <a:gd name="connsiteX44" fmla="*/ 73136 w 156319"/>
                  <a:gd name="connsiteY44" fmla="*/ 31753 h 74434"/>
                  <a:gd name="connsiteX45" fmla="*/ 65984 w 156319"/>
                  <a:gd name="connsiteY45" fmla="*/ 59481 h 7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6319" h="74434">
                    <a:moveTo>
                      <a:pt x="65984" y="59481"/>
                    </a:moveTo>
                    <a:cubicBezTo>
                      <a:pt x="65133" y="62781"/>
                      <a:pt x="63600" y="68393"/>
                      <a:pt x="63600" y="69218"/>
                    </a:cubicBezTo>
                    <a:cubicBezTo>
                      <a:pt x="63600" y="72849"/>
                      <a:pt x="66665" y="74499"/>
                      <a:pt x="69390" y="74499"/>
                    </a:cubicBezTo>
                    <a:cubicBezTo>
                      <a:pt x="72455" y="74499"/>
                      <a:pt x="75179" y="72354"/>
                      <a:pt x="76031" y="70868"/>
                    </a:cubicBezTo>
                    <a:cubicBezTo>
                      <a:pt x="76882" y="69383"/>
                      <a:pt x="78245" y="64102"/>
                      <a:pt x="79096" y="60636"/>
                    </a:cubicBezTo>
                    <a:cubicBezTo>
                      <a:pt x="79947" y="57500"/>
                      <a:pt x="81820" y="49908"/>
                      <a:pt x="82842" y="45782"/>
                    </a:cubicBezTo>
                    <a:cubicBezTo>
                      <a:pt x="83864" y="42151"/>
                      <a:pt x="84886" y="38520"/>
                      <a:pt x="85737" y="34724"/>
                    </a:cubicBezTo>
                    <a:cubicBezTo>
                      <a:pt x="87610" y="27627"/>
                      <a:pt x="87610" y="27297"/>
                      <a:pt x="91016" y="22181"/>
                    </a:cubicBezTo>
                    <a:cubicBezTo>
                      <a:pt x="96465" y="14094"/>
                      <a:pt x="104979" y="4686"/>
                      <a:pt x="118261" y="4686"/>
                    </a:cubicBezTo>
                    <a:cubicBezTo>
                      <a:pt x="127797" y="4686"/>
                      <a:pt x="128307" y="12278"/>
                      <a:pt x="128307" y="16239"/>
                    </a:cubicBezTo>
                    <a:cubicBezTo>
                      <a:pt x="128307" y="26142"/>
                      <a:pt x="120985" y="44462"/>
                      <a:pt x="118261" y="51393"/>
                    </a:cubicBezTo>
                    <a:cubicBezTo>
                      <a:pt x="116388" y="56015"/>
                      <a:pt x="115707" y="57500"/>
                      <a:pt x="115707" y="60306"/>
                    </a:cubicBezTo>
                    <a:cubicBezTo>
                      <a:pt x="115707" y="69053"/>
                      <a:pt x="123199" y="74499"/>
                      <a:pt x="131883" y="74499"/>
                    </a:cubicBezTo>
                    <a:cubicBezTo>
                      <a:pt x="148912" y="74499"/>
                      <a:pt x="156404" y="51724"/>
                      <a:pt x="156404" y="49248"/>
                    </a:cubicBezTo>
                    <a:cubicBezTo>
                      <a:pt x="156404" y="47102"/>
                      <a:pt x="154190" y="47102"/>
                      <a:pt x="153680" y="47102"/>
                    </a:cubicBezTo>
                    <a:cubicBezTo>
                      <a:pt x="151296" y="47102"/>
                      <a:pt x="151125" y="48093"/>
                      <a:pt x="150444" y="49908"/>
                    </a:cubicBezTo>
                    <a:cubicBezTo>
                      <a:pt x="146528" y="63111"/>
                      <a:pt x="139206" y="69878"/>
                      <a:pt x="132394" y="69878"/>
                    </a:cubicBezTo>
                    <a:cubicBezTo>
                      <a:pt x="128818" y="69878"/>
                      <a:pt x="128137" y="67568"/>
                      <a:pt x="128137" y="64102"/>
                    </a:cubicBezTo>
                    <a:cubicBezTo>
                      <a:pt x="128137" y="60306"/>
                      <a:pt x="128989" y="58160"/>
                      <a:pt x="132054" y="50733"/>
                    </a:cubicBezTo>
                    <a:cubicBezTo>
                      <a:pt x="134097" y="45617"/>
                      <a:pt x="141079" y="28122"/>
                      <a:pt x="141079" y="18880"/>
                    </a:cubicBezTo>
                    <a:cubicBezTo>
                      <a:pt x="141079" y="16239"/>
                      <a:pt x="141079" y="9308"/>
                      <a:pt x="134778" y="4521"/>
                    </a:cubicBezTo>
                    <a:cubicBezTo>
                      <a:pt x="131883" y="2376"/>
                      <a:pt x="126945" y="65"/>
                      <a:pt x="118942" y="65"/>
                    </a:cubicBezTo>
                    <a:cubicBezTo>
                      <a:pt x="103617" y="65"/>
                      <a:pt x="94251" y="9803"/>
                      <a:pt x="88802" y="16735"/>
                    </a:cubicBezTo>
                    <a:cubicBezTo>
                      <a:pt x="87440" y="2706"/>
                      <a:pt x="75350" y="65"/>
                      <a:pt x="66665" y="65"/>
                    </a:cubicBezTo>
                    <a:cubicBezTo>
                      <a:pt x="52532" y="65"/>
                      <a:pt x="42996" y="8482"/>
                      <a:pt x="37888" y="15084"/>
                    </a:cubicBezTo>
                    <a:cubicBezTo>
                      <a:pt x="36696" y="3696"/>
                      <a:pt x="26649" y="65"/>
                      <a:pt x="19667" y="65"/>
                    </a:cubicBezTo>
                    <a:cubicBezTo>
                      <a:pt x="12345" y="65"/>
                      <a:pt x="8429" y="5182"/>
                      <a:pt x="6215" y="8978"/>
                    </a:cubicBezTo>
                    <a:cubicBezTo>
                      <a:pt x="2469" y="15084"/>
                      <a:pt x="85" y="24492"/>
                      <a:pt x="85" y="25317"/>
                    </a:cubicBezTo>
                    <a:cubicBezTo>
                      <a:pt x="85" y="27462"/>
                      <a:pt x="2469" y="27462"/>
                      <a:pt x="2980" y="27462"/>
                    </a:cubicBezTo>
                    <a:cubicBezTo>
                      <a:pt x="5364" y="27462"/>
                      <a:pt x="5534" y="26967"/>
                      <a:pt x="6726" y="22511"/>
                    </a:cubicBezTo>
                    <a:cubicBezTo>
                      <a:pt x="9280" y="12774"/>
                      <a:pt x="12516" y="4686"/>
                      <a:pt x="19157" y="4686"/>
                    </a:cubicBezTo>
                    <a:cubicBezTo>
                      <a:pt x="23584" y="4686"/>
                      <a:pt x="24776" y="8317"/>
                      <a:pt x="24776" y="12774"/>
                    </a:cubicBezTo>
                    <a:cubicBezTo>
                      <a:pt x="24776" y="15909"/>
                      <a:pt x="23243" y="22016"/>
                      <a:pt x="22051" y="26472"/>
                    </a:cubicBezTo>
                    <a:cubicBezTo>
                      <a:pt x="20859" y="30928"/>
                      <a:pt x="19157" y="37695"/>
                      <a:pt x="18305" y="41326"/>
                    </a:cubicBezTo>
                    <a:lnTo>
                      <a:pt x="12856" y="62451"/>
                    </a:lnTo>
                    <a:cubicBezTo>
                      <a:pt x="12175" y="64597"/>
                      <a:pt x="11153" y="68723"/>
                      <a:pt x="11153" y="69218"/>
                    </a:cubicBezTo>
                    <a:cubicBezTo>
                      <a:pt x="11153" y="72849"/>
                      <a:pt x="14218" y="74499"/>
                      <a:pt x="16943" y="74499"/>
                    </a:cubicBezTo>
                    <a:cubicBezTo>
                      <a:pt x="20008" y="74499"/>
                      <a:pt x="22733" y="72354"/>
                      <a:pt x="23584" y="70868"/>
                    </a:cubicBezTo>
                    <a:cubicBezTo>
                      <a:pt x="24435" y="69383"/>
                      <a:pt x="25798" y="64102"/>
                      <a:pt x="26649" y="60636"/>
                    </a:cubicBezTo>
                    <a:cubicBezTo>
                      <a:pt x="27500" y="57500"/>
                      <a:pt x="29374" y="49908"/>
                      <a:pt x="30395" y="45782"/>
                    </a:cubicBezTo>
                    <a:cubicBezTo>
                      <a:pt x="31417" y="42151"/>
                      <a:pt x="32439" y="38520"/>
                      <a:pt x="33290" y="34724"/>
                    </a:cubicBezTo>
                    <a:cubicBezTo>
                      <a:pt x="35163" y="27957"/>
                      <a:pt x="35504" y="26637"/>
                      <a:pt x="40442" y="19870"/>
                    </a:cubicBezTo>
                    <a:cubicBezTo>
                      <a:pt x="45210" y="13269"/>
                      <a:pt x="53213" y="4686"/>
                      <a:pt x="65984" y="4686"/>
                    </a:cubicBezTo>
                    <a:cubicBezTo>
                      <a:pt x="75861" y="4686"/>
                      <a:pt x="76031" y="13104"/>
                      <a:pt x="76031" y="16239"/>
                    </a:cubicBezTo>
                    <a:cubicBezTo>
                      <a:pt x="76031" y="20365"/>
                      <a:pt x="75520" y="22511"/>
                      <a:pt x="73136" y="31753"/>
                    </a:cubicBezTo>
                    <a:lnTo>
                      <a:pt x="65984" y="59481"/>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7" name="Freeform: Shape 56">
                <a:extLst>
                  <a:ext uri="{FF2B5EF4-FFF2-40B4-BE49-F238E27FC236}">
                    <a16:creationId xmlns:a16="http://schemas.microsoft.com/office/drawing/2014/main" id="{179F0752-0FAA-4784-8F94-275063509A8E}"/>
                  </a:ext>
                </a:extLst>
              </p:cNvPr>
              <p:cNvSpPr/>
              <p:nvPr>
                <p:custDataLst>
                  <p:tags r:id="rId91"/>
                </p:custDataLst>
              </p:nvPr>
            </p:nvSpPr>
            <p:spPr>
              <a:xfrm>
                <a:off x="4802360" y="4025578"/>
                <a:ext cx="69572" cy="107277"/>
              </a:xfrm>
              <a:custGeom>
                <a:avLst/>
                <a:gdLst>
                  <a:gd name="connsiteX0" fmla="*/ 43392 w 69572"/>
                  <a:gd name="connsiteY0" fmla="*/ 37672 h 107277"/>
                  <a:gd name="connsiteX1" fmla="*/ 57015 w 69572"/>
                  <a:gd name="connsiteY1" fmla="*/ 37672 h 107277"/>
                  <a:gd name="connsiteX2" fmla="*/ 60299 w 69572"/>
                  <a:gd name="connsiteY2" fmla="*/ 37083 h 107277"/>
                  <a:gd name="connsiteX3" fmla="*/ 61272 w 69572"/>
                  <a:gd name="connsiteY3" fmla="*/ 34372 h 107277"/>
                  <a:gd name="connsiteX4" fmla="*/ 57380 w 69572"/>
                  <a:gd name="connsiteY4" fmla="*/ 32367 h 107277"/>
                  <a:gd name="connsiteX5" fmla="*/ 44365 w 69572"/>
                  <a:gd name="connsiteY5" fmla="*/ 32367 h 107277"/>
                  <a:gd name="connsiteX6" fmla="*/ 49839 w 69572"/>
                  <a:gd name="connsiteY6" fmla="*/ 6904 h 107277"/>
                  <a:gd name="connsiteX7" fmla="*/ 55677 w 69572"/>
                  <a:gd name="connsiteY7" fmla="*/ 4074 h 107277"/>
                  <a:gd name="connsiteX8" fmla="*/ 61637 w 69572"/>
                  <a:gd name="connsiteY8" fmla="*/ 5371 h 107277"/>
                  <a:gd name="connsiteX9" fmla="*/ 56772 w 69572"/>
                  <a:gd name="connsiteY9" fmla="*/ 12091 h 107277"/>
                  <a:gd name="connsiteX10" fmla="*/ 62123 w 69572"/>
                  <a:gd name="connsiteY10" fmla="*/ 16924 h 107277"/>
                  <a:gd name="connsiteX11" fmla="*/ 69665 w 69572"/>
                  <a:gd name="connsiteY11" fmla="*/ 9144 h 107277"/>
                  <a:gd name="connsiteX12" fmla="*/ 55799 w 69572"/>
                  <a:gd name="connsiteY12" fmla="*/ 66 h 107277"/>
                  <a:gd name="connsiteX13" fmla="*/ 36216 w 69572"/>
                  <a:gd name="connsiteY13" fmla="*/ 19400 h 107277"/>
                  <a:gd name="connsiteX14" fmla="*/ 33784 w 69572"/>
                  <a:gd name="connsiteY14" fmla="*/ 32367 h 107277"/>
                  <a:gd name="connsiteX15" fmla="*/ 22715 w 69572"/>
                  <a:gd name="connsiteY15" fmla="*/ 32367 h 107277"/>
                  <a:gd name="connsiteX16" fmla="*/ 18458 w 69572"/>
                  <a:gd name="connsiteY16" fmla="*/ 35668 h 107277"/>
                  <a:gd name="connsiteX17" fmla="*/ 22350 w 69572"/>
                  <a:gd name="connsiteY17" fmla="*/ 37672 h 107277"/>
                  <a:gd name="connsiteX18" fmla="*/ 32932 w 69572"/>
                  <a:gd name="connsiteY18" fmla="*/ 37672 h 107277"/>
                  <a:gd name="connsiteX19" fmla="*/ 22107 w 69572"/>
                  <a:gd name="connsiteY19" fmla="*/ 94494 h 107277"/>
                  <a:gd name="connsiteX20" fmla="*/ 13715 w 69572"/>
                  <a:gd name="connsiteY20" fmla="*/ 103336 h 107277"/>
                  <a:gd name="connsiteX21" fmla="*/ 8120 w 69572"/>
                  <a:gd name="connsiteY21" fmla="*/ 102157 h 107277"/>
                  <a:gd name="connsiteX22" fmla="*/ 12985 w 69572"/>
                  <a:gd name="connsiteY22" fmla="*/ 95319 h 107277"/>
                  <a:gd name="connsiteX23" fmla="*/ 7633 w 69572"/>
                  <a:gd name="connsiteY23" fmla="*/ 90486 h 107277"/>
                  <a:gd name="connsiteX24" fmla="*/ 92 w 69572"/>
                  <a:gd name="connsiteY24" fmla="*/ 98267 h 107277"/>
                  <a:gd name="connsiteX25" fmla="*/ 13593 w 69572"/>
                  <a:gd name="connsiteY25" fmla="*/ 107344 h 107277"/>
                  <a:gd name="connsiteX26" fmla="*/ 28797 w 69572"/>
                  <a:gd name="connsiteY26" fmla="*/ 98267 h 107277"/>
                  <a:gd name="connsiteX27" fmla="*/ 36581 w 69572"/>
                  <a:gd name="connsiteY27" fmla="*/ 75632 h 107277"/>
                  <a:gd name="connsiteX28" fmla="*/ 43392 w 69572"/>
                  <a:gd name="connsiteY28" fmla="*/ 37672 h 1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572" h="107277">
                    <a:moveTo>
                      <a:pt x="43392" y="37672"/>
                    </a:moveTo>
                    <a:lnTo>
                      <a:pt x="57015" y="37672"/>
                    </a:lnTo>
                    <a:cubicBezTo>
                      <a:pt x="59569" y="37672"/>
                      <a:pt x="59691" y="37555"/>
                      <a:pt x="60299" y="37083"/>
                    </a:cubicBezTo>
                    <a:cubicBezTo>
                      <a:pt x="60907" y="36611"/>
                      <a:pt x="61272" y="35079"/>
                      <a:pt x="61272" y="34372"/>
                    </a:cubicBezTo>
                    <a:cubicBezTo>
                      <a:pt x="61272" y="32367"/>
                      <a:pt x="59448" y="32367"/>
                      <a:pt x="57380" y="32367"/>
                    </a:cubicBezTo>
                    <a:lnTo>
                      <a:pt x="44365" y="32367"/>
                    </a:lnTo>
                    <a:cubicBezTo>
                      <a:pt x="45825" y="23644"/>
                      <a:pt x="48258" y="8672"/>
                      <a:pt x="49839" y="6904"/>
                    </a:cubicBezTo>
                    <a:cubicBezTo>
                      <a:pt x="51663" y="5018"/>
                      <a:pt x="53609" y="4074"/>
                      <a:pt x="55677" y="4074"/>
                    </a:cubicBezTo>
                    <a:cubicBezTo>
                      <a:pt x="56407" y="4074"/>
                      <a:pt x="59083" y="4074"/>
                      <a:pt x="61637" y="5371"/>
                    </a:cubicBezTo>
                    <a:cubicBezTo>
                      <a:pt x="56772" y="7375"/>
                      <a:pt x="56772" y="11619"/>
                      <a:pt x="56772" y="12091"/>
                    </a:cubicBezTo>
                    <a:cubicBezTo>
                      <a:pt x="56772" y="15038"/>
                      <a:pt x="59083" y="16924"/>
                      <a:pt x="62123" y="16924"/>
                    </a:cubicBezTo>
                    <a:cubicBezTo>
                      <a:pt x="65286" y="16924"/>
                      <a:pt x="69665" y="14331"/>
                      <a:pt x="69665" y="9144"/>
                    </a:cubicBezTo>
                    <a:cubicBezTo>
                      <a:pt x="69665" y="2306"/>
                      <a:pt x="61637" y="66"/>
                      <a:pt x="55799" y="66"/>
                    </a:cubicBezTo>
                    <a:cubicBezTo>
                      <a:pt x="40352" y="66"/>
                      <a:pt x="37311" y="14331"/>
                      <a:pt x="36216" y="19400"/>
                    </a:cubicBezTo>
                    <a:cubicBezTo>
                      <a:pt x="35122" y="24469"/>
                      <a:pt x="35851" y="21286"/>
                      <a:pt x="33784" y="32367"/>
                    </a:cubicBezTo>
                    <a:lnTo>
                      <a:pt x="22715" y="32367"/>
                    </a:lnTo>
                    <a:cubicBezTo>
                      <a:pt x="20404" y="32367"/>
                      <a:pt x="18458" y="32367"/>
                      <a:pt x="18458" y="35668"/>
                    </a:cubicBezTo>
                    <a:cubicBezTo>
                      <a:pt x="18458" y="37672"/>
                      <a:pt x="20283" y="37672"/>
                      <a:pt x="22350" y="37672"/>
                    </a:cubicBezTo>
                    <a:lnTo>
                      <a:pt x="32932" y="37672"/>
                    </a:lnTo>
                    <a:cubicBezTo>
                      <a:pt x="30621" y="49225"/>
                      <a:pt x="25513" y="81998"/>
                      <a:pt x="22107" y="94494"/>
                    </a:cubicBezTo>
                    <a:cubicBezTo>
                      <a:pt x="21377" y="97324"/>
                      <a:pt x="18458" y="103336"/>
                      <a:pt x="13715" y="103336"/>
                    </a:cubicBezTo>
                    <a:cubicBezTo>
                      <a:pt x="12985" y="103336"/>
                      <a:pt x="10309" y="103218"/>
                      <a:pt x="8120" y="102157"/>
                    </a:cubicBezTo>
                    <a:cubicBezTo>
                      <a:pt x="11404" y="100742"/>
                      <a:pt x="12985" y="97795"/>
                      <a:pt x="12985" y="95319"/>
                    </a:cubicBezTo>
                    <a:cubicBezTo>
                      <a:pt x="12985" y="92372"/>
                      <a:pt x="10674" y="90486"/>
                      <a:pt x="7633" y="90486"/>
                    </a:cubicBezTo>
                    <a:cubicBezTo>
                      <a:pt x="4471" y="90486"/>
                      <a:pt x="92" y="93080"/>
                      <a:pt x="92" y="98267"/>
                    </a:cubicBezTo>
                    <a:cubicBezTo>
                      <a:pt x="92" y="105458"/>
                      <a:pt x="8849" y="107344"/>
                      <a:pt x="13593" y="107344"/>
                    </a:cubicBezTo>
                    <a:cubicBezTo>
                      <a:pt x="20648" y="107344"/>
                      <a:pt x="25999" y="101921"/>
                      <a:pt x="28797" y="98267"/>
                    </a:cubicBezTo>
                    <a:cubicBezTo>
                      <a:pt x="33662" y="91665"/>
                      <a:pt x="36459" y="75986"/>
                      <a:pt x="36581" y="75632"/>
                    </a:cubicBezTo>
                    <a:lnTo>
                      <a:pt x="43392" y="37672"/>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8" name="Freeform: Shape 57">
                <a:extLst>
                  <a:ext uri="{FF2B5EF4-FFF2-40B4-BE49-F238E27FC236}">
                    <a16:creationId xmlns:a16="http://schemas.microsoft.com/office/drawing/2014/main" id="{24EA9B39-46D7-45BF-AD5E-FBCAE11B4BEC}"/>
                  </a:ext>
                </a:extLst>
              </p:cNvPr>
              <p:cNvSpPr/>
              <p:nvPr>
                <p:custDataLst>
                  <p:tags r:id="rId92"/>
                </p:custDataLst>
              </p:nvPr>
            </p:nvSpPr>
            <p:spPr>
              <a:xfrm>
                <a:off x="4896391" y="4056464"/>
                <a:ext cx="66896" cy="53520"/>
              </a:xfrm>
              <a:custGeom>
                <a:avLst/>
                <a:gdLst>
                  <a:gd name="connsiteX0" fmla="*/ 66993 w 66896"/>
                  <a:gd name="connsiteY0" fmla="*/ 10205 h 53520"/>
                  <a:gd name="connsiteX1" fmla="*/ 59938 w 66896"/>
                  <a:gd name="connsiteY1" fmla="*/ 66 h 53520"/>
                  <a:gd name="connsiteX2" fmla="*/ 52884 w 66896"/>
                  <a:gd name="connsiteY2" fmla="*/ 6904 h 53520"/>
                  <a:gd name="connsiteX3" fmla="*/ 55195 w 66896"/>
                  <a:gd name="connsiteY3" fmla="*/ 10912 h 53520"/>
                  <a:gd name="connsiteX4" fmla="*/ 59938 w 66896"/>
                  <a:gd name="connsiteY4" fmla="*/ 19871 h 53520"/>
                  <a:gd name="connsiteX5" fmla="*/ 36220 w 66896"/>
                  <a:gd name="connsiteY5" fmla="*/ 49579 h 53520"/>
                  <a:gd name="connsiteX6" fmla="*/ 24422 w 66896"/>
                  <a:gd name="connsiteY6" fmla="*/ 38733 h 53520"/>
                  <a:gd name="connsiteX7" fmla="*/ 31355 w 66896"/>
                  <a:gd name="connsiteY7" fmla="*/ 16335 h 53520"/>
                  <a:gd name="connsiteX8" fmla="*/ 32936 w 66896"/>
                  <a:gd name="connsiteY8" fmla="*/ 10558 h 53520"/>
                  <a:gd name="connsiteX9" fmla="*/ 19679 w 66896"/>
                  <a:gd name="connsiteY9" fmla="*/ 184 h 53520"/>
                  <a:gd name="connsiteX10" fmla="*/ 96 w 66896"/>
                  <a:gd name="connsiteY10" fmla="*/ 18457 h 53520"/>
                  <a:gd name="connsiteX11" fmla="*/ 2650 w 66896"/>
                  <a:gd name="connsiteY11" fmla="*/ 20107 h 53520"/>
                  <a:gd name="connsiteX12" fmla="*/ 5448 w 66896"/>
                  <a:gd name="connsiteY12" fmla="*/ 17749 h 53520"/>
                  <a:gd name="connsiteX13" fmla="*/ 19192 w 66896"/>
                  <a:gd name="connsiteY13" fmla="*/ 4192 h 53520"/>
                  <a:gd name="connsiteX14" fmla="*/ 22841 w 66896"/>
                  <a:gd name="connsiteY14" fmla="*/ 8672 h 53520"/>
                  <a:gd name="connsiteX15" fmla="*/ 20773 w 66896"/>
                  <a:gd name="connsiteY15" fmla="*/ 15745 h 53520"/>
                  <a:gd name="connsiteX16" fmla="*/ 14205 w 66896"/>
                  <a:gd name="connsiteY16" fmla="*/ 37319 h 53520"/>
                  <a:gd name="connsiteX17" fmla="*/ 35612 w 66896"/>
                  <a:gd name="connsiteY17" fmla="*/ 53587 h 53520"/>
                  <a:gd name="connsiteX18" fmla="*/ 56897 w 66896"/>
                  <a:gd name="connsiteY18" fmla="*/ 40266 h 53520"/>
                  <a:gd name="connsiteX19" fmla="*/ 66993 w 66896"/>
                  <a:gd name="connsiteY19" fmla="*/ 10205 h 5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896" h="53520">
                    <a:moveTo>
                      <a:pt x="66993" y="10205"/>
                    </a:moveTo>
                    <a:cubicBezTo>
                      <a:pt x="66993" y="2424"/>
                      <a:pt x="62492" y="66"/>
                      <a:pt x="59938" y="66"/>
                    </a:cubicBezTo>
                    <a:cubicBezTo>
                      <a:pt x="56532" y="66"/>
                      <a:pt x="52884" y="3721"/>
                      <a:pt x="52884" y="6904"/>
                    </a:cubicBezTo>
                    <a:cubicBezTo>
                      <a:pt x="52884" y="9144"/>
                      <a:pt x="54465" y="10323"/>
                      <a:pt x="55195" y="10912"/>
                    </a:cubicBezTo>
                    <a:cubicBezTo>
                      <a:pt x="56532" y="11855"/>
                      <a:pt x="59938" y="14449"/>
                      <a:pt x="59938" y="19871"/>
                    </a:cubicBezTo>
                    <a:cubicBezTo>
                      <a:pt x="59938" y="26237"/>
                      <a:pt x="50694" y="49579"/>
                      <a:pt x="36220" y="49579"/>
                    </a:cubicBezTo>
                    <a:cubicBezTo>
                      <a:pt x="29895" y="49579"/>
                      <a:pt x="24422" y="47221"/>
                      <a:pt x="24422" y="38733"/>
                    </a:cubicBezTo>
                    <a:cubicBezTo>
                      <a:pt x="24422" y="32839"/>
                      <a:pt x="27706" y="25058"/>
                      <a:pt x="31355" y="16335"/>
                    </a:cubicBezTo>
                    <a:cubicBezTo>
                      <a:pt x="32085" y="14449"/>
                      <a:pt x="32936" y="12562"/>
                      <a:pt x="32936" y="10558"/>
                    </a:cubicBezTo>
                    <a:cubicBezTo>
                      <a:pt x="32936" y="4782"/>
                      <a:pt x="27220" y="184"/>
                      <a:pt x="19679" y="184"/>
                    </a:cubicBezTo>
                    <a:cubicBezTo>
                      <a:pt x="6786" y="184"/>
                      <a:pt x="96" y="15392"/>
                      <a:pt x="96" y="18457"/>
                    </a:cubicBezTo>
                    <a:cubicBezTo>
                      <a:pt x="96" y="20107"/>
                      <a:pt x="2042" y="20107"/>
                      <a:pt x="2650" y="20107"/>
                    </a:cubicBezTo>
                    <a:cubicBezTo>
                      <a:pt x="4718" y="20107"/>
                      <a:pt x="4840" y="19518"/>
                      <a:pt x="5448" y="17749"/>
                    </a:cubicBezTo>
                    <a:cubicBezTo>
                      <a:pt x="7880" y="9851"/>
                      <a:pt x="13597" y="4192"/>
                      <a:pt x="19192" y="4192"/>
                    </a:cubicBezTo>
                    <a:cubicBezTo>
                      <a:pt x="21503" y="4192"/>
                      <a:pt x="22841" y="5489"/>
                      <a:pt x="22841" y="8672"/>
                    </a:cubicBezTo>
                    <a:cubicBezTo>
                      <a:pt x="22841" y="11030"/>
                      <a:pt x="22354" y="12327"/>
                      <a:pt x="20773" y="15745"/>
                    </a:cubicBezTo>
                    <a:cubicBezTo>
                      <a:pt x="16030" y="27180"/>
                      <a:pt x="14205" y="32839"/>
                      <a:pt x="14205" y="37319"/>
                    </a:cubicBezTo>
                    <a:cubicBezTo>
                      <a:pt x="14205" y="48754"/>
                      <a:pt x="23814" y="53587"/>
                      <a:pt x="35612" y="53587"/>
                    </a:cubicBezTo>
                    <a:cubicBezTo>
                      <a:pt x="45464" y="53587"/>
                      <a:pt x="52519" y="46632"/>
                      <a:pt x="56897" y="40266"/>
                    </a:cubicBezTo>
                    <a:cubicBezTo>
                      <a:pt x="65655" y="27652"/>
                      <a:pt x="66993" y="12327"/>
                      <a:pt x="66993" y="10205"/>
                    </a:cubicBez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9" name="Freeform: Shape 58">
                <a:extLst>
                  <a:ext uri="{FF2B5EF4-FFF2-40B4-BE49-F238E27FC236}">
                    <a16:creationId xmlns:a16="http://schemas.microsoft.com/office/drawing/2014/main" id="{CA1165F7-BB50-480C-A473-0190E473A566}"/>
                  </a:ext>
                </a:extLst>
              </p:cNvPr>
              <p:cNvSpPr/>
              <p:nvPr>
                <p:custDataLst>
                  <p:tags r:id="rId93"/>
                </p:custDataLst>
              </p:nvPr>
            </p:nvSpPr>
            <p:spPr>
              <a:xfrm>
                <a:off x="5083051" y="3938853"/>
                <a:ext cx="161768" cy="55171"/>
              </a:xfrm>
              <a:custGeom>
                <a:avLst/>
                <a:gdLst>
                  <a:gd name="connsiteX0" fmla="*/ 153601 w 161768"/>
                  <a:gd name="connsiteY0" fmla="*/ 9494 h 55171"/>
                  <a:gd name="connsiteX1" fmla="*/ 161872 w 161768"/>
                  <a:gd name="connsiteY1" fmla="*/ 4778 h 55171"/>
                  <a:gd name="connsiteX2" fmla="*/ 153844 w 161768"/>
                  <a:gd name="connsiteY2" fmla="*/ 63 h 55171"/>
                  <a:gd name="connsiteX3" fmla="*/ 8131 w 161768"/>
                  <a:gd name="connsiteY3" fmla="*/ 63 h 55171"/>
                  <a:gd name="connsiteX4" fmla="*/ 104 w 161768"/>
                  <a:gd name="connsiteY4" fmla="*/ 4778 h 55171"/>
                  <a:gd name="connsiteX5" fmla="*/ 8374 w 161768"/>
                  <a:gd name="connsiteY5" fmla="*/ 9494 h 55171"/>
                  <a:gd name="connsiteX6" fmla="*/ 153601 w 161768"/>
                  <a:gd name="connsiteY6" fmla="*/ 9494 h 55171"/>
                  <a:gd name="connsiteX7" fmla="*/ 153844 w 161768"/>
                  <a:gd name="connsiteY7" fmla="*/ 55234 h 55171"/>
                  <a:gd name="connsiteX8" fmla="*/ 161872 w 161768"/>
                  <a:gd name="connsiteY8" fmla="*/ 50519 h 55171"/>
                  <a:gd name="connsiteX9" fmla="*/ 153601 w 161768"/>
                  <a:gd name="connsiteY9" fmla="*/ 45803 h 55171"/>
                  <a:gd name="connsiteX10" fmla="*/ 8374 w 161768"/>
                  <a:gd name="connsiteY10" fmla="*/ 45803 h 55171"/>
                  <a:gd name="connsiteX11" fmla="*/ 104 w 161768"/>
                  <a:gd name="connsiteY11" fmla="*/ 50519 h 55171"/>
                  <a:gd name="connsiteX12" fmla="*/ 8131 w 161768"/>
                  <a:gd name="connsiteY12" fmla="*/ 55234 h 55171"/>
                  <a:gd name="connsiteX13" fmla="*/ 153844 w 161768"/>
                  <a:gd name="connsiteY13" fmla="*/ 55234 h 5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768" h="55171">
                    <a:moveTo>
                      <a:pt x="153601" y="9494"/>
                    </a:moveTo>
                    <a:cubicBezTo>
                      <a:pt x="157250" y="9494"/>
                      <a:pt x="161872" y="9494"/>
                      <a:pt x="161872" y="4778"/>
                    </a:cubicBezTo>
                    <a:cubicBezTo>
                      <a:pt x="161872" y="63"/>
                      <a:pt x="157250" y="63"/>
                      <a:pt x="153844" y="63"/>
                    </a:cubicBezTo>
                    <a:lnTo>
                      <a:pt x="8131" y="63"/>
                    </a:lnTo>
                    <a:cubicBezTo>
                      <a:pt x="4726" y="63"/>
                      <a:pt x="104" y="63"/>
                      <a:pt x="104" y="4778"/>
                    </a:cubicBezTo>
                    <a:cubicBezTo>
                      <a:pt x="104" y="9494"/>
                      <a:pt x="4726" y="9494"/>
                      <a:pt x="8374" y="9494"/>
                    </a:cubicBezTo>
                    <a:lnTo>
                      <a:pt x="153601" y="9494"/>
                    </a:lnTo>
                    <a:close/>
                    <a:moveTo>
                      <a:pt x="153844" y="55234"/>
                    </a:moveTo>
                    <a:cubicBezTo>
                      <a:pt x="157250" y="55234"/>
                      <a:pt x="161872" y="55234"/>
                      <a:pt x="161872" y="50519"/>
                    </a:cubicBezTo>
                    <a:cubicBezTo>
                      <a:pt x="161872" y="45803"/>
                      <a:pt x="157250" y="45803"/>
                      <a:pt x="153601" y="45803"/>
                    </a:cubicBezTo>
                    <a:lnTo>
                      <a:pt x="8374" y="45803"/>
                    </a:lnTo>
                    <a:cubicBezTo>
                      <a:pt x="4726" y="45803"/>
                      <a:pt x="104" y="45803"/>
                      <a:pt x="104" y="50519"/>
                    </a:cubicBezTo>
                    <a:cubicBezTo>
                      <a:pt x="104" y="55234"/>
                      <a:pt x="4726" y="55234"/>
                      <a:pt x="8131" y="55234"/>
                    </a:cubicBezTo>
                    <a:lnTo>
                      <a:pt x="153844" y="55234"/>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0" name="Freeform: Shape 59">
                <a:extLst>
                  <a:ext uri="{FF2B5EF4-FFF2-40B4-BE49-F238E27FC236}">
                    <a16:creationId xmlns:a16="http://schemas.microsoft.com/office/drawing/2014/main" id="{90908853-9103-4442-911D-A81D8B038A76}"/>
                  </a:ext>
                </a:extLst>
              </p:cNvPr>
              <p:cNvSpPr/>
              <p:nvPr>
                <p:custDataLst>
                  <p:tags r:id="rId94"/>
                </p:custDataLst>
              </p:nvPr>
            </p:nvSpPr>
            <p:spPr>
              <a:xfrm>
                <a:off x="5355150" y="3848551"/>
                <a:ext cx="9730" cy="235775"/>
              </a:xfrm>
              <a:custGeom>
                <a:avLst/>
                <a:gdLst>
                  <a:gd name="connsiteX0" fmla="*/ 9845 w 9730"/>
                  <a:gd name="connsiteY0" fmla="*/ 8551 h 235775"/>
                  <a:gd name="connsiteX1" fmla="*/ 4979 w 9730"/>
                  <a:gd name="connsiteY1" fmla="*/ 63 h 235775"/>
                  <a:gd name="connsiteX2" fmla="*/ 114 w 9730"/>
                  <a:gd name="connsiteY2" fmla="*/ 8551 h 235775"/>
                  <a:gd name="connsiteX3" fmla="*/ 114 w 9730"/>
                  <a:gd name="connsiteY3" fmla="*/ 227350 h 235775"/>
                  <a:gd name="connsiteX4" fmla="*/ 4979 w 9730"/>
                  <a:gd name="connsiteY4" fmla="*/ 235838 h 235775"/>
                  <a:gd name="connsiteX5" fmla="*/ 9845 w 9730"/>
                  <a:gd name="connsiteY5" fmla="*/ 227350 h 235775"/>
                  <a:gd name="connsiteX6" fmla="*/ 9845 w 9730"/>
                  <a:gd name="connsiteY6" fmla="*/ 8551 h 23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0" h="235775">
                    <a:moveTo>
                      <a:pt x="9845" y="8551"/>
                    </a:moveTo>
                    <a:cubicBezTo>
                      <a:pt x="9845" y="4307"/>
                      <a:pt x="9845" y="63"/>
                      <a:pt x="4979" y="63"/>
                    </a:cubicBezTo>
                    <a:cubicBezTo>
                      <a:pt x="114" y="63"/>
                      <a:pt x="114" y="4307"/>
                      <a:pt x="114" y="8551"/>
                    </a:cubicBezTo>
                    <a:lnTo>
                      <a:pt x="114" y="227350"/>
                    </a:lnTo>
                    <a:cubicBezTo>
                      <a:pt x="114" y="231594"/>
                      <a:pt x="114" y="235838"/>
                      <a:pt x="4979" y="235838"/>
                    </a:cubicBezTo>
                    <a:cubicBezTo>
                      <a:pt x="9845" y="235838"/>
                      <a:pt x="9845" y="231594"/>
                      <a:pt x="9845" y="227350"/>
                    </a:cubicBezTo>
                    <a:lnTo>
                      <a:pt x="9845" y="8551"/>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1" name="Freeform: Shape 60">
                <a:extLst>
                  <a:ext uri="{FF2B5EF4-FFF2-40B4-BE49-F238E27FC236}">
                    <a16:creationId xmlns:a16="http://schemas.microsoft.com/office/drawing/2014/main" id="{D3A05630-3714-4417-95DC-4DA77AA08109}"/>
                  </a:ext>
                </a:extLst>
              </p:cNvPr>
              <p:cNvSpPr/>
              <p:nvPr>
                <p:custDataLst>
                  <p:tags r:id="rId95"/>
                </p:custDataLst>
              </p:nvPr>
            </p:nvSpPr>
            <p:spPr>
              <a:xfrm>
                <a:off x="5402775" y="3919284"/>
                <a:ext cx="98520" cy="106098"/>
              </a:xfrm>
              <a:custGeom>
                <a:avLst/>
                <a:gdLst>
                  <a:gd name="connsiteX0" fmla="*/ 40498 w 98520"/>
                  <a:gd name="connsiteY0" fmla="*/ 26705 h 106098"/>
                  <a:gd name="connsiteX1" fmla="*/ 40498 w 98520"/>
                  <a:gd name="connsiteY1" fmla="*/ 63 h 106098"/>
                  <a:gd name="connsiteX2" fmla="*/ 117 w 98520"/>
                  <a:gd name="connsiteY2" fmla="*/ 1949 h 106098"/>
                  <a:gd name="connsiteX3" fmla="*/ 117 w 98520"/>
                  <a:gd name="connsiteY3" fmla="*/ 13030 h 106098"/>
                  <a:gd name="connsiteX4" fmla="*/ 16902 w 98520"/>
                  <a:gd name="connsiteY4" fmla="*/ 22226 h 106098"/>
                  <a:gd name="connsiteX5" fmla="*/ 16902 w 98520"/>
                  <a:gd name="connsiteY5" fmla="*/ 95080 h 106098"/>
                  <a:gd name="connsiteX6" fmla="*/ 117 w 98520"/>
                  <a:gd name="connsiteY6" fmla="*/ 95080 h 106098"/>
                  <a:gd name="connsiteX7" fmla="*/ 117 w 98520"/>
                  <a:gd name="connsiteY7" fmla="*/ 106162 h 106098"/>
                  <a:gd name="connsiteX8" fmla="*/ 30768 w 98520"/>
                  <a:gd name="connsiteY8" fmla="*/ 105454 h 106098"/>
                  <a:gd name="connsiteX9" fmla="*/ 64338 w 98520"/>
                  <a:gd name="connsiteY9" fmla="*/ 106162 h 106098"/>
                  <a:gd name="connsiteX10" fmla="*/ 64338 w 98520"/>
                  <a:gd name="connsiteY10" fmla="*/ 95080 h 106098"/>
                  <a:gd name="connsiteX11" fmla="*/ 43174 w 98520"/>
                  <a:gd name="connsiteY11" fmla="*/ 95080 h 106098"/>
                  <a:gd name="connsiteX12" fmla="*/ 43174 w 98520"/>
                  <a:gd name="connsiteY12" fmla="*/ 53819 h 106098"/>
                  <a:gd name="connsiteX13" fmla="*/ 73581 w 98520"/>
                  <a:gd name="connsiteY13" fmla="*/ 8551 h 106098"/>
                  <a:gd name="connsiteX14" fmla="*/ 68960 w 98520"/>
                  <a:gd name="connsiteY14" fmla="*/ 19396 h 106098"/>
                  <a:gd name="connsiteX15" fmla="*/ 83798 w 98520"/>
                  <a:gd name="connsiteY15" fmla="*/ 33779 h 106098"/>
                  <a:gd name="connsiteX16" fmla="*/ 98637 w 98520"/>
                  <a:gd name="connsiteY16" fmla="*/ 19396 h 106098"/>
                  <a:gd name="connsiteX17" fmla="*/ 72852 w 98520"/>
                  <a:gd name="connsiteY17" fmla="*/ 63 h 106098"/>
                  <a:gd name="connsiteX18" fmla="*/ 40498 w 98520"/>
                  <a:gd name="connsiteY18" fmla="*/ 26705 h 10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520" h="106098">
                    <a:moveTo>
                      <a:pt x="40498" y="26705"/>
                    </a:moveTo>
                    <a:lnTo>
                      <a:pt x="40498" y="63"/>
                    </a:lnTo>
                    <a:lnTo>
                      <a:pt x="117" y="1949"/>
                    </a:lnTo>
                    <a:lnTo>
                      <a:pt x="117" y="13030"/>
                    </a:lnTo>
                    <a:cubicBezTo>
                      <a:pt x="15199" y="13030"/>
                      <a:pt x="16902" y="13030"/>
                      <a:pt x="16902" y="22226"/>
                    </a:cubicBezTo>
                    <a:lnTo>
                      <a:pt x="16902" y="95080"/>
                    </a:lnTo>
                    <a:lnTo>
                      <a:pt x="117" y="95080"/>
                    </a:lnTo>
                    <a:lnTo>
                      <a:pt x="117" y="106162"/>
                    </a:lnTo>
                    <a:cubicBezTo>
                      <a:pt x="8631" y="105926"/>
                      <a:pt x="19578" y="105454"/>
                      <a:pt x="30768" y="105454"/>
                    </a:cubicBezTo>
                    <a:cubicBezTo>
                      <a:pt x="40012" y="105454"/>
                      <a:pt x="55580" y="105454"/>
                      <a:pt x="64338" y="106162"/>
                    </a:cubicBezTo>
                    <a:lnTo>
                      <a:pt x="64338" y="95080"/>
                    </a:lnTo>
                    <a:lnTo>
                      <a:pt x="43174" y="95080"/>
                    </a:lnTo>
                    <a:lnTo>
                      <a:pt x="43174" y="53819"/>
                    </a:lnTo>
                    <a:cubicBezTo>
                      <a:pt x="43174" y="37315"/>
                      <a:pt x="49255" y="8551"/>
                      <a:pt x="73581" y="8551"/>
                    </a:cubicBezTo>
                    <a:cubicBezTo>
                      <a:pt x="73338" y="8786"/>
                      <a:pt x="68960" y="12559"/>
                      <a:pt x="68960" y="19396"/>
                    </a:cubicBezTo>
                    <a:cubicBezTo>
                      <a:pt x="68960" y="29063"/>
                      <a:pt x="76744" y="33779"/>
                      <a:pt x="83798" y="33779"/>
                    </a:cubicBezTo>
                    <a:cubicBezTo>
                      <a:pt x="90853" y="33779"/>
                      <a:pt x="98637" y="28827"/>
                      <a:pt x="98637" y="19396"/>
                    </a:cubicBezTo>
                    <a:cubicBezTo>
                      <a:pt x="98637" y="6900"/>
                      <a:pt x="85501" y="63"/>
                      <a:pt x="72852" y="63"/>
                    </a:cubicBezTo>
                    <a:cubicBezTo>
                      <a:pt x="55823" y="63"/>
                      <a:pt x="46093" y="11852"/>
                      <a:pt x="40498" y="26705"/>
                    </a:cubicBez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2" name="Freeform: Shape 61">
                <a:extLst>
                  <a:ext uri="{FF2B5EF4-FFF2-40B4-BE49-F238E27FC236}">
                    <a16:creationId xmlns:a16="http://schemas.microsoft.com/office/drawing/2014/main" id="{229ACEC6-9A91-4F7A-A48E-71AEF7DAE9B3}"/>
                  </a:ext>
                </a:extLst>
              </p:cNvPr>
              <p:cNvSpPr/>
              <p:nvPr>
                <p:custDataLst>
                  <p:tags r:id="rId96"/>
                </p:custDataLst>
              </p:nvPr>
            </p:nvSpPr>
            <p:spPr>
              <a:xfrm>
                <a:off x="5516988" y="3830398"/>
                <a:ext cx="51595" cy="111073"/>
              </a:xfrm>
              <a:custGeom>
                <a:avLst/>
                <a:gdLst>
                  <a:gd name="connsiteX0" fmla="*/ 47290 w 51595"/>
                  <a:gd name="connsiteY0" fmla="*/ 6331 h 111073"/>
                  <a:gd name="connsiteX1" fmla="*/ 40478 w 51595"/>
                  <a:gd name="connsiteY1" fmla="*/ 59 h 111073"/>
                  <a:gd name="connsiteX2" fmla="*/ 30943 w 51595"/>
                  <a:gd name="connsiteY2" fmla="*/ 9136 h 111073"/>
                  <a:gd name="connsiteX3" fmla="*/ 37754 w 51595"/>
                  <a:gd name="connsiteY3" fmla="*/ 15408 h 111073"/>
                  <a:gd name="connsiteX4" fmla="*/ 47290 w 51595"/>
                  <a:gd name="connsiteY4" fmla="*/ 6331 h 111073"/>
                  <a:gd name="connsiteX5" fmla="*/ 12552 w 51595"/>
                  <a:gd name="connsiteY5" fmla="*/ 90172 h 111073"/>
                  <a:gd name="connsiteX6" fmla="*/ 11020 w 51595"/>
                  <a:gd name="connsiteY6" fmla="*/ 97104 h 111073"/>
                  <a:gd name="connsiteX7" fmla="*/ 27196 w 51595"/>
                  <a:gd name="connsiteY7" fmla="*/ 111133 h 111073"/>
                  <a:gd name="connsiteX8" fmla="*/ 51717 w 51595"/>
                  <a:gd name="connsiteY8" fmla="*/ 85881 h 111073"/>
                  <a:gd name="connsiteX9" fmla="*/ 48993 w 51595"/>
                  <a:gd name="connsiteY9" fmla="*/ 83736 h 111073"/>
                  <a:gd name="connsiteX10" fmla="*/ 45757 w 51595"/>
                  <a:gd name="connsiteY10" fmla="*/ 86541 h 111073"/>
                  <a:gd name="connsiteX11" fmla="*/ 27707 w 51595"/>
                  <a:gd name="connsiteY11" fmla="*/ 106512 h 111073"/>
                  <a:gd name="connsiteX12" fmla="*/ 23450 w 51595"/>
                  <a:gd name="connsiteY12" fmla="*/ 100735 h 111073"/>
                  <a:gd name="connsiteX13" fmla="*/ 26175 w 51595"/>
                  <a:gd name="connsiteY13" fmla="*/ 90172 h 111073"/>
                  <a:gd name="connsiteX14" fmla="*/ 31624 w 51595"/>
                  <a:gd name="connsiteY14" fmla="*/ 76969 h 111073"/>
                  <a:gd name="connsiteX15" fmla="*/ 39968 w 51595"/>
                  <a:gd name="connsiteY15" fmla="*/ 56009 h 111073"/>
                  <a:gd name="connsiteX16" fmla="*/ 40989 w 51595"/>
                  <a:gd name="connsiteY16" fmla="*/ 50727 h 111073"/>
                  <a:gd name="connsiteX17" fmla="*/ 24813 w 51595"/>
                  <a:gd name="connsiteY17" fmla="*/ 36699 h 111073"/>
                  <a:gd name="connsiteX18" fmla="*/ 122 w 51595"/>
                  <a:gd name="connsiteY18" fmla="*/ 61950 h 111073"/>
                  <a:gd name="connsiteX19" fmla="*/ 3016 w 51595"/>
                  <a:gd name="connsiteY19" fmla="*/ 64096 h 111073"/>
                  <a:gd name="connsiteX20" fmla="*/ 6081 w 51595"/>
                  <a:gd name="connsiteY20" fmla="*/ 61455 h 111073"/>
                  <a:gd name="connsiteX21" fmla="*/ 24302 w 51595"/>
                  <a:gd name="connsiteY21" fmla="*/ 41320 h 111073"/>
                  <a:gd name="connsiteX22" fmla="*/ 28559 w 51595"/>
                  <a:gd name="connsiteY22" fmla="*/ 47096 h 111073"/>
                  <a:gd name="connsiteX23" fmla="*/ 23280 w 51595"/>
                  <a:gd name="connsiteY23" fmla="*/ 63601 h 111073"/>
                  <a:gd name="connsiteX24" fmla="*/ 12552 w 51595"/>
                  <a:gd name="connsiteY24" fmla="*/ 90172 h 1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595" h="111073">
                    <a:moveTo>
                      <a:pt x="47290" y="6331"/>
                    </a:moveTo>
                    <a:cubicBezTo>
                      <a:pt x="47290" y="3690"/>
                      <a:pt x="45246" y="59"/>
                      <a:pt x="40478" y="59"/>
                    </a:cubicBezTo>
                    <a:cubicBezTo>
                      <a:pt x="35881" y="59"/>
                      <a:pt x="30943" y="4350"/>
                      <a:pt x="30943" y="9136"/>
                    </a:cubicBezTo>
                    <a:cubicBezTo>
                      <a:pt x="30943" y="11942"/>
                      <a:pt x="33156" y="15408"/>
                      <a:pt x="37754" y="15408"/>
                    </a:cubicBezTo>
                    <a:cubicBezTo>
                      <a:pt x="42692" y="15408"/>
                      <a:pt x="47290" y="10787"/>
                      <a:pt x="47290" y="6331"/>
                    </a:cubicBezTo>
                    <a:close/>
                    <a:moveTo>
                      <a:pt x="12552" y="90172"/>
                    </a:moveTo>
                    <a:cubicBezTo>
                      <a:pt x="11871" y="92318"/>
                      <a:pt x="11020" y="94298"/>
                      <a:pt x="11020" y="97104"/>
                    </a:cubicBezTo>
                    <a:cubicBezTo>
                      <a:pt x="11020" y="104861"/>
                      <a:pt x="17831" y="111133"/>
                      <a:pt x="27196" y="111133"/>
                    </a:cubicBezTo>
                    <a:cubicBezTo>
                      <a:pt x="44225" y="111133"/>
                      <a:pt x="51717" y="88357"/>
                      <a:pt x="51717" y="85881"/>
                    </a:cubicBezTo>
                    <a:cubicBezTo>
                      <a:pt x="51717" y="83736"/>
                      <a:pt x="49503" y="83736"/>
                      <a:pt x="48993" y="83736"/>
                    </a:cubicBezTo>
                    <a:cubicBezTo>
                      <a:pt x="46609" y="83736"/>
                      <a:pt x="46438" y="84726"/>
                      <a:pt x="45757" y="86541"/>
                    </a:cubicBezTo>
                    <a:cubicBezTo>
                      <a:pt x="41841" y="99745"/>
                      <a:pt x="34348" y="106512"/>
                      <a:pt x="27707" y="106512"/>
                    </a:cubicBezTo>
                    <a:cubicBezTo>
                      <a:pt x="24302" y="106512"/>
                      <a:pt x="23450" y="104366"/>
                      <a:pt x="23450" y="100735"/>
                    </a:cubicBezTo>
                    <a:cubicBezTo>
                      <a:pt x="23450" y="96939"/>
                      <a:pt x="24642" y="93803"/>
                      <a:pt x="26175" y="90172"/>
                    </a:cubicBezTo>
                    <a:cubicBezTo>
                      <a:pt x="27878" y="85716"/>
                      <a:pt x="29751" y="81260"/>
                      <a:pt x="31624" y="76969"/>
                    </a:cubicBezTo>
                    <a:cubicBezTo>
                      <a:pt x="33156" y="73008"/>
                      <a:pt x="39287" y="57989"/>
                      <a:pt x="39968" y="56009"/>
                    </a:cubicBezTo>
                    <a:cubicBezTo>
                      <a:pt x="40478" y="54358"/>
                      <a:pt x="40989" y="52378"/>
                      <a:pt x="40989" y="50727"/>
                    </a:cubicBezTo>
                    <a:cubicBezTo>
                      <a:pt x="40989" y="42970"/>
                      <a:pt x="34178" y="36699"/>
                      <a:pt x="24813" y="36699"/>
                    </a:cubicBezTo>
                    <a:cubicBezTo>
                      <a:pt x="7955" y="36699"/>
                      <a:pt x="122" y="59144"/>
                      <a:pt x="122" y="61950"/>
                    </a:cubicBezTo>
                    <a:cubicBezTo>
                      <a:pt x="122" y="64096"/>
                      <a:pt x="2506" y="64096"/>
                      <a:pt x="3016" y="64096"/>
                    </a:cubicBezTo>
                    <a:cubicBezTo>
                      <a:pt x="5400" y="64096"/>
                      <a:pt x="5571" y="63270"/>
                      <a:pt x="6081" y="61455"/>
                    </a:cubicBezTo>
                    <a:cubicBezTo>
                      <a:pt x="10509" y="47261"/>
                      <a:pt x="18001" y="41320"/>
                      <a:pt x="24302" y="41320"/>
                    </a:cubicBezTo>
                    <a:cubicBezTo>
                      <a:pt x="27026" y="41320"/>
                      <a:pt x="28559" y="42640"/>
                      <a:pt x="28559" y="47096"/>
                    </a:cubicBezTo>
                    <a:cubicBezTo>
                      <a:pt x="28559" y="50892"/>
                      <a:pt x="27537" y="53368"/>
                      <a:pt x="23280" y="63601"/>
                    </a:cubicBezTo>
                    <a:lnTo>
                      <a:pt x="12552" y="90172"/>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63" name="Freeform: Shape 62">
                <a:extLst>
                  <a:ext uri="{FF2B5EF4-FFF2-40B4-BE49-F238E27FC236}">
                    <a16:creationId xmlns:a16="http://schemas.microsoft.com/office/drawing/2014/main" id="{9E2872FB-A8B4-469F-92F3-E828271C0E31}"/>
                  </a:ext>
                </a:extLst>
              </p:cNvPr>
              <p:cNvSpPr/>
              <p:nvPr>
                <p:custDataLst>
                  <p:tags r:id="rId97"/>
                </p:custDataLst>
              </p:nvPr>
            </p:nvSpPr>
            <p:spPr>
              <a:xfrm>
                <a:off x="5516988" y="4010886"/>
                <a:ext cx="156319" cy="74434"/>
              </a:xfrm>
              <a:custGeom>
                <a:avLst/>
                <a:gdLst>
                  <a:gd name="connsiteX0" fmla="*/ 66021 w 156319"/>
                  <a:gd name="connsiteY0" fmla="*/ 59481 h 74434"/>
                  <a:gd name="connsiteX1" fmla="*/ 63637 w 156319"/>
                  <a:gd name="connsiteY1" fmla="*/ 69218 h 74434"/>
                  <a:gd name="connsiteX2" fmla="*/ 69426 w 156319"/>
                  <a:gd name="connsiteY2" fmla="*/ 74499 h 74434"/>
                  <a:gd name="connsiteX3" fmla="*/ 76067 w 156319"/>
                  <a:gd name="connsiteY3" fmla="*/ 70868 h 74434"/>
                  <a:gd name="connsiteX4" fmla="*/ 79133 w 156319"/>
                  <a:gd name="connsiteY4" fmla="*/ 60636 h 74434"/>
                  <a:gd name="connsiteX5" fmla="*/ 82879 w 156319"/>
                  <a:gd name="connsiteY5" fmla="*/ 45782 h 74434"/>
                  <a:gd name="connsiteX6" fmla="*/ 85774 w 156319"/>
                  <a:gd name="connsiteY6" fmla="*/ 34724 h 74434"/>
                  <a:gd name="connsiteX7" fmla="*/ 91052 w 156319"/>
                  <a:gd name="connsiteY7" fmla="*/ 22181 h 74434"/>
                  <a:gd name="connsiteX8" fmla="*/ 118297 w 156319"/>
                  <a:gd name="connsiteY8" fmla="*/ 4686 h 74434"/>
                  <a:gd name="connsiteX9" fmla="*/ 128344 w 156319"/>
                  <a:gd name="connsiteY9" fmla="*/ 16239 h 74434"/>
                  <a:gd name="connsiteX10" fmla="*/ 118297 w 156319"/>
                  <a:gd name="connsiteY10" fmla="*/ 51393 h 74434"/>
                  <a:gd name="connsiteX11" fmla="*/ 115743 w 156319"/>
                  <a:gd name="connsiteY11" fmla="*/ 60306 h 74434"/>
                  <a:gd name="connsiteX12" fmla="*/ 131920 w 156319"/>
                  <a:gd name="connsiteY12" fmla="*/ 74499 h 74434"/>
                  <a:gd name="connsiteX13" fmla="*/ 156441 w 156319"/>
                  <a:gd name="connsiteY13" fmla="*/ 49248 h 74434"/>
                  <a:gd name="connsiteX14" fmla="*/ 153716 w 156319"/>
                  <a:gd name="connsiteY14" fmla="*/ 47102 h 74434"/>
                  <a:gd name="connsiteX15" fmla="*/ 150481 w 156319"/>
                  <a:gd name="connsiteY15" fmla="*/ 49908 h 74434"/>
                  <a:gd name="connsiteX16" fmla="*/ 132431 w 156319"/>
                  <a:gd name="connsiteY16" fmla="*/ 69878 h 74434"/>
                  <a:gd name="connsiteX17" fmla="*/ 128174 w 156319"/>
                  <a:gd name="connsiteY17" fmla="*/ 64102 h 74434"/>
                  <a:gd name="connsiteX18" fmla="*/ 132090 w 156319"/>
                  <a:gd name="connsiteY18" fmla="*/ 50733 h 74434"/>
                  <a:gd name="connsiteX19" fmla="*/ 141115 w 156319"/>
                  <a:gd name="connsiteY19" fmla="*/ 18880 h 74434"/>
                  <a:gd name="connsiteX20" fmla="*/ 134815 w 156319"/>
                  <a:gd name="connsiteY20" fmla="*/ 4521 h 74434"/>
                  <a:gd name="connsiteX21" fmla="*/ 118979 w 156319"/>
                  <a:gd name="connsiteY21" fmla="*/ 65 h 74434"/>
                  <a:gd name="connsiteX22" fmla="*/ 88839 w 156319"/>
                  <a:gd name="connsiteY22" fmla="*/ 16735 h 74434"/>
                  <a:gd name="connsiteX23" fmla="*/ 66702 w 156319"/>
                  <a:gd name="connsiteY23" fmla="*/ 65 h 74434"/>
                  <a:gd name="connsiteX24" fmla="*/ 37924 w 156319"/>
                  <a:gd name="connsiteY24" fmla="*/ 15084 h 74434"/>
                  <a:gd name="connsiteX25" fmla="*/ 19704 w 156319"/>
                  <a:gd name="connsiteY25" fmla="*/ 65 h 74434"/>
                  <a:gd name="connsiteX26" fmla="*/ 6252 w 156319"/>
                  <a:gd name="connsiteY26" fmla="*/ 8978 h 74434"/>
                  <a:gd name="connsiteX27" fmla="*/ 122 w 156319"/>
                  <a:gd name="connsiteY27" fmla="*/ 25317 h 74434"/>
                  <a:gd name="connsiteX28" fmla="*/ 3016 w 156319"/>
                  <a:gd name="connsiteY28" fmla="*/ 27462 h 74434"/>
                  <a:gd name="connsiteX29" fmla="*/ 6763 w 156319"/>
                  <a:gd name="connsiteY29" fmla="*/ 22511 h 74434"/>
                  <a:gd name="connsiteX30" fmla="*/ 19193 w 156319"/>
                  <a:gd name="connsiteY30" fmla="*/ 4686 h 74434"/>
                  <a:gd name="connsiteX31" fmla="*/ 24813 w 156319"/>
                  <a:gd name="connsiteY31" fmla="*/ 12774 h 74434"/>
                  <a:gd name="connsiteX32" fmla="*/ 22088 w 156319"/>
                  <a:gd name="connsiteY32" fmla="*/ 26472 h 74434"/>
                  <a:gd name="connsiteX33" fmla="*/ 18342 w 156319"/>
                  <a:gd name="connsiteY33" fmla="*/ 41326 h 74434"/>
                  <a:gd name="connsiteX34" fmla="*/ 12893 w 156319"/>
                  <a:gd name="connsiteY34" fmla="*/ 62451 h 74434"/>
                  <a:gd name="connsiteX35" fmla="*/ 11190 w 156319"/>
                  <a:gd name="connsiteY35" fmla="*/ 69218 h 74434"/>
                  <a:gd name="connsiteX36" fmla="*/ 16980 w 156319"/>
                  <a:gd name="connsiteY36" fmla="*/ 74499 h 74434"/>
                  <a:gd name="connsiteX37" fmla="*/ 23621 w 156319"/>
                  <a:gd name="connsiteY37" fmla="*/ 70868 h 74434"/>
                  <a:gd name="connsiteX38" fmla="*/ 26686 w 156319"/>
                  <a:gd name="connsiteY38" fmla="*/ 60636 h 74434"/>
                  <a:gd name="connsiteX39" fmla="*/ 30432 w 156319"/>
                  <a:gd name="connsiteY39" fmla="*/ 45782 h 74434"/>
                  <a:gd name="connsiteX40" fmla="*/ 33327 w 156319"/>
                  <a:gd name="connsiteY40" fmla="*/ 34724 h 74434"/>
                  <a:gd name="connsiteX41" fmla="*/ 40478 w 156319"/>
                  <a:gd name="connsiteY41" fmla="*/ 19870 h 74434"/>
                  <a:gd name="connsiteX42" fmla="*/ 66021 w 156319"/>
                  <a:gd name="connsiteY42" fmla="*/ 4686 h 74434"/>
                  <a:gd name="connsiteX43" fmla="*/ 76067 w 156319"/>
                  <a:gd name="connsiteY43" fmla="*/ 16239 h 74434"/>
                  <a:gd name="connsiteX44" fmla="*/ 73173 w 156319"/>
                  <a:gd name="connsiteY44" fmla="*/ 31753 h 74434"/>
                  <a:gd name="connsiteX45" fmla="*/ 66021 w 156319"/>
                  <a:gd name="connsiteY45" fmla="*/ 59481 h 74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6319" h="74434">
                    <a:moveTo>
                      <a:pt x="66021" y="59481"/>
                    </a:moveTo>
                    <a:cubicBezTo>
                      <a:pt x="65169" y="62781"/>
                      <a:pt x="63637" y="68393"/>
                      <a:pt x="63637" y="69218"/>
                    </a:cubicBezTo>
                    <a:cubicBezTo>
                      <a:pt x="63637" y="72849"/>
                      <a:pt x="66702" y="74499"/>
                      <a:pt x="69426" y="74499"/>
                    </a:cubicBezTo>
                    <a:cubicBezTo>
                      <a:pt x="72492" y="74499"/>
                      <a:pt x="75216" y="72354"/>
                      <a:pt x="76067" y="70868"/>
                    </a:cubicBezTo>
                    <a:cubicBezTo>
                      <a:pt x="76919" y="69383"/>
                      <a:pt x="78281" y="64102"/>
                      <a:pt x="79133" y="60636"/>
                    </a:cubicBezTo>
                    <a:cubicBezTo>
                      <a:pt x="79984" y="57500"/>
                      <a:pt x="81857" y="49908"/>
                      <a:pt x="82879" y="45782"/>
                    </a:cubicBezTo>
                    <a:cubicBezTo>
                      <a:pt x="83900" y="42151"/>
                      <a:pt x="84922" y="38520"/>
                      <a:pt x="85774" y="34724"/>
                    </a:cubicBezTo>
                    <a:cubicBezTo>
                      <a:pt x="87647" y="27627"/>
                      <a:pt x="87647" y="27297"/>
                      <a:pt x="91052" y="22181"/>
                    </a:cubicBezTo>
                    <a:cubicBezTo>
                      <a:pt x="96501" y="14094"/>
                      <a:pt x="105015" y="4686"/>
                      <a:pt x="118297" y="4686"/>
                    </a:cubicBezTo>
                    <a:cubicBezTo>
                      <a:pt x="127833" y="4686"/>
                      <a:pt x="128344" y="12278"/>
                      <a:pt x="128344" y="16239"/>
                    </a:cubicBezTo>
                    <a:cubicBezTo>
                      <a:pt x="128344" y="26142"/>
                      <a:pt x="121022" y="44462"/>
                      <a:pt x="118297" y="51393"/>
                    </a:cubicBezTo>
                    <a:cubicBezTo>
                      <a:pt x="116424" y="56015"/>
                      <a:pt x="115743" y="57500"/>
                      <a:pt x="115743" y="60306"/>
                    </a:cubicBezTo>
                    <a:cubicBezTo>
                      <a:pt x="115743" y="69053"/>
                      <a:pt x="123236" y="74499"/>
                      <a:pt x="131920" y="74499"/>
                    </a:cubicBezTo>
                    <a:cubicBezTo>
                      <a:pt x="148948" y="74499"/>
                      <a:pt x="156441" y="51724"/>
                      <a:pt x="156441" y="49248"/>
                    </a:cubicBezTo>
                    <a:cubicBezTo>
                      <a:pt x="156441" y="47102"/>
                      <a:pt x="154227" y="47102"/>
                      <a:pt x="153716" y="47102"/>
                    </a:cubicBezTo>
                    <a:cubicBezTo>
                      <a:pt x="151332" y="47102"/>
                      <a:pt x="151162" y="48093"/>
                      <a:pt x="150481" y="49908"/>
                    </a:cubicBezTo>
                    <a:cubicBezTo>
                      <a:pt x="146564" y="63111"/>
                      <a:pt x="139242" y="69878"/>
                      <a:pt x="132431" y="69878"/>
                    </a:cubicBezTo>
                    <a:cubicBezTo>
                      <a:pt x="128855" y="69878"/>
                      <a:pt x="128174" y="67568"/>
                      <a:pt x="128174" y="64102"/>
                    </a:cubicBezTo>
                    <a:cubicBezTo>
                      <a:pt x="128174" y="60306"/>
                      <a:pt x="129025" y="58160"/>
                      <a:pt x="132090" y="50733"/>
                    </a:cubicBezTo>
                    <a:cubicBezTo>
                      <a:pt x="134134" y="45617"/>
                      <a:pt x="141115" y="28122"/>
                      <a:pt x="141115" y="18880"/>
                    </a:cubicBezTo>
                    <a:cubicBezTo>
                      <a:pt x="141115" y="16239"/>
                      <a:pt x="141115" y="9308"/>
                      <a:pt x="134815" y="4521"/>
                    </a:cubicBezTo>
                    <a:cubicBezTo>
                      <a:pt x="131920" y="2376"/>
                      <a:pt x="126982" y="65"/>
                      <a:pt x="118979" y="65"/>
                    </a:cubicBezTo>
                    <a:cubicBezTo>
                      <a:pt x="103653" y="65"/>
                      <a:pt x="94288" y="9803"/>
                      <a:pt x="88839" y="16735"/>
                    </a:cubicBezTo>
                    <a:cubicBezTo>
                      <a:pt x="87476" y="2706"/>
                      <a:pt x="75386" y="65"/>
                      <a:pt x="66702" y="65"/>
                    </a:cubicBezTo>
                    <a:cubicBezTo>
                      <a:pt x="52569" y="65"/>
                      <a:pt x="43033" y="8482"/>
                      <a:pt x="37924" y="15084"/>
                    </a:cubicBezTo>
                    <a:cubicBezTo>
                      <a:pt x="36732" y="3696"/>
                      <a:pt x="26686" y="65"/>
                      <a:pt x="19704" y="65"/>
                    </a:cubicBezTo>
                    <a:cubicBezTo>
                      <a:pt x="12382" y="65"/>
                      <a:pt x="8465" y="5182"/>
                      <a:pt x="6252" y="8978"/>
                    </a:cubicBezTo>
                    <a:cubicBezTo>
                      <a:pt x="2506" y="15084"/>
                      <a:pt x="122" y="24492"/>
                      <a:pt x="122" y="25317"/>
                    </a:cubicBezTo>
                    <a:cubicBezTo>
                      <a:pt x="122" y="27462"/>
                      <a:pt x="2506" y="27462"/>
                      <a:pt x="3016" y="27462"/>
                    </a:cubicBezTo>
                    <a:cubicBezTo>
                      <a:pt x="5400" y="27462"/>
                      <a:pt x="5571" y="26967"/>
                      <a:pt x="6763" y="22511"/>
                    </a:cubicBezTo>
                    <a:cubicBezTo>
                      <a:pt x="9317" y="12774"/>
                      <a:pt x="12552" y="4686"/>
                      <a:pt x="19193" y="4686"/>
                    </a:cubicBezTo>
                    <a:cubicBezTo>
                      <a:pt x="23621" y="4686"/>
                      <a:pt x="24813" y="8317"/>
                      <a:pt x="24813" y="12774"/>
                    </a:cubicBezTo>
                    <a:cubicBezTo>
                      <a:pt x="24813" y="15909"/>
                      <a:pt x="23280" y="22016"/>
                      <a:pt x="22088" y="26472"/>
                    </a:cubicBezTo>
                    <a:cubicBezTo>
                      <a:pt x="20896" y="30928"/>
                      <a:pt x="19193" y="37695"/>
                      <a:pt x="18342" y="41326"/>
                    </a:cubicBezTo>
                    <a:lnTo>
                      <a:pt x="12893" y="62451"/>
                    </a:lnTo>
                    <a:cubicBezTo>
                      <a:pt x="12212" y="64597"/>
                      <a:pt x="11190" y="68723"/>
                      <a:pt x="11190" y="69218"/>
                    </a:cubicBezTo>
                    <a:cubicBezTo>
                      <a:pt x="11190" y="72849"/>
                      <a:pt x="14255" y="74499"/>
                      <a:pt x="16980" y="74499"/>
                    </a:cubicBezTo>
                    <a:cubicBezTo>
                      <a:pt x="20045" y="74499"/>
                      <a:pt x="22769" y="72354"/>
                      <a:pt x="23621" y="70868"/>
                    </a:cubicBezTo>
                    <a:cubicBezTo>
                      <a:pt x="24472" y="69383"/>
                      <a:pt x="25834" y="64102"/>
                      <a:pt x="26686" y="60636"/>
                    </a:cubicBezTo>
                    <a:cubicBezTo>
                      <a:pt x="27537" y="57500"/>
                      <a:pt x="29410" y="49908"/>
                      <a:pt x="30432" y="45782"/>
                    </a:cubicBezTo>
                    <a:cubicBezTo>
                      <a:pt x="31454" y="42151"/>
                      <a:pt x="32475" y="38520"/>
                      <a:pt x="33327" y="34724"/>
                    </a:cubicBezTo>
                    <a:cubicBezTo>
                      <a:pt x="35200" y="27957"/>
                      <a:pt x="35540" y="26637"/>
                      <a:pt x="40478" y="19870"/>
                    </a:cubicBezTo>
                    <a:cubicBezTo>
                      <a:pt x="45246" y="13269"/>
                      <a:pt x="53250" y="4686"/>
                      <a:pt x="66021" y="4686"/>
                    </a:cubicBezTo>
                    <a:cubicBezTo>
                      <a:pt x="75897" y="4686"/>
                      <a:pt x="76067" y="13104"/>
                      <a:pt x="76067" y="16239"/>
                    </a:cubicBezTo>
                    <a:cubicBezTo>
                      <a:pt x="76067" y="20365"/>
                      <a:pt x="75557" y="22511"/>
                      <a:pt x="73173" y="31753"/>
                    </a:cubicBezTo>
                    <a:lnTo>
                      <a:pt x="66021" y="59481"/>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28" name="Freeform: Shape 127">
                <a:extLst>
                  <a:ext uri="{FF2B5EF4-FFF2-40B4-BE49-F238E27FC236}">
                    <a16:creationId xmlns:a16="http://schemas.microsoft.com/office/drawing/2014/main" id="{6995BB62-7806-44BE-ADBF-7AAD89E49FA4}"/>
                  </a:ext>
                </a:extLst>
              </p:cNvPr>
              <p:cNvSpPr/>
              <p:nvPr>
                <p:custDataLst>
                  <p:tags r:id="rId98"/>
                </p:custDataLst>
              </p:nvPr>
            </p:nvSpPr>
            <p:spPr>
              <a:xfrm>
                <a:off x="5696201" y="4025578"/>
                <a:ext cx="69572" cy="107277"/>
              </a:xfrm>
              <a:custGeom>
                <a:avLst/>
                <a:gdLst>
                  <a:gd name="connsiteX0" fmla="*/ 43429 w 69572"/>
                  <a:gd name="connsiteY0" fmla="*/ 37672 h 107277"/>
                  <a:gd name="connsiteX1" fmla="*/ 57052 w 69572"/>
                  <a:gd name="connsiteY1" fmla="*/ 37672 h 107277"/>
                  <a:gd name="connsiteX2" fmla="*/ 60336 w 69572"/>
                  <a:gd name="connsiteY2" fmla="*/ 37083 h 107277"/>
                  <a:gd name="connsiteX3" fmla="*/ 61309 w 69572"/>
                  <a:gd name="connsiteY3" fmla="*/ 34372 h 107277"/>
                  <a:gd name="connsiteX4" fmla="*/ 57416 w 69572"/>
                  <a:gd name="connsiteY4" fmla="*/ 32367 h 107277"/>
                  <a:gd name="connsiteX5" fmla="*/ 44402 w 69572"/>
                  <a:gd name="connsiteY5" fmla="*/ 32367 h 107277"/>
                  <a:gd name="connsiteX6" fmla="*/ 49875 w 69572"/>
                  <a:gd name="connsiteY6" fmla="*/ 6904 h 107277"/>
                  <a:gd name="connsiteX7" fmla="*/ 55714 w 69572"/>
                  <a:gd name="connsiteY7" fmla="*/ 4074 h 107277"/>
                  <a:gd name="connsiteX8" fmla="*/ 61674 w 69572"/>
                  <a:gd name="connsiteY8" fmla="*/ 5371 h 107277"/>
                  <a:gd name="connsiteX9" fmla="*/ 56808 w 69572"/>
                  <a:gd name="connsiteY9" fmla="*/ 12091 h 107277"/>
                  <a:gd name="connsiteX10" fmla="*/ 62160 w 69572"/>
                  <a:gd name="connsiteY10" fmla="*/ 16924 h 107277"/>
                  <a:gd name="connsiteX11" fmla="*/ 69701 w 69572"/>
                  <a:gd name="connsiteY11" fmla="*/ 9144 h 107277"/>
                  <a:gd name="connsiteX12" fmla="*/ 55835 w 69572"/>
                  <a:gd name="connsiteY12" fmla="*/ 66 h 107277"/>
                  <a:gd name="connsiteX13" fmla="*/ 36253 w 69572"/>
                  <a:gd name="connsiteY13" fmla="*/ 19400 h 107277"/>
                  <a:gd name="connsiteX14" fmla="*/ 33820 w 69572"/>
                  <a:gd name="connsiteY14" fmla="*/ 32367 h 107277"/>
                  <a:gd name="connsiteX15" fmla="*/ 22752 w 69572"/>
                  <a:gd name="connsiteY15" fmla="*/ 32367 h 107277"/>
                  <a:gd name="connsiteX16" fmla="*/ 18495 w 69572"/>
                  <a:gd name="connsiteY16" fmla="*/ 35668 h 107277"/>
                  <a:gd name="connsiteX17" fmla="*/ 22387 w 69572"/>
                  <a:gd name="connsiteY17" fmla="*/ 37672 h 107277"/>
                  <a:gd name="connsiteX18" fmla="*/ 32969 w 69572"/>
                  <a:gd name="connsiteY18" fmla="*/ 37672 h 107277"/>
                  <a:gd name="connsiteX19" fmla="*/ 22144 w 69572"/>
                  <a:gd name="connsiteY19" fmla="*/ 94494 h 107277"/>
                  <a:gd name="connsiteX20" fmla="*/ 13751 w 69572"/>
                  <a:gd name="connsiteY20" fmla="*/ 103336 h 107277"/>
                  <a:gd name="connsiteX21" fmla="*/ 8156 w 69572"/>
                  <a:gd name="connsiteY21" fmla="*/ 102157 h 107277"/>
                  <a:gd name="connsiteX22" fmla="*/ 13021 w 69572"/>
                  <a:gd name="connsiteY22" fmla="*/ 95319 h 107277"/>
                  <a:gd name="connsiteX23" fmla="*/ 7670 w 69572"/>
                  <a:gd name="connsiteY23" fmla="*/ 90486 h 107277"/>
                  <a:gd name="connsiteX24" fmla="*/ 129 w 69572"/>
                  <a:gd name="connsiteY24" fmla="*/ 98267 h 107277"/>
                  <a:gd name="connsiteX25" fmla="*/ 13630 w 69572"/>
                  <a:gd name="connsiteY25" fmla="*/ 107344 h 107277"/>
                  <a:gd name="connsiteX26" fmla="*/ 28833 w 69572"/>
                  <a:gd name="connsiteY26" fmla="*/ 98267 h 107277"/>
                  <a:gd name="connsiteX27" fmla="*/ 36618 w 69572"/>
                  <a:gd name="connsiteY27" fmla="*/ 75632 h 107277"/>
                  <a:gd name="connsiteX28" fmla="*/ 43429 w 69572"/>
                  <a:gd name="connsiteY28" fmla="*/ 37672 h 10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572" h="107277">
                    <a:moveTo>
                      <a:pt x="43429" y="37672"/>
                    </a:moveTo>
                    <a:lnTo>
                      <a:pt x="57052" y="37672"/>
                    </a:lnTo>
                    <a:cubicBezTo>
                      <a:pt x="59606" y="37672"/>
                      <a:pt x="59727" y="37555"/>
                      <a:pt x="60336" y="37083"/>
                    </a:cubicBezTo>
                    <a:cubicBezTo>
                      <a:pt x="60944" y="36611"/>
                      <a:pt x="61309" y="35079"/>
                      <a:pt x="61309" y="34372"/>
                    </a:cubicBezTo>
                    <a:cubicBezTo>
                      <a:pt x="61309" y="32367"/>
                      <a:pt x="59484" y="32367"/>
                      <a:pt x="57416" y="32367"/>
                    </a:cubicBezTo>
                    <a:lnTo>
                      <a:pt x="44402" y="32367"/>
                    </a:lnTo>
                    <a:cubicBezTo>
                      <a:pt x="45862" y="23644"/>
                      <a:pt x="48294" y="8672"/>
                      <a:pt x="49875" y="6904"/>
                    </a:cubicBezTo>
                    <a:cubicBezTo>
                      <a:pt x="51700" y="5018"/>
                      <a:pt x="53646" y="4074"/>
                      <a:pt x="55714" y="4074"/>
                    </a:cubicBezTo>
                    <a:cubicBezTo>
                      <a:pt x="56443" y="4074"/>
                      <a:pt x="59119" y="4074"/>
                      <a:pt x="61674" y="5371"/>
                    </a:cubicBezTo>
                    <a:cubicBezTo>
                      <a:pt x="56808" y="7375"/>
                      <a:pt x="56808" y="11619"/>
                      <a:pt x="56808" y="12091"/>
                    </a:cubicBezTo>
                    <a:cubicBezTo>
                      <a:pt x="56808" y="15038"/>
                      <a:pt x="59119" y="16924"/>
                      <a:pt x="62160" y="16924"/>
                    </a:cubicBezTo>
                    <a:cubicBezTo>
                      <a:pt x="65322" y="16924"/>
                      <a:pt x="69701" y="14331"/>
                      <a:pt x="69701" y="9144"/>
                    </a:cubicBezTo>
                    <a:cubicBezTo>
                      <a:pt x="69701" y="2306"/>
                      <a:pt x="61674" y="66"/>
                      <a:pt x="55835" y="66"/>
                    </a:cubicBezTo>
                    <a:cubicBezTo>
                      <a:pt x="40388" y="66"/>
                      <a:pt x="37347" y="14331"/>
                      <a:pt x="36253" y="19400"/>
                    </a:cubicBezTo>
                    <a:cubicBezTo>
                      <a:pt x="35158" y="24469"/>
                      <a:pt x="35888" y="21286"/>
                      <a:pt x="33820" y="32367"/>
                    </a:cubicBezTo>
                    <a:lnTo>
                      <a:pt x="22752" y="32367"/>
                    </a:lnTo>
                    <a:cubicBezTo>
                      <a:pt x="20441" y="32367"/>
                      <a:pt x="18495" y="32367"/>
                      <a:pt x="18495" y="35668"/>
                    </a:cubicBezTo>
                    <a:cubicBezTo>
                      <a:pt x="18495" y="37672"/>
                      <a:pt x="20319" y="37672"/>
                      <a:pt x="22387" y="37672"/>
                    </a:cubicBezTo>
                    <a:lnTo>
                      <a:pt x="32969" y="37672"/>
                    </a:lnTo>
                    <a:cubicBezTo>
                      <a:pt x="30658" y="49225"/>
                      <a:pt x="25549" y="81998"/>
                      <a:pt x="22144" y="94494"/>
                    </a:cubicBezTo>
                    <a:cubicBezTo>
                      <a:pt x="21414" y="97324"/>
                      <a:pt x="18495" y="103336"/>
                      <a:pt x="13751" y="103336"/>
                    </a:cubicBezTo>
                    <a:cubicBezTo>
                      <a:pt x="13021" y="103336"/>
                      <a:pt x="10346" y="103218"/>
                      <a:pt x="8156" y="102157"/>
                    </a:cubicBezTo>
                    <a:cubicBezTo>
                      <a:pt x="11440" y="100742"/>
                      <a:pt x="13021" y="97795"/>
                      <a:pt x="13021" y="95319"/>
                    </a:cubicBezTo>
                    <a:cubicBezTo>
                      <a:pt x="13021" y="92372"/>
                      <a:pt x="10710" y="90486"/>
                      <a:pt x="7670" y="90486"/>
                    </a:cubicBezTo>
                    <a:cubicBezTo>
                      <a:pt x="4507" y="90486"/>
                      <a:pt x="129" y="93080"/>
                      <a:pt x="129" y="98267"/>
                    </a:cubicBezTo>
                    <a:cubicBezTo>
                      <a:pt x="129" y="105458"/>
                      <a:pt x="8886" y="107344"/>
                      <a:pt x="13630" y="107344"/>
                    </a:cubicBezTo>
                    <a:cubicBezTo>
                      <a:pt x="20684" y="107344"/>
                      <a:pt x="26036" y="101921"/>
                      <a:pt x="28833" y="98267"/>
                    </a:cubicBezTo>
                    <a:cubicBezTo>
                      <a:pt x="33699" y="91665"/>
                      <a:pt x="36496" y="75986"/>
                      <a:pt x="36618" y="75632"/>
                    </a:cubicBezTo>
                    <a:lnTo>
                      <a:pt x="43429" y="37672"/>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29" name="Freeform: Shape 128">
                <a:extLst>
                  <a:ext uri="{FF2B5EF4-FFF2-40B4-BE49-F238E27FC236}">
                    <a16:creationId xmlns:a16="http://schemas.microsoft.com/office/drawing/2014/main" id="{05501721-546A-4308-9CF7-A803A93436BA}"/>
                  </a:ext>
                </a:extLst>
              </p:cNvPr>
              <p:cNvSpPr/>
              <p:nvPr>
                <p:custDataLst>
                  <p:tags r:id="rId99"/>
                </p:custDataLst>
              </p:nvPr>
            </p:nvSpPr>
            <p:spPr>
              <a:xfrm>
                <a:off x="5790232" y="4056464"/>
                <a:ext cx="66896" cy="53520"/>
              </a:xfrm>
              <a:custGeom>
                <a:avLst/>
                <a:gdLst>
                  <a:gd name="connsiteX0" fmla="*/ 67029 w 66896"/>
                  <a:gd name="connsiteY0" fmla="*/ 10205 h 53520"/>
                  <a:gd name="connsiteX1" fmla="*/ 59975 w 66896"/>
                  <a:gd name="connsiteY1" fmla="*/ 66 h 53520"/>
                  <a:gd name="connsiteX2" fmla="*/ 52920 w 66896"/>
                  <a:gd name="connsiteY2" fmla="*/ 6904 h 53520"/>
                  <a:gd name="connsiteX3" fmla="*/ 55231 w 66896"/>
                  <a:gd name="connsiteY3" fmla="*/ 10912 h 53520"/>
                  <a:gd name="connsiteX4" fmla="*/ 59975 w 66896"/>
                  <a:gd name="connsiteY4" fmla="*/ 19871 h 53520"/>
                  <a:gd name="connsiteX5" fmla="*/ 36257 w 66896"/>
                  <a:gd name="connsiteY5" fmla="*/ 49579 h 53520"/>
                  <a:gd name="connsiteX6" fmla="*/ 24459 w 66896"/>
                  <a:gd name="connsiteY6" fmla="*/ 38733 h 53520"/>
                  <a:gd name="connsiteX7" fmla="*/ 31392 w 66896"/>
                  <a:gd name="connsiteY7" fmla="*/ 16335 h 53520"/>
                  <a:gd name="connsiteX8" fmla="*/ 32973 w 66896"/>
                  <a:gd name="connsiteY8" fmla="*/ 10558 h 53520"/>
                  <a:gd name="connsiteX9" fmla="*/ 19715 w 66896"/>
                  <a:gd name="connsiteY9" fmla="*/ 184 h 53520"/>
                  <a:gd name="connsiteX10" fmla="*/ 133 w 66896"/>
                  <a:gd name="connsiteY10" fmla="*/ 18457 h 53520"/>
                  <a:gd name="connsiteX11" fmla="*/ 2687 w 66896"/>
                  <a:gd name="connsiteY11" fmla="*/ 20107 h 53520"/>
                  <a:gd name="connsiteX12" fmla="*/ 5484 w 66896"/>
                  <a:gd name="connsiteY12" fmla="*/ 17749 h 53520"/>
                  <a:gd name="connsiteX13" fmla="*/ 19229 w 66896"/>
                  <a:gd name="connsiteY13" fmla="*/ 4192 h 53520"/>
                  <a:gd name="connsiteX14" fmla="*/ 22878 w 66896"/>
                  <a:gd name="connsiteY14" fmla="*/ 8672 h 53520"/>
                  <a:gd name="connsiteX15" fmla="*/ 20810 w 66896"/>
                  <a:gd name="connsiteY15" fmla="*/ 15745 h 53520"/>
                  <a:gd name="connsiteX16" fmla="*/ 14242 w 66896"/>
                  <a:gd name="connsiteY16" fmla="*/ 37319 h 53520"/>
                  <a:gd name="connsiteX17" fmla="*/ 35649 w 66896"/>
                  <a:gd name="connsiteY17" fmla="*/ 53587 h 53520"/>
                  <a:gd name="connsiteX18" fmla="*/ 56934 w 66896"/>
                  <a:gd name="connsiteY18" fmla="*/ 40266 h 53520"/>
                  <a:gd name="connsiteX19" fmla="*/ 67029 w 66896"/>
                  <a:gd name="connsiteY19" fmla="*/ 10205 h 5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896" h="53520">
                    <a:moveTo>
                      <a:pt x="67029" y="10205"/>
                    </a:moveTo>
                    <a:cubicBezTo>
                      <a:pt x="67029" y="2424"/>
                      <a:pt x="62529" y="66"/>
                      <a:pt x="59975" y="66"/>
                    </a:cubicBezTo>
                    <a:cubicBezTo>
                      <a:pt x="56569" y="66"/>
                      <a:pt x="52920" y="3721"/>
                      <a:pt x="52920" y="6904"/>
                    </a:cubicBezTo>
                    <a:cubicBezTo>
                      <a:pt x="52920" y="9144"/>
                      <a:pt x="54501" y="10323"/>
                      <a:pt x="55231" y="10912"/>
                    </a:cubicBezTo>
                    <a:cubicBezTo>
                      <a:pt x="56569" y="11855"/>
                      <a:pt x="59975" y="14449"/>
                      <a:pt x="59975" y="19871"/>
                    </a:cubicBezTo>
                    <a:cubicBezTo>
                      <a:pt x="59975" y="26237"/>
                      <a:pt x="50731" y="49579"/>
                      <a:pt x="36257" y="49579"/>
                    </a:cubicBezTo>
                    <a:cubicBezTo>
                      <a:pt x="29932" y="49579"/>
                      <a:pt x="24459" y="47221"/>
                      <a:pt x="24459" y="38733"/>
                    </a:cubicBezTo>
                    <a:cubicBezTo>
                      <a:pt x="24459" y="32839"/>
                      <a:pt x="27743" y="25058"/>
                      <a:pt x="31392" y="16335"/>
                    </a:cubicBezTo>
                    <a:cubicBezTo>
                      <a:pt x="32121" y="14449"/>
                      <a:pt x="32973" y="12562"/>
                      <a:pt x="32973" y="10558"/>
                    </a:cubicBezTo>
                    <a:cubicBezTo>
                      <a:pt x="32973" y="4782"/>
                      <a:pt x="27256" y="184"/>
                      <a:pt x="19715" y="184"/>
                    </a:cubicBezTo>
                    <a:cubicBezTo>
                      <a:pt x="6822" y="184"/>
                      <a:pt x="133" y="15392"/>
                      <a:pt x="133" y="18457"/>
                    </a:cubicBezTo>
                    <a:cubicBezTo>
                      <a:pt x="133" y="20107"/>
                      <a:pt x="2079" y="20107"/>
                      <a:pt x="2687" y="20107"/>
                    </a:cubicBezTo>
                    <a:cubicBezTo>
                      <a:pt x="4755" y="20107"/>
                      <a:pt x="4876" y="19518"/>
                      <a:pt x="5484" y="17749"/>
                    </a:cubicBezTo>
                    <a:cubicBezTo>
                      <a:pt x="7917" y="9851"/>
                      <a:pt x="13634" y="4192"/>
                      <a:pt x="19229" y="4192"/>
                    </a:cubicBezTo>
                    <a:cubicBezTo>
                      <a:pt x="21540" y="4192"/>
                      <a:pt x="22878" y="5489"/>
                      <a:pt x="22878" y="8672"/>
                    </a:cubicBezTo>
                    <a:cubicBezTo>
                      <a:pt x="22878" y="11030"/>
                      <a:pt x="22391" y="12327"/>
                      <a:pt x="20810" y="15745"/>
                    </a:cubicBezTo>
                    <a:cubicBezTo>
                      <a:pt x="16066" y="27180"/>
                      <a:pt x="14242" y="32839"/>
                      <a:pt x="14242" y="37319"/>
                    </a:cubicBezTo>
                    <a:cubicBezTo>
                      <a:pt x="14242" y="48754"/>
                      <a:pt x="23851" y="53587"/>
                      <a:pt x="35649" y="53587"/>
                    </a:cubicBezTo>
                    <a:cubicBezTo>
                      <a:pt x="45501" y="53587"/>
                      <a:pt x="52555" y="46632"/>
                      <a:pt x="56934" y="40266"/>
                    </a:cubicBezTo>
                    <a:cubicBezTo>
                      <a:pt x="65691" y="27652"/>
                      <a:pt x="67029" y="12327"/>
                      <a:pt x="67029" y="10205"/>
                    </a:cubicBez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130" name="Freeform: Shape 129">
                <a:extLst>
                  <a:ext uri="{FF2B5EF4-FFF2-40B4-BE49-F238E27FC236}">
                    <a16:creationId xmlns:a16="http://schemas.microsoft.com/office/drawing/2014/main" id="{E4CB332E-8D41-44DE-A53F-82788FA6037D}"/>
                  </a:ext>
                </a:extLst>
              </p:cNvPr>
              <p:cNvSpPr/>
              <p:nvPr>
                <p:custDataLst>
                  <p:tags r:id="rId100"/>
                </p:custDataLst>
              </p:nvPr>
            </p:nvSpPr>
            <p:spPr>
              <a:xfrm>
                <a:off x="5924646" y="3848551"/>
                <a:ext cx="9730" cy="235775"/>
              </a:xfrm>
              <a:custGeom>
                <a:avLst/>
                <a:gdLst>
                  <a:gd name="connsiteX0" fmla="*/ 9868 w 9730"/>
                  <a:gd name="connsiteY0" fmla="*/ 8551 h 235775"/>
                  <a:gd name="connsiteX1" fmla="*/ 5003 w 9730"/>
                  <a:gd name="connsiteY1" fmla="*/ 63 h 235775"/>
                  <a:gd name="connsiteX2" fmla="*/ 137 w 9730"/>
                  <a:gd name="connsiteY2" fmla="*/ 8551 h 235775"/>
                  <a:gd name="connsiteX3" fmla="*/ 137 w 9730"/>
                  <a:gd name="connsiteY3" fmla="*/ 227350 h 235775"/>
                  <a:gd name="connsiteX4" fmla="*/ 5003 w 9730"/>
                  <a:gd name="connsiteY4" fmla="*/ 235838 h 235775"/>
                  <a:gd name="connsiteX5" fmla="*/ 9868 w 9730"/>
                  <a:gd name="connsiteY5" fmla="*/ 227350 h 235775"/>
                  <a:gd name="connsiteX6" fmla="*/ 9868 w 9730"/>
                  <a:gd name="connsiteY6" fmla="*/ 8551 h 23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0" h="235775">
                    <a:moveTo>
                      <a:pt x="9868" y="8551"/>
                    </a:moveTo>
                    <a:cubicBezTo>
                      <a:pt x="9868" y="4307"/>
                      <a:pt x="9868" y="63"/>
                      <a:pt x="5003" y="63"/>
                    </a:cubicBezTo>
                    <a:cubicBezTo>
                      <a:pt x="137" y="63"/>
                      <a:pt x="137" y="4307"/>
                      <a:pt x="137" y="8551"/>
                    </a:cubicBezTo>
                    <a:lnTo>
                      <a:pt x="137" y="227350"/>
                    </a:lnTo>
                    <a:cubicBezTo>
                      <a:pt x="137" y="231594"/>
                      <a:pt x="137" y="235838"/>
                      <a:pt x="5003" y="235838"/>
                    </a:cubicBezTo>
                    <a:cubicBezTo>
                      <a:pt x="9868" y="235838"/>
                      <a:pt x="9868" y="231594"/>
                      <a:pt x="9868" y="227350"/>
                    </a:cubicBezTo>
                    <a:lnTo>
                      <a:pt x="9868" y="8551"/>
                    </a:lnTo>
                    <a:close/>
                  </a:path>
                </a:pathLst>
              </a:custGeom>
              <a:solidFill>
                <a:srgbClr val="000000"/>
              </a:solidFill>
              <a:ln w="2434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303" name="Group 302" descr="\documentclass{article}&#10;\usepackage{amsmath,amssymb}&#10;\pagestyle{empty}&#10;\begin{document}&#10;\[&#10;min = \min_{f, v, i} w^{i}_{m_{fv}}, \quad max = \max_{f, v, i} w^{i}_{m_{fv}}&#10;\label{eq:minmax}&#10;\]&#10;&#10;\end{document}" title="IguanaTex Vector Display">
              <a:extLst>
                <a:ext uri="{FF2B5EF4-FFF2-40B4-BE49-F238E27FC236}">
                  <a16:creationId xmlns:a16="http://schemas.microsoft.com/office/drawing/2014/main" id="{A85C110B-9C9E-44C5-A168-5F5DD484CE57}"/>
                </a:ext>
              </a:extLst>
            </p:cNvPr>
            <p:cNvGrpSpPr>
              <a:grpSpLocks noChangeAspect="1"/>
            </p:cNvGrpSpPr>
            <p:nvPr>
              <p:custDataLst>
                <p:tags r:id="rId28"/>
              </p:custDataLst>
            </p:nvPr>
          </p:nvGrpSpPr>
          <p:grpSpPr>
            <a:xfrm>
              <a:off x="-1652148" y="8857233"/>
              <a:ext cx="3904277" cy="394479"/>
              <a:chOff x="8471526" y="4819075"/>
              <a:chExt cx="3904277" cy="394479"/>
            </a:xfrm>
          </p:grpSpPr>
          <p:sp>
            <p:nvSpPr>
              <p:cNvPr id="268" name="Freeform: Shape 267">
                <a:extLst>
                  <a:ext uri="{FF2B5EF4-FFF2-40B4-BE49-F238E27FC236}">
                    <a16:creationId xmlns:a16="http://schemas.microsoft.com/office/drawing/2014/main" id="{35D832C4-DA0C-4809-9275-4C2DDE5745E9}"/>
                  </a:ext>
                </a:extLst>
              </p:cNvPr>
              <p:cNvSpPr/>
              <p:nvPr>
                <p:custDataLst>
                  <p:tags r:id="rId53"/>
                </p:custDataLst>
              </p:nvPr>
            </p:nvSpPr>
            <p:spPr>
              <a:xfrm>
                <a:off x="8471526" y="4921669"/>
                <a:ext cx="197421" cy="106841"/>
              </a:xfrm>
              <a:custGeom>
                <a:avLst/>
                <a:gdLst>
                  <a:gd name="connsiteX0" fmla="*/ 14374 w 197421"/>
                  <a:gd name="connsiteY0" fmla="*/ 90406 h 106841"/>
                  <a:gd name="connsiteX1" fmla="*/ 12205 w 197421"/>
                  <a:gd name="connsiteY1" fmla="*/ 100548 h 106841"/>
                  <a:gd name="connsiteX2" fmla="*/ 19195 w 197421"/>
                  <a:gd name="connsiteY2" fmla="*/ 106916 h 106841"/>
                  <a:gd name="connsiteX3" fmla="*/ 28114 w 197421"/>
                  <a:gd name="connsiteY3" fmla="*/ 100312 h 106841"/>
                  <a:gd name="connsiteX4" fmla="*/ 32694 w 197421"/>
                  <a:gd name="connsiteY4" fmla="*/ 82859 h 106841"/>
                  <a:gd name="connsiteX5" fmla="*/ 37997 w 197421"/>
                  <a:gd name="connsiteY5" fmla="*/ 61632 h 106841"/>
                  <a:gd name="connsiteX6" fmla="*/ 42095 w 197421"/>
                  <a:gd name="connsiteY6" fmla="*/ 45830 h 106841"/>
                  <a:gd name="connsiteX7" fmla="*/ 45229 w 197421"/>
                  <a:gd name="connsiteY7" fmla="*/ 34037 h 106841"/>
                  <a:gd name="connsiteX8" fmla="*/ 84520 w 197421"/>
                  <a:gd name="connsiteY8" fmla="*/ 5263 h 106841"/>
                  <a:gd name="connsiteX9" fmla="*/ 97537 w 197421"/>
                  <a:gd name="connsiteY9" fmla="*/ 21773 h 106841"/>
                  <a:gd name="connsiteX10" fmla="*/ 93921 w 197421"/>
                  <a:gd name="connsiteY10" fmla="*/ 41349 h 106841"/>
                  <a:gd name="connsiteX11" fmla="*/ 87172 w 197421"/>
                  <a:gd name="connsiteY11" fmla="*/ 68708 h 106841"/>
                  <a:gd name="connsiteX12" fmla="*/ 82351 w 197421"/>
                  <a:gd name="connsiteY12" fmla="*/ 86633 h 106841"/>
                  <a:gd name="connsiteX13" fmla="*/ 79217 w 197421"/>
                  <a:gd name="connsiteY13" fmla="*/ 100548 h 106841"/>
                  <a:gd name="connsiteX14" fmla="*/ 86208 w 197421"/>
                  <a:gd name="connsiteY14" fmla="*/ 106916 h 106841"/>
                  <a:gd name="connsiteX15" fmla="*/ 97055 w 197421"/>
                  <a:gd name="connsiteY15" fmla="*/ 93472 h 106841"/>
                  <a:gd name="connsiteX16" fmla="*/ 111518 w 197421"/>
                  <a:gd name="connsiteY16" fmla="*/ 36632 h 106841"/>
                  <a:gd name="connsiteX17" fmla="*/ 151292 w 197421"/>
                  <a:gd name="connsiteY17" fmla="*/ 5263 h 106841"/>
                  <a:gd name="connsiteX18" fmla="*/ 164309 w 197421"/>
                  <a:gd name="connsiteY18" fmla="*/ 21773 h 106841"/>
                  <a:gd name="connsiteX19" fmla="*/ 149363 w 197421"/>
                  <a:gd name="connsiteY19" fmla="*/ 74604 h 106841"/>
                  <a:gd name="connsiteX20" fmla="*/ 146230 w 197421"/>
                  <a:gd name="connsiteY20" fmla="*/ 87576 h 106841"/>
                  <a:gd name="connsiteX21" fmla="*/ 165996 w 197421"/>
                  <a:gd name="connsiteY21" fmla="*/ 106916 h 106841"/>
                  <a:gd name="connsiteX22" fmla="*/ 197574 w 197421"/>
                  <a:gd name="connsiteY22" fmla="*/ 70595 h 106841"/>
                  <a:gd name="connsiteX23" fmla="*/ 194681 w 197421"/>
                  <a:gd name="connsiteY23" fmla="*/ 68236 h 106841"/>
                  <a:gd name="connsiteX24" fmla="*/ 191066 w 197421"/>
                  <a:gd name="connsiteY24" fmla="*/ 72481 h 106841"/>
                  <a:gd name="connsiteX25" fmla="*/ 166478 w 197421"/>
                  <a:gd name="connsiteY25" fmla="*/ 101727 h 106841"/>
                  <a:gd name="connsiteX26" fmla="*/ 160693 w 197421"/>
                  <a:gd name="connsiteY26" fmla="*/ 93944 h 106841"/>
                  <a:gd name="connsiteX27" fmla="*/ 165032 w 197421"/>
                  <a:gd name="connsiteY27" fmla="*/ 77199 h 106841"/>
                  <a:gd name="connsiteX28" fmla="*/ 179736 w 197421"/>
                  <a:gd name="connsiteY28" fmla="*/ 25311 h 106841"/>
                  <a:gd name="connsiteX29" fmla="*/ 152015 w 197421"/>
                  <a:gd name="connsiteY29" fmla="*/ 75 h 106841"/>
                  <a:gd name="connsiteX30" fmla="*/ 112723 w 197421"/>
                  <a:gd name="connsiteY30" fmla="*/ 22952 h 106841"/>
                  <a:gd name="connsiteX31" fmla="*/ 105010 w 197421"/>
                  <a:gd name="connsiteY31" fmla="*/ 6207 h 106841"/>
                  <a:gd name="connsiteX32" fmla="*/ 85244 w 197421"/>
                  <a:gd name="connsiteY32" fmla="*/ 75 h 106841"/>
                  <a:gd name="connsiteX33" fmla="*/ 47639 w 197421"/>
                  <a:gd name="connsiteY33" fmla="*/ 20594 h 106841"/>
                  <a:gd name="connsiteX34" fmla="*/ 25463 w 197421"/>
                  <a:gd name="connsiteY34" fmla="*/ 75 h 106841"/>
                  <a:gd name="connsiteX35" fmla="*/ 7625 w 197421"/>
                  <a:gd name="connsiteY35" fmla="*/ 13518 h 106841"/>
                  <a:gd name="connsiteX36" fmla="*/ 152 w 197421"/>
                  <a:gd name="connsiteY36" fmla="*/ 36396 h 106841"/>
                  <a:gd name="connsiteX37" fmla="*/ 3045 w 197421"/>
                  <a:gd name="connsiteY37" fmla="*/ 38755 h 106841"/>
                  <a:gd name="connsiteX38" fmla="*/ 7143 w 197421"/>
                  <a:gd name="connsiteY38" fmla="*/ 33330 h 106841"/>
                  <a:gd name="connsiteX39" fmla="*/ 24739 w 197421"/>
                  <a:gd name="connsiteY39" fmla="*/ 5263 h 106841"/>
                  <a:gd name="connsiteX40" fmla="*/ 32212 w 197421"/>
                  <a:gd name="connsiteY40" fmla="*/ 16113 h 106841"/>
                  <a:gd name="connsiteX41" fmla="*/ 28355 w 197421"/>
                  <a:gd name="connsiteY41" fmla="*/ 35924 h 106841"/>
                  <a:gd name="connsiteX42" fmla="*/ 14374 w 197421"/>
                  <a:gd name="connsiteY42" fmla="*/ 90406 h 10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7421" h="106841">
                    <a:moveTo>
                      <a:pt x="14374" y="90406"/>
                    </a:moveTo>
                    <a:cubicBezTo>
                      <a:pt x="13651" y="93944"/>
                      <a:pt x="12205" y="99369"/>
                      <a:pt x="12205" y="100548"/>
                    </a:cubicBezTo>
                    <a:cubicBezTo>
                      <a:pt x="12205" y="104793"/>
                      <a:pt x="15579" y="106916"/>
                      <a:pt x="19195" y="106916"/>
                    </a:cubicBezTo>
                    <a:cubicBezTo>
                      <a:pt x="22088" y="106916"/>
                      <a:pt x="26427" y="105029"/>
                      <a:pt x="28114" y="100312"/>
                    </a:cubicBezTo>
                    <a:cubicBezTo>
                      <a:pt x="28355" y="99840"/>
                      <a:pt x="31248" y="88755"/>
                      <a:pt x="32694" y="82859"/>
                    </a:cubicBezTo>
                    <a:lnTo>
                      <a:pt x="37997" y="61632"/>
                    </a:lnTo>
                    <a:cubicBezTo>
                      <a:pt x="39444" y="56443"/>
                      <a:pt x="40890" y="51255"/>
                      <a:pt x="42095" y="45830"/>
                    </a:cubicBezTo>
                    <a:cubicBezTo>
                      <a:pt x="43059" y="41821"/>
                      <a:pt x="44988" y="34981"/>
                      <a:pt x="45229" y="34037"/>
                    </a:cubicBezTo>
                    <a:cubicBezTo>
                      <a:pt x="48845" y="26726"/>
                      <a:pt x="61620" y="5263"/>
                      <a:pt x="84520" y="5263"/>
                    </a:cubicBezTo>
                    <a:cubicBezTo>
                      <a:pt x="95368" y="5263"/>
                      <a:pt x="97537" y="13990"/>
                      <a:pt x="97537" y="21773"/>
                    </a:cubicBezTo>
                    <a:cubicBezTo>
                      <a:pt x="97537" y="27669"/>
                      <a:pt x="95850" y="34273"/>
                      <a:pt x="93921" y="41349"/>
                    </a:cubicBezTo>
                    <a:lnTo>
                      <a:pt x="87172" y="68708"/>
                    </a:lnTo>
                    <a:lnTo>
                      <a:pt x="82351" y="86633"/>
                    </a:lnTo>
                    <a:cubicBezTo>
                      <a:pt x="81387" y="91350"/>
                      <a:pt x="79217" y="99369"/>
                      <a:pt x="79217" y="100548"/>
                    </a:cubicBezTo>
                    <a:cubicBezTo>
                      <a:pt x="79217" y="104793"/>
                      <a:pt x="82592" y="106916"/>
                      <a:pt x="86208" y="106916"/>
                    </a:cubicBezTo>
                    <a:cubicBezTo>
                      <a:pt x="93680" y="106916"/>
                      <a:pt x="95127" y="101020"/>
                      <a:pt x="97055" y="93472"/>
                    </a:cubicBezTo>
                    <a:cubicBezTo>
                      <a:pt x="100430" y="80265"/>
                      <a:pt x="109349" y="45830"/>
                      <a:pt x="111518" y="36632"/>
                    </a:cubicBezTo>
                    <a:cubicBezTo>
                      <a:pt x="112241" y="33566"/>
                      <a:pt x="125017" y="5263"/>
                      <a:pt x="151292" y="5263"/>
                    </a:cubicBezTo>
                    <a:cubicBezTo>
                      <a:pt x="161657" y="5263"/>
                      <a:pt x="164309" y="13282"/>
                      <a:pt x="164309" y="21773"/>
                    </a:cubicBezTo>
                    <a:cubicBezTo>
                      <a:pt x="164309" y="35217"/>
                      <a:pt x="154185" y="62104"/>
                      <a:pt x="149363" y="74604"/>
                    </a:cubicBezTo>
                    <a:cubicBezTo>
                      <a:pt x="147194" y="80265"/>
                      <a:pt x="146230" y="82859"/>
                      <a:pt x="146230" y="87576"/>
                    </a:cubicBezTo>
                    <a:cubicBezTo>
                      <a:pt x="146230" y="98661"/>
                      <a:pt x="154667" y="106916"/>
                      <a:pt x="165996" y="106916"/>
                    </a:cubicBezTo>
                    <a:cubicBezTo>
                      <a:pt x="188655" y="106916"/>
                      <a:pt x="197574" y="72481"/>
                      <a:pt x="197574" y="70595"/>
                    </a:cubicBezTo>
                    <a:cubicBezTo>
                      <a:pt x="197574" y="68236"/>
                      <a:pt x="195404" y="68236"/>
                      <a:pt x="194681" y="68236"/>
                    </a:cubicBezTo>
                    <a:cubicBezTo>
                      <a:pt x="192271" y="68236"/>
                      <a:pt x="192271" y="68944"/>
                      <a:pt x="191066" y="72481"/>
                    </a:cubicBezTo>
                    <a:cubicBezTo>
                      <a:pt x="187450" y="84982"/>
                      <a:pt x="179736" y="101727"/>
                      <a:pt x="166478" y="101727"/>
                    </a:cubicBezTo>
                    <a:cubicBezTo>
                      <a:pt x="162380" y="101727"/>
                      <a:pt x="160693" y="99369"/>
                      <a:pt x="160693" y="93944"/>
                    </a:cubicBezTo>
                    <a:cubicBezTo>
                      <a:pt x="160693" y="88048"/>
                      <a:pt x="162862" y="82387"/>
                      <a:pt x="165032" y="77199"/>
                    </a:cubicBezTo>
                    <a:cubicBezTo>
                      <a:pt x="169612" y="64934"/>
                      <a:pt x="179736" y="38755"/>
                      <a:pt x="179736" y="25311"/>
                    </a:cubicBezTo>
                    <a:cubicBezTo>
                      <a:pt x="179736" y="9981"/>
                      <a:pt x="170094" y="75"/>
                      <a:pt x="152015" y="75"/>
                    </a:cubicBezTo>
                    <a:cubicBezTo>
                      <a:pt x="133936" y="75"/>
                      <a:pt x="121642" y="10452"/>
                      <a:pt x="112723" y="22952"/>
                    </a:cubicBezTo>
                    <a:cubicBezTo>
                      <a:pt x="112482" y="19886"/>
                      <a:pt x="111759" y="11867"/>
                      <a:pt x="105010" y="6207"/>
                    </a:cubicBezTo>
                    <a:cubicBezTo>
                      <a:pt x="98983" y="1254"/>
                      <a:pt x="91270" y="75"/>
                      <a:pt x="85244" y="75"/>
                    </a:cubicBezTo>
                    <a:cubicBezTo>
                      <a:pt x="63549" y="75"/>
                      <a:pt x="51737" y="15169"/>
                      <a:pt x="47639" y="20594"/>
                    </a:cubicBezTo>
                    <a:cubicBezTo>
                      <a:pt x="46434" y="7150"/>
                      <a:pt x="36310" y="75"/>
                      <a:pt x="25463" y="75"/>
                    </a:cubicBezTo>
                    <a:cubicBezTo>
                      <a:pt x="14374" y="75"/>
                      <a:pt x="9794" y="9273"/>
                      <a:pt x="7625" y="13518"/>
                    </a:cubicBezTo>
                    <a:cubicBezTo>
                      <a:pt x="3286" y="21773"/>
                      <a:pt x="152" y="35688"/>
                      <a:pt x="152" y="36396"/>
                    </a:cubicBezTo>
                    <a:cubicBezTo>
                      <a:pt x="152" y="38755"/>
                      <a:pt x="2563" y="38755"/>
                      <a:pt x="3045" y="38755"/>
                    </a:cubicBezTo>
                    <a:cubicBezTo>
                      <a:pt x="5455" y="38755"/>
                      <a:pt x="5696" y="38519"/>
                      <a:pt x="7143" y="33330"/>
                    </a:cubicBezTo>
                    <a:cubicBezTo>
                      <a:pt x="11240" y="16584"/>
                      <a:pt x="16061" y="5263"/>
                      <a:pt x="24739" y="5263"/>
                    </a:cubicBezTo>
                    <a:cubicBezTo>
                      <a:pt x="28596" y="5263"/>
                      <a:pt x="32212" y="7150"/>
                      <a:pt x="32212" y="16113"/>
                    </a:cubicBezTo>
                    <a:cubicBezTo>
                      <a:pt x="32212" y="21066"/>
                      <a:pt x="31489" y="23660"/>
                      <a:pt x="28355" y="35924"/>
                    </a:cubicBezTo>
                    <a:lnTo>
                      <a:pt x="14374" y="90406"/>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69" name="Freeform: Shape 268">
                <a:extLst>
                  <a:ext uri="{FF2B5EF4-FFF2-40B4-BE49-F238E27FC236}">
                    <a16:creationId xmlns:a16="http://schemas.microsoft.com/office/drawing/2014/main" id="{FD67E577-0C2A-4467-97BC-D3BB931F4181}"/>
                  </a:ext>
                </a:extLst>
              </p:cNvPr>
              <p:cNvSpPr/>
              <p:nvPr>
                <p:custDataLst>
                  <p:tags r:id="rId54"/>
                </p:custDataLst>
              </p:nvPr>
            </p:nvSpPr>
            <p:spPr>
              <a:xfrm>
                <a:off x="8683173" y="4870018"/>
                <a:ext cx="63637" cy="158492"/>
              </a:xfrm>
              <a:custGeom>
                <a:avLst/>
                <a:gdLst>
                  <a:gd name="connsiteX0" fmla="*/ 61629 w 63637"/>
                  <a:gd name="connsiteY0" fmla="*/ 8565 h 158492"/>
                  <a:gd name="connsiteX1" fmla="*/ 52710 w 63637"/>
                  <a:gd name="connsiteY1" fmla="*/ 75 h 158492"/>
                  <a:gd name="connsiteX2" fmla="*/ 39693 w 63637"/>
                  <a:gd name="connsiteY2" fmla="*/ 12575 h 158492"/>
                  <a:gd name="connsiteX3" fmla="*/ 48853 w 63637"/>
                  <a:gd name="connsiteY3" fmla="*/ 21066 h 158492"/>
                  <a:gd name="connsiteX4" fmla="*/ 61629 w 63637"/>
                  <a:gd name="connsiteY4" fmla="*/ 8565 h 158492"/>
                  <a:gd name="connsiteX5" fmla="*/ 43309 w 63637"/>
                  <a:gd name="connsiteY5" fmla="*/ 97246 h 158492"/>
                  <a:gd name="connsiteX6" fmla="*/ 48612 w 63637"/>
                  <a:gd name="connsiteY6" fmla="*/ 83567 h 158492"/>
                  <a:gd name="connsiteX7" fmla="*/ 51746 w 63637"/>
                  <a:gd name="connsiteY7" fmla="*/ 71066 h 158492"/>
                  <a:gd name="connsiteX8" fmla="*/ 31980 w 63637"/>
                  <a:gd name="connsiteY8" fmla="*/ 51726 h 158492"/>
                  <a:gd name="connsiteX9" fmla="*/ 161 w 63637"/>
                  <a:gd name="connsiteY9" fmla="*/ 88048 h 158492"/>
                  <a:gd name="connsiteX10" fmla="*/ 3053 w 63637"/>
                  <a:gd name="connsiteY10" fmla="*/ 90406 h 158492"/>
                  <a:gd name="connsiteX11" fmla="*/ 6910 w 63637"/>
                  <a:gd name="connsiteY11" fmla="*/ 86161 h 158492"/>
                  <a:gd name="connsiteX12" fmla="*/ 31257 w 63637"/>
                  <a:gd name="connsiteY12" fmla="*/ 56915 h 158492"/>
                  <a:gd name="connsiteX13" fmla="*/ 37283 w 63637"/>
                  <a:gd name="connsiteY13" fmla="*/ 64462 h 158492"/>
                  <a:gd name="connsiteX14" fmla="*/ 34631 w 63637"/>
                  <a:gd name="connsiteY14" fmla="*/ 76727 h 158492"/>
                  <a:gd name="connsiteX15" fmla="*/ 17999 w 63637"/>
                  <a:gd name="connsiteY15" fmla="*/ 120360 h 158492"/>
                  <a:gd name="connsiteX16" fmla="*/ 12454 w 63637"/>
                  <a:gd name="connsiteY16" fmla="*/ 139228 h 158492"/>
                  <a:gd name="connsiteX17" fmla="*/ 32221 w 63637"/>
                  <a:gd name="connsiteY17" fmla="*/ 158568 h 158492"/>
                  <a:gd name="connsiteX18" fmla="*/ 63799 w 63637"/>
                  <a:gd name="connsiteY18" fmla="*/ 122246 h 158492"/>
                  <a:gd name="connsiteX19" fmla="*/ 60906 w 63637"/>
                  <a:gd name="connsiteY19" fmla="*/ 119888 h 158492"/>
                  <a:gd name="connsiteX20" fmla="*/ 57290 w 63637"/>
                  <a:gd name="connsiteY20" fmla="*/ 124133 h 158492"/>
                  <a:gd name="connsiteX21" fmla="*/ 32703 w 63637"/>
                  <a:gd name="connsiteY21" fmla="*/ 153379 h 158492"/>
                  <a:gd name="connsiteX22" fmla="*/ 26918 w 63637"/>
                  <a:gd name="connsiteY22" fmla="*/ 145596 h 158492"/>
                  <a:gd name="connsiteX23" fmla="*/ 33908 w 63637"/>
                  <a:gd name="connsiteY23" fmla="*/ 122011 h 158492"/>
                  <a:gd name="connsiteX24" fmla="*/ 43309 w 63637"/>
                  <a:gd name="connsiteY24" fmla="*/ 97246 h 15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637" h="158492">
                    <a:moveTo>
                      <a:pt x="61629" y="8565"/>
                    </a:moveTo>
                    <a:cubicBezTo>
                      <a:pt x="61629" y="3848"/>
                      <a:pt x="58254" y="75"/>
                      <a:pt x="52710" y="75"/>
                    </a:cubicBezTo>
                    <a:cubicBezTo>
                      <a:pt x="46202" y="75"/>
                      <a:pt x="39693" y="6207"/>
                      <a:pt x="39693" y="12575"/>
                    </a:cubicBezTo>
                    <a:cubicBezTo>
                      <a:pt x="39693" y="17056"/>
                      <a:pt x="43068" y="21066"/>
                      <a:pt x="48853" y="21066"/>
                    </a:cubicBezTo>
                    <a:cubicBezTo>
                      <a:pt x="54398" y="21066"/>
                      <a:pt x="61629" y="15641"/>
                      <a:pt x="61629" y="8565"/>
                    </a:cubicBezTo>
                    <a:close/>
                    <a:moveTo>
                      <a:pt x="43309" y="97246"/>
                    </a:moveTo>
                    <a:cubicBezTo>
                      <a:pt x="46202" y="90406"/>
                      <a:pt x="46202" y="89935"/>
                      <a:pt x="48612" y="83567"/>
                    </a:cubicBezTo>
                    <a:cubicBezTo>
                      <a:pt x="50541" y="78850"/>
                      <a:pt x="51746" y="75548"/>
                      <a:pt x="51746" y="71066"/>
                    </a:cubicBezTo>
                    <a:cubicBezTo>
                      <a:pt x="51746" y="60453"/>
                      <a:pt x="44032" y="51726"/>
                      <a:pt x="31980" y="51726"/>
                    </a:cubicBezTo>
                    <a:cubicBezTo>
                      <a:pt x="9321" y="51726"/>
                      <a:pt x="161" y="85925"/>
                      <a:pt x="161" y="88048"/>
                    </a:cubicBezTo>
                    <a:cubicBezTo>
                      <a:pt x="161" y="90406"/>
                      <a:pt x="2571" y="90406"/>
                      <a:pt x="3053" y="90406"/>
                    </a:cubicBezTo>
                    <a:cubicBezTo>
                      <a:pt x="5464" y="90406"/>
                      <a:pt x="5705" y="89935"/>
                      <a:pt x="6910" y="86161"/>
                    </a:cubicBezTo>
                    <a:cubicBezTo>
                      <a:pt x="13419" y="63991"/>
                      <a:pt x="23061" y="56915"/>
                      <a:pt x="31257" y="56915"/>
                    </a:cubicBezTo>
                    <a:cubicBezTo>
                      <a:pt x="33185" y="56915"/>
                      <a:pt x="37283" y="56915"/>
                      <a:pt x="37283" y="64462"/>
                    </a:cubicBezTo>
                    <a:cubicBezTo>
                      <a:pt x="37283" y="69415"/>
                      <a:pt x="35595" y="74368"/>
                      <a:pt x="34631" y="76727"/>
                    </a:cubicBezTo>
                    <a:cubicBezTo>
                      <a:pt x="32703" y="82859"/>
                      <a:pt x="21855" y="110218"/>
                      <a:pt x="17999" y="120360"/>
                    </a:cubicBezTo>
                    <a:cubicBezTo>
                      <a:pt x="15588" y="126492"/>
                      <a:pt x="12454" y="134275"/>
                      <a:pt x="12454" y="139228"/>
                    </a:cubicBezTo>
                    <a:cubicBezTo>
                      <a:pt x="12454" y="150313"/>
                      <a:pt x="20650" y="158568"/>
                      <a:pt x="32221" y="158568"/>
                    </a:cubicBezTo>
                    <a:cubicBezTo>
                      <a:pt x="54880" y="158568"/>
                      <a:pt x="63799" y="124369"/>
                      <a:pt x="63799" y="122246"/>
                    </a:cubicBezTo>
                    <a:cubicBezTo>
                      <a:pt x="63799" y="119888"/>
                      <a:pt x="61629" y="119888"/>
                      <a:pt x="60906" y="119888"/>
                    </a:cubicBezTo>
                    <a:cubicBezTo>
                      <a:pt x="58495" y="119888"/>
                      <a:pt x="58495" y="120595"/>
                      <a:pt x="57290" y="124133"/>
                    </a:cubicBezTo>
                    <a:cubicBezTo>
                      <a:pt x="52951" y="138992"/>
                      <a:pt x="44997" y="153379"/>
                      <a:pt x="32703" y="153379"/>
                    </a:cubicBezTo>
                    <a:cubicBezTo>
                      <a:pt x="28605" y="153379"/>
                      <a:pt x="26918" y="151020"/>
                      <a:pt x="26918" y="145596"/>
                    </a:cubicBezTo>
                    <a:cubicBezTo>
                      <a:pt x="26918" y="139699"/>
                      <a:pt x="28364" y="136398"/>
                      <a:pt x="33908" y="122011"/>
                    </a:cubicBezTo>
                    <a:lnTo>
                      <a:pt x="43309" y="97246"/>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0" name="Freeform: Shape 269">
                <a:extLst>
                  <a:ext uri="{FF2B5EF4-FFF2-40B4-BE49-F238E27FC236}">
                    <a16:creationId xmlns:a16="http://schemas.microsoft.com/office/drawing/2014/main" id="{CEF89A85-5F92-4FDE-92FE-529EBA0F3530}"/>
                  </a:ext>
                </a:extLst>
              </p:cNvPr>
              <p:cNvSpPr/>
              <p:nvPr>
                <p:custDataLst>
                  <p:tags r:id="rId55"/>
                </p:custDataLst>
              </p:nvPr>
            </p:nvSpPr>
            <p:spPr>
              <a:xfrm>
                <a:off x="8766219" y="4921669"/>
                <a:ext cx="130650" cy="106841"/>
              </a:xfrm>
              <a:custGeom>
                <a:avLst/>
                <a:gdLst>
                  <a:gd name="connsiteX0" fmla="*/ 14386 w 130650"/>
                  <a:gd name="connsiteY0" fmla="*/ 90406 h 106841"/>
                  <a:gd name="connsiteX1" fmla="*/ 12217 w 130650"/>
                  <a:gd name="connsiteY1" fmla="*/ 100548 h 106841"/>
                  <a:gd name="connsiteX2" fmla="*/ 19207 w 130650"/>
                  <a:gd name="connsiteY2" fmla="*/ 106916 h 106841"/>
                  <a:gd name="connsiteX3" fmla="*/ 28126 w 130650"/>
                  <a:gd name="connsiteY3" fmla="*/ 100312 h 106841"/>
                  <a:gd name="connsiteX4" fmla="*/ 32706 w 130650"/>
                  <a:gd name="connsiteY4" fmla="*/ 82859 h 106841"/>
                  <a:gd name="connsiteX5" fmla="*/ 38009 w 130650"/>
                  <a:gd name="connsiteY5" fmla="*/ 61632 h 106841"/>
                  <a:gd name="connsiteX6" fmla="*/ 42107 w 130650"/>
                  <a:gd name="connsiteY6" fmla="*/ 45830 h 106841"/>
                  <a:gd name="connsiteX7" fmla="*/ 45241 w 130650"/>
                  <a:gd name="connsiteY7" fmla="*/ 34037 h 106841"/>
                  <a:gd name="connsiteX8" fmla="*/ 84533 w 130650"/>
                  <a:gd name="connsiteY8" fmla="*/ 5263 h 106841"/>
                  <a:gd name="connsiteX9" fmla="*/ 97549 w 130650"/>
                  <a:gd name="connsiteY9" fmla="*/ 21773 h 106841"/>
                  <a:gd name="connsiteX10" fmla="*/ 81881 w 130650"/>
                  <a:gd name="connsiteY10" fmla="*/ 76727 h 106841"/>
                  <a:gd name="connsiteX11" fmla="*/ 79470 w 130650"/>
                  <a:gd name="connsiteY11" fmla="*/ 87576 h 106841"/>
                  <a:gd name="connsiteX12" fmla="*/ 99237 w 130650"/>
                  <a:gd name="connsiteY12" fmla="*/ 106916 h 106841"/>
                  <a:gd name="connsiteX13" fmla="*/ 130815 w 130650"/>
                  <a:gd name="connsiteY13" fmla="*/ 70595 h 106841"/>
                  <a:gd name="connsiteX14" fmla="*/ 127922 w 130650"/>
                  <a:gd name="connsiteY14" fmla="*/ 68236 h 106841"/>
                  <a:gd name="connsiteX15" fmla="*/ 124306 w 130650"/>
                  <a:gd name="connsiteY15" fmla="*/ 72481 h 106841"/>
                  <a:gd name="connsiteX16" fmla="*/ 99719 w 130650"/>
                  <a:gd name="connsiteY16" fmla="*/ 101727 h 106841"/>
                  <a:gd name="connsiteX17" fmla="*/ 93934 w 130650"/>
                  <a:gd name="connsiteY17" fmla="*/ 93944 h 106841"/>
                  <a:gd name="connsiteX18" fmla="*/ 98273 w 130650"/>
                  <a:gd name="connsiteY18" fmla="*/ 77199 h 106841"/>
                  <a:gd name="connsiteX19" fmla="*/ 112977 w 130650"/>
                  <a:gd name="connsiteY19" fmla="*/ 25311 h 106841"/>
                  <a:gd name="connsiteX20" fmla="*/ 85256 w 130650"/>
                  <a:gd name="connsiteY20" fmla="*/ 75 h 106841"/>
                  <a:gd name="connsiteX21" fmla="*/ 47652 w 130650"/>
                  <a:gd name="connsiteY21" fmla="*/ 20594 h 106841"/>
                  <a:gd name="connsiteX22" fmla="*/ 25475 w 130650"/>
                  <a:gd name="connsiteY22" fmla="*/ 75 h 106841"/>
                  <a:gd name="connsiteX23" fmla="*/ 7396 w 130650"/>
                  <a:gd name="connsiteY23" fmla="*/ 13518 h 106841"/>
                  <a:gd name="connsiteX24" fmla="*/ 164 w 130650"/>
                  <a:gd name="connsiteY24" fmla="*/ 36396 h 106841"/>
                  <a:gd name="connsiteX25" fmla="*/ 3057 w 130650"/>
                  <a:gd name="connsiteY25" fmla="*/ 38755 h 106841"/>
                  <a:gd name="connsiteX26" fmla="*/ 7155 w 130650"/>
                  <a:gd name="connsiteY26" fmla="*/ 33330 h 106841"/>
                  <a:gd name="connsiteX27" fmla="*/ 24752 w 130650"/>
                  <a:gd name="connsiteY27" fmla="*/ 5263 h 106841"/>
                  <a:gd name="connsiteX28" fmla="*/ 32224 w 130650"/>
                  <a:gd name="connsiteY28" fmla="*/ 16113 h 106841"/>
                  <a:gd name="connsiteX29" fmla="*/ 28367 w 130650"/>
                  <a:gd name="connsiteY29" fmla="*/ 35924 h 106841"/>
                  <a:gd name="connsiteX30" fmla="*/ 14386 w 130650"/>
                  <a:gd name="connsiteY30" fmla="*/ 90406 h 10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650" h="106841">
                    <a:moveTo>
                      <a:pt x="14386" y="90406"/>
                    </a:moveTo>
                    <a:cubicBezTo>
                      <a:pt x="13663" y="93944"/>
                      <a:pt x="12217" y="99369"/>
                      <a:pt x="12217" y="100548"/>
                    </a:cubicBezTo>
                    <a:cubicBezTo>
                      <a:pt x="12217" y="104793"/>
                      <a:pt x="15592" y="106916"/>
                      <a:pt x="19207" y="106916"/>
                    </a:cubicBezTo>
                    <a:cubicBezTo>
                      <a:pt x="22100" y="106916"/>
                      <a:pt x="26439" y="105029"/>
                      <a:pt x="28126" y="100312"/>
                    </a:cubicBezTo>
                    <a:cubicBezTo>
                      <a:pt x="28367" y="99840"/>
                      <a:pt x="31260" y="88755"/>
                      <a:pt x="32706" y="82859"/>
                    </a:cubicBezTo>
                    <a:lnTo>
                      <a:pt x="38009" y="61632"/>
                    </a:lnTo>
                    <a:cubicBezTo>
                      <a:pt x="39456" y="56443"/>
                      <a:pt x="40902" y="51255"/>
                      <a:pt x="42107" y="45830"/>
                    </a:cubicBezTo>
                    <a:cubicBezTo>
                      <a:pt x="43072" y="41821"/>
                      <a:pt x="45000" y="34981"/>
                      <a:pt x="45241" y="34037"/>
                    </a:cubicBezTo>
                    <a:cubicBezTo>
                      <a:pt x="48857" y="26726"/>
                      <a:pt x="61633" y="5263"/>
                      <a:pt x="84533" y="5263"/>
                    </a:cubicBezTo>
                    <a:cubicBezTo>
                      <a:pt x="95380" y="5263"/>
                      <a:pt x="97549" y="13990"/>
                      <a:pt x="97549" y="21773"/>
                    </a:cubicBezTo>
                    <a:cubicBezTo>
                      <a:pt x="97549" y="36396"/>
                      <a:pt x="85738" y="66585"/>
                      <a:pt x="81881" y="76727"/>
                    </a:cubicBezTo>
                    <a:cubicBezTo>
                      <a:pt x="79711" y="82151"/>
                      <a:pt x="79470" y="84982"/>
                      <a:pt x="79470" y="87576"/>
                    </a:cubicBezTo>
                    <a:cubicBezTo>
                      <a:pt x="79470" y="98661"/>
                      <a:pt x="87907" y="106916"/>
                      <a:pt x="99237" y="106916"/>
                    </a:cubicBezTo>
                    <a:cubicBezTo>
                      <a:pt x="121896" y="106916"/>
                      <a:pt x="130815" y="72481"/>
                      <a:pt x="130815" y="70595"/>
                    </a:cubicBezTo>
                    <a:cubicBezTo>
                      <a:pt x="130815" y="68236"/>
                      <a:pt x="128645" y="68236"/>
                      <a:pt x="127922" y="68236"/>
                    </a:cubicBezTo>
                    <a:cubicBezTo>
                      <a:pt x="125511" y="68236"/>
                      <a:pt x="125511" y="68944"/>
                      <a:pt x="124306" y="72481"/>
                    </a:cubicBezTo>
                    <a:cubicBezTo>
                      <a:pt x="119485" y="88519"/>
                      <a:pt x="111530" y="101727"/>
                      <a:pt x="99719" y="101727"/>
                    </a:cubicBezTo>
                    <a:cubicBezTo>
                      <a:pt x="95621" y="101727"/>
                      <a:pt x="93934" y="99369"/>
                      <a:pt x="93934" y="93944"/>
                    </a:cubicBezTo>
                    <a:cubicBezTo>
                      <a:pt x="93934" y="88048"/>
                      <a:pt x="96103" y="82387"/>
                      <a:pt x="98273" y="77199"/>
                    </a:cubicBezTo>
                    <a:cubicBezTo>
                      <a:pt x="102853" y="64698"/>
                      <a:pt x="112977" y="38755"/>
                      <a:pt x="112977" y="25311"/>
                    </a:cubicBezTo>
                    <a:cubicBezTo>
                      <a:pt x="112977" y="9509"/>
                      <a:pt x="102611" y="75"/>
                      <a:pt x="85256" y="75"/>
                    </a:cubicBezTo>
                    <a:cubicBezTo>
                      <a:pt x="63561" y="75"/>
                      <a:pt x="51749" y="15169"/>
                      <a:pt x="47652" y="20594"/>
                    </a:cubicBezTo>
                    <a:cubicBezTo>
                      <a:pt x="46446" y="7386"/>
                      <a:pt x="36563" y="75"/>
                      <a:pt x="25475" y="75"/>
                    </a:cubicBezTo>
                    <a:cubicBezTo>
                      <a:pt x="14386" y="75"/>
                      <a:pt x="9806" y="9273"/>
                      <a:pt x="7396" y="13518"/>
                    </a:cubicBezTo>
                    <a:cubicBezTo>
                      <a:pt x="3539" y="21537"/>
                      <a:pt x="164" y="35453"/>
                      <a:pt x="164" y="36396"/>
                    </a:cubicBezTo>
                    <a:cubicBezTo>
                      <a:pt x="164" y="38755"/>
                      <a:pt x="2575" y="38755"/>
                      <a:pt x="3057" y="38755"/>
                    </a:cubicBezTo>
                    <a:cubicBezTo>
                      <a:pt x="5467" y="38755"/>
                      <a:pt x="5708" y="38519"/>
                      <a:pt x="7155" y="33330"/>
                    </a:cubicBezTo>
                    <a:cubicBezTo>
                      <a:pt x="11253" y="16584"/>
                      <a:pt x="16074" y="5263"/>
                      <a:pt x="24752" y="5263"/>
                    </a:cubicBezTo>
                    <a:cubicBezTo>
                      <a:pt x="29573" y="5263"/>
                      <a:pt x="32224" y="8330"/>
                      <a:pt x="32224" y="16113"/>
                    </a:cubicBezTo>
                    <a:cubicBezTo>
                      <a:pt x="32224" y="21066"/>
                      <a:pt x="31501" y="23660"/>
                      <a:pt x="28367" y="35924"/>
                    </a:cubicBezTo>
                    <a:lnTo>
                      <a:pt x="14386" y="90406"/>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1" name="Freeform: Shape 270">
                <a:extLst>
                  <a:ext uri="{FF2B5EF4-FFF2-40B4-BE49-F238E27FC236}">
                    <a16:creationId xmlns:a16="http://schemas.microsoft.com/office/drawing/2014/main" id="{CB36698C-B77A-4E63-9FAE-E04BB3AD6E5F}"/>
                  </a:ext>
                </a:extLst>
              </p:cNvPr>
              <p:cNvSpPr/>
              <p:nvPr>
                <p:custDataLst>
                  <p:tags r:id="rId56"/>
                </p:custDataLst>
              </p:nvPr>
            </p:nvSpPr>
            <p:spPr>
              <a:xfrm>
                <a:off x="8984373" y="4939358"/>
                <a:ext cx="160299" cy="55189"/>
              </a:xfrm>
              <a:custGeom>
                <a:avLst/>
                <a:gdLst>
                  <a:gd name="connsiteX0" fmla="*/ 152277 w 160299"/>
                  <a:gd name="connsiteY0" fmla="*/ 9509 h 55189"/>
                  <a:gd name="connsiteX1" fmla="*/ 160473 w 160299"/>
                  <a:gd name="connsiteY1" fmla="*/ 4792 h 55189"/>
                  <a:gd name="connsiteX2" fmla="*/ 152518 w 160299"/>
                  <a:gd name="connsiteY2" fmla="*/ 75 h 55189"/>
                  <a:gd name="connsiteX3" fmla="*/ 8128 w 160299"/>
                  <a:gd name="connsiteY3" fmla="*/ 75 h 55189"/>
                  <a:gd name="connsiteX4" fmla="*/ 173 w 160299"/>
                  <a:gd name="connsiteY4" fmla="*/ 4792 h 55189"/>
                  <a:gd name="connsiteX5" fmla="*/ 8369 w 160299"/>
                  <a:gd name="connsiteY5" fmla="*/ 9509 h 55189"/>
                  <a:gd name="connsiteX6" fmla="*/ 152277 w 160299"/>
                  <a:gd name="connsiteY6" fmla="*/ 9509 h 55189"/>
                  <a:gd name="connsiteX7" fmla="*/ 152518 w 160299"/>
                  <a:gd name="connsiteY7" fmla="*/ 55264 h 55189"/>
                  <a:gd name="connsiteX8" fmla="*/ 160473 w 160299"/>
                  <a:gd name="connsiteY8" fmla="*/ 50547 h 55189"/>
                  <a:gd name="connsiteX9" fmla="*/ 152277 w 160299"/>
                  <a:gd name="connsiteY9" fmla="*/ 45830 h 55189"/>
                  <a:gd name="connsiteX10" fmla="*/ 8369 w 160299"/>
                  <a:gd name="connsiteY10" fmla="*/ 45830 h 55189"/>
                  <a:gd name="connsiteX11" fmla="*/ 173 w 160299"/>
                  <a:gd name="connsiteY11" fmla="*/ 50547 h 55189"/>
                  <a:gd name="connsiteX12" fmla="*/ 8128 w 160299"/>
                  <a:gd name="connsiteY12" fmla="*/ 55264 h 55189"/>
                  <a:gd name="connsiteX13" fmla="*/ 152518 w 160299"/>
                  <a:gd name="connsiteY13" fmla="*/ 55264 h 5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299" h="55189">
                    <a:moveTo>
                      <a:pt x="152277" y="9509"/>
                    </a:moveTo>
                    <a:cubicBezTo>
                      <a:pt x="155893" y="9509"/>
                      <a:pt x="160473" y="9509"/>
                      <a:pt x="160473" y="4792"/>
                    </a:cubicBezTo>
                    <a:cubicBezTo>
                      <a:pt x="160473" y="75"/>
                      <a:pt x="155893" y="75"/>
                      <a:pt x="152518" y="75"/>
                    </a:cubicBezTo>
                    <a:lnTo>
                      <a:pt x="8128" y="75"/>
                    </a:lnTo>
                    <a:cubicBezTo>
                      <a:pt x="4753" y="75"/>
                      <a:pt x="173" y="75"/>
                      <a:pt x="173" y="4792"/>
                    </a:cubicBezTo>
                    <a:cubicBezTo>
                      <a:pt x="173" y="9509"/>
                      <a:pt x="4753" y="9509"/>
                      <a:pt x="8369" y="9509"/>
                    </a:cubicBezTo>
                    <a:lnTo>
                      <a:pt x="152277" y="9509"/>
                    </a:lnTo>
                    <a:close/>
                    <a:moveTo>
                      <a:pt x="152518" y="55264"/>
                    </a:moveTo>
                    <a:cubicBezTo>
                      <a:pt x="155893" y="55264"/>
                      <a:pt x="160473" y="55264"/>
                      <a:pt x="160473" y="50547"/>
                    </a:cubicBezTo>
                    <a:cubicBezTo>
                      <a:pt x="160473" y="45830"/>
                      <a:pt x="155893" y="45830"/>
                      <a:pt x="152277" y="45830"/>
                    </a:cubicBezTo>
                    <a:lnTo>
                      <a:pt x="8369" y="45830"/>
                    </a:lnTo>
                    <a:cubicBezTo>
                      <a:pt x="4753" y="45830"/>
                      <a:pt x="173" y="45830"/>
                      <a:pt x="173" y="50547"/>
                    </a:cubicBezTo>
                    <a:cubicBezTo>
                      <a:pt x="173" y="55264"/>
                      <a:pt x="4753" y="55264"/>
                      <a:pt x="8128" y="55264"/>
                    </a:cubicBezTo>
                    <a:lnTo>
                      <a:pt x="152518" y="55264"/>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2" name="Freeform: Shape 271">
                <a:extLst>
                  <a:ext uri="{FF2B5EF4-FFF2-40B4-BE49-F238E27FC236}">
                    <a16:creationId xmlns:a16="http://schemas.microsoft.com/office/drawing/2014/main" id="{B61724CF-B27B-4238-86CF-5E061356D3A1}"/>
                  </a:ext>
                </a:extLst>
              </p:cNvPr>
              <p:cNvSpPr/>
              <p:nvPr>
                <p:custDataLst>
                  <p:tags r:id="rId57"/>
                </p:custDataLst>
              </p:nvPr>
            </p:nvSpPr>
            <p:spPr>
              <a:xfrm>
                <a:off x="9233031" y="4921669"/>
                <a:ext cx="188261" cy="104246"/>
              </a:xfrm>
              <a:custGeom>
                <a:avLst/>
                <a:gdLst>
                  <a:gd name="connsiteX0" fmla="*/ 18986 w 188261"/>
                  <a:gd name="connsiteY0" fmla="*/ 23188 h 104246"/>
                  <a:gd name="connsiteX1" fmla="*/ 18986 w 188261"/>
                  <a:gd name="connsiteY1" fmla="*/ 86397 h 104246"/>
                  <a:gd name="connsiteX2" fmla="*/ 183 w 188261"/>
                  <a:gd name="connsiteY2" fmla="*/ 97010 h 104246"/>
                  <a:gd name="connsiteX3" fmla="*/ 183 w 188261"/>
                  <a:gd name="connsiteY3" fmla="*/ 104322 h 104246"/>
                  <a:gd name="connsiteX4" fmla="*/ 27422 w 188261"/>
                  <a:gd name="connsiteY4" fmla="*/ 103614 h 104246"/>
                  <a:gd name="connsiteX5" fmla="*/ 54420 w 188261"/>
                  <a:gd name="connsiteY5" fmla="*/ 104322 h 104246"/>
                  <a:gd name="connsiteX6" fmla="*/ 54420 w 188261"/>
                  <a:gd name="connsiteY6" fmla="*/ 97010 h 104246"/>
                  <a:gd name="connsiteX7" fmla="*/ 35618 w 188261"/>
                  <a:gd name="connsiteY7" fmla="*/ 86397 h 104246"/>
                  <a:gd name="connsiteX8" fmla="*/ 35618 w 188261"/>
                  <a:gd name="connsiteY8" fmla="*/ 43000 h 104246"/>
                  <a:gd name="connsiteX9" fmla="*/ 68160 w 188261"/>
                  <a:gd name="connsiteY9" fmla="*/ 5263 h 104246"/>
                  <a:gd name="connsiteX10" fmla="*/ 85998 w 188261"/>
                  <a:gd name="connsiteY10" fmla="*/ 31443 h 104246"/>
                  <a:gd name="connsiteX11" fmla="*/ 85998 w 188261"/>
                  <a:gd name="connsiteY11" fmla="*/ 86397 h 104246"/>
                  <a:gd name="connsiteX12" fmla="*/ 67196 w 188261"/>
                  <a:gd name="connsiteY12" fmla="*/ 97010 h 104246"/>
                  <a:gd name="connsiteX13" fmla="*/ 67196 w 188261"/>
                  <a:gd name="connsiteY13" fmla="*/ 104322 h 104246"/>
                  <a:gd name="connsiteX14" fmla="*/ 94435 w 188261"/>
                  <a:gd name="connsiteY14" fmla="*/ 103614 h 104246"/>
                  <a:gd name="connsiteX15" fmla="*/ 121433 w 188261"/>
                  <a:gd name="connsiteY15" fmla="*/ 104322 h 104246"/>
                  <a:gd name="connsiteX16" fmla="*/ 121433 w 188261"/>
                  <a:gd name="connsiteY16" fmla="*/ 97010 h 104246"/>
                  <a:gd name="connsiteX17" fmla="*/ 102631 w 188261"/>
                  <a:gd name="connsiteY17" fmla="*/ 86397 h 104246"/>
                  <a:gd name="connsiteX18" fmla="*/ 102631 w 188261"/>
                  <a:gd name="connsiteY18" fmla="*/ 43000 h 104246"/>
                  <a:gd name="connsiteX19" fmla="*/ 135173 w 188261"/>
                  <a:gd name="connsiteY19" fmla="*/ 5263 h 104246"/>
                  <a:gd name="connsiteX20" fmla="*/ 153011 w 188261"/>
                  <a:gd name="connsiteY20" fmla="*/ 31443 h 104246"/>
                  <a:gd name="connsiteX21" fmla="*/ 153011 w 188261"/>
                  <a:gd name="connsiteY21" fmla="*/ 86397 h 104246"/>
                  <a:gd name="connsiteX22" fmla="*/ 134209 w 188261"/>
                  <a:gd name="connsiteY22" fmla="*/ 97010 h 104246"/>
                  <a:gd name="connsiteX23" fmla="*/ 134209 w 188261"/>
                  <a:gd name="connsiteY23" fmla="*/ 104322 h 104246"/>
                  <a:gd name="connsiteX24" fmla="*/ 161448 w 188261"/>
                  <a:gd name="connsiteY24" fmla="*/ 103614 h 104246"/>
                  <a:gd name="connsiteX25" fmla="*/ 188445 w 188261"/>
                  <a:gd name="connsiteY25" fmla="*/ 104322 h 104246"/>
                  <a:gd name="connsiteX26" fmla="*/ 188445 w 188261"/>
                  <a:gd name="connsiteY26" fmla="*/ 97010 h 104246"/>
                  <a:gd name="connsiteX27" fmla="*/ 169643 w 188261"/>
                  <a:gd name="connsiteY27" fmla="*/ 89935 h 104246"/>
                  <a:gd name="connsiteX28" fmla="*/ 169643 w 188261"/>
                  <a:gd name="connsiteY28" fmla="*/ 44887 h 104246"/>
                  <a:gd name="connsiteX29" fmla="*/ 162171 w 188261"/>
                  <a:gd name="connsiteY29" fmla="*/ 8801 h 104246"/>
                  <a:gd name="connsiteX30" fmla="*/ 136860 w 188261"/>
                  <a:gd name="connsiteY30" fmla="*/ 75 h 104246"/>
                  <a:gd name="connsiteX31" fmla="*/ 101908 w 188261"/>
                  <a:gd name="connsiteY31" fmla="*/ 23188 h 104246"/>
                  <a:gd name="connsiteX32" fmla="*/ 69848 w 188261"/>
                  <a:gd name="connsiteY32" fmla="*/ 75 h 104246"/>
                  <a:gd name="connsiteX33" fmla="*/ 34172 w 188261"/>
                  <a:gd name="connsiteY33" fmla="*/ 24839 h 104246"/>
                  <a:gd name="connsiteX34" fmla="*/ 34172 w 188261"/>
                  <a:gd name="connsiteY34" fmla="*/ 75 h 104246"/>
                  <a:gd name="connsiteX35" fmla="*/ 183 w 188261"/>
                  <a:gd name="connsiteY35" fmla="*/ 2669 h 104246"/>
                  <a:gd name="connsiteX36" fmla="*/ 183 w 188261"/>
                  <a:gd name="connsiteY36" fmla="*/ 9981 h 104246"/>
                  <a:gd name="connsiteX37" fmla="*/ 18986 w 188261"/>
                  <a:gd name="connsiteY37" fmla="*/ 23188 h 10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261" h="104246">
                    <a:moveTo>
                      <a:pt x="18986" y="23188"/>
                    </a:moveTo>
                    <a:lnTo>
                      <a:pt x="18986" y="86397"/>
                    </a:lnTo>
                    <a:cubicBezTo>
                      <a:pt x="18986" y="97010"/>
                      <a:pt x="16334" y="97010"/>
                      <a:pt x="183" y="97010"/>
                    </a:cubicBezTo>
                    <a:lnTo>
                      <a:pt x="183" y="104322"/>
                    </a:lnTo>
                    <a:cubicBezTo>
                      <a:pt x="8620" y="104086"/>
                      <a:pt x="20914" y="103614"/>
                      <a:pt x="27422" y="103614"/>
                    </a:cubicBezTo>
                    <a:cubicBezTo>
                      <a:pt x="33690" y="103614"/>
                      <a:pt x="46224" y="104086"/>
                      <a:pt x="54420" y="104322"/>
                    </a:cubicBezTo>
                    <a:lnTo>
                      <a:pt x="54420" y="97010"/>
                    </a:lnTo>
                    <a:cubicBezTo>
                      <a:pt x="38270" y="97010"/>
                      <a:pt x="35618" y="97010"/>
                      <a:pt x="35618" y="86397"/>
                    </a:cubicBezTo>
                    <a:lnTo>
                      <a:pt x="35618" y="43000"/>
                    </a:lnTo>
                    <a:cubicBezTo>
                      <a:pt x="35618" y="18471"/>
                      <a:pt x="52733" y="5263"/>
                      <a:pt x="68160" y="5263"/>
                    </a:cubicBezTo>
                    <a:cubicBezTo>
                      <a:pt x="83347" y="5263"/>
                      <a:pt x="85998" y="18000"/>
                      <a:pt x="85998" y="31443"/>
                    </a:cubicBezTo>
                    <a:lnTo>
                      <a:pt x="85998" y="86397"/>
                    </a:lnTo>
                    <a:cubicBezTo>
                      <a:pt x="85998" y="97010"/>
                      <a:pt x="83347" y="97010"/>
                      <a:pt x="67196" y="97010"/>
                    </a:cubicBezTo>
                    <a:lnTo>
                      <a:pt x="67196" y="104322"/>
                    </a:lnTo>
                    <a:cubicBezTo>
                      <a:pt x="75633" y="104086"/>
                      <a:pt x="87927" y="103614"/>
                      <a:pt x="94435" y="103614"/>
                    </a:cubicBezTo>
                    <a:cubicBezTo>
                      <a:pt x="100702" y="103614"/>
                      <a:pt x="113237" y="104086"/>
                      <a:pt x="121433" y="104322"/>
                    </a:cubicBezTo>
                    <a:lnTo>
                      <a:pt x="121433" y="97010"/>
                    </a:lnTo>
                    <a:cubicBezTo>
                      <a:pt x="105282" y="97010"/>
                      <a:pt x="102631" y="97010"/>
                      <a:pt x="102631" y="86397"/>
                    </a:cubicBezTo>
                    <a:lnTo>
                      <a:pt x="102631" y="43000"/>
                    </a:lnTo>
                    <a:cubicBezTo>
                      <a:pt x="102631" y="18471"/>
                      <a:pt x="119745" y="5263"/>
                      <a:pt x="135173" y="5263"/>
                    </a:cubicBezTo>
                    <a:cubicBezTo>
                      <a:pt x="150359" y="5263"/>
                      <a:pt x="153011" y="18000"/>
                      <a:pt x="153011" y="31443"/>
                    </a:cubicBezTo>
                    <a:lnTo>
                      <a:pt x="153011" y="86397"/>
                    </a:lnTo>
                    <a:cubicBezTo>
                      <a:pt x="153011" y="97010"/>
                      <a:pt x="150359" y="97010"/>
                      <a:pt x="134209" y="97010"/>
                    </a:cubicBezTo>
                    <a:lnTo>
                      <a:pt x="134209" y="104322"/>
                    </a:lnTo>
                    <a:cubicBezTo>
                      <a:pt x="142645" y="104086"/>
                      <a:pt x="154939" y="103614"/>
                      <a:pt x="161448" y="103614"/>
                    </a:cubicBezTo>
                    <a:cubicBezTo>
                      <a:pt x="167715" y="103614"/>
                      <a:pt x="180250" y="104086"/>
                      <a:pt x="188445" y="104322"/>
                    </a:cubicBezTo>
                    <a:lnTo>
                      <a:pt x="188445" y="97010"/>
                    </a:lnTo>
                    <a:cubicBezTo>
                      <a:pt x="175911" y="97010"/>
                      <a:pt x="169884" y="97010"/>
                      <a:pt x="169643" y="89935"/>
                    </a:cubicBezTo>
                    <a:lnTo>
                      <a:pt x="169643" y="44887"/>
                    </a:lnTo>
                    <a:cubicBezTo>
                      <a:pt x="169643" y="24603"/>
                      <a:pt x="169643" y="17292"/>
                      <a:pt x="162171" y="8801"/>
                    </a:cubicBezTo>
                    <a:cubicBezTo>
                      <a:pt x="158796" y="4792"/>
                      <a:pt x="150841" y="75"/>
                      <a:pt x="136860" y="75"/>
                    </a:cubicBezTo>
                    <a:cubicBezTo>
                      <a:pt x="116612" y="75"/>
                      <a:pt x="106005" y="14226"/>
                      <a:pt x="101908" y="23188"/>
                    </a:cubicBezTo>
                    <a:cubicBezTo>
                      <a:pt x="98533" y="2669"/>
                      <a:pt x="80695" y="75"/>
                      <a:pt x="69848" y="75"/>
                    </a:cubicBezTo>
                    <a:cubicBezTo>
                      <a:pt x="52251" y="75"/>
                      <a:pt x="40921" y="10216"/>
                      <a:pt x="34172" y="24839"/>
                    </a:cubicBezTo>
                    <a:lnTo>
                      <a:pt x="34172" y="75"/>
                    </a:lnTo>
                    <a:lnTo>
                      <a:pt x="183" y="2669"/>
                    </a:lnTo>
                    <a:lnTo>
                      <a:pt x="183" y="9981"/>
                    </a:lnTo>
                    <a:cubicBezTo>
                      <a:pt x="17057" y="9981"/>
                      <a:pt x="18986" y="11631"/>
                      <a:pt x="18986" y="23188"/>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3" name="Freeform: Shape 272">
                <a:extLst>
                  <a:ext uri="{FF2B5EF4-FFF2-40B4-BE49-F238E27FC236}">
                    <a16:creationId xmlns:a16="http://schemas.microsoft.com/office/drawing/2014/main" id="{A0DA5925-D98E-4469-8517-95D5A6F8F981}"/>
                  </a:ext>
                </a:extLst>
              </p:cNvPr>
              <p:cNvSpPr/>
              <p:nvPr>
                <p:custDataLst>
                  <p:tags r:id="rId58"/>
                </p:custDataLst>
              </p:nvPr>
            </p:nvSpPr>
            <p:spPr>
              <a:xfrm>
                <a:off x="9434150" y="4868131"/>
                <a:ext cx="51585" cy="157785"/>
              </a:xfrm>
              <a:custGeom>
                <a:avLst/>
                <a:gdLst>
                  <a:gd name="connsiteX0" fmla="*/ 34903 w 51585"/>
                  <a:gd name="connsiteY0" fmla="*/ 53613 h 157785"/>
                  <a:gd name="connsiteX1" fmla="*/ 1156 w 51585"/>
                  <a:gd name="connsiteY1" fmla="*/ 56208 h 157785"/>
                  <a:gd name="connsiteX2" fmla="*/ 1156 w 51585"/>
                  <a:gd name="connsiteY2" fmla="*/ 63519 h 157785"/>
                  <a:gd name="connsiteX3" fmla="*/ 18994 w 51585"/>
                  <a:gd name="connsiteY3" fmla="*/ 76491 h 157785"/>
                  <a:gd name="connsiteX4" fmla="*/ 18994 w 51585"/>
                  <a:gd name="connsiteY4" fmla="*/ 139935 h 157785"/>
                  <a:gd name="connsiteX5" fmla="*/ 192 w 51585"/>
                  <a:gd name="connsiteY5" fmla="*/ 150549 h 157785"/>
                  <a:gd name="connsiteX6" fmla="*/ 192 w 51585"/>
                  <a:gd name="connsiteY6" fmla="*/ 157860 h 157785"/>
                  <a:gd name="connsiteX7" fmla="*/ 26708 w 51585"/>
                  <a:gd name="connsiteY7" fmla="*/ 157153 h 157785"/>
                  <a:gd name="connsiteX8" fmla="*/ 51777 w 51585"/>
                  <a:gd name="connsiteY8" fmla="*/ 157860 h 157785"/>
                  <a:gd name="connsiteX9" fmla="*/ 51777 w 51585"/>
                  <a:gd name="connsiteY9" fmla="*/ 150549 h 157785"/>
                  <a:gd name="connsiteX10" fmla="*/ 34903 w 51585"/>
                  <a:gd name="connsiteY10" fmla="*/ 140171 h 157785"/>
                  <a:gd name="connsiteX11" fmla="*/ 34903 w 51585"/>
                  <a:gd name="connsiteY11" fmla="*/ 53613 h 157785"/>
                  <a:gd name="connsiteX12" fmla="*/ 35868 w 51585"/>
                  <a:gd name="connsiteY12" fmla="*/ 12575 h 157785"/>
                  <a:gd name="connsiteX13" fmla="*/ 23092 w 51585"/>
                  <a:gd name="connsiteY13" fmla="*/ 75 h 157785"/>
                  <a:gd name="connsiteX14" fmla="*/ 10316 w 51585"/>
                  <a:gd name="connsiteY14" fmla="*/ 12575 h 157785"/>
                  <a:gd name="connsiteX15" fmla="*/ 23092 w 51585"/>
                  <a:gd name="connsiteY15" fmla="*/ 25075 h 157785"/>
                  <a:gd name="connsiteX16" fmla="*/ 35868 w 51585"/>
                  <a:gd name="connsiteY16" fmla="*/ 12575 h 15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585" h="157785">
                    <a:moveTo>
                      <a:pt x="34903" y="53613"/>
                    </a:moveTo>
                    <a:lnTo>
                      <a:pt x="1156" y="56208"/>
                    </a:lnTo>
                    <a:lnTo>
                      <a:pt x="1156" y="63519"/>
                    </a:lnTo>
                    <a:cubicBezTo>
                      <a:pt x="16824" y="63519"/>
                      <a:pt x="18994" y="64934"/>
                      <a:pt x="18994" y="76491"/>
                    </a:cubicBezTo>
                    <a:lnTo>
                      <a:pt x="18994" y="139935"/>
                    </a:lnTo>
                    <a:cubicBezTo>
                      <a:pt x="18994" y="150549"/>
                      <a:pt x="16342" y="150549"/>
                      <a:pt x="192" y="150549"/>
                    </a:cubicBezTo>
                    <a:lnTo>
                      <a:pt x="192" y="157860"/>
                    </a:lnTo>
                    <a:cubicBezTo>
                      <a:pt x="7905" y="157624"/>
                      <a:pt x="20922" y="157153"/>
                      <a:pt x="26708" y="157153"/>
                    </a:cubicBezTo>
                    <a:cubicBezTo>
                      <a:pt x="35144" y="157153"/>
                      <a:pt x="43581" y="157624"/>
                      <a:pt x="51777" y="157860"/>
                    </a:cubicBezTo>
                    <a:lnTo>
                      <a:pt x="51777" y="150549"/>
                    </a:lnTo>
                    <a:cubicBezTo>
                      <a:pt x="35868" y="150549"/>
                      <a:pt x="34903" y="149369"/>
                      <a:pt x="34903" y="140171"/>
                    </a:cubicBezTo>
                    <a:lnTo>
                      <a:pt x="34903" y="53613"/>
                    </a:lnTo>
                    <a:close/>
                    <a:moveTo>
                      <a:pt x="35868" y="12575"/>
                    </a:moveTo>
                    <a:cubicBezTo>
                      <a:pt x="35868" y="5028"/>
                      <a:pt x="29841" y="75"/>
                      <a:pt x="23092" y="75"/>
                    </a:cubicBezTo>
                    <a:cubicBezTo>
                      <a:pt x="15619" y="75"/>
                      <a:pt x="10316" y="6443"/>
                      <a:pt x="10316" y="12575"/>
                    </a:cubicBezTo>
                    <a:cubicBezTo>
                      <a:pt x="10316" y="18943"/>
                      <a:pt x="15619" y="25075"/>
                      <a:pt x="23092" y="25075"/>
                    </a:cubicBezTo>
                    <a:cubicBezTo>
                      <a:pt x="29841" y="25075"/>
                      <a:pt x="35868" y="20122"/>
                      <a:pt x="35868" y="12575"/>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4" name="Freeform: Shape 273">
                <a:extLst>
                  <a:ext uri="{FF2B5EF4-FFF2-40B4-BE49-F238E27FC236}">
                    <a16:creationId xmlns:a16="http://schemas.microsoft.com/office/drawing/2014/main" id="{54C350CD-5115-4B55-AA78-2667AFA21D67}"/>
                  </a:ext>
                </a:extLst>
              </p:cNvPr>
              <p:cNvSpPr/>
              <p:nvPr>
                <p:custDataLst>
                  <p:tags r:id="rId59"/>
                </p:custDataLst>
              </p:nvPr>
            </p:nvSpPr>
            <p:spPr>
              <a:xfrm>
                <a:off x="9500868" y="4921669"/>
                <a:ext cx="121249" cy="104246"/>
              </a:xfrm>
              <a:custGeom>
                <a:avLst/>
                <a:gdLst>
                  <a:gd name="connsiteX0" fmla="*/ 18997 w 121249"/>
                  <a:gd name="connsiteY0" fmla="*/ 23188 h 104246"/>
                  <a:gd name="connsiteX1" fmla="*/ 18997 w 121249"/>
                  <a:gd name="connsiteY1" fmla="*/ 86397 h 104246"/>
                  <a:gd name="connsiteX2" fmla="*/ 195 w 121249"/>
                  <a:gd name="connsiteY2" fmla="*/ 97010 h 104246"/>
                  <a:gd name="connsiteX3" fmla="*/ 195 w 121249"/>
                  <a:gd name="connsiteY3" fmla="*/ 104322 h 104246"/>
                  <a:gd name="connsiteX4" fmla="*/ 27433 w 121249"/>
                  <a:gd name="connsiteY4" fmla="*/ 103614 h 104246"/>
                  <a:gd name="connsiteX5" fmla="*/ 54431 w 121249"/>
                  <a:gd name="connsiteY5" fmla="*/ 104322 h 104246"/>
                  <a:gd name="connsiteX6" fmla="*/ 54431 w 121249"/>
                  <a:gd name="connsiteY6" fmla="*/ 97010 h 104246"/>
                  <a:gd name="connsiteX7" fmla="*/ 35629 w 121249"/>
                  <a:gd name="connsiteY7" fmla="*/ 86397 h 104246"/>
                  <a:gd name="connsiteX8" fmla="*/ 35629 w 121249"/>
                  <a:gd name="connsiteY8" fmla="*/ 43000 h 104246"/>
                  <a:gd name="connsiteX9" fmla="*/ 68171 w 121249"/>
                  <a:gd name="connsiteY9" fmla="*/ 5263 h 104246"/>
                  <a:gd name="connsiteX10" fmla="*/ 86009 w 121249"/>
                  <a:gd name="connsiteY10" fmla="*/ 31443 h 104246"/>
                  <a:gd name="connsiteX11" fmla="*/ 86009 w 121249"/>
                  <a:gd name="connsiteY11" fmla="*/ 86397 h 104246"/>
                  <a:gd name="connsiteX12" fmla="*/ 67207 w 121249"/>
                  <a:gd name="connsiteY12" fmla="*/ 97010 h 104246"/>
                  <a:gd name="connsiteX13" fmla="*/ 67207 w 121249"/>
                  <a:gd name="connsiteY13" fmla="*/ 104322 h 104246"/>
                  <a:gd name="connsiteX14" fmla="*/ 94446 w 121249"/>
                  <a:gd name="connsiteY14" fmla="*/ 103614 h 104246"/>
                  <a:gd name="connsiteX15" fmla="*/ 121444 w 121249"/>
                  <a:gd name="connsiteY15" fmla="*/ 104322 h 104246"/>
                  <a:gd name="connsiteX16" fmla="*/ 121444 w 121249"/>
                  <a:gd name="connsiteY16" fmla="*/ 97010 h 104246"/>
                  <a:gd name="connsiteX17" fmla="*/ 102642 w 121249"/>
                  <a:gd name="connsiteY17" fmla="*/ 89935 h 104246"/>
                  <a:gd name="connsiteX18" fmla="*/ 102642 w 121249"/>
                  <a:gd name="connsiteY18" fmla="*/ 44887 h 104246"/>
                  <a:gd name="connsiteX19" fmla="*/ 95169 w 121249"/>
                  <a:gd name="connsiteY19" fmla="*/ 8801 h 104246"/>
                  <a:gd name="connsiteX20" fmla="*/ 69859 w 121249"/>
                  <a:gd name="connsiteY20" fmla="*/ 75 h 104246"/>
                  <a:gd name="connsiteX21" fmla="*/ 34183 w 121249"/>
                  <a:gd name="connsiteY21" fmla="*/ 24839 h 104246"/>
                  <a:gd name="connsiteX22" fmla="*/ 34183 w 121249"/>
                  <a:gd name="connsiteY22" fmla="*/ 75 h 104246"/>
                  <a:gd name="connsiteX23" fmla="*/ 195 w 121249"/>
                  <a:gd name="connsiteY23" fmla="*/ 2669 h 104246"/>
                  <a:gd name="connsiteX24" fmla="*/ 195 w 121249"/>
                  <a:gd name="connsiteY24" fmla="*/ 9981 h 104246"/>
                  <a:gd name="connsiteX25" fmla="*/ 18997 w 121249"/>
                  <a:gd name="connsiteY25" fmla="*/ 23188 h 10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249" h="104246">
                    <a:moveTo>
                      <a:pt x="18997" y="23188"/>
                    </a:moveTo>
                    <a:lnTo>
                      <a:pt x="18997" y="86397"/>
                    </a:lnTo>
                    <a:cubicBezTo>
                      <a:pt x="18997" y="97010"/>
                      <a:pt x="16345" y="97010"/>
                      <a:pt x="195" y="97010"/>
                    </a:cubicBezTo>
                    <a:lnTo>
                      <a:pt x="195" y="104322"/>
                    </a:lnTo>
                    <a:cubicBezTo>
                      <a:pt x="8631" y="104086"/>
                      <a:pt x="20925" y="103614"/>
                      <a:pt x="27433" y="103614"/>
                    </a:cubicBezTo>
                    <a:cubicBezTo>
                      <a:pt x="33701" y="103614"/>
                      <a:pt x="46236" y="104086"/>
                      <a:pt x="54431" y="104322"/>
                    </a:cubicBezTo>
                    <a:lnTo>
                      <a:pt x="54431" y="97010"/>
                    </a:lnTo>
                    <a:cubicBezTo>
                      <a:pt x="38281" y="97010"/>
                      <a:pt x="35629" y="97010"/>
                      <a:pt x="35629" y="86397"/>
                    </a:cubicBezTo>
                    <a:lnTo>
                      <a:pt x="35629" y="43000"/>
                    </a:lnTo>
                    <a:cubicBezTo>
                      <a:pt x="35629" y="18471"/>
                      <a:pt x="52744" y="5263"/>
                      <a:pt x="68171" y="5263"/>
                    </a:cubicBezTo>
                    <a:cubicBezTo>
                      <a:pt x="83358" y="5263"/>
                      <a:pt x="86009" y="18000"/>
                      <a:pt x="86009" y="31443"/>
                    </a:cubicBezTo>
                    <a:lnTo>
                      <a:pt x="86009" y="86397"/>
                    </a:lnTo>
                    <a:cubicBezTo>
                      <a:pt x="86009" y="97010"/>
                      <a:pt x="83358" y="97010"/>
                      <a:pt x="67207" y="97010"/>
                    </a:cubicBezTo>
                    <a:lnTo>
                      <a:pt x="67207" y="104322"/>
                    </a:lnTo>
                    <a:cubicBezTo>
                      <a:pt x="75644" y="104086"/>
                      <a:pt x="87938" y="103614"/>
                      <a:pt x="94446" y="103614"/>
                    </a:cubicBezTo>
                    <a:cubicBezTo>
                      <a:pt x="100713" y="103614"/>
                      <a:pt x="113248" y="104086"/>
                      <a:pt x="121444" y="104322"/>
                    </a:cubicBezTo>
                    <a:lnTo>
                      <a:pt x="121444" y="97010"/>
                    </a:lnTo>
                    <a:cubicBezTo>
                      <a:pt x="108909" y="97010"/>
                      <a:pt x="102883" y="97010"/>
                      <a:pt x="102642" y="89935"/>
                    </a:cubicBezTo>
                    <a:lnTo>
                      <a:pt x="102642" y="44887"/>
                    </a:lnTo>
                    <a:cubicBezTo>
                      <a:pt x="102642" y="24603"/>
                      <a:pt x="102642" y="17292"/>
                      <a:pt x="95169" y="8801"/>
                    </a:cubicBezTo>
                    <a:cubicBezTo>
                      <a:pt x="91794" y="4792"/>
                      <a:pt x="83840" y="75"/>
                      <a:pt x="69859" y="75"/>
                    </a:cubicBezTo>
                    <a:cubicBezTo>
                      <a:pt x="52262" y="75"/>
                      <a:pt x="40932" y="10216"/>
                      <a:pt x="34183" y="24839"/>
                    </a:cubicBezTo>
                    <a:lnTo>
                      <a:pt x="34183" y="75"/>
                    </a:lnTo>
                    <a:lnTo>
                      <a:pt x="195" y="2669"/>
                    </a:lnTo>
                    <a:lnTo>
                      <a:pt x="195" y="9981"/>
                    </a:lnTo>
                    <a:cubicBezTo>
                      <a:pt x="17068" y="9981"/>
                      <a:pt x="18997" y="11631"/>
                      <a:pt x="18997" y="23188"/>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5" name="Freeform: Shape 274">
                <a:extLst>
                  <a:ext uri="{FF2B5EF4-FFF2-40B4-BE49-F238E27FC236}">
                    <a16:creationId xmlns:a16="http://schemas.microsoft.com/office/drawing/2014/main" id="{E1430DCC-C54E-46AE-87F9-3AD484D387CE}"/>
                  </a:ext>
                </a:extLst>
              </p:cNvPr>
              <p:cNvSpPr/>
              <p:nvPr>
                <p:custDataLst>
                  <p:tags r:id="rId60"/>
                </p:custDataLst>
              </p:nvPr>
            </p:nvSpPr>
            <p:spPr>
              <a:xfrm>
                <a:off x="9244659" y="5063647"/>
                <a:ext cx="89599" cy="149907"/>
              </a:xfrm>
              <a:custGeom>
                <a:avLst/>
                <a:gdLst>
                  <a:gd name="connsiteX0" fmla="*/ 56542 w 89599"/>
                  <a:gd name="connsiteY0" fmla="*/ 51096 h 149907"/>
                  <a:gd name="connsiteX1" fmla="*/ 73078 w 89599"/>
                  <a:gd name="connsiteY1" fmla="*/ 51096 h 149907"/>
                  <a:gd name="connsiteX2" fmla="*/ 78646 w 89599"/>
                  <a:gd name="connsiteY2" fmla="*/ 47464 h 149907"/>
                  <a:gd name="connsiteX3" fmla="*/ 73415 w 89599"/>
                  <a:gd name="connsiteY3" fmla="*/ 45153 h 149907"/>
                  <a:gd name="connsiteX4" fmla="*/ 57723 w 89599"/>
                  <a:gd name="connsiteY4" fmla="*/ 45153 h 149907"/>
                  <a:gd name="connsiteX5" fmla="*/ 64304 w 89599"/>
                  <a:gd name="connsiteY5" fmla="*/ 11803 h 149907"/>
                  <a:gd name="connsiteX6" fmla="*/ 72909 w 89599"/>
                  <a:gd name="connsiteY6" fmla="*/ 4704 h 149907"/>
                  <a:gd name="connsiteX7" fmla="*/ 80840 w 89599"/>
                  <a:gd name="connsiteY7" fmla="*/ 6685 h 149907"/>
                  <a:gd name="connsiteX8" fmla="*/ 73415 w 89599"/>
                  <a:gd name="connsiteY8" fmla="*/ 15765 h 149907"/>
                  <a:gd name="connsiteX9" fmla="*/ 80165 w 89599"/>
                  <a:gd name="connsiteY9" fmla="*/ 21874 h 149907"/>
                  <a:gd name="connsiteX10" fmla="*/ 89783 w 89599"/>
                  <a:gd name="connsiteY10" fmla="*/ 11803 h 149907"/>
                  <a:gd name="connsiteX11" fmla="*/ 72909 w 89599"/>
                  <a:gd name="connsiteY11" fmla="*/ 81 h 149907"/>
                  <a:gd name="connsiteX12" fmla="*/ 52661 w 89599"/>
                  <a:gd name="connsiteY12" fmla="*/ 12463 h 149907"/>
                  <a:gd name="connsiteX13" fmla="*/ 44393 w 89599"/>
                  <a:gd name="connsiteY13" fmla="*/ 45153 h 149907"/>
                  <a:gd name="connsiteX14" fmla="*/ 31063 w 89599"/>
                  <a:gd name="connsiteY14" fmla="*/ 45153 h 149907"/>
                  <a:gd name="connsiteX15" fmla="*/ 25494 w 89599"/>
                  <a:gd name="connsiteY15" fmla="*/ 48785 h 149907"/>
                  <a:gd name="connsiteX16" fmla="*/ 30725 w 89599"/>
                  <a:gd name="connsiteY16" fmla="*/ 51096 h 149907"/>
                  <a:gd name="connsiteX17" fmla="*/ 43212 w 89599"/>
                  <a:gd name="connsiteY17" fmla="*/ 51096 h 149907"/>
                  <a:gd name="connsiteX18" fmla="*/ 28363 w 89599"/>
                  <a:gd name="connsiteY18" fmla="*/ 129187 h 149907"/>
                  <a:gd name="connsiteX19" fmla="*/ 16551 w 89599"/>
                  <a:gd name="connsiteY19" fmla="*/ 145366 h 149907"/>
                  <a:gd name="connsiteX20" fmla="*/ 9127 w 89599"/>
                  <a:gd name="connsiteY20" fmla="*/ 143385 h 149907"/>
                  <a:gd name="connsiteX21" fmla="*/ 16551 w 89599"/>
                  <a:gd name="connsiteY21" fmla="*/ 134305 h 149907"/>
                  <a:gd name="connsiteX22" fmla="*/ 9802 w 89599"/>
                  <a:gd name="connsiteY22" fmla="*/ 128196 h 149907"/>
                  <a:gd name="connsiteX23" fmla="*/ 184 w 89599"/>
                  <a:gd name="connsiteY23" fmla="*/ 138267 h 149907"/>
                  <a:gd name="connsiteX24" fmla="*/ 16551 w 89599"/>
                  <a:gd name="connsiteY24" fmla="*/ 149989 h 149907"/>
                  <a:gd name="connsiteX25" fmla="*/ 36800 w 89599"/>
                  <a:gd name="connsiteY25" fmla="*/ 135461 h 149907"/>
                  <a:gd name="connsiteX26" fmla="*/ 47093 w 89599"/>
                  <a:gd name="connsiteY26" fmla="*/ 102111 h 149907"/>
                  <a:gd name="connsiteX27" fmla="*/ 56542 w 89599"/>
                  <a:gd name="connsiteY27" fmla="*/ 51096 h 14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9599" h="149907">
                    <a:moveTo>
                      <a:pt x="56542" y="51096"/>
                    </a:moveTo>
                    <a:lnTo>
                      <a:pt x="73078" y="51096"/>
                    </a:lnTo>
                    <a:cubicBezTo>
                      <a:pt x="76453" y="51096"/>
                      <a:pt x="78646" y="51096"/>
                      <a:pt x="78646" y="47464"/>
                    </a:cubicBezTo>
                    <a:cubicBezTo>
                      <a:pt x="78646" y="45153"/>
                      <a:pt x="76453" y="45153"/>
                      <a:pt x="73415" y="45153"/>
                    </a:cubicBezTo>
                    <a:lnTo>
                      <a:pt x="57723" y="45153"/>
                    </a:lnTo>
                    <a:cubicBezTo>
                      <a:pt x="61604" y="24185"/>
                      <a:pt x="62954" y="16591"/>
                      <a:pt x="64304" y="11803"/>
                    </a:cubicBezTo>
                    <a:cubicBezTo>
                      <a:pt x="65147" y="8171"/>
                      <a:pt x="68860" y="4704"/>
                      <a:pt x="72909" y="4704"/>
                    </a:cubicBezTo>
                    <a:cubicBezTo>
                      <a:pt x="73078" y="4704"/>
                      <a:pt x="77634" y="4704"/>
                      <a:pt x="80840" y="6685"/>
                    </a:cubicBezTo>
                    <a:cubicBezTo>
                      <a:pt x="73922" y="8831"/>
                      <a:pt x="73415" y="14775"/>
                      <a:pt x="73415" y="15765"/>
                    </a:cubicBezTo>
                    <a:cubicBezTo>
                      <a:pt x="73415" y="19398"/>
                      <a:pt x="76284" y="21874"/>
                      <a:pt x="80165" y="21874"/>
                    </a:cubicBezTo>
                    <a:cubicBezTo>
                      <a:pt x="84721" y="21874"/>
                      <a:pt x="89783" y="18077"/>
                      <a:pt x="89783" y="11803"/>
                    </a:cubicBezTo>
                    <a:cubicBezTo>
                      <a:pt x="89783" y="4209"/>
                      <a:pt x="81515" y="81"/>
                      <a:pt x="72909" y="81"/>
                    </a:cubicBezTo>
                    <a:cubicBezTo>
                      <a:pt x="65485" y="81"/>
                      <a:pt x="57217" y="4209"/>
                      <a:pt x="52661" y="12463"/>
                    </a:cubicBezTo>
                    <a:cubicBezTo>
                      <a:pt x="49286" y="18572"/>
                      <a:pt x="47936" y="26001"/>
                      <a:pt x="44393" y="45153"/>
                    </a:cubicBezTo>
                    <a:lnTo>
                      <a:pt x="31063" y="45153"/>
                    </a:lnTo>
                    <a:cubicBezTo>
                      <a:pt x="27688" y="45153"/>
                      <a:pt x="25494" y="45153"/>
                      <a:pt x="25494" y="48785"/>
                    </a:cubicBezTo>
                    <a:cubicBezTo>
                      <a:pt x="25494" y="51096"/>
                      <a:pt x="27688" y="51096"/>
                      <a:pt x="30725" y="51096"/>
                    </a:cubicBezTo>
                    <a:lnTo>
                      <a:pt x="43212" y="51096"/>
                    </a:lnTo>
                    <a:cubicBezTo>
                      <a:pt x="43043" y="52087"/>
                      <a:pt x="32412" y="111522"/>
                      <a:pt x="28363" y="129187"/>
                    </a:cubicBezTo>
                    <a:cubicBezTo>
                      <a:pt x="27519" y="132819"/>
                      <a:pt x="24651" y="145366"/>
                      <a:pt x="16551" y="145366"/>
                    </a:cubicBezTo>
                    <a:cubicBezTo>
                      <a:pt x="16382" y="145366"/>
                      <a:pt x="12333" y="145366"/>
                      <a:pt x="9127" y="143385"/>
                    </a:cubicBezTo>
                    <a:cubicBezTo>
                      <a:pt x="16045" y="141239"/>
                      <a:pt x="16551" y="135296"/>
                      <a:pt x="16551" y="134305"/>
                    </a:cubicBezTo>
                    <a:cubicBezTo>
                      <a:pt x="16551" y="130673"/>
                      <a:pt x="13683" y="128196"/>
                      <a:pt x="9802" y="128196"/>
                    </a:cubicBezTo>
                    <a:cubicBezTo>
                      <a:pt x="5246" y="128196"/>
                      <a:pt x="184" y="131994"/>
                      <a:pt x="184" y="138267"/>
                    </a:cubicBezTo>
                    <a:cubicBezTo>
                      <a:pt x="184" y="145697"/>
                      <a:pt x="8114" y="149989"/>
                      <a:pt x="16551" y="149989"/>
                    </a:cubicBezTo>
                    <a:cubicBezTo>
                      <a:pt x="27350" y="149989"/>
                      <a:pt x="34775" y="139093"/>
                      <a:pt x="36800" y="135461"/>
                    </a:cubicBezTo>
                    <a:cubicBezTo>
                      <a:pt x="42874" y="124399"/>
                      <a:pt x="46755" y="104092"/>
                      <a:pt x="47093" y="102111"/>
                    </a:cubicBezTo>
                    <a:lnTo>
                      <a:pt x="56542" y="51096"/>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6" name="Freeform: Shape 275">
                <a:extLst>
                  <a:ext uri="{FF2B5EF4-FFF2-40B4-BE49-F238E27FC236}">
                    <a16:creationId xmlns:a16="http://schemas.microsoft.com/office/drawing/2014/main" id="{22B3ADE1-A892-41AD-82B6-C5C78EEF5FEA}"/>
                  </a:ext>
                </a:extLst>
              </p:cNvPr>
              <p:cNvSpPr/>
              <p:nvPr>
                <p:custDataLst>
                  <p:tags r:id="rId61"/>
                </p:custDataLst>
              </p:nvPr>
            </p:nvSpPr>
            <p:spPr>
              <a:xfrm>
                <a:off x="9353772" y="5160889"/>
                <a:ext cx="21429" cy="50849"/>
              </a:xfrm>
              <a:custGeom>
                <a:avLst/>
                <a:gdLst>
                  <a:gd name="connsiteX0" fmla="*/ 16893 w 21429"/>
                  <a:gd name="connsiteY0" fmla="*/ 16426 h 50849"/>
                  <a:gd name="connsiteX1" fmla="*/ 3731 w 21429"/>
                  <a:gd name="connsiteY1" fmla="*/ 46639 h 50849"/>
                  <a:gd name="connsiteX2" fmla="*/ 2550 w 21429"/>
                  <a:gd name="connsiteY2" fmla="*/ 48620 h 50849"/>
                  <a:gd name="connsiteX3" fmla="*/ 4913 w 21429"/>
                  <a:gd name="connsiteY3" fmla="*/ 50931 h 50849"/>
                  <a:gd name="connsiteX4" fmla="*/ 21618 w 21429"/>
                  <a:gd name="connsiteY4" fmla="*/ 18077 h 50849"/>
                  <a:gd name="connsiteX5" fmla="*/ 9806 w 21429"/>
                  <a:gd name="connsiteY5" fmla="*/ 81 h 50849"/>
                  <a:gd name="connsiteX6" fmla="*/ 188 w 21429"/>
                  <a:gd name="connsiteY6" fmla="*/ 9492 h 50849"/>
                  <a:gd name="connsiteX7" fmla="*/ 9975 w 21429"/>
                  <a:gd name="connsiteY7" fmla="*/ 19067 h 50849"/>
                  <a:gd name="connsiteX8" fmla="*/ 16893 w 21429"/>
                  <a:gd name="connsiteY8" fmla="*/ 16426 h 5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9" h="50849">
                    <a:moveTo>
                      <a:pt x="16893" y="16426"/>
                    </a:moveTo>
                    <a:cubicBezTo>
                      <a:pt x="16893" y="25506"/>
                      <a:pt x="15206" y="36072"/>
                      <a:pt x="3731" y="46639"/>
                    </a:cubicBezTo>
                    <a:cubicBezTo>
                      <a:pt x="3056" y="47299"/>
                      <a:pt x="2550" y="47794"/>
                      <a:pt x="2550" y="48620"/>
                    </a:cubicBezTo>
                    <a:cubicBezTo>
                      <a:pt x="2550" y="49775"/>
                      <a:pt x="3900" y="50931"/>
                      <a:pt x="4913" y="50931"/>
                    </a:cubicBezTo>
                    <a:cubicBezTo>
                      <a:pt x="7275" y="50931"/>
                      <a:pt x="21618" y="37723"/>
                      <a:pt x="21618" y="18077"/>
                    </a:cubicBezTo>
                    <a:cubicBezTo>
                      <a:pt x="21618" y="7841"/>
                      <a:pt x="17568" y="81"/>
                      <a:pt x="9806" y="81"/>
                    </a:cubicBezTo>
                    <a:cubicBezTo>
                      <a:pt x="4238" y="81"/>
                      <a:pt x="188" y="4374"/>
                      <a:pt x="188" y="9492"/>
                    </a:cubicBezTo>
                    <a:cubicBezTo>
                      <a:pt x="188" y="14775"/>
                      <a:pt x="4069" y="19067"/>
                      <a:pt x="9975" y="19067"/>
                    </a:cubicBezTo>
                    <a:cubicBezTo>
                      <a:pt x="14024" y="19067"/>
                      <a:pt x="16724" y="16426"/>
                      <a:pt x="16893" y="16426"/>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7" name="Freeform: Shape 276">
                <a:extLst>
                  <a:ext uri="{FF2B5EF4-FFF2-40B4-BE49-F238E27FC236}">
                    <a16:creationId xmlns:a16="http://schemas.microsoft.com/office/drawing/2014/main" id="{6C395AF2-C40C-4200-9EFE-CFC96ACCBDF4}"/>
                  </a:ext>
                </a:extLst>
              </p:cNvPr>
              <p:cNvSpPr/>
              <p:nvPr>
                <p:custDataLst>
                  <p:tags r:id="rId62"/>
                </p:custDataLst>
              </p:nvPr>
            </p:nvSpPr>
            <p:spPr>
              <a:xfrm>
                <a:off x="9400054" y="5106902"/>
                <a:ext cx="82174" cy="74623"/>
              </a:xfrm>
              <a:custGeom>
                <a:avLst/>
                <a:gdLst>
                  <a:gd name="connsiteX0" fmla="*/ 82365 w 82174"/>
                  <a:gd name="connsiteY0" fmla="*/ 13124 h 74623"/>
                  <a:gd name="connsiteX1" fmla="*/ 73928 w 82174"/>
                  <a:gd name="connsiteY1" fmla="*/ 81 h 74623"/>
                  <a:gd name="connsiteX2" fmla="*/ 64817 w 82174"/>
                  <a:gd name="connsiteY2" fmla="*/ 8831 h 74623"/>
                  <a:gd name="connsiteX3" fmla="*/ 67685 w 82174"/>
                  <a:gd name="connsiteY3" fmla="*/ 13949 h 74623"/>
                  <a:gd name="connsiteX4" fmla="*/ 73928 w 82174"/>
                  <a:gd name="connsiteY4" fmla="*/ 27157 h 74623"/>
                  <a:gd name="connsiteX5" fmla="*/ 42712 w 82174"/>
                  <a:gd name="connsiteY5" fmla="*/ 70082 h 74623"/>
                  <a:gd name="connsiteX6" fmla="*/ 29044 w 82174"/>
                  <a:gd name="connsiteY6" fmla="*/ 55389 h 74623"/>
                  <a:gd name="connsiteX7" fmla="*/ 38325 w 82174"/>
                  <a:gd name="connsiteY7" fmla="*/ 23195 h 74623"/>
                  <a:gd name="connsiteX8" fmla="*/ 40687 w 82174"/>
                  <a:gd name="connsiteY8" fmla="*/ 14445 h 74623"/>
                  <a:gd name="connsiteX9" fmla="*/ 24657 w 82174"/>
                  <a:gd name="connsiteY9" fmla="*/ 246 h 74623"/>
                  <a:gd name="connsiteX10" fmla="*/ 190 w 82174"/>
                  <a:gd name="connsiteY10" fmla="*/ 25506 h 74623"/>
                  <a:gd name="connsiteX11" fmla="*/ 3059 w 82174"/>
                  <a:gd name="connsiteY11" fmla="*/ 27652 h 74623"/>
                  <a:gd name="connsiteX12" fmla="*/ 6096 w 82174"/>
                  <a:gd name="connsiteY12" fmla="*/ 25011 h 74623"/>
                  <a:gd name="connsiteX13" fmla="*/ 24151 w 82174"/>
                  <a:gd name="connsiteY13" fmla="*/ 4869 h 74623"/>
                  <a:gd name="connsiteX14" fmla="*/ 28369 w 82174"/>
                  <a:gd name="connsiteY14" fmla="*/ 10647 h 74623"/>
                  <a:gd name="connsiteX15" fmla="*/ 25332 w 82174"/>
                  <a:gd name="connsiteY15" fmla="*/ 21709 h 74623"/>
                  <a:gd name="connsiteX16" fmla="*/ 16220 w 82174"/>
                  <a:gd name="connsiteY16" fmla="*/ 53077 h 74623"/>
                  <a:gd name="connsiteX17" fmla="*/ 42206 w 82174"/>
                  <a:gd name="connsiteY17" fmla="*/ 74705 h 74623"/>
                  <a:gd name="connsiteX18" fmla="*/ 82365 w 82174"/>
                  <a:gd name="connsiteY18" fmla="*/ 13124 h 7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174" h="74623">
                    <a:moveTo>
                      <a:pt x="82365" y="13124"/>
                    </a:moveTo>
                    <a:cubicBezTo>
                      <a:pt x="82365" y="246"/>
                      <a:pt x="74434" y="81"/>
                      <a:pt x="73928" y="81"/>
                    </a:cubicBezTo>
                    <a:cubicBezTo>
                      <a:pt x="69541" y="81"/>
                      <a:pt x="64817" y="4539"/>
                      <a:pt x="64817" y="8831"/>
                    </a:cubicBezTo>
                    <a:cubicBezTo>
                      <a:pt x="64817" y="11638"/>
                      <a:pt x="66504" y="12959"/>
                      <a:pt x="67685" y="13949"/>
                    </a:cubicBezTo>
                    <a:cubicBezTo>
                      <a:pt x="70554" y="16261"/>
                      <a:pt x="73928" y="20553"/>
                      <a:pt x="73928" y="27157"/>
                    </a:cubicBezTo>
                    <a:cubicBezTo>
                      <a:pt x="73928" y="34586"/>
                      <a:pt x="62792" y="70082"/>
                      <a:pt x="42712" y="70082"/>
                    </a:cubicBezTo>
                    <a:cubicBezTo>
                      <a:pt x="29044" y="70082"/>
                      <a:pt x="29044" y="58195"/>
                      <a:pt x="29044" y="55389"/>
                    </a:cubicBezTo>
                    <a:cubicBezTo>
                      <a:pt x="29044" y="47794"/>
                      <a:pt x="32082" y="38549"/>
                      <a:pt x="38325" y="23195"/>
                    </a:cubicBezTo>
                    <a:cubicBezTo>
                      <a:pt x="39675" y="19728"/>
                      <a:pt x="40687" y="17251"/>
                      <a:pt x="40687" y="14445"/>
                    </a:cubicBezTo>
                    <a:cubicBezTo>
                      <a:pt x="40687" y="5860"/>
                      <a:pt x="33263" y="246"/>
                      <a:pt x="24657" y="246"/>
                    </a:cubicBezTo>
                    <a:cubicBezTo>
                      <a:pt x="7783" y="246"/>
                      <a:pt x="190" y="22865"/>
                      <a:pt x="190" y="25506"/>
                    </a:cubicBezTo>
                    <a:cubicBezTo>
                      <a:pt x="190" y="27652"/>
                      <a:pt x="2553" y="27652"/>
                      <a:pt x="3059" y="27652"/>
                    </a:cubicBezTo>
                    <a:cubicBezTo>
                      <a:pt x="5421" y="27652"/>
                      <a:pt x="5590" y="26827"/>
                      <a:pt x="6096" y="25011"/>
                    </a:cubicBezTo>
                    <a:cubicBezTo>
                      <a:pt x="10146" y="11473"/>
                      <a:pt x="17401" y="4869"/>
                      <a:pt x="24151" y="4869"/>
                    </a:cubicBezTo>
                    <a:cubicBezTo>
                      <a:pt x="27019" y="4869"/>
                      <a:pt x="28369" y="6685"/>
                      <a:pt x="28369" y="10647"/>
                    </a:cubicBezTo>
                    <a:cubicBezTo>
                      <a:pt x="28369" y="14445"/>
                      <a:pt x="27019" y="17912"/>
                      <a:pt x="25332" y="21709"/>
                    </a:cubicBezTo>
                    <a:cubicBezTo>
                      <a:pt x="18076" y="40035"/>
                      <a:pt x="16220" y="47134"/>
                      <a:pt x="16220" y="53077"/>
                    </a:cubicBezTo>
                    <a:cubicBezTo>
                      <a:pt x="16220" y="69422"/>
                      <a:pt x="29382" y="74705"/>
                      <a:pt x="42206" y="74705"/>
                    </a:cubicBezTo>
                    <a:cubicBezTo>
                      <a:pt x="70554" y="74705"/>
                      <a:pt x="82365" y="26662"/>
                      <a:pt x="82365" y="13124"/>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8" name="Freeform: Shape 277">
                <a:extLst>
                  <a:ext uri="{FF2B5EF4-FFF2-40B4-BE49-F238E27FC236}">
                    <a16:creationId xmlns:a16="http://schemas.microsoft.com/office/drawing/2014/main" id="{9714DECF-0265-4AB4-A946-CFB3FFD1AB04}"/>
                  </a:ext>
                </a:extLst>
              </p:cNvPr>
              <p:cNvSpPr/>
              <p:nvPr>
                <p:custDataLst>
                  <p:tags r:id="rId63"/>
                </p:custDataLst>
              </p:nvPr>
            </p:nvSpPr>
            <p:spPr>
              <a:xfrm>
                <a:off x="9513498" y="5160889"/>
                <a:ext cx="21429" cy="50849"/>
              </a:xfrm>
              <a:custGeom>
                <a:avLst/>
                <a:gdLst>
                  <a:gd name="connsiteX0" fmla="*/ 16900 w 21429"/>
                  <a:gd name="connsiteY0" fmla="*/ 16426 h 50849"/>
                  <a:gd name="connsiteX1" fmla="*/ 3738 w 21429"/>
                  <a:gd name="connsiteY1" fmla="*/ 46639 h 50849"/>
                  <a:gd name="connsiteX2" fmla="*/ 2557 w 21429"/>
                  <a:gd name="connsiteY2" fmla="*/ 48620 h 50849"/>
                  <a:gd name="connsiteX3" fmla="*/ 4919 w 21429"/>
                  <a:gd name="connsiteY3" fmla="*/ 50931 h 50849"/>
                  <a:gd name="connsiteX4" fmla="*/ 21624 w 21429"/>
                  <a:gd name="connsiteY4" fmla="*/ 18077 h 50849"/>
                  <a:gd name="connsiteX5" fmla="*/ 9813 w 21429"/>
                  <a:gd name="connsiteY5" fmla="*/ 81 h 50849"/>
                  <a:gd name="connsiteX6" fmla="*/ 195 w 21429"/>
                  <a:gd name="connsiteY6" fmla="*/ 9492 h 50849"/>
                  <a:gd name="connsiteX7" fmla="*/ 9981 w 21429"/>
                  <a:gd name="connsiteY7" fmla="*/ 19067 h 50849"/>
                  <a:gd name="connsiteX8" fmla="*/ 16900 w 21429"/>
                  <a:gd name="connsiteY8" fmla="*/ 16426 h 5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9" h="50849">
                    <a:moveTo>
                      <a:pt x="16900" y="16426"/>
                    </a:moveTo>
                    <a:cubicBezTo>
                      <a:pt x="16900" y="25506"/>
                      <a:pt x="15212" y="36072"/>
                      <a:pt x="3738" y="46639"/>
                    </a:cubicBezTo>
                    <a:cubicBezTo>
                      <a:pt x="3063" y="47299"/>
                      <a:pt x="2557" y="47794"/>
                      <a:pt x="2557" y="48620"/>
                    </a:cubicBezTo>
                    <a:cubicBezTo>
                      <a:pt x="2557" y="49775"/>
                      <a:pt x="3907" y="50931"/>
                      <a:pt x="4919" y="50931"/>
                    </a:cubicBezTo>
                    <a:cubicBezTo>
                      <a:pt x="7282" y="50931"/>
                      <a:pt x="21624" y="37723"/>
                      <a:pt x="21624" y="18077"/>
                    </a:cubicBezTo>
                    <a:cubicBezTo>
                      <a:pt x="21624" y="7841"/>
                      <a:pt x="17574" y="81"/>
                      <a:pt x="9813" y="81"/>
                    </a:cubicBezTo>
                    <a:cubicBezTo>
                      <a:pt x="4244" y="81"/>
                      <a:pt x="195" y="4374"/>
                      <a:pt x="195" y="9492"/>
                    </a:cubicBezTo>
                    <a:cubicBezTo>
                      <a:pt x="195" y="14775"/>
                      <a:pt x="4076" y="19067"/>
                      <a:pt x="9981" y="19067"/>
                    </a:cubicBezTo>
                    <a:cubicBezTo>
                      <a:pt x="14031" y="19067"/>
                      <a:pt x="16731" y="16426"/>
                      <a:pt x="16900" y="16426"/>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79" name="Freeform: Shape 278">
                <a:extLst>
                  <a:ext uri="{FF2B5EF4-FFF2-40B4-BE49-F238E27FC236}">
                    <a16:creationId xmlns:a16="http://schemas.microsoft.com/office/drawing/2014/main" id="{3065938F-504B-409F-B372-4D90ED26980B}"/>
                  </a:ext>
                </a:extLst>
              </p:cNvPr>
              <p:cNvSpPr/>
              <p:nvPr>
                <p:custDataLst>
                  <p:tags r:id="rId64"/>
                </p:custDataLst>
              </p:nvPr>
            </p:nvSpPr>
            <p:spPr>
              <a:xfrm>
                <a:off x="9559780" y="5070416"/>
                <a:ext cx="51127" cy="111110"/>
              </a:xfrm>
              <a:custGeom>
                <a:avLst/>
                <a:gdLst>
                  <a:gd name="connsiteX0" fmla="*/ 46937 w 51127"/>
                  <a:gd name="connsiteY0" fmla="*/ 6355 h 111110"/>
                  <a:gd name="connsiteX1" fmla="*/ 40188 w 51127"/>
                  <a:gd name="connsiteY1" fmla="*/ 81 h 111110"/>
                  <a:gd name="connsiteX2" fmla="*/ 30738 w 51127"/>
                  <a:gd name="connsiteY2" fmla="*/ 9162 h 111110"/>
                  <a:gd name="connsiteX3" fmla="*/ 37488 w 51127"/>
                  <a:gd name="connsiteY3" fmla="*/ 15435 h 111110"/>
                  <a:gd name="connsiteX4" fmla="*/ 46937 w 51127"/>
                  <a:gd name="connsiteY4" fmla="*/ 6355 h 111110"/>
                  <a:gd name="connsiteX5" fmla="*/ 12515 w 51127"/>
                  <a:gd name="connsiteY5" fmla="*/ 90224 h 111110"/>
                  <a:gd name="connsiteX6" fmla="*/ 10996 w 51127"/>
                  <a:gd name="connsiteY6" fmla="*/ 97158 h 111110"/>
                  <a:gd name="connsiteX7" fmla="*/ 27026 w 51127"/>
                  <a:gd name="connsiteY7" fmla="*/ 111191 h 111110"/>
                  <a:gd name="connsiteX8" fmla="*/ 51324 w 51127"/>
                  <a:gd name="connsiteY8" fmla="*/ 85932 h 111110"/>
                  <a:gd name="connsiteX9" fmla="*/ 48624 w 51127"/>
                  <a:gd name="connsiteY9" fmla="*/ 83785 h 111110"/>
                  <a:gd name="connsiteX10" fmla="*/ 45418 w 51127"/>
                  <a:gd name="connsiteY10" fmla="*/ 86592 h 111110"/>
                  <a:gd name="connsiteX11" fmla="*/ 27532 w 51127"/>
                  <a:gd name="connsiteY11" fmla="*/ 106569 h 111110"/>
                  <a:gd name="connsiteX12" fmla="*/ 23314 w 51127"/>
                  <a:gd name="connsiteY12" fmla="*/ 100790 h 111110"/>
                  <a:gd name="connsiteX13" fmla="*/ 26014 w 51127"/>
                  <a:gd name="connsiteY13" fmla="*/ 90224 h 111110"/>
                  <a:gd name="connsiteX14" fmla="*/ 31413 w 51127"/>
                  <a:gd name="connsiteY14" fmla="*/ 77016 h 111110"/>
                  <a:gd name="connsiteX15" fmla="*/ 39681 w 51127"/>
                  <a:gd name="connsiteY15" fmla="*/ 56049 h 111110"/>
                  <a:gd name="connsiteX16" fmla="*/ 40694 w 51127"/>
                  <a:gd name="connsiteY16" fmla="*/ 50766 h 111110"/>
                  <a:gd name="connsiteX17" fmla="*/ 24664 w 51127"/>
                  <a:gd name="connsiteY17" fmla="*/ 36733 h 111110"/>
                  <a:gd name="connsiteX18" fmla="*/ 197 w 51127"/>
                  <a:gd name="connsiteY18" fmla="*/ 61993 h 111110"/>
                  <a:gd name="connsiteX19" fmla="*/ 3065 w 51127"/>
                  <a:gd name="connsiteY19" fmla="*/ 64139 h 111110"/>
                  <a:gd name="connsiteX20" fmla="*/ 6103 w 51127"/>
                  <a:gd name="connsiteY20" fmla="*/ 61497 h 111110"/>
                  <a:gd name="connsiteX21" fmla="*/ 24158 w 51127"/>
                  <a:gd name="connsiteY21" fmla="*/ 41355 h 111110"/>
                  <a:gd name="connsiteX22" fmla="*/ 28376 w 51127"/>
                  <a:gd name="connsiteY22" fmla="*/ 47134 h 111110"/>
                  <a:gd name="connsiteX23" fmla="*/ 23145 w 51127"/>
                  <a:gd name="connsiteY23" fmla="*/ 63643 h 111110"/>
                  <a:gd name="connsiteX24" fmla="*/ 12515 w 51127"/>
                  <a:gd name="connsiteY24" fmla="*/ 90224 h 1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127" h="111110">
                    <a:moveTo>
                      <a:pt x="46937" y="6355"/>
                    </a:moveTo>
                    <a:cubicBezTo>
                      <a:pt x="46937" y="3713"/>
                      <a:pt x="44912" y="81"/>
                      <a:pt x="40188" y="81"/>
                    </a:cubicBezTo>
                    <a:cubicBezTo>
                      <a:pt x="35632" y="81"/>
                      <a:pt x="30738" y="4374"/>
                      <a:pt x="30738" y="9162"/>
                    </a:cubicBezTo>
                    <a:cubicBezTo>
                      <a:pt x="30738" y="11968"/>
                      <a:pt x="32932" y="15435"/>
                      <a:pt x="37488" y="15435"/>
                    </a:cubicBezTo>
                    <a:cubicBezTo>
                      <a:pt x="42381" y="15435"/>
                      <a:pt x="46937" y="10813"/>
                      <a:pt x="46937" y="6355"/>
                    </a:cubicBezTo>
                    <a:close/>
                    <a:moveTo>
                      <a:pt x="12515" y="90224"/>
                    </a:moveTo>
                    <a:cubicBezTo>
                      <a:pt x="11840" y="92370"/>
                      <a:pt x="10996" y="94352"/>
                      <a:pt x="10996" y="97158"/>
                    </a:cubicBezTo>
                    <a:cubicBezTo>
                      <a:pt x="10996" y="104918"/>
                      <a:pt x="17746" y="111191"/>
                      <a:pt x="27026" y="111191"/>
                    </a:cubicBezTo>
                    <a:cubicBezTo>
                      <a:pt x="43900" y="111191"/>
                      <a:pt x="51324" y="88408"/>
                      <a:pt x="51324" y="85932"/>
                    </a:cubicBezTo>
                    <a:cubicBezTo>
                      <a:pt x="51324" y="83785"/>
                      <a:pt x="49131" y="83785"/>
                      <a:pt x="48624" y="83785"/>
                    </a:cubicBezTo>
                    <a:cubicBezTo>
                      <a:pt x="46262" y="83785"/>
                      <a:pt x="46093" y="84776"/>
                      <a:pt x="45418" y="86592"/>
                    </a:cubicBezTo>
                    <a:cubicBezTo>
                      <a:pt x="41537" y="99800"/>
                      <a:pt x="34113" y="106569"/>
                      <a:pt x="27532" y="106569"/>
                    </a:cubicBezTo>
                    <a:cubicBezTo>
                      <a:pt x="24158" y="106569"/>
                      <a:pt x="23314" y="104422"/>
                      <a:pt x="23314" y="100790"/>
                    </a:cubicBezTo>
                    <a:cubicBezTo>
                      <a:pt x="23314" y="96993"/>
                      <a:pt x="24495" y="93856"/>
                      <a:pt x="26014" y="90224"/>
                    </a:cubicBezTo>
                    <a:cubicBezTo>
                      <a:pt x="27701" y="85766"/>
                      <a:pt x="29557" y="81309"/>
                      <a:pt x="31413" y="77016"/>
                    </a:cubicBezTo>
                    <a:cubicBezTo>
                      <a:pt x="32932" y="73054"/>
                      <a:pt x="39006" y="58030"/>
                      <a:pt x="39681" y="56049"/>
                    </a:cubicBezTo>
                    <a:cubicBezTo>
                      <a:pt x="40188" y="54398"/>
                      <a:pt x="40694" y="52417"/>
                      <a:pt x="40694" y="50766"/>
                    </a:cubicBezTo>
                    <a:cubicBezTo>
                      <a:pt x="40694" y="43006"/>
                      <a:pt x="33944" y="36733"/>
                      <a:pt x="24664" y="36733"/>
                    </a:cubicBezTo>
                    <a:cubicBezTo>
                      <a:pt x="7959" y="36733"/>
                      <a:pt x="197" y="59186"/>
                      <a:pt x="197" y="61993"/>
                    </a:cubicBezTo>
                    <a:cubicBezTo>
                      <a:pt x="197" y="64139"/>
                      <a:pt x="2559" y="64139"/>
                      <a:pt x="3065" y="64139"/>
                    </a:cubicBezTo>
                    <a:cubicBezTo>
                      <a:pt x="5428" y="64139"/>
                      <a:pt x="5597" y="63313"/>
                      <a:pt x="6103" y="61497"/>
                    </a:cubicBezTo>
                    <a:cubicBezTo>
                      <a:pt x="10490" y="47299"/>
                      <a:pt x="17914" y="41355"/>
                      <a:pt x="24158" y="41355"/>
                    </a:cubicBezTo>
                    <a:cubicBezTo>
                      <a:pt x="26857" y="41355"/>
                      <a:pt x="28376" y="42676"/>
                      <a:pt x="28376" y="47134"/>
                    </a:cubicBezTo>
                    <a:cubicBezTo>
                      <a:pt x="28376" y="50931"/>
                      <a:pt x="27364" y="53408"/>
                      <a:pt x="23145" y="63643"/>
                    </a:cubicBezTo>
                    <a:lnTo>
                      <a:pt x="12515" y="90224"/>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0" name="Freeform: Shape 279">
                <a:extLst>
                  <a:ext uri="{FF2B5EF4-FFF2-40B4-BE49-F238E27FC236}">
                    <a16:creationId xmlns:a16="http://schemas.microsoft.com/office/drawing/2014/main" id="{F820EA68-60C6-46AA-A6F7-F562E6E958EF}"/>
                  </a:ext>
                </a:extLst>
              </p:cNvPr>
              <p:cNvSpPr/>
              <p:nvPr>
                <p:custDataLst>
                  <p:tags r:id="rId65"/>
                </p:custDataLst>
              </p:nvPr>
            </p:nvSpPr>
            <p:spPr>
              <a:xfrm>
                <a:off x="9674238" y="4921669"/>
                <a:ext cx="159576" cy="106841"/>
              </a:xfrm>
              <a:custGeom>
                <a:avLst/>
                <a:gdLst>
                  <a:gd name="connsiteX0" fmla="*/ 104577 w 159576"/>
                  <a:gd name="connsiteY0" fmla="*/ 24368 h 106841"/>
                  <a:gd name="connsiteX1" fmla="*/ 108193 w 159576"/>
                  <a:gd name="connsiteY1" fmla="*/ 9037 h 106841"/>
                  <a:gd name="connsiteX2" fmla="*/ 101203 w 159576"/>
                  <a:gd name="connsiteY2" fmla="*/ 2669 h 106841"/>
                  <a:gd name="connsiteX3" fmla="*/ 92284 w 159576"/>
                  <a:gd name="connsiteY3" fmla="*/ 9273 h 106841"/>
                  <a:gd name="connsiteX4" fmla="*/ 78544 w 159576"/>
                  <a:gd name="connsiteY4" fmla="*/ 62104 h 106841"/>
                  <a:gd name="connsiteX5" fmla="*/ 76374 w 159576"/>
                  <a:gd name="connsiteY5" fmla="*/ 77670 h 106841"/>
                  <a:gd name="connsiteX6" fmla="*/ 76615 w 159576"/>
                  <a:gd name="connsiteY6" fmla="*/ 81916 h 106841"/>
                  <a:gd name="connsiteX7" fmla="*/ 54439 w 159576"/>
                  <a:gd name="connsiteY7" fmla="*/ 101727 h 106841"/>
                  <a:gd name="connsiteX8" fmla="*/ 35154 w 159576"/>
                  <a:gd name="connsiteY8" fmla="*/ 80265 h 106841"/>
                  <a:gd name="connsiteX9" fmla="*/ 47689 w 159576"/>
                  <a:gd name="connsiteY9" fmla="*/ 34509 h 106841"/>
                  <a:gd name="connsiteX10" fmla="*/ 51787 w 159576"/>
                  <a:gd name="connsiteY10" fmla="*/ 19415 h 106841"/>
                  <a:gd name="connsiteX11" fmla="*/ 32021 w 159576"/>
                  <a:gd name="connsiteY11" fmla="*/ 75 h 106841"/>
                  <a:gd name="connsiteX12" fmla="*/ 202 w 159576"/>
                  <a:gd name="connsiteY12" fmla="*/ 36396 h 106841"/>
                  <a:gd name="connsiteX13" fmla="*/ 3094 w 159576"/>
                  <a:gd name="connsiteY13" fmla="*/ 38755 h 106841"/>
                  <a:gd name="connsiteX14" fmla="*/ 6951 w 159576"/>
                  <a:gd name="connsiteY14" fmla="*/ 34509 h 106841"/>
                  <a:gd name="connsiteX15" fmla="*/ 31297 w 159576"/>
                  <a:gd name="connsiteY15" fmla="*/ 5263 h 106841"/>
                  <a:gd name="connsiteX16" fmla="*/ 37324 w 159576"/>
                  <a:gd name="connsiteY16" fmla="*/ 13047 h 106841"/>
                  <a:gd name="connsiteX17" fmla="*/ 32985 w 159576"/>
                  <a:gd name="connsiteY17" fmla="*/ 29556 h 106841"/>
                  <a:gd name="connsiteX18" fmla="*/ 19486 w 159576"/>
                  <a:gd name="connsiteY18" fmla="*/ 77199 h 106841"/>
                  <a:gd name="connsiteX19" fmla="*/ 53715 w 159576"/>
                  <a:gd name="connsiteY19" fmla="*/ 106916 h 106841"/>
                  <a:gd name="connsiteX20" fmla="*/ 78785 w 159576"/>
                  <a:gd name="connsiteY20" fmla="*/ 90406 h 106841"/>
                  <a:gd name="connsiteX21" fmla="*/ 108916 w 159576"/>
                  <a:gd name="connsiteY21" fmla="*/ 106916 h 106841"/>
                  <a:gd name="connsiteX22" fmla="*/ 143869 w 159576"/>
                  <a:gd name="connsiteY22" fmla="*/ 77906 h 106841"/>
                  <a:gd name="connsiteX23" fmla="*/ 159778 w 159576"/>
                  <a:gd name="connsiteY23" fmla="*/ 16584 h 106841"/>
                  <a:gd name="connsiteX24" fmla="*/ 149172 w 159576"/>
                  <a:gd name="connsiteY24" fmla="*/ 75 h 106841"/>
                  <a:gd name="connsiteX25" fmla="*/ 137119 w 159576"/>
                  <a:gd name="connsiteY25" fmla="*/ 11396 h 106841"/>
                  <a:gd name="connsiteX26" fmla="*/ 140735 w 159576"/>
                  <a:gd name="connsiteY26" fmla="*/ 17764 h 106841"/>
                  <a:gd name="connsiteX27" fmla="*/ 149413 w 159576"/>
                  <a:gd name="connsiteY27" fmla="*/ 37811 h 106841"/>
                  <a:gd name="connsiteX28" fmla="*/ 136155 w 159576"/>
                  <a:gd name="connsiteY28" fmla="*/ 80972 h 106841"/>
                  <a:gd name="connsiteX29" fmla="*/ 109639 w 159576"/>
                  <a:gd name="connsiteY29" fmla="*/ 101727 h 106841"/>
                  <a:gd name="connsiteX30" fmla="*/ 91802 w 159576"/>
                  <a:gd name="connsiteY30" fmla="*/ 81208 h 106841"/>
                  <a:gd name="connsiteX31" fmla="*/ 94453 w 159576"/>
                  <a:gd name="connsiteY31" fmla="*/ 63991 h 106841"/>
                  <a:gd name="connsiteX32" fmla="*/ 104577 w 159576"/>
                  <a:gd name="connsiteY32" fmla="*/ 24368 h 10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576" h="106841">
                    <a:moveTo>
                      <a:pt x="104577" y="24368"/>
                    </a:moveTo>
                    <a:cubicBezTo>
                      <a:pt x="105783" y="19179"/>
                      <a:pt x="108193" y="10452"/>
                      <a:pt x="108193" y="9037"/>
                    </a:cubicBezTo>
                    <a:cubicBezTo>
                      <a:pt x="108193" y="4792"/>
                      <a:pt x="104818" y="2669"/>
                      <a:pt x="101203" y="2669"/>
                    </a:cubicBezTo>
                    <a:cubicBezTo>
                      <a:pt x="98310" y="2669"/>
                      <a:pt x="93971" y="4556"/>
                      <a:pt x="92284" y="9273"/>
                    </a:cubicBezTo>
                    <a:cubicBezTo>
                      <a:pt x="91561" y="10924"/>
                      <a:pt x="80231" y="55972"/>
                      <a:pt x="78544" y="62104"/>
                    </a:cubicBezTo>
                    <a:cubicBezTo>
                      <a:pt x="76856" y="69180"/>
                      <a:pt x="76374" y="73425"/>
                      <a:pt x="76374" y="77670"/>
                    </a:cubicBezTo>
                    <a:cubicBezTo>
                      <a:pt x="76374" y="80265"/>
                      <a:pt x="76374" y="80736"/>
                      <a:pt x="76615" y="81916"/>
                    </a:cubicBezTo>
                    <a:cubicBezTo>
                      <a:pt x="71071" y="94416"/>
                      <a:pt x="63840" y="101727"/>
                      <a:pt x="54439" y="101727"/>
                    </a:cubicBezTo>
                    <a:cubicBezTo>
                      <a:pt x="35154" y="101727"/>
                      <a:pt x="35154" y="84274"/>
                      <a:pt x="35154" y="80265"/>
                    </a:cubicBezTo>
                    <a:cubicBezTo>
                      <a:pt x="35154" y="72717"/>
                      <a:pt x="36360" y="63519"/>
                      <a:pt x="47689" y="34509"/>
                    </a:cubicBezTo>
                    <a:cubicBezTo>
                      <a:pt x="50341" y="27434"/>
                      <a:pt x="51787" y="24132"/>
                      <a:pt x="51787" y="19415"/>
                    </a:cubicBezTo>
                    <a:cubicBezTo>
                      <a:pt x="51787" y="8801"/>
                      <a:pt x="43832" y="75"/>
                      <a:pt x="32021" y="75"/>
                    </a:cubicBezTo>
                    <a:cubicBezTo>
                      <a:pt x="9121" y="75"/>
                      <a:pt x="202" y="34273"/>
                      <a:pt x="202" y="36396"/>
                    </a:cubicBezTo>
                    <a:cubicBezTo>
                      <a:pt x="202" y="38755"/>
                      <a:pt x="2612" y="38755"/>
                      <a:pt x="3094" y="38755"/>
                    </a:cubicBezTo>
                    <a:cubicBezTo>
                      <a:pt x="5505" y="38755"/>
                      <a:pt x="5746" y="38283"/>
                      <a:pt x="6951" y="34509"/>
                    </a:cubicBezTo>
                    <a:cubicBezTo>
                      <a:pt x="13460" y="12575"/>
                      <a:pt x="22861" y="5263"/>
                      <a:pt x="31297" y="5263"/>
                    </a:cubicBezTo>
                    <a:cubicBezTo>
                      <a:pt x="33467" y="5263"/>
                      <a:pt x="37324" y="5499"/>
                      <a:pt x="37324" y="13047"/>
                    </a:cubicBezTo>
                    <a:cubicBezTo>
                      <a:pt x="37324" y="18943"/>
                      <a:pt x="34672" y="25547"/>
                      <a:pt x="32985" y="29556"/>
                    </a:cubicBezTo>
                    <a:cubicBezTo>
                      <a:pt x="22379" y="57387"/>
                      <a:pt x="19486" y="68236"/>
                      <a:pt x="19486" y="77199"/>
                    </a:cubicBezTo>
                    <a:cubicBezTo>
                      <a:pt x="19486" y="98661"/>
                      <a:pt x="35636" y="106916"/>
                      <a:pt x="53715" y="106916"/>
                    </a:cubicBezTo>
                    <a:cubicBezTo>
                      <a:pt x="57813" y="106916"/>
                      <a:pt x="69143" y="106916"/>
                      <a:pt x="78785" y="90406"/>
                    </a:cubicBezTo>
                    <a:cubicBezTo>
                      <a:pt x="85052" y="105501"/>
                      <a:pt x="101685" y="106916"/>
                      <a:pt x="108916" y="106916"/>
                    </a:cubicBezTo>
                    <a:cubicBezTo>
                      <a:pt x="126995" y="106916"/>
                      <a:pt x="137602" y="92057"/>
                      <a:pt x="143869" y="77906"/>
                    </a:cubicBezTo>
                    <a:cubicBezTo>
                      <a:pt x="152065" y="59510"/>
                      <a:pt x="159778" y="27905"/>
                      <a:pt x="159778" y="16584"/>
                    </a:cubicBezTo>
                    <a:cubicBezTo>
                      <a:pt x="159778" y="3613"/>
                      <a:pt x="153270" y="75"/>
                      <a:pt x="149172" y="75"/>
                    </a:cubicBezTo>
                    <a:cubicBezTo>
                      <a:pt x="143146" y="75"/>
                      <a:pt x="137119" y="6207"/>
                      <a:pt x="137119" y="11396"/>
                    </a:cubicBezTo>
                    <a:cubicBezTo>
                      <a:pt x="137119" y="14462"/>
                      <a:pt x="138566" y="15877"/>
                      <a:pt x="140735" y="17764"/>
                    </a:cubicBezTo>
                    <a:cubicBezTo>
                      <a:pt x="143387" y="20358"/>
                      <a:pt x="149413" y="26490"/>
                      <a:pt x="149413" y="37811"/>
                    </a:cubicBezTo>
                    <a:cubicBezTo>
                      <a:pt x="149413" y="45830"/>
                      <a:pt x="142423" y="68944"/>
                      <a:pt x="136155" y="80972"/>
                    </a:cubicBezTo>
                    <a:cubicBezTo>
                      <a:pt x="129888" y="93472"/>
                      <a:pt x="121451" y="101727"/>
                      <a:pt x="109639" y="101727"/>
                    </a:cubicBezTo>
                    <a:cubicBezTo>
                      <a:pt x="98310" y="101727"/>
                      <a:pt x="91802" y="94652"/>
                      <a:pt x="91802" y="81208"/>
                    </a:cubicBezTo>
                    <a:cubicBezTo>
                      <a:pt x="91802" y="74604"/>
                      <a:pt x="93489" y="67293"/>
                      <a:pt x="94453" y="63991"/>
                    </a:cubicBezTo>
                    <a:lnTo>
                      <a:pt x="104577" y="24368"/>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1" name="Freeform: Shape 280">
                <a:extLst>
                  <a:ext uri="{FF2B5EF4-FFF2-40B4-BE49-F238E27FC236}">
                    <a16:creationId xmlns:a16="http://schemas.microsoft.com/office/drawing/2014/main" id="{53A57A69-B40D-4C7D-9F3C-9FEBB8A6B346}"/>
                  </a:ext>
                </a:extLst>
              </p:cNvPr>
              <p:cNvSpPr/>
              <p:nvPr>
                <p:custDataLst>
                  <p:tags r:id="rId66"/>
                </p:custDataLst>
              </p:nvPr>
            </p:nvSpPr>
            <p:spPr>
              <a:xfrm>
                <a:off x="9854238" y="4819075"/>
                <a:ext cx="51127" cy="111110"/>
              </a:xfrm>
              <a:custGeom>
                <a:avLst/>
                <a:gdLst>
                  <a:gd name="connsiteX0" fmla="*/ 46949 w 51127"/>
                  <a:gd name="connsiteY0" fmla="*/ 6344 h 111110"/>
                  <a:gd name="connsiteX1" fmla="*/ 40200 w 51127"/>
                  <a:gd name="connsiteY1" fmla="*/ 71 h 111110"/>
                  <a:gd name="connsiteX2" fmla="*/ 30750 w 51127"/>
                  <a:gd name="connsiteY2" fmla="*/ 9151 h 111110"/>
                  <a:gd name="connsiteX3" fmla="*/ 37500 w 51127"/>
                  <a:gd name="connsiteY3" fmla="*/ 15425 h 111110"/>
                  <a:gd name="connsiteX4" fmla="*/ 46949 w 51127"/>
                  <a:gd name="connsiteY4" fmla="*/ 6344 h 111110"/>
                  <a:gd name="connsiteX5" fmla="*/ 12527 w 51127"/>
                  <a:gd name="connsiteY5" fmla="*/ 90213 h 111110"/>
                  <a:gd name="connsiteX6" fmla="*/ 11008 w 51127"/>
                  <a:gd name="connsiteY6" fmla="*/ 97148 h 111110"/>
                  <a:gd name="connsiteX7" fmla="*/ 27038 w 51127"/>
                  <a:gd name="connsiteY7" fmla="*/ 111181 h 111110"/>
                  <a:gd name="connsiteX8" fmla="*/ 51336 w 51127"/>
                  <a:gd name="connsiteY8" fmla="*/ 85921 h 111110"/>
                  <a:gd name="connsiteX9" fmla="*/ 48637 w 51127"/>
                  <a:gd name="connsiteY9" fmla="*/ 83775 h 111110"/>
                  <a:gd name="connsiteX10" fmla="*/ 45431 w 51127"/>
                  <a:gd name="connsiteY10" fmla="*/ 86581 h 111110"/>
                  <a:gd name="connsiteX11" fmla="*/ 27544 w 51127"/>
                  <a:gd name="connsiteY11" fmla="*/ 106558 h 111110"/>
                  <a:gd name="connsiteX12" fmla="*/ 23326 w 51127"/>
                  <a:gd name="connsiteY12" fmla="*/ 100780 h 111110"/>
                  <a:gd name="connsiteX13" fmla="*/ 26026 w 51127"/>
                  <a:gd name="connsiteY13" fmla="*/ 90213 h 111110"/>
                  <a:gd name="connsiteX14" fmla="*/ 31425 w 51127"/>
                  <a:gd name="connsiteY14" fmla="*/ 77006 h 111110"/>
                  <a:gd name="connsiteX15" fmla="*/ 39693 w 51127"/>
                  <a:gd name="connsiteY15" fmla="*/ 56038 h 111110"/>
                  <a:gd name="connsiteX16" fmla="*/ 40706 w 51127"/>
                  <a:gd name="connsiteY16" fmla="*/ 50755 h 111110"/>
                  <a:gd name="connsiteX17" fmla="*/ 24676 w 51127"/>
                  <a:gd name="connsiteY17" fmla="*/ 36722 h 111110"/>
                  <a:gd name="connsiteX18" fmla="*/ 209 w 51127"/>
                  <a:gd name="connsiteY18" fmla="*/ 61982 h 111110"/>
                  <a:gd name="connsiteX19" fmla="*/ 3078 w 51127"/>
                  <a:gd name="connsiteY19" fmla="*/ 64128 h 111110"/>
                  <a:gd name="connsiteX20" fmla="*/ 6115 w 51127"/>
                  <a:gd name="connsiteY20" fmla="*/ 61487 h 111110"/>
                  <a:gd name="connsiteX21" fmla="*/ 24170 w 51127"/>
                  <a:gd name="connsiteY21" fmla="*/ 41345 h 111110"/>
                  <a:gd name="connsiteX22" fmla="*/ 28388 w 51127"/>
                  <a:gd name="connsiteY22" fmla="*/ 47123 h 111110"/>
                  <a:gd name="connsiteX23" fmla="*/ 23157 w 51127"/>
                  <a:gd name="connsiteY23" fmla="*/ 63633 h 111110"/>
                  <a:gd name="connsiteX24" fmla="*/ 12527 w 51127"/>
                  <a:gd name="connsiteY24" fmla="*/ 90213 h 1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127" h="111110">
                    <a:moveTo>
                      <a:pt x="46949" y="6344"/>
                    </a:moveTo>
                    <a:cubicBezTo>
                      <a:pt x="46949" y="3703"/>
                      <a:pt x="44924" y="71"/>
                      <a:pt x="40200" y="71"/>
                    </a:cubicBezTo>
                    <a:cubicBezTo>
                      <a:pt x="35644" y="71"/>
                      <a:pt x="30750" y="4363"/>
                      <a:pt x="30750" y="9151"/>
                    </a:cubicBezTo>
                    <a:cubicBezTo>
                      <a:pt x="30750" y="11958"/>
                      <a:pt x="32944" y="15425"/>
                      <a:pt x="37500" y="15425"/>
                    </a:cubicBezTo>
                    <a:cubicBezTo>
                      <a:pt x="42393" y="15425"/>
                      <a:pt x="46949" y="10802"/>
                      <a:pt x="46949" y="6344"/>
                    </a:cubicBezTo>
                    <a:close/>
                    <a:moveTo>
                      <a:pt x="12527" y="90213"/>
                    </a:moveTo>
                    <a:cubicBezTo>
                      <a:pt x="11852" y="92360"/>
                      <a:pt x="11008" y="94341"/>
                      <a:pt x="11008" y="97148"/>
                    </a:cubicBezTo>
                    <a:cubicBezTo>
                      <a:pt x="11008" y="104907"/>
                      <a:pt x="17758" y="111181"/>
                      <a:pt x="27038" y="111181"/>
                    </a:cubicBezTo>
                    <a:cubicBezTo>
                      <a:pt x="43912" y="111181"/>
                      <a:pt x="51336" y="88397"/>
                      <a:pt x="51336" y="85921"/>
                    </a:cubicBezTo>
                    <a:cubicBezTo>
                      <a:pt x="51336" y="83775"/>
                      <a:pt x="49143" y="83775"/>
                      <a:pt x="48637" y="83775"/>
                    </a:cubicBezTo>
                    <a:cubicBezTo>
                      <a:pt x="46274" y="83775"/>
                      <a:pt x="46106" y="84765"/>
                      <a:pt x="45431" y="86581"/>
                    </a:cubicBezTo>
                    <a:cubicBezTo>
                      <a:pt x="41550" y="99789"/>
                      <a:pt x="34125" y="106558"/>
                      <a:pt x="27544" y="106558"/>
                    </a:cubicBezTo>
                    <a:cubicBezTo>
                      <a:pt x="24170" y="106558"/>
                      <a:pt x="23326" y="104412"/>
                      <a:pt x="23326" y="100780"/>
                    </a:cubicBezTo>
                    <a:cubicBezTo>
                      <a:pt x="23326" y="96982"/>
                      <a:pt x="24507" y="93846"/>
                      <a:pt x="26026" y="90213"/>
                    </a:cubicBezTo>
                    <a:cubicBezTo>
                      <a:pt x="27713" y="85756"/>
                      <a:pt x="29569" y="81298"/>
                      <a:pt x="31425" y="77006"/>
                    </a:cubicBezTo>
                    <a:cubicBezTo>
                      <a:pt x="32944" y="73043"/>
                      <a:pt x="39019" y="58020"/>
                      <a:pt x="39693" y="56038"/>
                    </a:cubicBezTo>
                    <a:cubicBezTo>
                      <a:pt x="40200" y="54387"/>
                      <a:pt x="40706" y="52406"/>
                      <a:pt x="40706" y="50755"/>
                    </a:cubicBezTo>
                    <a:cubicBezTo>
                      <a:pt x="40706" y="42996"/>
                      <a:pt x="33956" y="36722"/>
                      <a:pt x="24676" y="36722"/>
                    </a:cubicBezTo>
                    <a:cubicBezTo>
                      <a:pt x="7971" y="36722"/>
                      <a:pt x="209" y="59175"/>
                      <a:pt x="209" y="61982"/>
                    </a:cubicBezTo>
                    <a:cubicBezTo>
                      <a:pt x="209" y="64128"/>
                      <a:pt x="2571" y="64128"/>
                      <a:pt x="3078" y="64128"/>
                    </a:cubicBezTo>
                    <a:cubicBezTo>
                      <a:pt x="5440" y="64128"/>
                      <a:pt x="5609" y="63303"/>
                      <a:pt x="6115" y="61487"/>
                    </a:cubicBezTo>
                    <a:cubicBezTo>
                      <a:pt x="10502" y="47288"/>
                      <a:pt x="17926" y="41345"/>
                      <a:pt x="24170" y="41345"/>
                    </a:cubicBezTo>
                    <a:cubicBezTo>
                      <a:pt x="26870" y="41345"/>
                      <a:pt x="28388" y="42666"/>
                      <a:pt x="28388" y="47123"/>
                    </a:cubicBezTo>
                    <a:cubicBezTo>
                      <a:pt x="28388" y="50920"/>
                      <a:pt x="27376" y="53397"/>
                      <a:pt x="23157" y="63633"/>
                    </a:cubicBezTo>
                    <a:lnTo>
                      <a:pt x="12527" y="90213"/>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2" name="Freeform: Shape 281">
                <a:extLst>
                  <a:ext uri="{FF2B5EF4-FFF2-40B4-BE49-F238E27FC236}">
                    <a16:creationId xmlns:a16="http://schemas.microsoft.com/office/drawing/2014/main" id="{311387B8-3134-4F70-9E42-164086400330}"/>
                  </a:ext>
                </a:extLst>
              </p:cNvPr>
              <p:cNvSpPr/>
              <p:nvPr>
                <p:custDataLst>
                  <p:tags r:id="rId67"/>
                </p:custDataLst>
              </p:nvPr>
            </p:nvSpPr>
            <p:spPr>
              <a:xfrm>
                <a:off x="9847751" y="5011415"/>
                <a:ext cx="154900" cy="74458"/>
              </a:xfrm>
              <a:custGeom>
                <a:avLst/>
                <a:gdLst>
                  <a:gd name="connsiteX0" fmla="*/ 65510 w 154900"/>
                  <a:gd name="connsiteY0" fmla="*/ 59512 h 74458"/>
                  <a:gd name="connsiteX1" fmla="*/ 63148 w 154900"/>
                  <a:gd name="connsiteY1" fmla="*/ 69253 h 74458"/>
                  <a:gd name="connsiteX2" fmla="*/ 68885 w 154900"/>
                  <a:gd name="connsiteY2" fmla="*/ 74536 h 74458"/>
                  <a:gd name="connsiteX3" fmla="*/ 75465 w 154900"/>
                  <a:gd name="connsiteY3" fmla="*/ 70904 h 74458"/>
                  <a:gd name="connsiteX4" fmla="*/ 78503 w 154900"/>
                  <a:gd name="connsiteY4" fmla="*/ 60668 h 74458"/>
                  <a:gd name="connsiteX5" fmla="*/ 82215 w 154900"/>
                  <a:gd name="connsiteY5" fmla="*/ 45809 h 74458"/>
                  <a:gd name="connsiteX6" fmla="*/ 85083 w 154900"/>
                  <a:gd name="connsiteY6" fmla="*/ 34748 h 74458"/>
                  <a:gd name="connsiteX7" fmla="*/ 90314 w 154900"/>
                  <a:gd name="connsiteY7" fmla="*/ 22200 h 74458"/>
                  <a:gd name="connsiteX8" fmla="*/ 117312 w 154900"/>
                  <a:gd name="connsiteY8" fmla="*/ 4700 h 74458"/>
                  <a:gd name="connsiteX9" fmla="*/ 127268 w 154900"/>
                  <a:gd name="connsiteY9" fmla="*/ 16257 h 74458"/>
                  <a:gd name="connsiteX10" fmla="*/ 117312 w 154900"/>
                  <a:gd name="connsiteY10" fmla="*/ 51422 h 74458"/>
                  <a:gd name="connsiteX11" fmla="*/ 114781 w 154900"/>
                  <a:gd name="connsiteY11" fmla="*/ 60338 h 74458"/>
                  <a:gd name="connsiteX12" fmla="*/ 130811 w 154900"/>
                  <a:gd name="connsiteY12" fmla="*/ 74536 h 74458"/>
                  <a:gd name="connsiteX13" fmla="*/ 155109 w 154900"/>
                  <a:gd name="connsiteY13" fmla="*/ 49276 h 74458"/>
                  <a:gd name="connsiteX14" fmla="*/ 152409 w 154900"/>
                  <a:gd name="connsiteY14" fmla="*/ 47130 h 74458"/>
                  <a:gd name="connsiteX15" fmla="*/ 149203 w 154900"/>
                  <a:gd name="connsiteY15" fmla="*/ 49936 h 74458"/>
                  <a:gd name="connsiteX16" fmla="*/ 131317 w 154900"/>
                  <a:gd name="connsiteY16" fmla="*/ 69913 h 74458"/>
                  <a:gd name="connsiteX17" fmla="*/ 127099 w 154900"/>
                  <a:gd name="connsiteY17" fmla="*/ 64135 h 74458"/>
                  <a:gd name="connsiteX18" fmla="*/ 130980 w 154900"/>
                  <a:gd name="connsiteY18" fmla="*/ 50762 h 74458"/>
                  <a:gd name="connsiteX19" fmla="*/ 139923 w 154900"/>
                  <a:gd name="connsiteY19" fmla="*/ 18898 h 74458"/>
                  <a:gd name="connsiteX20" fmla="*/ 133680 w 154900"/>
                  <a:gd name="connsiteY20" fmla="*/ 4535 h 74458"/>
                  <a:gd name="connsiteX21" fmla="*/ 117987 w 154900"/>
                  <a:gd name="connsiteY21" fmla="*/ 77 h 74458"/>
                  <a:gd name="connsiteX22" fmla="*/ 88121 w 154900"/>
                  <a:gd name="connsiteY22" fmla="*/ 16752 h 74458"/>
                  <a:gd name="connsiteX23" fmla="*/ 66185 w 154900"/>
                  <a:gd name="connsiteY23" fmla="*/ 77 h 74458"/>
                  <a:gd name="connsiteX24" fmla="*/ 37668 w 154900"/>
                  <a:gd name="connsiteY24" fmla="*/ 15101 h 74458"/>
                  <a:gd name="connsiteX25" fmla="*/ 19614 w 154900"/>
                  <a:gd name="connsiteY25" fmla="*/ 77 h 74458"/>
                  <a:gd name="connsiteX26" fmla="*/ 6283 w 154900"/>
                  <a:gd name="connsiteY26" fmla="*/ 8992 h 74458"/>
                  <a:gd name="connsiteX27" fmla="*/ 209 w 154900"/>
                  <a:gd name="connsiteY27" fmla="*/ 25337 h 74458"/>
                  <a:gd name="connsiteX28" fmla="*/ 3077 w 154900"/>
                  <a:gd name="connsiteY28" fmla="*/ 27483 h 74458"/>
                  <a:gd name="connsiteX29" fmla="*/ 6790 w 154900"/>
                  <a:gd name="connsiteY29" fmla="*/ 22530 h 74458"/>
                  <a:gd name="connsiteX30" fmla="*/ 19107 w 154900"/>
                  <a:gd name="connsiteY30" fmla="*/ 4700 h 74458"/>
                  <a:gd name="connsiteX31" fmla="*/ 24676 w 154900"/>
                  <a:gd name="connsiteY31" fmla="*/ 12790 h 74458"/>
                  <a:gd name="connsiteX32" fmla="*/ 21976 w 154900"/>
                  <a:gd name="connsiteY32" fmla="*/ 26493 h 74458"/>
                  <a:gd name="connsiteX33" fmla="*/ 18264 w 154900"/>
                  <a:gd name="connsiteY33" fmla="*/ 41351 h 74458"/>
                  <a:gd name="connsiteX34" fmla="*/ 12864 w 154900"/>
                  <a:gd name="connsiteY34" fmla="*/ 62484 h 74458"/>
                  <a:gd name="connsiteX35" fmla="*/ 11177 w 154900"/>
                  <a:gd name="connsiteY35" fmla="*/ 69253 h 74458"/>
                  <a:gd name="connsiteX36" fmla="*/ 16914 w 154900"/>
                  <a:gd name="connsiteY36" fmla="*/ 74536 h 74458"/>
                  <a:gd name="connsiteX37" fmla="*/ 23495 w 154900"/>
                  <a:gd name="connsiteY37" fmla="*/ 70904 h 74458"/>
                  <a:gd name="connsiteX38" fmla="*/ 26532 w 154900"/>
                  <a:gd name="connsiteY38" fmla="*/ 60668 h 74458"/>
                  <a:gd name="connsiteX39" fmla="*/ 30244 w 154900"/>
                  <a:gd name="connsiteY39" fmla="*/ 45809 h 74458"/>
                  <a:gd name="connsiteX40" fmla="*/ 33112 w 154900"/>
                  <a:gd name="connsiteY40" fmla="*/ 34748 h 74458"/>
                  <a:gd name="connsiteX41" fmla="*/ 40199 w 154900"/>
                  <a:gd name="connsiteY41" fmla="*/ 19889 h 74458"/>
                  <a:gd name="connsiteX42" fmla="*/ 65510 w 154900"/>
                  <a:gd name="connsiteY42" fmla="*/ 4700 h 74458"/>
                  <a:gd name="connsiteX43" fmla="*/ 75465 w 154900"/>
                  <a:gd name="connsiteY43" fmla="*/ 16257 h 74458"/>
                  <a:gd name="connsiteX44" fmla="*/ 72597 w 154900"/>
                  <a:gd name="connsiteY44" fmla="*/ 31776 h 74458"/>
                  <a:gd name="connsiteX45" fmla="*/ 65510 w 154900"/>
                  <a:gd name="connsiteY45" fmla="*/ 59512 h 7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900" h="74458">
                    <a:moveTo>
                      <a:pt x="65510" y="59512"/>
                    </a:moveTo>
                    <a:cubicBezTo>
                      <a:pt x="64666" y="62814"/>
                      <a:pt x="63148" y="68427"/>
                      <a:pt x="63148" y="69253"/>
                    </a:cubicBezTo>
                    <a:cubicBezTo>
                      <a:pt x="63148" y="72885"/>
                      <a:pt x="66185" y="74536"/>
                      <a:pt x="68885" y="74536"/>
                    </a:cubicBezTo>
                    <a:cubicBezTo>
                      <a:pt x="71922" y="74536"/>
                      <a:pt x="74622" y="72390"/>
                      <a:pt x="75465" y="70904"/>
                    </a:cubicBezTo>
                    <a:cubicBezTo>
                      <a:pt x="76309" y="69418"/>
                      <a:pt x="77659" y="64135"/>
                      <a:pt x="78503" y="60668"/>
                    </a:cubicBezTo>
                    <a:cubicBezTo>
                      <a:pt x="79346" y="57531"/>
                      <a:pt x="81202" y="49936"/>
                      <a:pt x="82215" y="45809"/>
                    </a:cubicBezTo>
                    <a:cubicBezTo>
                      <a:pt x="83227" y="42177"/>
                      <a:pt x="84240" y="38545"/>
                      <a:pt x="85083" y="34748"/>
                    </a:cubicBezTo>
                    <a:cubicBezTo>
                      <a:pt x="86940" y="27648"/>
                      <a:pt x="86940" y="27318"/>
                      <a:pt x="90314" y="22200"/>
                    </a:cubicBezTo>
                    <a:cubicBezTo>
                      <a:pt x="95714" y="14110"/>
                      <a:pt x="104151" y="4700"/>
                      <a:pt x="117312" y="4700"/>
                    </a:cubicBezTo>
                    <a:cubicBezTo>
                      <a:pt x="126761" y="4700"/>
                      <a:pt x="127268" y="12294"/>
                      <a:pt x="127268" y="16257"/>
                    </a:cubicBezTo>
                    <a:cubicBezTo>
                      <a:pt x="127268" y="26162"/>
                      <a:pt x="120012" y="44488"/>
                      <a:pt x="117312" y="51422"/>
                    </a:cubicBezTo>
                    <a:cubicBezTo>
                      <a:pt x="115456" y="56045"/>
                      <a:pt x="114781" y="57531"/>
                      <a:pt x="114781" y="60338"/>
                    </a:cubicBezTo>
                    <a:cubicBezTo>
                      <a:pt x="114781" y="69088"/>
                      <a:pt x="122205" y="74536"/>
                      <a:pt x="130811" y="74536"/>
                    </a:cubicBezTo>
                    <a:cubicBezTo>
                      <a:pt x="147685" y="74536"/>
                      <a:pt x="155109" y="51752"/>
                      <a:pt x="155109" y="49276"/>
                    </a:cubicBezTo>
                    <a:cubicBezTo>
                      <a:pt x="155109" y="47130"/>
                      <a:pt x="152916" y="47130"/>
                      <a:pt x="152409" y="47130"/>
                    </a:cubicBezTo>
                    <a:cubicBezTo>
                      <a:pt x="150047" y="47130"/>
                      <a:pt x="149878" y="48120"/>
                      <a:pt x="149203" y="49936"/>
                    </a:cubicBezTo>
                    <a:cubicBezTo>
                      <a:pt x="145322" y="63144"/>
                      <a:pt x="138067" y="69913"/>
                      <a:pt x="131317" y="69913"/>
                    </a:cubicBezTo>
                    <a:cubicBezTo>
                      <a:pt x="127774" y="69913"/>
                      <a:pt x="127099" y="67602"/>
                      <a:pt x="127099" y="64135"/>
                    </a:cubicBezTo>
                    <a:cubicBezTo>
                      <a:pt x="127099" y="60338"/>
                      <a:pt x="127943" y="58191"/>
                      <a:pt x="130980" y="50762"/>
                    </a:cubicBezTo>
                    <a:cubicBezTo>
                      <a:pt x="133005" y="45644"/>
                      <a:pt x="139923" y="28144"/>
                      <a:pt x="139923" y="18898"/>
                    </a:cubicBezTo>
                    <a:cubicBezTo>
                      <a:pt x="139923" y="16257"/>
                      <a:pt x="139923" y="9323"/>
                      <a:pt x="133680" y="4535"/>
                    </a:cubicBezTo>
                    <a:cubicBezTo>
                      <a:pt x="130811" y="2389"/>
                      <a:pt x="125918" y="77"/>
                      <a:pt x="117987" y="77"/>
                    </a:cubicBezTo>
                    <a:cubicBezTo>
                      <a:pt x="102801" y="77"/>
                      <a:pt x="93520" y="9818"/>
                      <a:pt x="88121" y="16752"/>
                    </a:cubicBezTo>
                    <a:cubicBezTo>
                      <a:pt x="86771" y="2719"/>
                      <a:pt x="74790" y="77"/>
                      <a:pt x="66185" y="77"/>
                    </a:cubicBezTo>
                    <a:cubicBezTo>
                      <a:pt x="52180" y="77"/>
                      <a:pt x="42731" y="8497"/>
                      <a:pt x="37668" y="15101"/>
                    </a:cubicBezTo>
                    <a:cubicBezTo>
                      <a:pt x="36487" y="3709"/>
                      <a:pt x="26532" y="77"/>
                      <a:pt x="19614" y="77"/>
                    </a:cubicBezTo>
                    <a:cubicBezTo>
                      <a:pt x="12358" y="77"/>
                      <a:pt x="8477" y="5195"/>
                      <a:pt x="6283" y="8992"/>
                    </a:cubicBezTo>
                    <a:cubicBezTo>
                      <a:pt x="2571" y="15101"/>
                      <a:pt x="209" y="24512"/>
                      <a:pt x="209" y="25337"/>
                    </a:cubicBezTo>
                    <a:cubicBezTo>
                      <a:pt x="209" y="27483"/>
                      <a:pt x="2571" y="27483"/>
                      <a:pt x="3077" y="27483"/>
                    </a:cubicBezTo>
                    <a:cubicBezTo>
                      <a:pt x="5440" y="27483"/>
                      <a:pt x="5608" y="26988"/>
                      <a:pt x="6790" y="22530"/>
                    </a:cubicBezTo>
                    <a:cubicBezTo>
                      <a:pt x="9321" y="12790"/>
                      <a:pt x="12527" y="4700"/>
                      <a:pt x="19107" y="4700"/>
                    </a:cubicBezTo>
                    <a:cubicBezTo>
                      <a:pt x="23495" y="4700"/>
                      <a:pt x="24676" y="8332"/>
                      <a:pt x="24676" y="12790"/>
                    </a:cubicBezTo>
                    <a:cubicBezTo>
                      <a:pt x="24676" y="15926"/>
                      <a:pt x="23157" y="22035"/>
                      <a:pt x="21976" y="26493"/>
                    </a:cubicBezTo>
                    <a:cubicBezTo>
                      <a:pt x="20795" y="30950"/>
                      <a:pt x="19107" y="37719"/>
                      <a:pt x="18264" y="41351"/>
                    </a:cubicBezTo>
                    <a:lnTo>
                      <a:pt x="12864" y="62484"/>
                    </a:lnTo>
                    <a:cubicBezTo>
                      <a:pt x="12189" y="64630"/>
                      <a:pt x="11177" y="68757"/>
                      <a:pt x="11177" y="69253"/>
                    </a:cubicBezTo>
                    <a:cubicBezTo>
                      <a:pt x="11177" y="72885"/>
                      <a:pt x="14214" y="74536"/>
                      <a:pt x="16914" y="74536"/>
                    </a:cubicBezTo>
                    <a:cubicBezTo>
                      <a:pt x="19951" y="74536"/>
                      <a:pt x="22651" y="72390"/>
                      <a:pt x="23495" y="70904"/>
                    </a:cubicBezTo>
                    <a:cubicBezTo>
                      <a:pt x="24338" y="69418"/>
                      <a:pt x="25688" y="64135"/>
                      <a:pt x="26532" y="60668"/>
                    </a:cubicBezTo>
                    <a:cubicBezTo>
                      <a:pt x="27375" y="57531"/>
                      <a:pt x="29232" y="49936"/>
                      <a:pt x="30244" y="45809"/>
                    </a:cubicBezTo>
                    <a:cubicBezTo>
                      <a:pt x="31256" y="42177"/>
                      <a:pt x="32269" y="38545"/>
                      <a:pt x="33112" y="34748"/>
                    </a:cubicBezTo>
                    <a:cubicBezTo>
                      <a:pt x="34969" y="27979"/>
                      <a:pt x="35306" y="26658"/>
                      <a:pt x="40199" y="19889"/>
                    </a:cubicBezTo>
                    <a:cubicBezTo>
                      <a:pt x="44924" y="13285"/>
                      <a:pt x="52855" y="4700"/>
                      <a:pt x="65510" y="4700"/>
                    </a:cubicBezTo>
                    <a:cubicBezTo>
                      <a:pt x="75297" y="4700"/>
                      <a:pt x="75465" y="13120"/>
                      <a:pt x="75465" y="16257"/>
                    </a:cubicBezTo>
                    <a:cubicBezTo>
                      <a:pt x="75465" y="20384"/>
                      <a:pt x="74959" y="22530"/>
                      <a:pt x="72597" y="31776"/>
                    </a:cubicBezTo>
                    <a:lnTo>
                      <a:pt x="65510" y="59512"/>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3" name="Freeform: Shape 282">
                <a:extLst>
                  <a:ext uri="{FF2B5EF4-FFF2-40B4-BE49-F238E27FC236}">
                    <a16:creationId xmlns:a16="http://schemas.microsoft.com/office/drawing/2014/main" id="{74B2F15C-E26C-4FDC-B209-B356FAB64D12}"/>
                  </a:ext>
                </a:extLst>
              </p:cNvPr>
              <p:cNvSpPr/>
              <p:nvPr>
                <p:custDataLst>
                  <p:tags r:id="rId68"/>
                </p:custDataLst>
              </p:nvPr>
            </p:nvSpPr>
            <p:spPr>
              <a:xfrm>
                <a:off x="10025337" y="5026111"/>
                <a:ext cx="68940" cy="107312"/>
              </a:xfrm>
              <a:custGeom>
                <a:avLst/>
                <a:gdLst>
                  <a:gd name="connsiteX0" fmla="*/ 43123 w 68940"/>
                  <a:gd name="connsiteY0" fmla="*/ 37697 h 107312"/>
                  <a:gd name="connsiteX1" fmla="*/ 56622 w 68940"/>
                  <a:gd name="connsiteY1" fmla="*/ 37697 h 107312"/>
                  <a:gd name="connsiteX2" fmla="*/ 59876 w 68940"/>
                  <a:gd name="connsiteY2" fmla="*/ 37107 h 107312"/>
                  <a:gd name="connsiteX3" fmla="*/ 60841 w 68940"/>
                  <a:gd name="connsiteY3" fmla="*/ 34395 h 107312"/>
                  <a:gd name="connsiteX4" fmla="*/ 56984 w 68940"/>
                  <a:gd name="connsiteY4" fmla="*/ 32390 h 107312"/>
                  <a:gd name="connsiteX5" fmla="*/ 44087 w 68940"/>
                  <a:gd name="connsiteY5" fmla="*/ 32390 h 107312"/>
                  <a:gd name="connsiteX6" fmla="*/ 49511 w 68940"/>
                  <a:gd name="connsiteY6" fmla="*/ 6918 h 107312"/>
                  <a:gd name="connsiteX7" fmla="*/ 55296 w 68940"/>
                  <a:gd name="connsiteY7" fmla="*/ 4088 h 107312"/>
                  <a:gd name="connsiteX8" fmla="*/ 61202 w 68940"/>
                  <a:gd name="connsiteY8" fmla="*/ 5385 h 107312"/>
                  <a:gd name="connsiteX9" fmla="*/ 56381 w 68940"/>
                  <a:gd name="connsiteY9" fmla="*/ 12107 h 107312"/>
                  <a:gd name="connsiteX10" fmla="*/ 61684 w 68940"/>
                  <a:gd name="connsiteY10" fmla="*/ 16942 h 107312"/>
                  <a:gd name="connsiteX11" fmla="*/ 69157 w 68940"/>
                  <a:gd name="connsiteY11" fmla="*/ 9159 h 107312"/>
                  <a:gd name="connsiteX12" fmla="*/ 55417 w 68940"/>
                  <a:gd name="connsiteY12" fmla="*/ 78 h 107312"/>
                  <a:gd name="connsiteX13" fmla="*/ 36012 w 68940"/>
                  <a:gd name="connsiteY13" fmla="*/ 19418 h 107312"/>
                  <a:gd name="connsiteX14" fmla="*/ 33602 w 68940"/>
                  <a:gd name="connsiteY14" fmla="*/ 32390 h 107312"/>
                  <a:gd name="connsiteX15" fmla="*/ 22634 w 68940"/>
                  <a:gd name="connsiteY15" fmla="*/ 32390 h 107312"/>
                  <a:gd name="connsiteX16" fmla="*/ 18415 w 68940"/>
                  <a:gd name="connsiteY16" fmla="*/ 35692 h 107312"/>
                  <a:gd name="connsiteX17" fmla="*/ 22272 w 68940"/>
                  <a:gd name="connsiteY17" fmla="*/ 37697 h 107312"/>
                  <a:gd name="connsiteX18" fmla="*/ 32758 w 68940"/>
                  <a:gd name="connsiteY18" fmla="*/ 37697 h 107312"/>
                  <a:gd name="connsiteX19" fmla="*/ 22031 w 68940"/>
                  <a:gd name="connsiteY19" fmla="*/ 94537 h 107312"/>
                  <a:gd name="connsiteX20" fmla="*/ 13715 w 68940"/>
                  <a:gd name="connsiteY20" fmla="*/ 103382 h 107312"/>
                  <a:gd name="connsiteX21" fmla="*/ 8171 w 68940"/>
                  <a:gd name="connsiteY21" fmla="*/ 102202 h 107312"/>
                  <a:gd name="connsiteX22" fmla="*/ 12992 w 68940"/>
                  <a:gd name="connsiteY22" fmla="*/ 95363 h 107312"/>
                  <a:gd name="connsiteX23" fmla="*/ 7689 w 68940"/>
                  <a:gd name="connsiteY23" fmla="*/ 90528 h 107312"/>
                  <a:gd name="connsiteX24" fmla="*/ 216 w 68940"/>
                  <a:gd name="connsiteY24" fmla="*/ 98311 h 107312"/>
                  <a:gd name="connsiteX25" fmla="*/ 13594 w 68940"/>
                  <a:gd name="connsiteY25" fmla="*/ 107391 h 107312"/>
                  <a:gd name="connsiteX26" fmla="*/ 28660 w 68940"/>
                  <a:gd name="connsiteY26" fmla="*/ 98311 h 107312"/>
                  <a:gd name="connsiteX27" fmla="*/ 36374 w 68940"/>
                  <a:gd name="connsiteY27" fmla="*/ 75669 h 107312"/>
                  <a:gd name="connsiteX28" fmla="*/ 43123 w 68940"/>
                  <a:gd name="connsiteY28" fmla="*/ 37697 h 1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940" h="107312">
                    <a:moveTo>
                      <a:pt x="43123" y="37697"/>
                    </a:moveTo>
                    <a:lnTo>
                      <a:pt x="56622" y="37697"/>
                    </a:lnTo>
                    <a:cubicBezTo>
                      <a:pt x="59153" y="37697"/>
                      <a:pt x="59274" y="37579"/>
                      <a:pt x="59876" y="37107"/>
                    </a:cubicBezTo>
                    <a:cubicBezTo>
                      <a:pt x="60479" y="36635"/>
                      <a:pt x="60841" y="35102"/>
                      <a:pt x="60841" y="34395"/>
                    </a:cubicBezTo>
                    <a:cubicBezTo>
                      <a:pt x="60841" y="32390"/>
                      <a:pt x="59033" y="32390"/>
                      <a:pt x="56984" y="32390"/>
                    </a:cubicBezTo>
                    <a:lnTo>
                      <a:pt x="44087" y="32390"/>
                    </a:lnTo>
                    <a:cubicBezTo>
                      <a:pt x="45534" y="23664"/>
                      <a:pt x="47944" y="8687"/>
                      <a:pt x="49511" y="6918"/>
                    </a:cubicBezTo>
                    <a:cubicBezTo>
                      <a:pt x="51319" y="5031"/>
                      <a:pt x="53247" y="4088"/>
                      <a:pt x="55296" y="4088"/>
                    </a:cubicBezTo>
                    <a:cubicBezTo>
                      <a:pt x="56020" y="4088"/>
                      <a:pt x="58671" y="4088"/>
                      <a:pt x="61202" y="5385"/>
                    </a:cubicBezTo>
                    <a:cubicBezTo>
                      <a:pt x="56381" y="7390"/>
                      <a:pt x="56381" y="11635"/>
                      <a:pt x="56381" y="12107"/>
                    </a:cubicBezTo>
                    <a:cubicBezTo>
                      <a:pt x="56381" y="15055"/>
                      <a:pt x="58671" y="16942"/>
                      <a:pt x="61684" y="16942"/>
                    </a:cubicBezTo>
                    <a:cubicBezTo>
                      <a:pt x="64818" y="16942"/>
                      <a:pt x="69157" y="14347"/>
                      <a:pt x="69157" y="9159"/>
                    </a:cubicBezTo>
                    <a:cubicBezTo>
                      <a:pt x="69157" y="2319"/>
                      <a:pt x="61202" y="78"/>
                      <a:pt x="55417" y="78"/>
                    </a:cubicBezTo>
                    <a:cubicBezTo>
                      <a:pt x="40110" y="78"/>
                      <a:pt x="37097" y="14347"/>
                      <a:pt x="36012" y="19418"/>
                    </a:cubicBezTo>
                    <a:cubicBezTo>
                      <a:pt x="34927" y="24489"/>
                      <a:pt x="35651" y="21305"/>
                      <a:pt x="33602" y="32390"/>
                    </a:cubicBezTo>
                    <a:lnTo>
                      <a:pt x="22634" y="32390"/>
                    </a:lnTo>
                    <a:cubicBezTo>
                      <a:pt x="20344" y="32390"/>
                      <a:pt x="18415" y="32390"/>
                      <a:pt x="18415" y="35692"/>
                    </a:cubicBezTo>
                    <a:cubicBezTo>
                      <a:pt x="18415" y="37697"/>
                      <a:pt x="20223" y="37697"/>
                      <a:pt x="22272" y="37697"/>
                    </a:cubicBezTo>
                    <a:lnTo>
                      <a:pt x="32758" y="37697"/>
                    </a:lnTo>
                    <a:cubicBezTo>
                      <a:pt x="30468" y="49254"/>
                      <a:pt x="25406" y="82037"/>
                      <a:pt x="22031" y="94537"/>
                    </a:cubicBezTo>
                    <a:cubicBezTo>
                      <a:pt x="21308" y="97367"/>
                      <a:pt x="18415" y="103382"/>
                      <a:pt x="13715" y="103382"/>
                    </a:cubicBezTo>
                    <a:cubicBezTo>
                      <a:pt x="12992" y="103382"/>
                      <a:pt x="10340" y="103264"/>
                      <a:pt x="8171" y="102202"/>
                    </a:cubicBezTo>
                    <a:cubicBezTo>
                      <a:pt x="11425" y="100787"/>
                      <a:pt x="12992" y="97839"/>
                      <a:pt x="12992" y="95363"/>
                    </a:cubicBezTo>
                    <a:cubicBezTo>
                      <a:pt x="12992" y="92415"/>
                      <a:pt x="10702" y="90528"/>
                      <a:pt x="7689" y="90528"/>
                    </a:cubicBezTo>
                    <a:cubicBezTo>
                      <a:pt x="4555" y="90528"/>
                      <a:pt x="216" y="93122"/>
                      <a:pt x="216" y="98311"/>
                    </a:cubicBezTo>
                    <a:cubicBezTo>
                      <a:pt x="216" y="105504"/>
                      <a:pt x="8894" y="107391"/>
                      <a:pt x="13594" y="107391"/>
                    </a:cubicBezTo>
                    <a:cubicBezTo>
                      <a:pt x="20585" y="107391"/>
                      <a:pt x="25888" y="101967"/>
                      <a:pt x="28660" y="98311"/>
                    </a:cubicBezTo>
                    <a:cubicBezTo>
                      <a:pt x="33481" y="91707"/>
                      <a:pt x="36253" y="76023"/>
                      <a:pt x="36374" y="75669"/>
                    </a:cubicBezTo>
                    <a:lnTo>
                      <a:pt x="43123" y="37697"/>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4" name="Freeform: Shape 283">
                <a:extLst>
                  <a:ext uri="{FF2B5EF4-FFF2-40B4-BE49-F238E27FC236}">
                    <a16:creationId xmlns:a16="http://schemas.microsoft.com/office/drawing/2014/main" id="{A96828CE-4527-4C95-AE9F-3472F2CFE6E2}"/>
                  </a:ext>
                </a:extLst>
              </p:cNvPr>
              <p:cNvSpPr/>
              <p:nvPr>
                <p:custDataLst>
                  <p:tags r:id="rId69"/>
                </p:custDataLst>
              </p:nvPr>
            </p:nvSpPr>
            <p:spPr>
              <a:xfrm>
                <a:off x="10118515" y="5057008"/>
                <a:ext cx="66289" cy="53538"/>
              </a:xfrm>
              <a:custGeom>
                <a:avLst/>
                <a:gdLst>
                  <a:gd name="connsiteX0" fmla="*/ 66509 w 66289"/>
                  <a:gd name="connsiteY0" fmla="*/ 10220 h 53538"/>
                  <a:gd name="connsiteX1" fmla="*/ 59519 w 66289"/>
                  <a:gd name="connsiteY1" fmla="*/ 78 h 53538"/>
                  <a:gd name="connsiteX2" fmla="*/ 52528 w 66289"/>
                  <a:gd name="connsiteY2" fmla="*/ 6918 h 53538"/>
                  <a:gd name="connsiteX3" fmla="*/ 54818 w 66289"/>
                  <a:gd name="connsiteY3" fmla="*/ 10927 h 53538"/>
                  <a:gd name="connsiteX4" fmla="*/ 59519 w 66289"/>
                  <a:gd name="connsiteY4" fmla="*/ 19890 h 53538"/>
                  <a:gd name="connsiteX5" fmla="*/ 36016 w 66289"/>
                  <a:gd name="connsiteY5" fmla="*/ 49607 h 53538"/>
                  <a:gd name="connsiteX6" fmla="*/ 24325 w 66289"/>
                  <a:gd name="connsiteY6" fmla="*/ 38758 h 53538"/>
                  <a:gd name="connsiteX7" fmla="*/ 31195 w 66289"/>
                  <a:gd name="connsiteY7" fmla="*/ 16352 h 53538"/>
                  <a:gd name="connsiteX8" fmla="*/ 32762 w 66289"/>
                  <a:gd name="connsiteY8" fmla="*/ 10574 h 53538"/>
                  <a:gd name="connsiteX9" fmla="*/ 19625 w 66289"/>
                  <a:gd name="connsiteY9" fmla="*/ 196 h 53538"/>
                  <a:gd name="connsiteX10" fmla="*/ 220 w 66289"/>
                  <a:gd name="connsiteY10" fmla="*/ 18475 h 53538"/>
                  <a:gd name="connsiteX11" fmla="*/ 2751 w 66289"/>
                  <a:gd name="connsiteY11" fmla="*/ 20126 h 53538"/>
                  <a:gd name="connsiteX12" fmla="*/ 5523 w 66289"/>
                  <a:gd name="connsiteY12" fmla="*/ 17767 h 53538"/>
                  <a:gd name="connsiteX13" fmla="*/ 19143 w 66289"/>
                  <a:gd name="connsiteY13" fmla="*/ 4206 h 53538"/>
                  <a:gd name="connsiteX14" fmla="*/ 22758 w 66289"/>
                  <a:gd name="connsiteY14" fmla="*/ 8687 h 53538"/>
                  <a:gd name="connsiteX15" fmla="*/ 20709 w 66289"/>
                  <a:gd name="connsiteY15" fmla="*/ 15762 h 53538"/>
                  <a:gd name="connsiteX16" fmla="*/ 14201 w 66289"/>
                  <a:gd name="connsiteY16" fmla="*/ 37343 h 53538"/>
                  <a:gd name="connsiteX17" fmla="*/ 35414 w 66289"/>
                  <a:gd name="connsiteY17" fmla="*/ 53617 h 53538"/>
                  <a:gd name="connsiteX18" fmla="*/ 56506 w 66289"/>
                  <a:gd name="connsiteY18" fmla="*/ 40291 h 53538"/>
                  <a:gd name="connsiteX19" fmla="*/ 66509 w 66289"/>
                  <a:gd name="connsiteY19" fmla="*/ 10220 h 5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289" h="53538">
                    <a:moveTo>
                      <a:pt x="66509" y="10220"/>
                    </a:moveTo>
                    <a:cubicBezTo>
                      <a:pt x="66509" y="2437"/>
                      <a:pt x="62050" y="78"/>
                      <a:pt x="59519" y="78"/>
                    </a:cubicBezTo>
                    <a:cubicBezTo>
                      <a:pt x="56144" y="78"/>
                      <a:pt x="52528" y="3734"/>
                      <a:pt x="52528" y="6918"/>
                    </a:cubicBezTo>
                    <a:cubicBezTo>
                      <a:pt x="52528" y="9159"/>
                      <a:pt x="54095" y="10338"/>
                      <a:pt x="54818" y="10927"/>
                    </a:cubicBezTo>
                    <a:cubicBezTo>
                      <a:pt x="56144" y="11871"/>
                      <a:pt x="59519" y="14465"/>
                      <a:pt x="59519" y="19890"/>
                    </a:cubicBezTo>
                    <a:cubicBezTo>
                      <a:pt x="59519" y="26258"/>
                      <a:pt x="50359" y="49607"/>
                      <a:pt x="36016" y="49607"/>
                    </a:cubicBezTo>
                    <a:cubicBezTo>
                      <a:pt x="29749" y="49607"/>
                      <a:pt x="24325" y="47249"/>
                      <a:pt x="24325" y="38758"/>
                    </a:cubicBezTo>
                    <a:cubicBezTo>
                      <a:pt x="24325" y="32862"/>
                      <a:pt x="27579" y="25079"/>
                      <a:pt x="31195" y="16352"/>
                    </a:cubicBezTo>
                    <a:cubicBezTo>
                      <a:pt x="31918" y="14465"/>
                      <a:pt x="32762" y="12578"/>
                      <a:pt x="32762" y="10574"/>
                    </a:cubicBezTo>
                    <a:cubicBezTo>
                      <a:pt x="32762" y="4795"/>
                      <a:pt x="27097" y="196"/>
                      <a:pt x="19625" y="196"/>
                    </a:cubicBezTo>
                    <a:cubicBezTo>
                      <a:pt x="6849" y="196"/>
                      <a:pt x="220" y="15409"/>
                      <a:pt x="220" y="18475"/>
                    </a:cubicBezTo>
                    <a:cubicBezTo>
                      <a:pt x="220" y="20126"/>
                      <a:pt x="2148" y="20126"/>
                      <a:pt x="2751" y="20126"/>
                    </a:cubicBezTo>
                    <a:cubicBezTo>
                      <a:pt x="4800" y="20126"/>
                      <a:pt x="4920" y="19536"/>
                      <a:pt x="5523" y="17767"/>
                    </a:cubicBezTo>
                    <a:cubicBezTo>
                      <a:pt x="7934" y="9866"/>
                      <a:pt x="13598" y="4206"/>
                      <a:pt x="19143" y="4206"/>
                    </a:cubicBezTo>
                    <a:cubicBezTo>
                      <a:pt x="21433" y="4206"/>
                      <a:pt x="22758" y="5503"/>
                      <a:pt x="22758" y="8687"/>
                    </a:cubicBezTo>
                    <a:cubicBezTo>
                      <a:pt x="22758" y="11045"/>
                      <a:pt x="22276" y="12343"/>
                      <a:pt x="20709" y="15762"/>
                    </a:cubicBezTo>
                    <a:cubicBezTo>
                      <a:pt x="16009" y="27201"/>
                      <a:pt x="14201" y="32862"/>
                      <a:pt x="14201" y="37343"/>
                    </a:cubicBezTo>
                    <a:cubicBezTo>
                      <a:pt x="14201" y="48782"/>
                      <a:pt x="23723" y="53617"/>
                      <a:pt x="35414" y="53617"/>
                    </a:cubicBezTo>
                    <a:cubicBezTo>
                      <a:pt x="45176" y="53617"/>
                      <a:pt x="52167" y="46659"/>
                      <a:pt x="56506" y="40291"/>
                    </a:cubicBezTo>
                    <a:cubicBezTo>
                      <a:pt x="65184" y="27673"/>
                      <a:pt x="66509" y="12343"/>
                      <a:pt x="66509" y="10220"/>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5" name="Freeform: Shape 284">
                <a:extLst>
                  <a:ext uri="{FF2B5EF4-FFF2-40B4-BE49-F238E27FC236}">
                    <a16:creationId xmlns:a16="http://schemas.microsoft.com/office/drawing/2014/main" id="{7E75B6F0-4114-454B-BE87-4394AFA09568}"/>
                  </a:ext>
                </a:extLst>
              </p:cNvPr>
              <p:cNvSpPr/>
              <p:nvPr>
                <p:custDataLst>
                  <p:tags r:id="rId70"/>
                </p:custDataLst>
              </p:nvPr>
            </p:nvSpPr>
            <p:spPr>
              <a:xfrm>
                <a:off x="10243754" y="5000916"/>
                <a:ext cx="28203" cy="70519"/>
              </a:xfrm>
              <a:custGeom>
                <a:avLst/>
                <a:gdLst>
                  <a:gd name="connsiteX0" fmla="*/ 28428 w 28203"/>
                  <a:gd name="connsiteY0" fmla="*/ 24839 h 70519"/>
                  <a:gd name="connsiteX1" fmla="*/ 13000 w 28203"/>
                  <a:gd name="connsiteY1" fmla="*/ 75 h 70519"/>
                  <a:gd name="connsiteX2" fmla="*/ 225 w 28203"/>
                  <a:gd name="connsiteY2" fmla="*/ 12575 h 70519"/>
                  <a:gd name="connsiteX3" fmla="*/ 13000 w 28203"/>
                  <a:gd name="connsiteY3" fmla="*/ 25075 h 70519"/>
                  <a:gd name="connsiteX4" fmla="*/ 21437 w 28203"/>
                  <a:gd name="connsiteY4" fmla="*/ 22009 h 70519"/>
                  <a:gd name="connsiteX5" fmla="*/ 22643 w 28203"/>
                  <a:gd name="connsiteY5" fmla="*/ 21301 h 70519"/>
                  <a:gd name="connsiteX6" fmla="*/ 23125 w 28203"/>
                  <a:gd name="connsiteY6" fmla="*/ 24839 h 70519"/>
                  <a:gd name="connsiteX7" fmla="*/ 6733 w 28203"/>
                  <a:gd name="connsiteY7" fmla="*/ 64227 h 70519"/>
                  <a:gd name="connsiteX8" fmla="*/ 4082 w 28203"/>
                  <a:gd name="connsiteY8" fmla="*/ 68000 h 70519"/>
                  <a:gd name="connsiteX9" fmla="*/ 6492 w 28203"/>
                  <a:gd name="connsiteY9" fmla="*/ 70595 h 70519"/>
                  <a:gd name="connsiteX10" fmla="*/ 28428 w 28203"/>
                  <a:gd name="connsiteY10" fmla="*/ 24839 h 7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3" h="70519">
                    <a:moveTo>
                      <a:pt x="28428" y="24839"/>
                    </a:moveTo>
                    <a:cubicBezTo>
                      <a:pt x="28428" y="9273"/>
                      <a:pt x="22402" y="75"/>
                      <a:pt x="13000" y="75"/>
                    </a:cubicBezTo>
                    <a:cubicBezTo>
                      <a:pt x="5046" y="75"/>
                      <a:pt x="225" y="5971"/>
                      <a:pt x="225" y="12575"/>
                    </a:cubicBezTo>
                    <a:cubicBezTo>
                      <a:pt x="225" y="18943"/>
                      <a:pt x="5046" y="25075"/>
                      <a:pt x="13000" y="25075"/>
                    </a:cubicBezTo>
                    <a:cubicBezTo>
                      <a:pt x="15893" y="25075"/>
                      <a:pt x="19027" y="24132"/>
                      <a:pt x="21437" y="22009"/>
                    </a:cubicBezTo>
                    <a:cubicBezTo>
                      <a:pt x="22160" y="21537"/>
                      <a:pt x="22402" y="21301"/>
                      <a:pt x="22643" y="21301"/>
                    </a:cubicBezTo>
                    <a:cubicBezTo>
                      <a:pt x="22884" y="21301"/>
                      <a:pt x="23125" y="21537"/>
                      <a:pt x="23125" y="24839"/>
                    </a:cubicBezTo>
                    <a:cubicBezTo>
                      <a:pt x="23125" y="42292"/>
                      <a:pt x="14688" y="56443"/>
                      <a:pt x="6733" y="64227"/>
                    </a:cubicBezTo>
                    <a:cubicBezTo>
                      <a:pt x="4082" y="66821"/>
                      <a:pt x="4082" y="67293"/>
                      <a:pt x="4082" y="68000"/>
                    </a:cubicBezTo>
                    <a:cubicBezTo>
                      <a:pt x="4082" y="69651"/>
                      <a:pt x="5287" y="70595"/>
                      <a:pt x="6492" y="70595"/>
                    </a:cubicBezTo>
                    <a:cubicBezTo>
                      <a:pt x="9144" y="70595"/>
                      <a:pt x="28428" y="52434"/>
                      <a:pt x="28428" y="24839"/>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6" name="Freeform: Shape 285">
                <a:extLst>
                  <a:ext uri="{FF2B5EF4-FFF2-40B4-BE49-F238E27FC236}">
                    <a16:creationId xmlns:a16="http://schemas.microsoft.com/office/drawing/2014/main" id="{23FCF8EE-54C8-43D7-AA50-A486CD5397FE}"/>
                  </a:ext>
                </a:extLst>
              </p:cNvPr>
              <p:cNvSpPr/>
              <p:nvPr>
                <p:custDataLst>
                  <p:tags r:id="rId71"/>
                </p:custDataLst>
              </p:nvPr>
            </p:nvSpPr>
            <p:spPr>
              <a:xfrm>
                <a:off x="10578201" y="4921669"/>
                <a:ext cx="197421" cy="106841"/>
              </a:xfrm>
              <a:custGeom>
                <a:avLst/>
                <a:gdLst>
                  <a:gd name="connsiteX0" fmla="*/ 14461 w 197421"/>
                  <a:gd name="connsiteY0" fmla="*/ 90406 h 106841"/>
                  <a:gd name="connsiteX1" fmla="*/ 12292 w 197421"/>
                  <a:gd name="connsiteY1" fmla="*/ 100548 h 106841"/>
                  <a:gd name="connsiteX2" fmla="*/ 19282 w 197421"/>
                  <a:gd name="connsiteY2" fmla="*/ 106916 h 106841"/>
                  <a:gd name="connsiteX3" fmla="*/ 28201 w 197421"/>
                  <a:gd name="connsiteY3" fmla="*/ 100312 h 106841"/>
                  <a:gd name="connsiteX4" fmla="*/ 32781 w 197421"/>
                  <a:gd name="connsiteY4" fmla="*/ 82859 h 106841"/>
                  <a:gd name="connsiteX5" fmla="*/ 38084 w 197421"/>
                  <a:gd name="connsiteY5" fmla="*/ 61632 h 106841"/>
                  <a:gd name="connsiteX6" fmla="*/ 42182 w 197421"/>
                  <a:gd name="connsiteY6" fmla="*/ 45830 h 106841"/>
                  <a:gd name="connsiteX7" fmla="*/ 45316 w 197421"/>
                  <a:gd name="connsiteY7" fmla="*/ 34037 h 106841"/>
                  <a:gd name="connsiteX8" fmla="*/ 84607 w 197421"/>
                  <a:gd name="connsiteY8" fmla="*/ 5263 h 106841"/>
                  <a:gd name="connsiteX9" fmla="*/ 97624 w 197421"/>
                  <a:gd name="connsiteY9" fmla="*/ 21773 h 106841"/>
                  <a:gd name="connsiteX10" fmla="*/ 94008 w 197421"/>
                  <a:gd name="connsiteY10" fmla="*/ 41349 h 106841"/>
                  <a:gd name="connsiteX11" fmla="*/ 87259 w 197421"/>
                  <a:gd name="connsiteY11" fmla="*/ 68708 h 106841"/>
                  <a:gd name="connsiteX12" fmla="*/ 82438 w 197421"/>
                  <a:gd name="connsiteY12" fmla="*/ 86633 h 106841"/>
                  <a:gd name="connsiteX13" fmla="*/ 79304 w 197421"/>
                  <a:gd name="connsiteY13" fmla="*/ 100548 h 106841"/>
                  <a:gd name="connsiteX14" fmla="*/ 86295 w 197421"/>
                  <a:gd name="connsiteY14" fmla="*/ 106916 h 106841"/>
                  <a:gd name="connsiteX15" fmla="*/ 97142 w 197421"/>
                  <a:gd name="connsiteY15" fmla="*/ 93472 h 106841"/>
                  <a:gd name="connsiteX16" fmla="*/ 111605 w 197421"/>
                  <a:gd name="connsiteY16" fmla="*/ 36632 h 106841"/>
                  <a:gd name="connsiteX17" fmla="*/ 151379 w 197421"/>
                  <a:gd name="connsiteY17" fmla="*/ 5263 h 106841"/>
                  <a:gd name="connsiteX18" fmla="*/ 164396 w 197421"/>
                  <a:gd name="connsiteY18" fmla="*/ 21773 h 106841"/>
                  <a:gd name="connsiteX19" fmla="*/ 149451 w 197421"/>
                  <a:gd name="connsiteY19" fmla="*/ 74604 h 106841"/>
                  <a:gd name="connsiteX20" fmla="*/ 146317 w 197421"/>
                  <a:gd name="connsiteY20" fmla="*/ 87576 h 106841"/>
                  <a:gd name="connsiteX21" fmla="*/ 166083 w 197421"/>
                  <a:gd name="connsiteY21" fmla="*/ 106916 h 106841"/>
                  <a:gd name="connsiteX22" fmla="*/ 197661 w 197421"/>
                  <a:gd name="connsiteY22" fmla="*/ 70595 h 106841"/>
                  <a:gd name="connsiteX23" fmla="*/ 194768 w 197421"/>
                  <a:gd name="connsiteY23" fmla="*/ 68236 h 106841"/>
                  <a:gd name="connsiteX24" fmla="*/ 191153 w 197421"/>
                  <a:gd name="connsiteY24" fmla="*/ 72481 h 106841"/>
                  <a:gd name="connsiteX25" fmla="*/ 166565 w 197421"/>
                  <a:gd name="connsiteY25" fmla="*/ 101727 h 106841"/>
                  <a:gd name="connsiteX26" fmla="*/ 160780 w 197421"/>
                  <a:gd name="connsiteY26" fmla="*/ 93944 h 106841"/>
                  <a:gd name="connsiteX27" fmla="*/ 165119 w 197421"/>
                  <a:gd name="connsiteY27" fmla="*/ 77199 h 106841"/>
                  <a:gd name="connsiteX28" fmla="*/ 179823 w 197421"/>
                  <a:gd name="connsiteY28" fmla="*/ 25311 h 106841"/>
                  <a:gd name="connsiteX29" fmla="*/ 152102 w 197421"/>
                  <a:gd name="connsiteY29" fmla="*/ 75 h 106841"/>
                  <a:gd name="connsiteX30" fmla="*/ 112811 w 197421"/>
                  <a:gd name="connsiteY30" fmla="*/ 22952 h 106841"/>
                  <a:gd name="connsiteX31" fmla="*/ 105097 w 197421"/>
                  <a:gd name="connsiteY31" fmla="*/ 6207 h 106841"/>
                  <a:gd name="connsiteX32" fmla="*/ 85331 w 197421"/>
                  <a:gd name="connsiteY32" fmla="*/ 75 h 106841"/>
                  <a:gd name="connsiteX33" fmla="*/ 47726 w 197421"/>
                  <a:gd name="connsiteY33" fmla="*/ 20594 h 106841"/>
                  <a:gd name="connsiteX34" fmla="*/ 25550 w 197421"/>
                  <a:gd name="connsiteY34" fmla="*/ 75 h 106841"/>
                  <a:gd name="connsiteX35" fmla="*/ 7712 w 197421"/>
                  <a:gd name="connsiteY35" fmla="*/ 13518 h 106841"/>
                  <a:gd name="connsiteX36" fmla="*/ 239 w 197421"/>
                  <a:gd name="connsiteY36" fmla="*/ 36396 h 106841"/>
                  <a:gd name="connsiteX37" fmla="*/ 3132 w 197421"/>
                  <a:gd name="connsiteY37" fmla="*/ 38755 h 106841"/>
                  <a:gd name="connsiteX38" fmla="*/ 7230 w 197421"/>
                  <a:gd name="connsiteY38" fmla="*/ 33330 h 106841"/>
                  <a:gd name="connsiteX39" fmla="*/ 24826 w 197421"/>
                  <a:gd name="connsiteY39" fmla="*/ 5263 h 106841"/>
                  <a:gd name="connsiteX40" fmla="*/ 32299 w 197421"/>
                  <a:gd name="connsiteY40" fmla="*/ 16113 h 106841"/>
                  <a:gd name="connsiteX41" fmla="*/ 28442 w 197421"/>
                  <a:gd name="connsiteY41" fmla="*/ 35924 h 106841"/>
                  <a:gd name="connsiteX42" fmla="*/ 14461 w 197421"/>
                  <a:gd name="connsiteY42" fmla="*/ 90406 h 10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7421" h="106841">
                    <a:moveTo>
                      <a:pt x="14461" y="90406"/>
                    </a:moveTo>
                    <a:cubicBezTo>
                      <a:pt x="13738" y="93944"/>
                      <a:pt x="12292" y="99369"/>
                      <a:pt x="12292" y="100548"/>
                    </a:cubicBezTo>
                    <a:cubicBezTo>
                      <a:pt x="12292" y="104793"/>
                      <a:pt x="15666" y="106916"/>
                      <a:pt x="19282" y="106916"/>
                    </a:cubicBezTo>
                    <a:cubicBezTo>
                      <a:pt x="22175" y="106916"/>
                      <a:pt x="26514" y="105029"/>
                      <a:pt x="28201" y="100312"/>
                    </a:cubicBezTo>
                    <a:cubicBezTo>
                      <a:pt x="28442" y="99840"/>
                      <a:pt x="31335" y="88755"/>
                      <a:pt x="32781" y="82859"/>
                    </a:cubicBezTo>
                    <a:lnTo>
                      <a:pt x="38084" y="61632"/>
                    </a:lnTo>
                    <a:cubicBezTo>
                      <a:pt x="39531" y="56443"/>
                      <a:pt x="40977" y="51255"/>
                      <a:pt x="42182" y="45830"/>
                    </a:cubicBezTo>
                    <a:cubicBezTo>
                      <a:pt x="43146" y="41821"/>
                      <a:pt x="45075" y="34981"/>
                      <a:pt x="45316" y="34037"/>
                    </a:cubicBezTo>
                    <a:cubicBezTo>
                      <a:pt x="48932" y="26726"/>
                      <a:pt x="61707" y="5263"/>
                      <a:pt x="84607" y="5263"/>
                    </a:cubicBezTo>
                    <a:cubicBezTo>
                      <a:pt x="95455" y="5263"/>
                      <a:pt x="97624" y="13990"/>
                      <a:pt x="97624" y="21773"/>
                    </a:cubicBezTo>
                    <a:cubicBezTo>
                      <a:pt x="97624" y="27669"/>
                      <a:pt x="95937" y="34273"/>
                      <a:pt x="94008" y="41349"/>
                    </a:cubicBezTo>
                    <a:lnTo>
                      <a:pt x="87259" y="68708"/>
                    </a:lnTo>
                    <a:lnTo>
                      <a:pt x="82438" y="86633"/>
                    </a:lnTo>
                    <a:cubicBezTo>
                      <a:pt x="81474" y="91350"/>
                      <a:pt x="79304" y="99369"/>
                      <a:pt x="79304" y="100548"/>
                    </a:cubicBezTo>
                    <a:cubicBezTo>
                      <a:pt x="79304" y="104793"/>
                      <a:pt x="82679" y="106916"/>
                      <a:pt x="86295" y="106916"/>
                    </a:cubicBezTo>
                    <a:cubicBezTo>
                      <a:pt x="93767" y="106916"/>
                      <a:pt x="95214" y="101020"/>
                      <a:pt x="97142" y="93472"/>
                    </a:cubicBezTo>
                    <a:cubicBezTo>
                      <a:pt x="100517" y="80265"/>
                      <a:pt x="109436" y="45830"/>
                      <a:pt x="111605" y="36632"/>
                    </a:cubicBezTo>
                    <a:cubicBezTo>
                      <a:pt x="112328" y="33566"/>
                      <a:pt x="125104" y="5263"/>
                      <a:pt x="151379" y="5263"/>
                    </a:cubicBezTo>
                    <a:cubicBezTo>
                      <a:pt x="161744" y="5263"/>
                      <a:pt x="164396" y="13282"/>
                      <a:pt x="164396" y="21773"/>
                    </a:cubicBezTo>
                    <a:cubicBezTo>
                      <a:pt x="164396" y="35217"/>
                      <a:pt x="154272" y="62104"/>
                      <a:pt x="149451" y="74604"/>
                    </a:cubicBezTo>
                    <a:cubicBezTo>
                      <a:pt x="147281" y="80265"/>
                      <a:pt x="146317" y="82859"/>
                      <a:pt x="146317" y="87576"/>
                    </a:cubicBezTo>
                    <a:cubicBezTo>
                      <a:pt x="146317" y="98661"/>
                      <a:pt x="154754" y="106916"/>
                      <a:pt x="166083" y="106916"/>
                    </a:cubicBezTo>
                    <a:cubicBezTo>
                      <a:pt x="188742" y="106916"/>
                      <a:pt x="197661" y="72481"/>
                      <a:pt x="197661" y="70595"/>
                    </a:cubicBezTo>
                    <a:cubicBezTo>
                      <a:pt x="197661" y="68236"/>
                      <a:pt x="195492" y="68236"/>
                      <a:pt x="194768" y="68236"/>
                    </a:cubicBezTo>
                    <a:cubicBezTo>
                      <a:pt x="192358" y="68236"/>
                      <a:pt x="192358" y="68944"/>
                      <a:pt x="191153" y="72481"/>
                    </a:cubicBezTo>
                    <a:cubicBezTo>
                      <a:pt x="187537" y="84982"/>
                      <a:pt x="179823" y="101727"/>
                      <a:pt x="166565" y="101727"/>
                    </a:cubicBezTo>
                    <a:cubicBezTo>
                      <a:pt x="162467" y="101727"/>
                      <a:pt x="160780" y="99369"/>
                      <a:pt x="160780" y="93944"/>
                    </a:cubicBezTo>
                    <a:cubicBezTo>
                      <a:pt x="160780" y="88048"/>
                      <a:pt x="162949" y="82387"/>
                      <a:pt x="165119" y="77199"/>
                    </a:cubicBezTo>
                    <a:cubicBezTo>
                      <a:pt x="169699" y="64934"/>
                      <a:pt x="179823" y="38755"/>
                      <a:pt x="179823" y="25311"/>
                    </a:cubicBezTo>
                    <a:cubicBezTo>
                      <a:pt x="179823" y="9981"/>
                      <a:pt x="170181" y="75"/>
                      <a:pt x="152102" y="75"/>
                    </a:cubicBezTo>
                    <a:cubicBezTo>
                      <a:pt x="134023" y="75"/>
                      <a:pt x="121729" y="10452"/>
                      <a:pt x="112811" y="22952"/>
                    </a:cubicBezTo>
                    <a:cubicBezTo>
                      <a:pt x="112569" y="19886"/>
                      <a:pt x="111846" y="11867"/>
                      <a:pt x="105097" y="6207"/>
                    </a:cubicBezTo>
                    <a:cubicBezTo>
                      <a:pt x="99071" y="1254"/>
                      <a:pt x="91357" y="75"/>
                      <a:pt x="85331" y="75"/>
                    </a:cubicBezTo>
                    <a:cubicBezTo>
                      <a:pt x="63636" y="75"/>
                      <a:pt x="51824" y="15169"/>
                      <a:pt x="47726" y="20594"/>
                    </a:cubicBezTo>
                    <a:cubicBezTo>
                      <a:pt x="46521" y="7150"/>
                      <a:pt x="36397" y="75"/>
                      <a:pt x="25550" y="75"/>
                    </a:cubicBezTo>
                    <a:cubicBezTo>
                      <a:pt x="14461" y="75"/>
                      <a:pt x="9881" y="9273"/>
                      <a:pt x="7712" y="13518"/>
                    </a:cubicBezTo>
                    <a:cubicBezTo>
                      <a:pt x="3373" y="21773"/>
                      <a:pt x="239" y="35688"/>
                      <a:pt x="239" y="36396"/>
                    </a:cubicBezTo>
                    <a:cubicBezTo>
                      <a:pt x="239" y="38755"/>
                      <a:pt x="2650" y="38755"/>
                      <a:pt x="3132" y="38755"/>
                    </a:cubicBezTo>
                    <a:cubicBezTo>
                      <a:pt x="5542" y="38755"/>
                      <a:pt x="5783" y="38519"/>
                      <a:pt x="7230" y="33330"/>
                    </a:cubicBezTo>
                    <a:cubicBezTo>
                      <a:pt x="11327" y="16584"/>
                      <a:pt x="16149" y="5263"/>
                      <a:pt x="24826" y="5263"/>
                    </a:cubicBezTo>
                    <a:cubicBezTo>
                      <a:pt x="28683" y="5263"/>
                      <a:pt x="32299" y="7150"/>
                      <a:pt x="32299" y="16113"/>
                    </a:cubicBezTo>
                    <a:cubicBezTo>
                      <a:pt x="32299" y="21066"/>
                      <a:pt x="31576" y="23660"/>
                      <a:pt x="28442" y="35924"/>
                    </a:cubicBezTo>
                    <a:lnTo>
                      <a:pt x="14461" y="90406"/>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7" name="Freeform: Shape 286">
                <a:extLst>
                  <a:ext uri="{FF2B5EF4-FFF2-40B4-BE49-F238E27FC236}">
                    <a16:creationId xmlns:a16="http://schemas.microsoft.com/office/drawing/2014/main" id="{0247ECDA-4777-4D35-A0ED-0067748690A8}"/>
                  </a:ext>
                </a:extLst>
              </p:cNvPr>
              <p:cNvSpPr/>
              <p:nvPr>
                <p:custDataLst>
                  <p:tags r:id="rId72"/>
                </p:custDataLst>
              </p:nvPr>
            </p:nvSpPr>
            <p:spPr>
              <a:xfrm>
                <a:off x="10792500" y="4921669"/>
                <a:ext cx="110401" cy="106841"/>
              </a:xfrm>
              <a:custGeom>
                <a:avLst/>
                <a:gdLst>
                  <a:gd name="connsiteX0" fmla="*/ 80518 w 110401"/>
                  <a:gd name="connsiteY0" fmla="*/ 15169 h 106841"/>
                  <a:gd name="connsiteX1" fmla="*/ 58341 w 110401"/>
                  <a:gd name="connsiteY1" fmla="*/ 75 h 106841"/>
                  <a:gd name="connsiteX2" fmla="*/ 248 w 110401"/>
                  <a:gd name="connsiteY2" fmla="*/ 69180 h 106841"/>
                  <a:gd name="connsiteX3" fmla="*/ 32308 w 110401"/>
                  <a:gd name="connsiteY3" fmla="*/ 106916 h 106841"/>
                  <a:gd name="connsiteX4" fmla="*/ 63645 w 110401"/>
                  <a:gd name="connsiteY4" fmla="*/ 89227 h 106841"/>
                  <a:gd name="connsiteX5" fmla="*/ 85580 w 110401"/>
                  <a:gd name="connsiteY5" fmla="*/ 106916 h 106841"/>
                  <a:gd name="connsiteX6" fmla="*/ 103418 w 110401"/>
                  <a:gd name="connsiteY6" fmla="*/ 93944 h 106841"/>
                  <a:gd name="connsiteX7" fmla="*/ 110650 w 110401"/>
                  <a:gd name="connsiteY7" fmla="*/ 70595 h 106841"/>
                  <a:gd name="connsiteX8" fmla="*/ 107757 w 110401"/>
                  <a:gd name="connsiteY8" fmla="*/ 68236 h 106841"/>
                  <a:gd name="connsiteX9" fmla="*/ 104382 w 110401"/>
                  <a:gd name="connsiteY9" fmla="*/ 72481 h 106841"/>
                  <a:gd name="connsiteX10" fmla="*/ 86062 w 110401"/>
                  <a:gd name="connsiteY10" fmla="*/ 101727 h 106841"/>
                  <a:gd name="connsiteX11" fmla="*/ 78831 w 110401"/>
                  <a:gd name="connsiteY11" fmla="*/ 90878 h 106841"/>
                  <a:gd name="connsiteX12" fmla="*/ 81965 w 110401"/>
                  <a:gd name="connsiteY12" fmla="*/ 73425 h 106841"/>
                  <a:gd name="connsiteX13" fmla="*/ 87268 w 110401"/>
                  <a:gd name="connsiteY13" fmla="*/ 52198 h 106841"/>
                  <a:gd name="connsiteX14" fmla="*/ 95946 w 110401"/>
                  <a:gd name="connsiteY14" fmla="*/ 19179 h 106841"/>
                  <a:gd name="connsiteX15" fmla="*/ 97633 w 110401"/>
                  <a:gd name="connsiteY15" fmla="*/ 11160 h 106841"/>
                  <a:gd name="connsiteX16" fmla="*/ 90642 w 110401"/>
                  <a:gd name="connsiteY16" fmla="*/ 4792 h 106841"/>
                  <a:gd name="connsiteX17" fmla="*/ 80518 w 110401"/>
                  <a:gd name="connsiteY17" fmla="*/ 15169 h 106841"/>
                  <a:gd name="connsiteX18" fmla="*/ 64850 w 110401"/>
                  <a:gd name="connsiteY18" fmla="*/ 76255 h 106841"/>
                  <a:gd name="connsiteX19" fmla="*/ 60029 w 110401"/>
                  <a:gd name="connsiteY19" fmla="*/ 84982 h 106841"/>
                  <a:gd name="connsiteX20" fmla="*/ 32790 w 110401"/>
                  <a:gd name="connsiteY20" fmla="*/ 101727 h 106841"/>
                  <a:gd name="connsiteX21" fmla="*/ 17363 w 110401"/>
                  <a:gd name="connsiteY21" fmla="*/ 79557 h 106841"/>
                  <a:gd name="connsiteX22" fmla="*/ 30620 w 110401"/>
                  <a:gd name="connsiteY22" fmla="*/ 27905 h 106841"/>
                  <a:gd name="connsiteX23" fmla="*/ 58583 w 110401"/>
                  <a:gd name="connsiteY23" fmla="*/ 5263 h 106841"/>
                  <a:gd name="connsiteX24" fmla="*/ 77626 w 110401"/>
                  <a:gd name="connsiteY24" fmla="*/ 26019 h 106841"/>
                  <a:gd name="connsiteX25" fmla="*/ 76902 w 110401"/>
                  <a:gd name="connsiteY25" fmla="*/ 30028 h 106841"/>
                  <a:gd name="connsiteX26" fmla="*/ 64850 w 110401"/>
                  <a:gd name="connsiteY26" fmla="*/ 76255 h 10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1" h="106841">
                    <a:moveTo>
                      <a:pt x="80518" y="15169"/>
                    </a:moveTo>
                    <a:cubicBezTo>
                      <a:pt x="76179" y="6443"/>
                      <a:pt x="69189" y="75"/>
                      <a:pt x="58341" y="75"/>
                    </a:cubicBezTo>
                    <a:cubicBezTo>
                      <a:pt x="30138" y="75"/>
                      <a:pt x="248" y="34745"/>
                      <a:pt x="248" y="69180"/>
                    </a:cubicBezTo>
                    <a:cubicBezTo>
                      <a:pt x="248" y="91350"/>
                      <a:pt x="13506" y="106916"/>
                      <a:pt x="32308" y="106916"/>
                    </a:cubicBezTo>
                    <a:cubicBezTo>
                      <a:pt x="37129" y="106916"/>
                      <a:pt x="49181" y="105973"/>
                      <a:pt x="63645" y="89227"/>
                    </a:cubicBezTo>
                    <a:cubicBezTo>
                      <a:pt x="65573" y="99133"/>
                      <a:pt x="74010" y="106916"/>
                      <a:pt x="85580" y="106916"/>
                    </a:cubicBezTo>
                    <a:cubicBezTo>
                      <a:pt x="94017" y="106916"/>
                      <a:pt x="99561" y="101491"/>
                      <a:pt x="103418" y="93944"/>
                    </a:cubicBezTo>
                    <a:cubicBezTo>
                      <a:pt x="107516" y="85453"/>
                      <a:pt x="110650" y="71066"/>
                      <a:pt x="110650" y="70595"/>
                    </a:cubicBezTo>
                    <a:cubicBezTo>
                      <a:pt x="110650" y="68236"/>
                      <a:pt x="108480" y="68236"/>
                      <a:pt x="107757" y="68236"/>
                    </a:cubicBezTo>
                    <a:cubicBezTo>
                      <a:pt x="105347" y="68236"/>
                      <a:pt x="105106" y="69180"/>
                      <a:pt x="104382" y="72481"/>
                    </a:cubicBezTo>
                    <a:cubicBezTo>
                      <a:pt x="100285" y="87812"/>
                      <a:pt x="95946" y="101727"/>
                      <a:pt x="86062" y="101727"/>
                    </a:cubicBezTo>
                    <a:cubicBezTo>
                      <a:pt x="79554" y="101727"/>
                      <a:pt x="78831" y="95595"/>
                      <a:pt x="78831" y="90878"/>
                    </a:cubicBezTo>
                    <a:cubicBezTo>
                      <a:pt x="78831" y="85689"/>
                      <a:pt x="79313" y="83802"/>
                      <a:pt x="81965" y="73425"/>
                    </a:cubicBezTo>
                    <a:cubicBezTo>
                      <a:pt x="84616" y="63519"/>
                      <a:pt x="85098" y="61161"/>
                      <a:pt x="87268" y="52198"/>
                    </a:cubicBezTo>
                    <a:lnTo>
                      <a:pt x="95946" y="19179"/>
                    </a:lnTo>
                    <a:cubicBezTo>
                      <a:pt x="97633" y="12575"/>
                      <a:pt x="97633" y="12103"/>
                      <a:pt x="97633" y="11160"/>
                    </a:cubicBezTo>
                    <a:cubicBezTo>
                      <a:pt x="97633" y="7150"/>
                      <a:pt x="94740" y="4792"/>
                      <a:pt x="90642" y="4792"/>
                    </a:cubicBezTo>
                    <a:cubicBezTo>
                      <a:pt x="84857" y="4792"/>
                      <a:pt x="81241" y="9981"/>
                      <a:pt x="80518" y="15169"/>
                    </a:cubicBezTo>
                    <a:close/>
                    <a:moveTo>
                      <a:pt x="64850" y="76255"/>
                    </a:moveTo>
                    <a:cubicBezTo>
                      <a:pt x="63645" y="80500"/>
                      <a:pt x="63645" y="80972"/>
                      <a:pt x="60029" y="84982"/>
                    </a:cubicBezTo>
                    <a:cubicBezTo>
                      <a:pt x="49423" y="97954"/>
                      <a:pt x="39539" y="101727"/>
                      <a:pt x="32790" y="101727"/>
                    </a:cubicBezTo>
                    <a:cubicBezTo>
                      <a:pt x="20737" y="101727"/>
                      <a:pt x="17363" y="88755"/>
                      <a:pt x="17363" y="79557"/>
                    </a:cubicBezTo>
                    <a:cubicBezTo>
                      <a:pt x="17363" y="67764"/>
                      <a:pt x="25076" y="38755"/>
                      <a:pt x="30620" y="27905"/>
                    </a:cubicBezTo>
                    <a:cubicBezTo>
                      <a:pt x="38093" y="13990"/>
                      <a:pt x="48940" y="5263"/>
                      <a:pt x="58583" y="5263"/>
                    </a:cubicBezTo>
                    <a:cubicBezTo>
                      <a:pt x="74251" y="5263"/>
                      <a:pt x="77626" y="24603"/>
                      <a:pt x="77626" y="26019"/>
                    </a:cubicBezTo>
                    <a:cubicBezTo>
                      <a:pt x="77626" y="27434"/>
                      <a:pt x="77144" y="28849"/>
                      <a:pt x="76902" y="30028"/>
                    </a:cubicBezTo>
                    <a:lnTo>
                      <a:pt x="64850" y="76255"/>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8" name="Freeform: Shape 287">
                <a:extLst>
                  <a:ext uri="{FF2B5EF4-FFF2-40B4-BE49-F238E27FC236}">
                    <a16:creationId xmlns:a16="http://schemas.microsoft.com/office/drawing/2014/main" id="{9A6E3974-7045-484E-AEB8-2CFE4CBB4CD0}"/>
                  </a:ext>
                </a:extLst>
              </p:cNvPr>
              <p:cNvSpPr/>
              <p:nvPr>
                <p:custDataLst>
                  <p:tags r:id="rId73"/>
                </p:custDataLst>
              </p:nvPr>
            </p:nvSpPr>
            <p:spPr>
              <a:xfrm>
                <a:off x="10917266" y="4921669"/>
                <a:ext cx="120044" cy="106841"/>
              </a:xfrm>
              <a:custGeom>
                <a:avLst/>
                <a:gdLst>
                  <a:gd name="connsiteX0" fmla="*/ 73774 w 120044"/>
                  <a:gd name="connsiteY0" fmla="*/ 33094 h 106841"/>
                  <a:gd name="connsiteX1" fmla="*/ 97638 w 120044"/>
                  <a:gd name="connsiteY1" fmla="*/ 5263 h 106841"/>
                  <a:gd name="connsiteX2" fmla="*/ 109691 w 120044"/>
                  <a:gd name="connsiteY2" fmla="*/ 8330 h 106841"/>
                  <a:gd name="connsiteX3" fmla="*/ 98120 w 120044"/>
                  <a:gd name="connsiteY3" fmla="*/ 21066 h 106841"/>
                  <a:gd name="connsiteX4" fmla="*/ 107280 w 120044"/>
                  <a:gd name="connsiteY4" fmla="*/ 29320 h 106841"/>
                  <a:gd name="connsiteX5" fmla="*/ 120297 w 120044"/>
                  <a:gd name="connsiteY5" fmla="*/ 15641 h 106841"/>
                  <a:gd name="connsiteX6" fmla="*/ 97879 w 120044"/>
                  <a:gd name="connsiteY6" fmla="*/ 75 h 106841"/>
                  <a:gd name="connsiteX7" fmla="*/ 72569 w 120044"/>
                  <a:gd name="connsiteY7" fmla="*/ 18000 h 106841"/>
                  <a:gd name="connsiteX8" fmla="*/ 46535 w 120044"/>
                  <a:gd name="connsiteY8" fmla="*/ 75 h 106841"/>
                  <a:gd name="connsiteX9" fmla="*/ 7726 w 120044"/>
                  <a:gd name="connsiteY9" fmla="*/ 36396 h 106841"/>
                  <a:gd name="connsiteX10" fmla="*/ 10618 w 120044"/>
                  <a:gd name="connsiteY10" fmla="*/ 38755 h 106841"/>
                  <a:gd name="connsiteX11" fmla="*/ 13752 w 120044"/>
                  <a:gd name="connsiteY11" fmla="*/ 36160 h 106841"/>
                  <a:gd name="connsiteX12" fmla="*/ 46053 w 120044"/>
                  <a:gd name="connsiteY12" fmla="*/ 5263 h 106841"/>
                  <a:gd name="connsiteX13" fmla="*/ 59070 w 120044"/>
                  <a:gd name="connsiteY13" fmla="*/ 21066 h 106841"/>
                  <a:gd name="connsiteX14" fmla="*/ 46053 w 120044"/>
                  <a:gd name="connsiteY14" fmla="*/ 77199 h 106841"/>
                  <a:gd name="connsiteX15" fmla="*/ 23153 w 120044"/>
                  <a:gd name="connsiteY15" fmla="*/ 101727 h 106841"/>
                  <a:gd name="connsiteX16" fmla="*/ 11100 w 120044"/>
                  <a:gd name="connsiteY16" fmla="*/ 98661 h 106841"/>
                  <a:gd name="connsiteX17" fmla="*/ 22430 w 120044"/>
                  <a:gd name="connsiteY17" fmla="*/ 85925 h 106841"/>
                  <a:gd name="connsiteX18" fmla="*/ 13511 w 120044"/>
                  <a:gd name="connsiteY18" fmla="*/ 77670 h 106841"/>
                  <a:gd name="connsiteX19" fmla="*/ 253 w 120044"/>
                  <a:gd name="connsiteY19" fmla="*/ 91350 h 106841"/>
                  <a:gd name="connsiteX20" fmla="*/ 22912 w 120044"/>
                  <a:gd name="connsiteY20" fmla="*/ 106916 h 106841"/>
                  <a:gd name="connsiteX21" fmla="*/ 48223 w 120044"/>
                  <a:gd name="connsiteY21" fmla="*/ 88991 h 106841"/>
                  <a:gd name="connsiteX22" fmla="*/ 74256 w 120044"/>
                  <a:gd name="connsiteY22" fmla="*/ 106916 h 106841"/>
                  <a:gd name="connsiteX23" fmla="*/ 112825 w 120044"/>
                  <a:gd name="connsiteY23" fmla="*/ 70595 h 106841"/>
                  <a:gd name="connsiteX24" fmla="*/ 109932 w 120044"/>
                  <a:gd name="connsiteY24" fmla="*/ 68236 h 106841"/>
                  <a:gd name="connsiteX25" fmla="*/ 106798 w 120044"/>
                  <a:gd name="connsiteY25" fmla="*/ 70831 h 106841"/>
                  <a:gd name="connsiteX26" fmla="*/ 74738 w 120044"/>
                  <a:gd name="connsiteY26" fmla="*/ 101727 h 106841"/>
                  <a:gd name="connsiteX27" fmla="*/ 61480 w 120044"/>
                  <a:gd name="connsiteY27" fmla="*/ 86161 h 106841"/>
                  <a:gd name="connsiteX28" fmla="*/ 65578 w 120044"/>
                  <a:gd name="connsiteY28" fmla="*/ 65406 h 106841"/>
                  <a:gd name="connsiteX29" fmla="*/ 73774 w 120044"/>
                  <a:gd name="connsiteY29" fmla="*/ 33094 h 10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0044" h="106841">
                    <a:moveTo>
                      <a:pt x="73774" y="33094"/>
                    </a:moveTo>
                    <a:cubicBezTo>
                      <a:pt x="75220" y="26962"/>
                      <a:pt x="80765" y="5263"/>
                      <a:pt x="97638" y="5263"/>
                    </a:cubicBezTo>
                    <a:cubicBezTo>
                      <a:pt x="98844" y="5263"/>
                      <a:pt x="104629" y="5263"/>
                      <a:pt x="109691" y="8330"/>
                    </a:cubicBezTo>
                    <a:cubicBezTo>
                      <a:pt x="102941" y="9509"/>
                      <a:pt x="98120" y="15405"/>
                      <a:pt x="98120" y="21066"/>
                    </a:cubicBezTo>
                    <a:cubicBezTo>
                      <a:pt x="98120" y="24839"/>
                      <a:pt x="100772" y="29320"/>
                      <a:pt x="107280" y="29320"/>
                    </a:cubicBezTo>
                    <a:cubicBezTo>
                      <a:pt x="112584" y="29320"/>
                      <a:pt x="120297" y="25075"/>
                      <a:pt x="120297" y="15641"/>
                    </a:cubicBezTo>
                    <a:cubicBezTo>
                      <a:pt x="120297" y="3377"/>
                      <a:pt x="106075" y="75"/>
                      <a:pt x="97879" y="75"/>
                    </a:cubicBezTo>
                    <a:cubicBezTo>
                      <a:pt x="83898" y="75"/>
                      <a:pt x="75461" y="12575"/>
                      <a:pt x="72569" y="18000"/>
                    </a:cubicBezTo>
                    <a:cubicBezTo>
                      <a:pt x="66543" y="2433"/>
                      <a:pt x="53526" y="75"/>
                      <a:pt x="46535" y="75"/>
                    </a:cubicBezTo>
                    <a:cubicBezTo>
                      <a:pt x="21466" y="75"/>
                      <a:pt x="7726" y="30500"/>
                      <a:pt x="7726" y="36396"/>
                    </a:cubicBezTo>
                    <a:cubicBezTo>
                      <a:pt x="7726" y="38755"/>
                      <a:pt x="10136" y="38755"/>
                      <a:pt x="10618" y="38755"/>
                    </a:cubicBezTo>
                    <a:cubicBezTo>
                      <a:pt x="12547" y="38755"/>
                      <a:pt x="13270" y="38283"/>
                      <a:pt x="13752" y="36160"/>
                    </a:cubicBezTo>
                    <a:cubicBezTo>
                      <a:pt x="21948" y="11160"/>
                      <a:pt x="37857" y="5263"/>
                      <a:pt x="46053" y="5263"/>
                    </a:cubicBezTo>
                    <a:cubicBezTo>
                      <a:pt x="50633" y="5263"/>
                      <a:pt x="59070" y="7386"/>
                      <a:pt x="59070" y="21066"/>
                    </a:cubicBezTo>
                    <a:cubicBezTo>
                      <a:pt x="59070" y="28377"/>
                      <a:pt x="54972" y="44179"/>
                      <a:pt x="46053" y="77199"/>
                    </a:cubicBezTo>
                    <a:cubicBezTo>
                      <a:pt x="42196" y="91821"/>
                      <a:pt x="33759" y="101727"/>
                      <a:pt x="23153" y="101727"/>
                    </a:cubicBezTo>
                    <a:cubicBezTo>
                      <a:pt x="21707" y="101727"/>
                      <a:pt x="16163" y="101727"/>
                      <a:pt x="11100" y="98661"/>
                    </a:cubicBezTo>
                    <a:cubicBezTo>
                      <a:pt x="17127" y="97482"/>
                      <a:pt x="22430" y="92529"/>
                      <a:pt x="22430" y="85925"/>
                    </a:cubicBezTo>
                    <a:cubicBezTo>
                      <a:pt x="22430" y="79557"/>
                      <a:pt x="17127" y="77670"/>
                      <a:pt x="13511" y="77670"/>
                    </a:cubicBezTo>
                    <a:cubicBezTo>
                      <a:pt x="6279" y="77670"/>
                      <a:pt x="253" y="83802"/>
                      <a:pt x="253" y="91350"/>
                    </a:cubicBezTo>
                    <a:cubicBezTo>
                      <a:pt x="253" y="102199"/>
                      <a:pt x="12306" y="106916"/>
                      <a:pt x="22912" y="106916"/>
                    </a:cubicBezTo>
                    <a:cubicBezTo>
                      <a:pt x="38821" y="106916"/>
                      <a:pt x="47499" y="90406"/>
                      <a:pt x="48223" y="88991"/>
                    </a:cubicBezTo>
                    <a:cubicBezTo>
                      <a:pt x="51115" y="97718"/>
                      <a:pt x="59793" y="106916"/>
                      <a:pt x="74256" y="106916"/>
                    </a:cubicBezTo>
                    <a:cubicBezTo>
                      <a:pt x="99085" y="106916"/>
                      <a:pt x="112825" y="76491"/>
                      <a:pt x="112825" y="70595"/>
                    </a:cubicBezTo>
                    <a:cubicBezTo>
                      <a:pt x="112825" y="68236"/>
                      <a:pt x="110655" y="68236"/>
                      <a:pt x="109932" y="68236"/>
                    </a:cubicBezTo>
                    <a:cubicBezTo>
                      <a:pt x="107762" y="68236"/>
                      <a:pt x="107280" y="69180"/>
                      <a:pt x="106798" y="70831"/>
                    </a:cubicBezTo>
                    <a:cubicBezTo>
                      <a:pt x="98844" y="96067"/>
                      <a:pt x="82452" y="101727"/>
                      <a:pt x="74738" y="101727"/>
                    </a:cubicBezTo>
                    <a:cubicBezTo>
                      <a:pt x="65337" y="101727"/>
                      <a:pt x="61480" y="94180"/>
                      <a:pt x="61480" y="86161"/>
                    </a:cubicBezTo>
                    <a:cubicBezTo>
                      <a:pt x="61480" y="80972"/>
                      <a:pt x="62927" y="75783"/>
                      <a:pt x="65578" y="65406"/>
                    </a:cubicBezTo>
                    <a:lnTo>
                      <a:pt x="73774" y="33094"/>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9" name="Freeform: Shape 288">
                <a:extLst>
                  <a:ext uri="{FF2B5EF4-FFF2-40B4-BE49-F238E27FC236}">
                    <a16:creationId xmlns:a16="http://schemas.microsoft.com/office/drawing/2014/main" id="{1D5FC664-8A09-4663-AA4B-E34E1D029DCD}"/>
                  </a:ext>
                </a:extLst>
              </p:cNvPr>
              <p:cNvSpPr/>
              <p:nvPr>
                <p:custDataLst>
                  <p:tags r:id="rId74"/>
                </p:custDataLst>
              </p:nvPr>
            </p:nvSpPr>
            <p:spPr>
              <a:xfrm>
                <a:off x="11128500" y="4939358"/>
                <a:ext cx="160299" cy="55189"/>
              </a:xfrm>
              <a:custGeom>
                <a:avLst/>
                <a:gdLst>
                  <a:gd name="connsiteX0" fmla="*/ 152366 w 160299"/>
                  <a:gd name="connsiteY0" fmla="*/ 9509 h 55189"/>
                  <a:gd name="connsiteX1" fmla="*/ 160561 w 160299"/>
                  <a:gd name="connsiteY1" fmla="*/ 4792 h 55189"/>
                  <a:gd name="connsiteX2" fmla="*/ 152607 w 160299"/>
                  <a:gd name="connsiteY2" fmla="*/ 75 h 55189"/>
                  <a:gd name="connsiteX3" fmla="*/ 8216 w 160299"/>
                  <a:gd name="connsiteY3" fmla="*/ 75 h 55189"/>
                  <a:gd name="connsiteX4" fmla="*/ 262 w 160299"/>
                  <a:gd name="connsiteY4" fmla="*/ 4792 h 55189"/>
                  <a:gd name="connsiteX5" fmla="*/ 8457 w 160299"/>
                  <a:gd name="connsiteY5" fmla="*/ 9509 h 55189"/>
                  <a:gd name="connsiteX6" fmla="*/ 152366 w 160299"/>
                  <a:gd name="connsiteY6" fmla="*/ 9509 h 55189"/>
                  <a:gd name="connsiteX7" fmla="*/ 152607 w 160299"/>
                  <a:gd name="connsiteY7" fmla="*/ 55264 h 55189"/>
                  <a:gd name="connsiteX8" fmla="*/ 160561 w 160299"/>
                  <a:gd name="connsiteY8" fmla="*/ 50547 h 55189"/>
                  <a:gd name="connsiteX9" fmla="*/ 152366 w 160299"/>
                  <a:gd name="connsiteY9" fmla="*/ 45830 h 55189"/>
                  <a:gd name="connsiteX10" fmla="*/ 8457 w 160299"/>
                  <a:gd name="connsiteY10" fmla="*/ 45830 h 55189"/>
                  <a:gd name="connsiteX11" fmla="*/ 262 w 160299"/>
                  <a:gd name="connsiteY11" fmla="*/ 50547 h 55189"/>
                  <a:gd name="connsiteX12" fmla="*/ 8216 w 160299"/>
                  <a:gd name="connsiteY12" fmla="*/ 55264 h 55189"/>
                  <a:gd name="connsiteX13" fmla="*/ 152607 w 160299"/>
                  <a:gd name="connsiteY13" fmla="*/ 55264 h 5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299" h="55189">
                    <a:moveTo>
                      <a:pt x="152366" y="9509"/>
                    </a:moveTo>
                    <a:cubicBezTo>
                      <a:pt x="155981" y="9509"/>
                      <a:pt x="160561" y="9509"/>
                      <a:pt x="160561" y="4792"/>
                    </a:cubicBezTo>
                    <a:cubicBezTo>
                      <a:pt x="160561" y="75"/>
                      <a:pt x="155981" y="75"/>
                      <a:pt x="152607" y="75"/>
                    </a:cubicBezTo>
                    <a:lnTo>
                      <a:pt x="8216" y="75"/>
                    </a:lnTo>
                    <a:cubicBezTo>
                      <a:pt x="4842" y="75"/>
                      <a:pt x="262" y="75"/>
                      <a:pt x="262" y="4792"/>
                    </a:cubicBezTo>
                    <a:cubicBezTo>
                      <a:pt x="262" y="9509"/>
                      <a:pt x="4842" y="9509"/>
                      <a:pt x="8457" y="9509"/>
                    </a:cubicBezTo>
                    <a:lnTo>
                      <a:pt x="152366" y="9509"/>
                    </a:lnTo>
                    <a:close/>
                    <a:moveTo>
                      <a:pt x="152607" y="55264"/>
                    </a:moveTo>
                    <a:cubicBezTo>
                      <a:pt x="155981" y="55264"/>
                      <a:pt x="160561" y="55264"/>
                      <a:pt x="160561" y="50547"/>
                    </a:cubicBezTo>
                    <a:cubicBezTo>
                      <a:pt x="160561" y="45830"/>
                      <a:pt x="155981" y="45830"/>
                      <a:pt x="152366" y="45830"/>
                    </a:cubicBezTo>
                    <a:lnTo>
                      <a:pt x="8457" y="45830"/>
                    </a:lnTo>
                    <a:cubicBezTo>
                      <a:pt x="4842" y="45830"/>
                      <a:pt x="262" y="45830"/>
                      <a:pt x="262" y="50547"/>
                    </a:cubicBezTo>
                    <a:cubicBezTo>
                      <a:pt x="262" y="55264"/>
                      <a:pt x="4842" y="55264"/>
                      <a:pt x="8216" y="55264"/>
                    </a:cubicBezTo>
                    <a:lnTo>
                      <a:pt x="152607" y="55264"/>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0" name="Freeform: Shape 289">
                <a:extLst>
                  <a:ext uri="{FF2B5EF4-FFF2-40B4-BE49-F238E27FC236}">
                    <a16:creationId xmlns:a16="http://schemas.microsoft.com/office/drawing/2014/main" id="{28127927-59F7-4D3A-8C76-01A505A68640}"/>
                  </a:ext>
                </a:extLst>
              </p:cNvPr>
              <p:cNvSpPr/>
              <p:nvPr>
                <p:custDataLst>
                  <p:tags r:id="rId75"/>
                </p:custDataLst>
              </p:nvPr>
            </p:nvSpPr>
            <p:spPr>
              <a:xfrm>
                <a:off x="11377158" y="4921669"/>
                <a:ext cx="188261" cy="104246"/>
              </a:xfrm>
              <a:custGeom>
                <a:avLst/>
                <a:gdLst>
                  <a:gd name="connsiteX0" fmla="*/ 19074 w 188261"/>
                  <a:gd name="connsiteY0" fmla="*/ 23188 h 104246"/>
                  <a:gd name="connsiteX1" fmla="*/ 19074 w 188261"/>
                  <a:gd name="connsiteY1" fmla="*/ 86397 h 104246"/>
                  <a:gd name="connsiteX2" fmla="*/ 272 w 188261"/>
                  <a:gd name="connsiteY2" fmla="*/ 97010 h 104246"/>
                  <a:gd name="connsiteX3" fmla="*/ 272 w 188261"/>
                  <a:gd name="connsiteY3" fmla="*/ 104322 h 104246"/>
                  <a:gd name="connsiteX4" fmla="*/ 27511 w 188261"/>
                  <a:gd name="connsiteY4" fmla="*/ 103614 h 104246"/>
                  <a:gd name="connsiteX5" fmla="*/ 54509 w 188261"/>
                  <a:gd name="connsiteY5" fmla="*/ 104322 h 104246"/>
                  <a:gd name="connsiteX6" fmla="*/ 54509 w 188261"/>
                  <a:gd name="connsiteY6" fmla="*/ 97010 h 104246"/>
                  <a:gd name="connsiteX7" fmla="*/ 35707 w 188261"/>
                  <a:gd name="connsiteY7" fmla="*/ 86397 h 104246"/>
                  <a:gd name="connsiteX8" fmla="*/ 35707 w 188261"/>
                  <a:gd name="connsiteY8" fmla="*/ 43000 h 104246"/>
                  <a:gd name="connsiteX9" fmla="*/ 68249 w 188261"/>
                  <a:gd name="connsiteY9" fmla="*/ 5263 h 104246"/>
                  <a:gd name="connsiteX10" fmla="*/ 86087 w 188261"/>
                  <a:gd name="connsiteY10" fmla="*/ 31443 h 104246"/>
                  <a:gd name="connsiteX11" fmla="*/ 86087 w 188261"/>
                  <a:gd name="connsiteY11" fmla="*/ 86397 h 104246"/>
                  <a:gd name="connsiteX12" fmla="*/ 67285 w 188261"/>
                  <a:gd name="connsiteY12" fmla="*/ 97010 h 104246"/>
                  <a:gd name="connsiteX13" fmla="*/ 67285 w 188261"/>
                  <a:gd name="connsiteY13" fmla="*/ 104322 h 104246"/>
                  <a:gd name="connsiteX14" fmla="*/ 94524 w 188261"/>
                  <a:gd name="connsiteY14" fmla="*/ 103614 h 104246"/>
                  <a:gd name="connsiteX15" fmla="*/ 121521 w 188261"/>
                  <a:gd name="connsiteY15" fmla="*/ 104322 h 104246"/>
                  <a:gd name="connsiteX16" fmla="*/ 121521 w 188261"/>
                  <a:gd name="connsiteY16" fmla="*/ 97010 h 104246"/>
                  <a:gd name="connsiteX17" fmla="*/ 102719 w 188261"/>
                  <a:gd name="connsiteY17" fmla="*/ 86397 h 104246"/>
                  <a:gd name="connsiteX18" fmla="*/ 102719 w 188261"/>
                  <a:gd name="connsiteY18" fmla="*/ 43000 h 104246"/>
                  <a:gd name="connsiteX19" fmla="*/ 135261 w 188261"/>
                  <a:gd name="connsiteY19" fmla="*/ 5263 h 104246"/>
                  <a:gd name="connsiteX20" fmla="*/ 153099 w 188261"/>
                  <a:gd name="connsiteY20" fmla="*/ 31443 h 104246"/>
                  <a:gd name="connsiteX21" fmla="*/ 153099 w 188261"/>
                  <a:gd name="connsiteY21" fmla="*/ 86397 h 104246"/>
                  <a:gd name="connsiteX22" fmla="*/ 134297 w 188261"/>
                  <a:gd name="connsiteY22" fmla="*/ 97010 h 104246"/>
                  <a:gd name="connsiteX23" fmla="*/ 134297 w 188261"/>
                  <a:gd name="connsiteY23" fmla="*/ 104322 h 104246"/>
                  <a:gd name="connsiteX24" fmla="*/ 161536 w 188261"/>
                  <a:gd name="connsiteY24" fmla="*/ 103614 h 104246"/>
                  <a:gd name="connsiteX25" fmla="*/ 188534 w 188261"/>
                  <a:gd name="connsiteY25" fmla="*/ 104322 h 104246"/>
                  <a:gd name="connsiteX26" fmla="*/ 188534 w 188261"/>
                  <a:gd name="connsiteY26" fmla="*/ 97010 h 104246"/>
                  <a:gd name="connsiteX27" fmla="*/ 169732 w 188261"/>
                  <a:gd name="connsiteY27" fmla="*/ 89935 h 104246"/>
                  <a:gd name="connsiteX28" fmla="*/ 169732 w 188261"/>
                  <a:gd name="connsiteY28" fmla="*/ 44887 h 104246"/>
                  <a:gd name="connsiteX29" fmla="*/ 162259 w 188261"/>
                  <a:gd name="connsiteY29" fmla="*/ 8801 h 104246"/>
                  <a:gd name="connsiteX30" fmla="*/ 136949 w 188261"/>
                  <a:gd name="connsiteY30" fmla="*/ 75 h 104246"/>
                  <a:gd name="connsiteX31" fmla="*/ 101996 w 188261"/>
                  <a:gd name="connsiteY31" fmla="*/ 23188 h 104246"/>
                  <a:gd name="connsiteX32" fmla="*/ 69936 w 188261"/>
                  <a:gd name="connsiteY32" fmla="*/ 75 h 104246"/>
                  <a:gd name="connsiteX33" fmla="*/ 34260 w 188261"/>
                  <a:gd name="connsiteY33" fmla="*/ 24839 h 104246"/>
                  <a:gd name="connsiteX34" fmla="*/ 34260 w 188261"/>
                  <a:gd name="connsiteY34" fmla="*/ 75 h 104246"/>
                  <a:gd name="connsiteX35" fmla="*/ 272 w 188261"/>
                  <a:gd name="connsiteY35" fmla="*/ 2669 h 104246"/>
                  <a:gd name="connsiteX36" fmla="*/ 272 w 188261"/>
                  <a:gd name="connsiteY36" fmla="*/ 9981 h 104246"/>
                  <a:gd name="connsiteX37" fmla="*/ 19074 w 188261"/>
                  <a:gd name="connsiteY37" fmla="*/ 23188 h 10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8261" h="104246">
                    <a:moveTo>
                      <a:pt x="19074" y="23188"/>
                    </a:moveTo>
                    <a:lnTo>
                      <a:pt x="19074" y="86397"/>
                    </a:lnTo>
                    <a:cubicBezTo>
                      <a:pt x="19074" y="97010"/>
                      <a:pt x="16423" y="97010"/>
                      <a:pt x="272" y="97010"/>
                    </a:cubicBezTo>
                    <a:lnTo>
                      <a:pt x="272" y="104322"/>
                    </a:lnTo>
                    <a:cubicBezTo>
                      <a:pt x="8709" y="104086"/>
                      <a:pt x="21003" y="103614"/>
                      <a:pt x="27511" y="103614"/>
                    </a:cubicBezTo>
                    <a:cubicBezTo>
                      <a:pt x="33778" y="103614"/>
                      <a:pt x="46313" y="104086"/>
                      <a:pt x="54509" y="104322"/>
                    </a:cubicBezTo>
                    <a:lnTo>
                      <a:pt x="54509" y="97010"/>
                    </a:lnTo>
                    <a:cubicBezTo>
                      <a:pt x="38358" y="97010"/>
                      <a:pt x="35707" y="97010"/>
                      <a:pt x="35707" y="86397"/>
                    </a:cubicBezTo>
                    <a:lnTo>
                      <a:pt x="35707" y="43000"/>
                    </a:lnTo>
                    <a:cubicBezTo>
                      <a:pt x="35707" y="18471"/>
                      <a:pt x="52822" y="5263"/>
                      <a:pt x="68249" y="5263"/>
                    </a:cubicBezTo>
                    <a:cubicBezTo>
                      <a:pt x="83435" y="5263"/>
                      <a:pt x="86087" y="18000"/>
                      <a:pt x="86087" y="31443"/>
                    </a:cubicBezTo>
                    <a:lnTo>
                      <a:pt x="86087" y="86397"/>
                    </a:lnTo>
                    <a:cubicBezTo>
                      <a:pt x="86087" y="97010"/>
                      <a:pt x="83435" y="97010"/>
                      <a:pt x="67285" y="97010"/>
                    </a:cubicBezTo>
                    <a:lnTo>
                      <a:pt x="67285" y="104322"/>
                    </a:lnTo>
                    <a:cubicBezTo>
                      <a:pt x="75721" y="104086"/>
                      <a:pt x="88015" y="103614"/>
                      <a:pt x="94524" y="103614"/>
                    </a:cubicBezTo>
                    <a:cubicBezTo>
                      <a:pt x="100791" y="103614"/>
                      <a:pt x="113326" y="104086"/>
                      <a:pt x="121521" y="104322"/>
                    </a:cubicBezTo>
                    <a:lnTo>
                      <a:pt x="121521" y="97010"/>
                    </a:lnTo>
                    <a:cubicBezTo>
                      <a:pt x="105371" y="97010"/>
                      <a:pt x="102719" y="97010"/>
                      <a:pt x="102719" y="86397"/>
                    </a:cubicBezTo>
                    <a:lnTo>
                      <a:pt x="102719" y="43000"/>
                    </a:lnTo>
                    <a:cubicBezTo>
                      <a:pt x="102719" y="18471"/>
                      <a:pt x="119834" y="5263"/>
                      <a:pt x="135261" y="5263"/>
                    </a:cubicBezTo>
                    <a:cubicBezTo>
                      <a:pt x="150448" y="5263"/>
                      <a:pt x="153099" y="18000"/>
                      <a:pt x="153099" y="31443"/>
                    </a:cubicBezTo>
                    <a:lnTo>
                      <a:pt x="153099" y="86397"/>
                    </a:lnTo>
                    <a:cubicBezTo>
                      <a:pt x="153099" y="97010"/>
                      <a:pt x="150448" y="97010"/>
                      <a:pt x="134297" y="97010"/>
                    </a:cubicBezTo>
                    <a:lnTo>
                      <a:pt x="134297" y="104322"/>
                    </a:lnTo>
                    <a:cubicBezTo>
                      <a:pt x="142734" y="104086"/>
                      <a:pt x="155028" y="103614"/>
                      <a:pt x="161536" y="103614"/>
                    </a:cubicBezTo>
                    <a:cubicBezTo>
                      <a:pt x="167804" y="103614"/>
                      <a:pt x="180338" y="104086"/>
                      <a:pt x="188534" y="104322"/>
                    </a:cubicBezTo>
                    <a:lnTo>
                      <a:pt x="188534" y="97010"/>
                    </a:lnTo>
                    <a:cubicBezTo>
                      <a:pt x="175999" y="97010"/>
                      <a:pt x="169973" y="97010"/>
                      <a:pt x="169732" y="89935"/>
                    </a:cubicBezTo>
                    <a:lnTo>
                      <a:pt x="169732" y="44887"/>
                    </a:lnTo>
                    <a:cubicBezTo>
                      <a:pt x="169732" y="24603"/>
                      <a:pt x="169732" y="17292"/>
                      <a:pt x="162259" y="8801"/>
                    </a:cubicBezTo>
                    <a:cubicBezTo>
                      <a:pt x="158885" y="4792"/>
                      <a:pt x="150930" y="75"/>
                      <a:pt x="136949" y="75"/>
                    </a:cubicBezTo>
                    <a:cubicBezTo>
                      <a:pt x="116700" y="75"/>
                      <a:pt x="106094" y="14226"/>
                      <a:pt x="101996" y="23188"/>
                    </a:cubicBezTo>
                    <a:cubicBezTo>
                      <a:pt x="98621" y="2669"/>
                      <a:pt x="80784" y="75"/>
                      <a:pt x="69936" y="75"/>
                    </a:cubicBezTo>
                    <a:cubicBezTo>
                      <a:pt x="52339" y="75"/>
                      <a:pt x="41010" y="10216"/>
                      <a:pt x="34260" y="24839"/>
                    </a:cubicBezTo>
                    <a:lnTo>
                      <a:pt x="34260" y="75"/>
                    </a:lnTo>
                    <a:lnTo>
                      <a:pt x="272" y="2669"/>
                    </a:lnTo>
                    <a:lnTo>
                      <a:pt x="272" y="9981"/>
                    </a:lnTo>
                    <a:cubicBezTo>
                      <a:pt x="17146" y="9981"/>
                      <a:pt x="19074" y="11631"/>
                      <a:pt x="19074" y="23188"/>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1" name="Freeform: Shape 290">
                <a:extLst>
                  <a:ext uri="{FF2B5EF4-FFF2-40B4-BE49-F238E27FC236}">
                    <a16:creationId xmlns:a16="http://schemas.microsoft.com/office/drawing/2014/main" id="{F22197C2-5391-4AA1-B3BB-BBBA40F969FA}"/>
                  </a:ext>
                </a:extLst>
              </p:cNvPr>
              <p:cNvSpPr/>
              <p:nvPr>
                <p:custDataLst>
                  <p:tags r:id="rId76"/>
                </p:custDataLst>
              </p:nvPr>
            </p:nvSpPr>
            <p:spPr>
              <a:xfrm>
                <a:off x="11580446" y="4920254"/>
                <a:ext cx="108714" cy="108256"/>
              </a:xfrm>
              <a:custGeom>
                <a:avLst/>
                <a:gdLst>
                  <a:gd name="connsiteX0" fmla="*/ 70427 w 108714"/>
                  <a:gd name="connsiteY0" fmla="*/ 87812 h 108256"/>
                  <a:gd name="connsiteX1" fmla="*/ 89229 w 108714"/>
                  <a:gd name="connsiteY1" fmla="*/ 107152 h 108256"/>
                  <a:gd name="connsiteX2" fmla="*/ 108995 w 108714"/>
                  <a:gd name="connsiteY2" fmla="*/ 84746 h 108256"/>
                  <a:gd name="connsiteX3" fmla="*/ 108995 w 108714"/>
                  <a:gd name="connsiteY3" fmla="*/ 71538 h 108256"/>
                  <a:gd name="connsiteX4" fmla="*/ 102969 w 108714"/>
                  <a:gd name="connsiteY4" fmla="*/ 71538 h 108256"/>
                  <a:gd name="connsiteX5" fmla="*/ 102969 w 108714"/>
                  <a:gd name="connsiteY5" fmla="*/ 84746 h 108256"/>
                  <a:gd name="connsiteX6" fmla="*/ 94291 w 108714"/>
                  <a:gd name="connsiteY6" fmla="*/ 99840 h 108256"/>
                  <a:gd name="connsiteX7" fmla="*/ 85372 w 108714"/>
                  <a:gd name="connsiteY7" fmla="*/ 88048 h 108256"/>
                  <a:gd name="connsiteX8" fmla="*/ 85372 w 108714"/>
                  <a:gd name="connsiteY8" fmla="*/ 40877 h 108256"/>
                  <a:gd name="connsiteX9" fmla="*/ 76694 w 108714"/>
                  <a:gd name="connsiteY9" fmla="*/ 13047 h 108256"/>
                  <a:gd name="connsiteX10" fmla="*/ 43670 w 108714"/>
                  <a:gd name="connsiteY10" fmla="*/ 75 h 108256"/>
                  <a:gd name="connsiteX11" fmla="*/ 7271 w 108714"/>
                  <a:gd name="connsiteY11" fmla="*/ 26726 h 108256"/>
                  <a:gd name="connsiteX12" fmla="*/ 18359 w 108714"/>
                  <a:gd name="connsiteY12" fmla="*/ 37811 h 108256"/>
                  <a:gd name="connsiteX13" fmla="*/ 29448 w 108714"/>
                  <a:gd name="connsiteY13" fmla="*/ 26962 h 108256"/>
                  <a:gd name="connsiteX14" fmla="*/ 17154 w 108714"/>
                  <a:gd name="connsiteY14" fmla="*/ 16113 h 108256"/>
                  <a:gd name="connsiteX15" fmla="*/ 43188 w 108714"/>
                  <a:gd name="connsiteY15" fmla="*/ 5263 h 108256"/>
                  <a:gd name="connsiteX16" fmla="*/ 68739 w 108714"/>
                  <a:gd name="connsiteY16" fmla="*/ 35453 h 108256"/>
                  <a:gd name="connsiteX17" fmla="*/ 68739 w 108714"/>
                  <a:gd name="connsiteY17" fmla="*/ 44179 h 108256"/>
                  <a:gd name="connsiteX18" fmla="*/ 24386 w 108714"/>
                  <a:gd name="connsiteY18" fmla="*/ 52670 h 108256"/>
                  <a:gd name="connsiteX19" fmla="*/ 280 w 108714"/>
                  <a:gd name="connsiteY19" fmla="*/ 83331 h 108256"/>
                  <a:gd name="connsiteX20" fmla="*/ 38849 w 108714"/>
                  <a:gd name="connsiteY20" fmla="*/ 108331 h 108256"/>
                  <a:gd name="connsiteX21" fmla="*/ 70427 w 108714"/>
                  <a:gd name="connsiteY21" fmla="*/ 87812 h 108256"/>
                  <a:gd name="connsiteX22" fmla="*/ 68739 w 108714"/>
                  <a:gd name="connsiteY22" fmla="*/ 49132 h 108256"/>
                  <a:gd name="connsiteX23" fmla="*/ 68739 w 108714"/>
                  <a:gd name="connsiteY23" fmla="*/ 72717 h 108256"/>
                  <a:gd name="connsiteX24" fmla="*/ 40536 w 108714"/>
                  <a:gd name="connsiteY24" fmla="*/ 103142 h 108256"/>
                  <a:gd name="connsiteX25" fmla="*/ 18841 w 108714"/>
                  <a:gd name="connsiteY25" fmla="*/ 83095 h 108256"/>
                  <a:gd name="connsiteX26" fmla="*/ 68739 w 108714"/>
                  <a:gd name="connsiteY26" fmla="*/ 49132 h 10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8714" h="108256">
                    <a:moveTo>
                      <a:pt x="70427" y="87812"/>
                    </a:moveTo>
                    <a:cubicBezTo>
                      <a:pt x="71391" y="97246"/>
                      <a:pt x="77899" y="107152"/>
                      <a:pt x="89229" y="107152"/>
                    </a:cubicBezTo>
                    <a:cubicBezTo>
                      <a:pt x="94291" y="107152"/>
                      <a:pt x="108995" y="103850"/>
                      <a:pt x="108995" y="84746"/>
                    </a:cubicBezTo>
                    <a:lnTo>
                      <a:pt x="108995" y="71538"/>
                    </a:lnTo>
                    <a:lnTo>
                      <a:pt x="102969" y="71538"/>
                    </a:lnTo>
                    <a:lnTo>
                      <a:pt x="102969" y="84746"/>
                    </a:lnTo>
                    <a:cubicBezTo>
                      <a:pt x="102969" y="98425"/>
                      <a:pt x="96942" y="99840"/>
                      <a:pt x="94291" y="99840"/>
                    </a:cubicBezTo>
                    <a:cubicBezTo>
                      <a:pt x="86336" y="99840"/>
                      <a:pt x="85372" y="89227"/>
                      <a:pt x="85372" y="88048"/>
                    </a:cubicBezTo>
                    <a:lnTo>
                      <a:pt x="85372" y="40877"/>
                    </a:lnTo>
                    <a:cubicBezTo>
                      <a:pt x="85372" y="30971"/>
                      <a:pt x="85372" y="21773"/>
                      <a:pt x="76694" y="13047"/>
                    </a:cubicBezTo>
                    <a:cubicBezTo>
                      <a:pt x="67293" y="3848"/>
                      <a:pt x="55240" y="75"/>
                      <a:pt x="43670" y="75"/>
                    </a:cubicBezTo>
                    <a:cubicBezTo>
                      <a:pt x="23904" y="75"/>
                      <a:pt x="7271" y="11160"/>
                      <a:pt x="7271" y="26726"/>
                    </a:cubicBezTo>
                    <a:cubicBezTo>
                      <a:pt x="7271" y="33802"/>
                      <a:pt x="12092" y="37811"/>
                      <a:pt x="18359" y="37811"/>
                    </a:cubicBezTo>
                    <a:cubicBezTo>
                      <a:pt x="25109" y="37811"/>
                      <a:pt x="29448" y="33094"/>
                      <a:pt x="29448" y="26962"/>
                    </a:cubicBezTo>
                    <a:cubicBezTo>
                      <a:pt x="29448" y="24132"/>
                      <a:pt x="28242" y="16349"/>
                      <a:pt x="17154" y="16113"/>
                    </a:cubicBezTo>
                    <a:cubicBezTo>
                      <a:pt x="23662" y="7858"/>
                      <a:pt x="35474" y="5263"/>
                      <a:pt x="43188" y="5263"/>
                    </a:cubicBezTo>
                    <a:cubicBezTo>
                      <a:pt x="54999" y="5263"/>
                      <a:pt x="68739" y="14462"/>
                      <a:pt x="68739" y="35453"/>
                    </a:cubicBezTo>
                    <a:lnTo>
                      <a:pt x="68739" y="44179"/>
                    </a:lnTo>
                    <a:cubicBezTo>
                      <a:pt x="56446" y="44887"/>
                      <a:pt x="39572" y="45594"/>
                      <a:pt x="24386" y="52670"/>
                    </a:cubicBezTo>
                    <a:cubicBezTo>
                      <a:pt x="6307" y="60689"/>
                      <a:pt x="280" y="72953"/>
                      <a:pt x="280" y="83331"/>
                    </a:cubicBezTo>
                    <a:cubicBezTo>
                      <a:pt x="280" y="102435"/>
                      <a:pt x="23662" y="108331"/>
                      <a:pt x="38849" y="108331"/>
                    </a:cubicBezTo>
                    <a:cubicBezTo>
                      <a:pt x="54758" y="108331"/>
                      <a:pt x="65847" y="98897"/>
                      <a:pt x="70427" y="87812"/>
                    </a:cubicBezTo>
                    <a:close/>
                    <a:moveTo>
                      <a:pt x="68739" y="49132"/>
                    </a:moveTo>
                    <a:lnTo>
                      <a:pt x="68739" y="72717"/>
                    </a:lnTo>
                    <a:cubicBezTo>
                      <a:pt x="68739" y="95123"/>
                      <a:pt x="51383" y="103142"/>
                      <a:pt x="40536" y="103142"/>
                    </a:cubicBezTo>
                    <a:cubicBezTo>
                      <a:pt x="28725" y="103142"/>
                      <a:pt x="18841" y="94887"/>
                      <a:pt x="18841" y="83095"/>
                    </a:cubicBezTo>
                    <a:cubicBezTo>
                      <a:pt x="18841" y="70123"/>
                      <a:pt x="28966" y="50547"/>
                      <a:pt x="68739" y="49132"/>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2" name="Freeform: Shape 291">
                <a:extLst>
                  <a:ext uri="{FF2B5EF4-FFF2-40B4-BE49-F238E27FC236}">
                    <a16:creationId xmlns:a16="http://schemas.microsoft.com/office/drawing/2014/main" id="{004F49CD-156F-41C8-BF1C-B99B9928B081}"/>
                  </a:ext>
                </a:extLst>
              </p:cNvPr>
              <p:cNvSpPr/>
              <p:nvPr>
                <p:custDataLst>
                  <p:tags r:id="rId77"/>
                </p:custDataLst>
              </p:nvPr>
            </p:nvSpPr>
            <p:spPr>
              <a:xfrm>
                <a:off x="11693741" y="4924264"/>
                <a:ext cx="121490" cy="101652"/>
              </a:xfrm>
              <a:custGeom>
                <a:avLst/>
                <a:gdLst>
                  <a:gd name="connsiteX0" fmla="*/ 66575 w 121490"/>
                  <a:gd name="connsiteY0" fmla="*/ 46302 h 101652"/>
                  <a:gd name="connsiteX1" fmla="*/ 88752 w 121490"/>
                  <a:gd name="connsiteY1" fmla="*/ 19650 h 101652"/>
                  <a:gd name="connsiteX2" fmla="*/ 117437 w 121490"/>
                  <a:gd name="connsiteY2" fmla="*/ 7386 h 101652"/>
                  <a:gd name="connsiteX3" fmla="*/ 117437 w 121490"/>
                  <a:gd name="connsiteY3" fmla="*/ 75 h 101652"/>
                  <a:gd name="connsiteX4" fmla="*/ 97671 w 121490"/>
                  <a:gd name="connsiteY4" fmla="*/ 782 h 101652"/>
                  <a:gd name="connsiteX5" fmla="*/ 74529 w 121490"/>
                  <a:gd name="connsiteY5" fmla="*/ 75 h 101652"/>
                  <a:gd name="connsiteX6" fmla="*/ 74529 w 121490"/>
                  <a:gd name="connsiteY6" fmla="*/ 7386 h 101652"/>
                  <a:gd name="connsiteX7" fmla="*/ 81520 w 121490"/>
                  <a:gd name="connsiteY7" fmla="*/ 14698 h 101652"/>
                  <a:gd name="connsiteX8" fmla="*/ 77904 w 121490"/>
                  <a:gd name="connsiteY8" fmla="*/ 22952 h 101652"/>
                  <a:gd name="connsiteX9" fmla="*/ 62959 w 121490"/>
                  <a:gd name="connsiteY9" fmla="*/ 41349 h 101652"/>
                  <a:gd name="connsiteX10" fmla="*/ 44157 w 121490"/>
                  <a:gd name="connsiteY10" fmla="*/ 17528 h 101652"/>
                  <a:gd name="connsiteX11" fmla="*/ 41987 w 121490"/>
                  <a:gd name="connsiteY11" fmla="*/ 13282 h 101652"/>
                  <a:gd name="connsiteX12" fmla="*/ 50424 w 121490"/>
                  <a:gd name="connsiteY12" fmla="*/ 7386 h 101652"/>
                  <a:gd name="connsiteX13" fmla="*/ 50424 w 121490"/>
                  <a:gd name="connsiteY13" fmla="*/ 75 h 101652"/>
                  <a:gd name="connsiteX14" fmla="*/ 24391 w 121490"/>
                  <a:gd name="connsiteY14" fmla="*/ 782 h 101652"/>
                  <a:gd name="connsiteX15" fmla="*/ 1491 w 121490"/>
                  <a:gd name="connsiteY15" fmla="*/ 75 h 101652"/>
                  <a:gd name="connsiteX16" fmla="*/ 1491 w 121490"/>
                  <a:gd name="connsiteY16" fmla="*/ 7386 h 101652"/>
                  <a:gd name="connsiteX17" fmla="*/ 29935 w 121490"/>
                  <a:gd name="connsiteY17" fmla="*/ 21773 h 101652"/>
                  <a:gd name="connsiteX18" fmla="*/ 53799 w 121490"/>
                  <a:gd name="connsiteY18" fmla="*/ 52198 h 101652"/>
                  <a:gd name="connsiteX19" fmla="*/ 31140 w 121490"/>
                  <a:gd name="connsiteY19" fmla="*/ 80265 h 101652"/>
                  <a:gd name="connsiteX20" fmla="*/ 285 w 121490"/>
                  <a:gd name="connsiteY20" fmla="*/ 94416 h 101652"/>
                  <a:gd name="connsiteX21" fmla="*/ 285 w 121490"/>
                  <a:gd name="connsiteY21" fmla="*/ 101727 h 101652"/>
                  <a:gd name="connsiteX22" fmla="*/ 20293 w 121490"/>
                  <a:gd name="connsiteY22" fmla="*/ 101020 h 101652"/>
                  <a:gd name="connsiteX23" fmla="*/ 43193 w 121490"/>
                  <a:gd name="connsiteY23" fmla="*/ 101727 h 101652"/>
                  <a:gd name="connsiteX24" fmla="*/ 43193 w 121490"/>
                  <a:gd name="connsiteY24" fmla="*/ 94416 h 101652"/>
                  <a:gd name="connsiteX25" fmla="*/ 36202 w 121490"/>
                  <a:gd name="connsiteY25" fmla="*/ 87104 h 101652"/>
                  <a:gd name="connsiteX26" fmla="*/ 57897 w 121490"/>
                  <a:gd name="connsiteY26" fmla="*/ 57151 h 101652"/>
                  <a:gd name="connsiteX27" fmla="*/ 76217 w 121490"/>
                  <a:gd name="connsiteY27" fmla="*/ 80736 h 101652"/>
                  <a:gd name="connsiteX28" fmla="*/ 81279 w 121490"/>
                  <a:gd name="connsiteY28" fmla="*/ 88519 h 101652"/>
                  <a:gd name="connsiteX29" fmla="*/ 72601 w 121490"/>
                  <a:gd name="connsiteY29" fmla="*/ 94416 h 101652"/>
                  <a:gd name="connsiteX30" fmla="*/ 72601 w 121490"/>
                  <a:gd name="connsiteY30" fmla="*/ 101727 h 101652"/>
                  <a:gd name="connsiteX31" fmla="*/ 98635 w 121490"/>
                  <a:gd name="connsiteY31" fmla="*/ 101020 h 101652"/>
                  <a:gd name="connsiteX32" fmla="*/ 121776 w 121490"/>
                  <a:gd name="connsiteY32" fmla="*/ 101727 h 101652"/>
                  <a:gd name="connsiteX33" fmla="*/ 121776 w 121490"/>
                  <a:gd name="connsiteY33" fmla="*/ 94416 h 101652"/>
                  <a:gd name="connsiteX34" fmla="*/ 98876 w 121490"/>
                  <a:gd name="connsiteY34" fmla="*/ 87104 h 101652"/>
                  <a:gd name="connsiteX35" fmla="*/ 66575 w 121490"/>
                  <a:gd name="connsiteY35" fmla="*/ 46302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490" h="101652">
                    <a:moveTo>
                      <a:pt x="66575" y="46302"/>
                    </a:moveTo>
                    <a:cubicBezTo>
                      <a:pt x="73806" y="37339"/>
                      <a:pt x="82966" y="25783"/>
                      <a:pt x="88752" y="19650"/>
                    </a:cubicBezTo>
                    <a:cubicBezTo>
                      <a:pt x="96224" y="11160"/>
                      <a:pt x="106107" y="7622"/>
                      <a:pt x="117437" y="7386"/>
                    </a:cubicBezTo>
                    <a:lnTo>
                      <a:pt x="117437" y="75"/>
                    </a:lnTo>
                    <a:cubicBezTo>
                      <a:pt x="111169" y="546"/>
                      <a:pt x="103938" y="782"/>
                      <a:pt x="97671" y="782"/>
                    </a:cubicBezTo>
                    <a:cubicBezTo>
                      <a:pt x="90439" y="782"/>
                      <a:pt x="77663" y="311"/>
                      <a:pt x="74529" y="75"/>
                    </a:cubicBezTo>
                    <a:lnTo>
                      <a:pt x="74529" y="7386"/>
                    </a:lnTo>
                    <a:cubicBezTo>
                      <a:pt x="79592" y="7858"/>
                      <a:pt x="81520" y="10924"/>
                      <a:pt x="81520" y="14698"/>
                    </a:cubicBezTo>
                    <a:cubicBezTo>
                      <a:pt x="81520" y="18471"/>
                      <a:pt x="79109" y="21537"/>
                      <a:pt x="77904" y="22952"/>
                    </a:cubicBezTo>
                    <a:lnTo>
                      <a:pt x="62959" y="41349"/>
                    </a:lnTo>
                    <a:lnTo>
                      <a:pt x="44157" y="17528"/>
                    </a:lnTo>
                    <a:cubicBezTo>
                      <a:pt x="41987" y="15169"/>
                      <a:pt x="41987" y="14698"/>
                      <a:pt x="41987" y="13282"/>
                    </a:cubicBezTo>
                    <a:cubicBezTo>
                      <a:pt x="41987" y="9745"/>
                      <a:pt x="45603" y="7622"/>
                      <a:pt x="50424" y="7386"/>
                    </a:cubicBezTo>
                    <a:lnTo>
                      <a:pt x="50424" y="75"/>
                    </a:lnTo>
                    <a:cubicBezTo>
                      <a:pt x="44157" y="311"/>
                      <a:pt x="28247" y="782"/>
                      <a:pt x="24391" y="782"/>
                    </a:cubicBezTo>
                    <a:cubicBezTo>
                      <a:pt x="19328" y="782"/>
                      <a:pt x="7999" y="546"/>
                      <a:pt x="1491" y="75"/>
                    </a:cubicBezTo>
                    <a:lnTo>
                      <a:pt x="1491" y="7386"/>
                    </a:lnTo>
                    <a:cubicBezTo>
                      <a:pt x="18364" y="7386"/>
                      <a:pt x="18605" y="7622"/>
                      <a:pt x="29935" y="21773"/>
                    </a:cubicBezTo>
                    <a:lnTo>
                      <a:pt x="53799" y="52198"/>
                    </a:lnTo>
                    <a:lnTo>
                      <a:pt x="31140" y="80265"/>
                    </a:lnTo>
                    <a:cubicBezTo>
                      <a:pt x="19570" y="93944"/>
                      <a:pt x="5347" y="94416"/>
                      <a:pt x="285" y="94416"/>
                    </a:cubicBezTo>
                    <a:lnTo>
                      <a:pt x="285" y="101727"/>
                    </a:lnTo>
                    <a:cubicBezTo>
                      <a:pt x="6553" y="101256"/>
                      <a:pt x="14025" y="101020"/>
                      <a:pt x="20293" y="101020"/>
                    </a:cubicBezTo>
                    <a:cubicBezTo>
                      <a:pt x="27283" y="101020"/>
                      <a:pt x="37407" y="101491"/>
                      <a:pt x="43193" y="101727"/>
                    </a:cubicBezTo>
                    <a:lnTo>
                      <a:pt x="43193" y="94416"/>
                    </a:lnTo>
                    <a:cubicBezTo>
                      <a:pt x="37890" y="93708"/>
                      <a:pt x="36202" y="90642"/>
                      <a:pt x="36202" y="87104"/>
                    </a:cubicBezTo>
                    <a:cubicBezTo>
                      <a:pt x="36202" y="81916"/>
                      <a:pt x="43193" y="74132"/>
                      <a:pt x="57897" y="57151"/>
                    </a:cubicBezTo>
                    <a:lnTo>
                      <a:pt x="76217" y="80736"/>
                    </a:lnTo>
                    <a:cubicBezTo>
                      <a:pt x="78145" y="83331"/>
                      <a:pt x="81279" y="87104"/>
                      <a:pt x="81279" y="88519"/>
                    </a:cubicBezTo>
                    <a:cubicBezTo>
                      <a:pt x="81279" y="90642"/>
                      <a:pt x="79109" y="94180"/>
                      <a:pt x="72601" y="94416"/>
                    </a:cubicBezTo>
                    <a:lnTo>
                      <a:pt x="72601" y="101727"/>
                    </a:lnTo>
                    <a:cubicBezTo>
                      <a:pt x="79833" y="101491"/>
                      <a:pt x="93332" y="101020"/>
                      <a:pt x="98635" y="101020"/>
                    </a:cubicBezTo>
                    <a:cubicBezTo>
                      <a:pt x="105143" y="101020"/>
                      <a:pt x="114544" y="101256"/>
                      <a:pt x="121776" y="101727"/>
                    </a:cubicBezTo>
                    <a:lnTo>
                      <a:pt x="121776" y="94416"/>
                    </a:lnTo>
                    <a:cubicBezTo>
                      <a:pt x="108759" y="94416"/>
                      <a:pt x="104420" y="93944"/>
                      <a:pt x="98876" y="87104"/>
                    </a:cubicBezTo>
                    <a:lnTo>
                      <a:pt x="66575" y="46302"/>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3" name="Freeform: Shape 292">
                <a:extLst>
                  <a:ext uri="{FF2B5EF4-FFF2-40B4-BE49-F238E27FC236}">
                    <a16:creationId xmlns:a16="http://schemas.microsoft.com/office/drawing/2014/main" id="{7BB4EBB5-393B-4B4B-BEB9-D9CA92EFAC50}"/>
                  </a:ext>
                </a:extLst>
              </p:cNvPr>
              <p:cNvSpPr/>
              <p:nvPr>
                <p:custDataLst>
                  <p:tags r:id="rId78"/>
                </p:custDataLst>
              </p:nvPr>
            </p:nvSpPr>
            <p:spPr>
              <a:xfrm>
                <a:off x="11412222" y="5063647"/>
                <a:ext cx="89599" cy="149907"/>
              </a:xfrm>
              <a:custGeom>
                <a:avLst/>
                <a:gdLst>
                  <a:gd name="connsiteX0" fmla="*/ 56631 w 89599"/>
                  <a:gd name="connsiteY0" fmla="*/ 51096 h 149907"/>
                  <a:gd name="connsiteX1" fmla="*/ 73168 w 89599"/>
                  <a:gd name="connsiteY1" fmla="*/ 51096 h 149907"/>
                  <a:gd name="connsiteX2" fmla="*/ 78736 w 89599"/>
                  <a:gd name="connsiteY2" fmla="*/ 47464 h 149907"/>
                  <a:gd name="connsiteX3" fmla="*/ 73505 w 89599"/>
                  <a:gd name="connsiteY3" fmla="*/ 45153 h 149907"/>
                  <a:gd name="connsiteX4" fmla="*/ 57813 w 89599"/>
                  <a:gd name="connsiteY4" fmla="*/ 45153 h 149907"/>
                  <a:gd name="connsiteX5" fmla="*/ 64393 w 89599"/>
                  <a:gd name="connsiteY5" fmla="*/ 11803 h 149907"/>
                  <a:gd name="connsiteX6" fmla="*/ 72999 w 89599"/>
                  <a:gd name="connsiteY6" fmla="*/ 4704 h 149907"/>
                  <a:gd name="connsiteX7" fmla="*/ 80929 w 89599"/>
                  <a:gd name="connsiteY7" fmla="*/ 6685 h 149907"/>
                  <a:gd name="connsiteX8" fmla="*/ 73505 w 89599"/>
                  <a:gd name="connsiteY8" fmla="*/ 15765 h 149907"/>
                  <a:gd name="connsiteX9" fmla="*/ 80255 w 89599"/>
                  <a:gd name="connsiteY9" fmla="*/ 21874 h 149907"/>
                  <a:gd name="connsiteX10" fmla="*/ 89873 w 89599"/>
                  <a:gd name="connsiteY10" fmla="*/ 11803 h 149907"/>
                  <a:gd name="connsiteX11" fmla="*/ 72999 w 89599"/>
                  <a:gd name="connsiteY11" fmla="*/ 81 h 149907"/>
                  <a:gd name="connsiteX12" fmla="*/ 52750 w 89599"/>
                  <a:gd name="connsiteY12" fmla="*/ 12463 h 149907"/>
                  <a:gd name="connsiteX13" fmla="*/ 44482 w 89599"/>
                  <a:gd name="connsiteY13" fmla="*/ 45153 h 149907"/>
                  <a:gd name="connsiteX14" fmla="*/ 31152 w 89599"/>
                  <a:gd name="connsiteY14" fmla="*/ 45153 h 149907"/>
                  <a:gd name="connsiteX15" fmla="*/ 25584 w 89599"/>
                  <a:gd name="connsiteY15" fmla="*/ 48785 h 149907"/>
                  <a:gd name="connsiteX16" fmla="*/ 30815 w 89599"/>
                  <a:gd name="connsiteY16" fmla="*/ 51096 h 149907"/>
                  <a:gd name="connsiteX17" fmla="*/ 43301 w 89599"/>
                  <a:gd name="connsiteY17" fmla="*/ 51096 h 149907"/>
                  <a:gd name="connsiteX18" fmla="*/ 28452 w 89599"/>
                  <a:gd name="connsiteY18" fmla="*/ 129187 h 149907"/>
                  <a:gd name="connsiteX19" fmla="*/ 16641 w 89599"/>
                  <a:gd name="connsiteY19" fmla="*/ 145366 h 149907"/>
                  <a:gd name="connsiteX20" fmla="*/ 9216 w 89599"/>
                  <a:gd name="connsiteY20" fmla="*/ 143385 h 149907"/>
                  <a:gd name="connsiteX21" fmla="*/ 16641 w 89599"/>
                  <a:gd name="connsiteY21" fmla="*/ 134305 h 149907"/>
                  <a:gd name="connsiteX22" fmla="*/ 9891 w 89599"/>
                  <a:gd name="connsiteY22" fmla="*/ 128196 h 149907"/>
                  <a:gd name="connsiteX23" fmla="*/ 273 w 89599"/>
                  <a:gd name="connsiteY23" fmla="*/ 138267 h 149907"/>
                  <a:gd name="connsiteX24" fmla="*/ 16641 w 89599"/>
                  <a:gd name="connsiteY24" fmla="*/ 149989 h 149907"/>
                  <a:gd name="connsiteX25" fmla="*/ 36889 w 89599"/>
                  <a:gd name="connsiteY25" fmla="*/ 135461 h 149907"/>
                  <a:gd name="connsiteX26" fmla="*/ 47182 w 89599"/>
                  <a:gd name="connsiteY26" fmla="*/ 102111 h 149907"/>
                  <a:gd name="connsiteX27" fmla="*/ 56631 w 89599"/>
                  <a:gd name="connsiteY27" fmla="*/ 51096 h 14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9599" h="149907">
                    <a:moveTo>
                      <a:pt x="56631" y="51096"/>
                    </a:moveTo>
                    <a:lnTo>
                      <a:pt x="73168" y="51096"/>
                    </a:lnTo>
                    <a:cubicBezTo>
                      <a:pt x="76542" y="51096"/>
                      <a:pt x="78736" y="51096"/>
                      <a:pt x="78736" y="47464"/>
                    </a:cubicBezTo>
                    <a:cubicBezTo>
                      <a:pt x="78736" y="45153"/>
                      <a:pt x="76542" y="45153"/>
                      <a:pt x="73505" y="45153"/>
                    </a:cubicBezTo>
                    <a:lnTo>
                      <a:pt x="57813" y="45153"/>
                    </a:lnTo>
                    <a:cubicBezTo>
                      <a:pt x="61693" y="24185"/>
                      <a:pt x="63043" y="16591"/>
                      <a:pt x="64393" y="11803"/>
                    </a:cubicBezTo>
                    <a:cubicBezTo>
                      <a:pt x="65237" y="8171"/>
                      <a:pt x="68949" y="4704"/>
                      <a:pt x="72999" y="4704"/>
                    </a:cubicBezTo>
                    <a:cubicBezTo>
                      <a:pt x="73168" y="4704"/>
                      <a:pt x="77723" y="4704"/>
                      <a:pt x="80929" y="6685"/>
                    </a:cubicBezTo>
                    <a:cubicBezTo>
                      <a:pt x="74011" y="8831"/>
                      <a:pt x="73505" y="14775"/>
                      <a:pt x="73505" y="15765"/>
                    </a:cubicBezTo>
                    <a:cubicBezTo>
                      <a:pt x="73505" y="19398"/>
                      <a:pt x="76374" y="21874"/>
                      <a:pt x="80255" y="21874"/>
                    </a:cubicBezTo>
                    <a:cubicBezTo>
                      <a:pt x="84810" y="21874"/>
                      <a:pt x="89873" y="18077"/>
                      <a:pt x="89873" y="11803"/>
                    </a:cubicBezTo>
                    <a:cubicBezTo>
                      <a:pt x="89873" y="4209"/>
                      <a:pt x="81604" y="81"/>
                      <a:pt x="72999" y="81"/>
                    </a:cubicBezTo>
                    <a:cubicBezTo>
                      <a:pt x="65574" y="81"/>
                      <a:pt x="57306" y="4209"/>
                      <a:pt x="52750" y="12463"/>
                    </a:cubicBezTo>
                    <a:cubicBezTo>
                      <a:pt x="49376" y="18572"/>
                      <a:pt x="48026" y="26001"/>
                      <a:pt x="44482" y="45153"/>
                    </a:cubicBezTo>
                    <a:lnTo>
                      <a:pt x="31152" y="45153"/>
                    </a:lnTo>
                    <a:cubicBezTo>
                      <a:pt x="27777" y="45153"/>
                      <a:pt x="25584" y="45153"/>
                      <a:pt x="25584" y="48785"/>
                    </a:cubicBezTo>
                    <a:cubicBezTo>
                      <a:pt x="25584" y="51096"/>
                      <a:pt x="27777" y="51096"/>
                      <a:pt x="30815" y="51096"/>
                    </a:cubicBezTo>
                    <a:lnTo>
                      <a:pt x="43301" y="51096"/>
                    </a:lnTo>
                    <a:cubicBezTo>
                      <a:pt x="43132" y="52087"/>
                      <a:pt x="32502" y="111522"/>
                      <a:pt x="28452" y="129187"/>
                    </a:cubicBezTo>
                    <a:cubicBezTo>
                      <a:pt x="27609" y="132819"/>
                      <a:pt x="24740" y="145366"/>
                      <a:pt x="16641" y="145366"/>
                    </a:cubicBezTo>
                    <a:cubicBezTo>
                      <a:pt x="16472" y="145366"/>
                      <a:pt x="12422" y="145366"/>
                      <a:pt x="9216" y="143385"/>
                    </a:cubicBezTo>
                    <a:cubicBezTo>
                      <a:pt x="16135" y="141239"/>
                      <a:pt x="16641" y="135296"/>
                      <a:pt x="16641" y="134305"/>
                    </a:cubicBezTo>
                    <a:cubicBezTo>
                      <a:pt x="16641" y="130673"/>
                      <a:pt x="13772" y="128196"/>
                      <a:pt x="9891" y="128196"/>
                    </a:cubicBezTo>
                    <a:cubicBezTo>
                      <a:pt x="5335" y="128196"/>
                      <a:pt x="273" y="131994"/>
                      <a:pt x="273" y="138267"/>
                    </a:cubicBezTo>
                    <a:cubicBezTo>
                      <a:pt x="273" y="145697"/>
                      <a:pt x="8204" y="149989"/>
                      <a:pt x="16641" y="149989"/>
                    </a:cubicBezTo>
                    <a:cubicBezTo>
                      <a:pt x="27440" y="149989"/>
                      <a:pt x="34864" y="139093"/>
                      <a:pt x="36889" y="135461"/>
                    </a:cubicBezTo>
                    <a:cubicBezTo>
                      <a:pt x="42964" y="124399"/>
                      <a:pt x="46845" y="104092"/>
                      <a:pt x="47182" y="102111"/>
                    </a:cubicBezTo>
                    <a:lnTo>
                      <a:pt x="56631" y="51096"/>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4" name="Freeform: Shape 293">
                <a:extLst>
                  <a:ext uri="{FF2B5EF4-FFF2-40B4-BE49-F238E27FC236}">
                    <a16:creationId xmlns:a16="http://schemas.microsoft.com/office/drawing/2014/main" id="{CCB3EC56-C1F8-4E09-BB98-053F3087EED4}"/>
                  </a:ext>
                </a:extLst>
              </p:cNvPr>
              <p:cNvSpPr/>
              <p:nvPr>
                <p:custDataLst>
                  <p:tags r:id="rId79"/>
                </p:custDataLst>
              </p:nvPr>
            </p:nvSpPr>
            <p:spPr>
              <a:xfrm>
                <a:off x="11521335" y="5160889"/>
                <a:ext cx="21429" cy="50849"/>
              </a:xfrm>
              <a:custGeom>
                <a:avLst/>
                <a:gdLst>
                  <a:gd name="connsiteX0" fmla="*/ 16982 w 21429"/>
                  <a:gd name="connsiteY0" fmla="*/ 16426 h 50849"/>
                  <a:gd name="connsiteX1" fmla="*/ 3821 w 21429"/>
                  <a:gd name="connsiteY1" fmla="*/ 46639 h 50849"/>
                  <a:gd name="connsiteX2" fmla="*/ 2640 w 21429"/>
                  <a:gd name="connsiteY2" fmla="*/ 48620 h 50849"/>
                  <a:gd name="connsiteX3" fmla="*/ 5002 w 21429"/>
                  <a:gd name="connsiteY3" fmla="*/ 50931 h 50849"/>
                  <a:gd name="connsiteX4" fmla="*/ 21707 w 21429"/>
                  <a:gd name="connsiteY4" fmla="*/ 18077 h 50849"/>
                  <a:gd name="connsiteX5" fmla="*/ 9896 w 21429"/>
                  <a:gd name="connsiteY5" fmla="*/ 81 h 50849"/>
                  <a:gd name="connsiteX6" fmla="*/ 278 w 21429"/>
                  <a:gd name="connsiteY6" fmla="*/ 9492 h 50849"/>
                  <a:gd name="connsiteX7" fmla="*/ 10064 w 21429"/>
                  <a:gd name="connsiteY7" fmla="*/ 19067 h 50849"/>
                  <a:gd name="connsiteX8" fmla="*/ 16982 w 21429"/>
                  <a:gd name="connsiteY8" fmla="*/ 16426 h 5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9" h="50849">
                    <a:moveTo>
                      <a:pt x="16982" y="16426"/>
                    </a:moveTo>
                    <a:cubicBezTo>
                      <a:pt x="16982" y="25506"/>
                      <a:pt x="15295" y="36072"/>
                      <a:pt x="3821" y="46639"/>
                    </a:cubicBezTo>
                    <a:cubicBezTo>
                      <a:pt x="3146" y="47299"/>
                      <a:pt x="2640" y="47794"/>
                      <a:pt x="2640" y="48620"/>
                    </a:cubicBezTo>
                    <a:cubicBezTo>
                      <a:pt x="2640" y="49775"/>
                      <a:pt x="3990" y="50931"/>
                      <a:pt x="5002" y="50931"/>
                    </a:cubicBezTo>
                    <a:cubicBezTo>
                      <a:pt x="7365" y="50931"/>
                      <a:pt x="21707" y="37723"/>
                      <a:pt x="21707" y="18077"/>
                    </a:cubicBezTo>
                    <a:cubicBezTo>
                      <a:pt x="21707" y="7841"/>
                      <a:pt x="17657" y="81"/>
                      <a:pt x="9896" y="81"/>
                    </a:cubicBezTo>
                    <a:cubicBezTo>
                      <a:pt x="4327" y="81"/>
                      <a:pt x="278" y="4374"/>
                      <a:pt x="278" y="9492"/>
                    </a:cubicBezTo>
                    <a:cubicBezTo>
                      <a:pt x="278" y="14775"/>
                      <a:pt x="4158" y="19067"/>
                      <a:pt x="10064" y="19067"/>
                    </a:cubicBezTo>
                    <a:cubicBezTo>
                      <a:pt x="14114" y="19067"/>
                      <a:pt x="16814" y="16426"/>
                      <a:pt x="16982" y="16426"/>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5" name="Freeform: Shape 294">
                <a:extLst>
                  <a:ext uri="{FF2B5EF4-FFF2-40B4-BE49-F238E27FC236}">
                    <a16:creationId xmlns:a16="http://schemas.microsoft.com/office/drawing/2014/main" id="{2EBC64E2-C331-4590-AFB0-35A2080BE23B}"/>
                  </a:ext>
                </a:extLst>
              </p:cNvPr>
              <p:cNvSpPr/>
              <p:nvPr>
                <p:custDataLst>
                  <p:tags r:id="rId80"/>
                </p:custDataLst>
              </p:nvPr>
            </p:nvSpPr>
            <p:spPr>
              <a:xfrm>
                <a:off x="11567617" y="5106902"/>
                <a:ext cx="82174" cy="74623"/>
              </a:xfrm>
              <a:custGeom>
                <a:avLst/>
                <a:gdLst>
                  <a:gd name="connsiteX0" fmla="*/ 82455 w 82174"/>
                  <a:gd name="connsiteY0" fmla="*/ 13124 h 74623"/>
                  <a:gd name="connsiteX1" fmla="*/ 74018 w 82174"/>
                  <a:gd name="connsiteY1" fmla="*/ 81 h 74623"/>
                  <a:gd name="connsiteX2" fmla="*/ 64906 w 82174"/>
                  <a:gd name="connsiteY2" fmla="*/ 8831 h 74623"/>
                  <a:gd name="connsiteX3" fmla="*/ 67775 w 82174"/>
                  <a:gd name="connsiteY3" fmla="*/ 13949 h 74623"/>
                  <a:gd name="connsiteX4" fmla="*/ 74018 w 82174"/>
                  <a:gd name="connsiteY4" fmla="*/ 27157 h 74623"/>
                  <a:gd name="connsiteX5" fmla="*/ 42802 w 82174"/>
                  <a:gd name="connsiteY5" fmla="*/ 70082 h 74623"/>
                  <a:gd name="connsiteX6" fmla="*/ 29134 w 82174"/>
                  <a:gd name="connsiteY6" fmla="*/ 55389 h 74623"/>
                  <a:gd name="connsiteX7" fmla="*/ 38414 w 82174"/>
                  <a:gd name="connsiteY7" fmla="*/ 23195 h 74623"/>
                  <a:gd name="connsiteX8" fmla="*/ 40777 w 82174"/>
                  <a:gd name="connsiteY8" fmla="*/ 14445 h 74623"/>
                  <a:gd name="connsiteX9" fmla="*/ 24747 w 82174"/>
                  <a:gd name="connsiteY9" fmla="*/ 246 h 74623"/>
                  <a:gd name="connsiteX10" fmla="*/ 280 w 82174"/>
                  <a:gd name="connsiteY10" fmla="*/ 25506 h 74623"/>
                  <a:gd name="connsiteX11" fmla="*/ 3148 w 82174"/>
                  <a:gd name="connsiteY11" fmla="*/ 27652 h 74623"/>
                  <a:gd name="connsiteX12" fmla="*/ 6186 w 82174"/>
                  <a:gd name="connsiteY12" fmla="*/ 25011 h 74623"/>
                  <a:gd name="connsiteX13" fmla="*/ 24241 w 82174"/>
                  <a:gd name="connsiteY13" fmla="*/ 4869 h 74623"/>
                  <a:gd name="connsiteX14" fmla="*/ 28459 w 82174"/>
                  <a:gd name="connsiteY14" fmla="*/ 10647 h 74623"/>
                  <a:gd name="connsiteX15" fmla="*/ 25422 w 82174"/>
                  <a:gd name="connsiteY15" fmla="*/ 21709 h 74623"/>
                  <a:gd name="connsiteX16" fmla="*/ 16310 w 82174"/>
                  <a:gd name="connsiteY16" fmla="*/ 53077 h 74623"/>
                  <a:gd name="connsiteX17" fmla="*/ 42295 w 82174"/>
                  <a:gd name="connsiteY17" fmla="*/ 74705 h 74623"/>
                  <a:gd name="connsiteX18" fmla="*/ 82455 w 82174"/>
                  <a:gd name="connsiteY18" fmla="*/ 13124 h 7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174" h="74623">
                    <a:moveTo>
                      <a:pt x="82455" y="13124"/>
                    </a:moveTo>
                    <a:cubicBezTo>
                      <a:pt x="82455" y="246"/>
                      <a:pt x="74524" y="81"/>
                      <a:pt x="74018" y="81"/>
                    </a:cubicBezTo>
                    <a:cubicBezTo>
                      <a:pt x="69631" y="81"/>
                      <a:pt x="64906" y="4539"/>
                      <a:pt x="64906" y="8831"/>
                    </a:cubicBezTo>
                    <a:cubicBezTo>
                      <a:pt x="64906" y="11638"/>
                      <a:pt x="66593" y="12959"/>
                      <a:pt x="67775" y="13949"/>
                    </a:cubicBezTo>
                    <a:cubicBezTo>
                      <a:pt x="70643" y="16261"/>
                      <a:pt x="74018" y="20553"/>
                      <a:pt x="74018" y="27157"/>
                    </a:cubicBezTo>
                    <a:cubicBezTo>
                      <a:pt x="74018" y="34586"/>
                      <a:pt x="62881" y="70082"/>
                      <a:pt x="42802" y="70082"/>
                    </a:cubicBezTo>
                    <a:cubicBezTo>
                      <a:pt x="29134" y="70082"/>
                      <a:pt x="29134" y="58195"/>
                      <a:pt x="29134" y="55389"/>
                    </a:cubicBezTo>
                    <a:cubicBezTo>
                      <a:pt x="29134" y="47794"/>
                      <a:pt x="32171" y="38549"/>
                      <a:pt x="38414" y="23195"/>
                    </a:cubicBezTo>
                    <a:cubicBezTo>
                      <a:pt x="39764" y="19728"/>
                      <a:pt x="40777" y="17251"/>
                      <a:pt x="40777" y="14445"/>
                    </a:cubicBezTo>
                    <a:cubicBezTo>
                      <a:pt x="40777" y="5860"/>
                      <a:pt x="33352" y="246"/>
                      <a:pt x="24747" y="246"/>
                    </a:cubicBezTo>
                    <a:cubicBezTo>
                      <a:pt x="7873" y="246"/>
                      <a:pt x="280" y="22865"/>
                      <a:pt x="280" y="25506"/>
                    </a:cubicBezTo>
                    <a:cubicBezTo>
                      <a:pt x="280" y="27652"/>
                      <a:pt x="2642" y="27652"/>
                      <a:pt x="3148" y="27652"/>
                    </a:cubicBezTo>
                    <a:cubicBezTo>
                      <a:pt x="5511" y="27652"/>
                      <a:pt x="5680" y="26827"/>
                      <a:pt x="6186" y="25011"/>
                    </a:cubicBezTo>
                    <a:cubicBezTo>
                      <a:pt x="10235" y="11473"/>
                      <a:pt x="17491" y="4869"/>
                      <a:pt x="24241" y="4869"/>
                    </a:cubicBezTo>
                    <a:cubicBezTo>
                      <a:pt x="27109" y="4869"/>
                      <a:pt x="28459" y="6685"/>
                      <a:pt x="28459" y="10647"/>
                    </a:cubicBezTo>
                    <a:cubicBezTo>
                      <a:pt x="28459" y="14445"/>
                      <a:pt x="27109" y="17912"/>
                      <a:pt x="25422" y="21709"/>
                    </a:cubicBezTo>
                    <a:cubicBezTo>
                      <a:pt x="18166" y="40035"/>
                      <a:pt x="16310" y="47134"/>
                      <a:pt x="16310" y="53077"/>
                    </a:cubicBezTo>
                    <a:cubicBezTo>
                      <a:pt x="16310" y="69422"/>
                      <a:pt x="29471" y="74705"/>
                      <a:pt x="42295" y="74705"/>
                    </a:cubicBezTo>
                    <a:cubicBezTo>
                      <a:pt x="70643" y="74705"/>
                      <a:pt x="82455" y="26662"/>
                      <a:pt x="82455" y="13124"/>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6" name="Freeform: Shape 295">
                <a:extLst>
                  <a:ext uri="{FF2B5EF4-FFF2-40B4-BE49-F238E27FC236}">
                    <a16:creationId xmlns:a16="http://schemas.microsoft.com/office/drawing/2014/main" id="{92704415-52D6-4392-8BFE-60C0AF57BFAF}"/>
                  </a:ext>
                </a:extLst>
              </p:cNvPr>
              <p:cNvSpPr/>
              <p:nvPr>
                <p:custDataLst>
                  <p:tags r:id="rId81"/>
                </p:custDataLst>
              </p:nvPr>
            </p:nvSpPr>
            <p:spPr>
              <a:xfrm>
                <a:off x="11681061" y="5160889"/>
                <a:ext cx="21429" cy="50849"/>
              </a:xfrm>
              <a:custGeom>
                <a:avLst/>
                <a:gdLst>
                  <a:gd name="connsiteX0" fmla="*/ 16989 w 21429"/>
                  <a:gd name="connsiteY0" fmla="*/ 16426 h 50849"/>
                  <a:gd name="connsiteX1" fmla="*/ 3828 w 21429"/>
                  <a:gd name="connsiteY1" fmla="*/ 46639 h 50849"/>
                  <a:gd name="connsiteX2" fmla="*/ 2646 w 21429"/>
                  <a:gd name="connsiteY2" fmla="*/ 48620 h 50849"/>
                  <a:gd name="connsiteX3" fmla="*/ 5009 w 21429"/>
                  <a:gd name="connsiteY3" fmla="*/ 50931 h 50849"/>
                  <a:gd name="connsiteX4" fmla="*/ 21714 w 21429"/>
                  <a:gd name="connsiteY4" fmla="*/ 18077 h 50849"/>
                  <a:gd name="connsiteX5" fmla="*/ 9902 w 21429"/>
                  <a:gd name="connsiteY5" fmla="*/ 81 h 50849"/>
                  <a:gd name="connsiteX6" fmla="*/ 284 w 21429"/>
                  <a:gd name="connsiteY6" fmla="*/ 9492 h 50849"/>
                  <a:gd name="connsiteX7" fmla="*/ 10071 w 21429"/>
                  <a:gd name="connsiteY7" fmla="*/ 19067 h 50849"/>
                  <a:gd name="connsiteX8" fmla="*/ 16989 w 21429"/>
                  <a:gd name="connsiteY8" fmla="*/ 16426 h 5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9" h="50849">
                    <a:moveTo>
                      <a:pt x="16989" y="16426"/>
                    </a:moveTo>
                    <a:cubicBezTo>
                      <a:pt x="16989" y="25506"/>
                      <a:pt x="15302" y="36072"/>
                      <a:pt x="3828" y="46639"/>
                    </a:cubicBezTo>
                    <a:cubicBezTo>
                      <a:pt x="3153" y="47299"/>
                      <a:pt x="2646" y="47794"/>
                      <a:pt x="2646" y="48620"/>
                    </a:cubicBezTo>
                    <a:cubicBezTo>
                      <a:pt x="2646" y="49775"/>
                      <a:pt x="3996" y="50931"/>
                      <a:pt x="5009" y="50931"/>
                    </a:cubicBezTo>
                    <a:cubicBezTo>
                      <a:pt x="7371" y="50931"/>
                      <a:pt x="21714" y="37723"/>
                      <a:pt x="21714" y="18077"/>
                    </a:cubicBezTo>
                    <a:cubicBezTo>
                      <a:pt x="21714" y="7841"/>
                      <a:pt x="17664" y="81"/>
                      <a:pt x="9902" y="81"/>
                    </a:cubicBezTo>
                    <a:cubicBezTo>
                      <a:pt x="4334" y="81"/>
                      <a:pt x="284" y="4374"/>
                      <a:pt x="284" y="9492"/>
                    </a:cubicBezTo>
                    <a:cubicBezTo>
                      <a:pt x="284" y="14775"/>
                      <a:pt x="4165" y="19067"/>
                      <a:pt x="10071" y="19067"/>
                    </a:cubicBezTo>
                    <a:cubicBezTo>
                      <a:pt x="14121" y="19067"/>
                      <a:pt x="16820" y="16426"/>
                      <a:pt x="16989" y="16426"/>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7" name="Freeform: Shape 296">
                <a:extLst>
                  <a:ext uri="{FF2B5EF4-FFF2-40B4-BE49-F238E27FC236}">
                    <a16:creationId xmlns:a16="http://schemas.microsoft.com/office/drawing/2014/main" id="{35757382-C268-4FA0-89AA-7E17E8463F54}"/>
                  </a:ext>
                </a:extLst>
              </p:cNvPr>
              <p:cNvSpPr/>
              <p:nvPr>
                <p:custDataLst>
                  <p:tags r:id="rId82"/>
                </p:custDataLst>
              </p:nvPr>
            </p:nvSpPr>
            <p:spPr>
              <a:xfrm>
                <a:off x="11727343" y="5070416"/>
                <a:ext cx="51127" cy="111110"/>
              </a:xfrm>
              <a:custGeom>
                <a:avLst/>
                <a:gdLst>
                  <a:gd name="connsiteX0" fmla="*/ 47027 w 51127"/>
                  <a:gd name="connsiteY0" fmla="*/ 6355 h 111110"/>
                  <a:gd name="connsiteX1" fmla="*/ 40277 w 51127"/>
                  <a:gd name="connsiteY1" fmla="*/ 81 h 111110"/>
                  <a:gd name="connsiteX2" fmla="*/ 30828 w 51127"/>
                  <a:gd name="connsiteY2" fmla="*/ 9162 h 111110"/>
                  <a:gd name="connsiteX3" fmla="*/ 37577 w 51127"/>
                  <a:gd name="connsiteY3" fmla="*/ 15435 h 111110"/>
                  <a:gd name="connsiteX4" fmla="*/ 47027 w 51127"/>
                  <a:gd name="connsiteY4" fmla="*/ 6355 h 111110"/>
                  <a:gd name="connsiteX5" fmla="*/ 12604 w 51127"/>
                  <a:gd name="connsiteY5" fmla="*/ 90224 h 111110"/>
                  <a:gd name="connsiteX6" fmla="*/ 11086 w 51127"/>
                  <a:gd name="connsiteY6" fmla="*/ 97158 h 111110"/>
                  <a:gd name="connsiteX7" fmla="*/ 27116 w 51127"/>
                  <a:gd name="connsiteY7" fmla="*/ 111191 h 111110"/>
                  <a:gd name="connsiteX8" fmla="*/ 51414 w 51127"/>
                  <a:gd name="connsiteY8" fmla="*/ 85932 h 111110"/>
                  <a:gd name="connsiteX9" fmla="*/ 48714 w 51127"/>
                  <a:gd name="connsiteY9" fmla="*/ 83785 h 111110"/>
                  <a:gd name="connsiteX10" fmla="*/ 45508 w 51127"/>
                  <a:gd name="connsiteY10" fmla="*/ 86592 h 111110"/>
                  <a:gd name="connsiteX11" fmla="*/ 27622 w 51127"/>
                  <a:gd name="connsiteY11" fmla="*/ 106569 h 111110"/>
                  <a:gd name="connsiteX12" fmla="*/ 23403 w 51127"/>
                  <a:gd name="connsiteY12" fmla="*/ 100790 h 111110"/>
                  <a:gd name="connsiteX13" fmla="*/ 26103 w 51127"/>
                  <a:gd name="connsiteY13" fmla="*/ 90224 h 111110"/>
                  <a:gd name="connsiteX14" fmla="*/ 31503 w 51127"/>
                  <a:gd name="connsiteY14" fmla="*/ 77016 h 111110"/>
                  <a:gd name="connsiteX15" fmla="*/ 39771 w 51127"/>
                  <a:gd name="connsiteY15" fmla="*/ 56049 h 111110"/>
                  <a:gd name="connsiteX16" fmla="*/ 40783 w 51127"/>
                  <a:gd name="connsiteY16" fmla="*/ 50766 h 111110"/>
                  <a:gd name="connsiteX17" fmla="*/ 24753 w 51127"/>
                  <a:gd name="connsiteY17" fmla="*/ 36733 h 111110"/>
                  <a:gd name="connsiteX18" fmla="*/ 287 w 51127"/>
                  <a:gd name="connsiteY18" fmla="*/ 61993 h 111110"/>
                  <a:gd name="connsiteX19" fmla="*/ 3155 w 51127"/>
                  <a:gd name="connsiteY19" fmla="*/ 64139 h 111110"/>
                  <a:gd name="connsiteX20" fmla="*/ 6192 w 51127"/>
                  <a:gd name="connsiteY20" fmla="*/ 61497 h 111110"/>
                  <a:gd name="connsiteX21" fmla="*/ 24247 w 51127"/>
                  <a:gd name="connsiteY21" fmla="*/ 41355 h 111110"/>
                  <a:gd name="connsiteX22" fmla="*/ 28466 w 51127"/>
                  <a:gd name="connsiteY22" fmla="*/ 47134 h 111110"/>
                  <a:gd name="connsiteX23" fmla="*/ 23235 w 51127"/>
                  <a:gd name="connsiteY23" fmla="*/ 63643 h 111110"/>
                  <a:gd name="connsiteX24" fmla="*/ 12604 w 51127"/>
                  <a:gd name="connsiteY24" fmla="*/ 90224 h 1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127" h="111110">
                    <a:moveTo>
                      <a:pt x="47027" y="6355"/>
                    </a:moveTo>
                    <a:cubicBezTo>
                      <a:pt x="47027" y="3713"/>
                      <a:pt x="45002" y="81"/>
                      <a:pt x="40277" y="81"/>
                    </a:cubicBezTo>
                    <a:cubicBezTo>
                      <a:pt x="35721" y="81"/>
                      <a:pt x="30828" y="4374"/>
                      <a:pt x="30828" y="9162"/>
                    </a:cubicBezTo>
                    <a:cubicBezTo>
                      <a:pt x="30828" y="11968"/>
                      <a:pt x="33021" y="15435"/>
                      <a:pt x="37577" y="15435"/>
                    </a:cubicBezTo>
                    <a:cubicBezTo>
                      <a:pt x="42471" y="15435"/>
                      <a:pt x="47027" y="10813"/>
                      <a:pt x="47027" y="6355"/>
                    </a:cubicBezTo>
                    <a:close/>
                    <a:moveTo>
                      <a:pt x="12604" y="90224"/>
                    </a:moveTo>
                    <a:cubicBezTo>
                      <a:pt x="11929" y="92370"/>
                      <a:pt x="11086" y="94352"/>
                      <a:pt x="11086" y="97158"/>
                    </a:cubicBezTo>
                    <a:cubicBezTo>
                      <a:pt x="11086" y="104918"/>
                      <a:pt x="17835" y="111191"/>
                      <a:pt x="27116" y="111191"/>
                    </a:cubicBezTo>
                    <a:cubicBezTo>
                      <a:pt x="43989" y="111191"/>
                      <a:pt x="51414" y="88408"/>
                      <a:pt x="51414" y="85932"/>
                    </a:cubicBezTo>
                    <a:cubicBezTo>
                      <a:pt x="51414" y="83785"/>
                      <a:pt x="49220" y="83785"/>
                      <a:pt x="48714" y="83785"/>
                    </a:cubicBezTo>
                    <a:cubicBezTo>
                      <a:pt x="46352" y="83785"/>
                      <a:pt x="46183" y="84776"/>
                      <a:pt x="45508" y="86592"/>
                    </a:cubicBezTo>
                    <a:cubicBezTo>
                      <a:pt x="41627" y="99800"/>
                      <a:pt x="34203" y="106569"/>
                      <a:pt x="27622" y="106569"/>
                    </a:cubicBezTo>
                    <a:cubicBezTo>
                      <a:pt x="24247" y="106569"/>
                      <a:pt x="23403" y="104422"/>
                      <a:pt x="23403" y="100790"/>
                    </a:cubicBezTo>
                    <a:cubicBezTo>
                      <a:pt x="23403" y="96993"/>
                      <a:pt x="24585" y="93856"/>
                      <a:pt x="26103" y="90224"/>
                    </a:cubicBezTo>
                    <a:cubicBezTo>
                      <a:pt x="27791" y="85766"/>
                      <a:pt x="29647" y="81309"/>
                      <a:pt x="31503" y="77016"/>
                    </a:cubicBezTo>
                    <a:cubicBezTo>
                      <a:pt x="33021" y="73054"/>
                      <a:pt x="39096" y="58030"/>
                      <a:pt x="39771" y="56049"/>
                    </a:cubicBezTo>
                    <a:cubicBezTo>
                      <a:pt x="40277" y="54398"/>
                      <a:pt x="40783" y="52417"/>
                      <a:pt x="40783" y="50766"/>
                    </a:cubicBezTo>
                    <a:cubicBezTo>
                      <a:pt x="40783" y="43006"/>
                      <a:pt x="34034" y="36733"/>
                      <a:pt x="24753" y="36733"/>
                    </a:cubicBezTo>
                    <a:cubicBezTo>
                      <a:pt x="8048" y="36733"/>
                      <a:pt x="287" y="59186"/>
                      <a:pt x="287" y="61993"/>
                    </a:cubicBezTo>
                    <a:cubicBezTo>
                      <a:pt x="287" y="64139"/>
                      <a:pt x="2649" y="64139"/>
                      <a:pt x="3155" y="64139"/>
                    </a:cubicBezTo>
                    <a:cubicBezTo>
                      <a:pt x="5517" y="64139"/>
                      <a:pt x="5686" y="63313"/>
                      <a:pt x="6192" y="61497"/>
                    </a:cubicBezTo>
                    <a:cubicBezTo>
                      <a:pt x="10579" y="47299"/>
                      <a:pt x="18004" y="41355"/>
                      <a:pt x="24247" y="41355"/>
                    </a:cubicBezTo>
                    <a:cubicBezTo>
                      <a:pt x="26947" y="41355"/>
                      <a:pt x="28466" y="42676"/>
                      <a:pt x="28466" y="47134"/>
                    </a:cubicBezTo>
                    <a:cubicBezTo>
                      <a:pt x="28466" y="50931"/>
                      <a:pt x="27453" y="53408"/>
                      <a:pt x="23235" y="63643"/>
                    </a:cubicBezTo>
                    <a:lnTo>
                      <a:pt x="12604" y="90224"/>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8" name="Freeform: Shape 297">
                <a:extLst>
                  <a:ext uri="{FF2B5EF4-FFF2-40B4-BE49-F238E27FC236}">
                    <a16:creationId xmlns:a16="http://schemas.microsoft.com/office/drawing/2014/main" id="{CFA09011-0D27-4B3E-833B-D6F2D269617B}"/>
                  </a:ext>
                </a:extLst>
              </p:cNvPr>
              <p:cNvSpPr/>
              <p:nvPr>
                <p:custDataLst>
                  <p:tags r:id="rId83"/>
                </p:custDataLst>
              </p:nvPr>
            </p:nvSpPr>
            <p:spPr>
              <a:xfrm>
                <a:off x="11865236" y="4921669"/>
                <a:ext cx="159576" cy="106841"/>
              </a:xfrm>
              <a:custGeom>
                <a:avLst/>
                <a:gdLst>
                  <a:gd name="connsiteX0" fmla="*/ 104668 w 159576"/>
                  <a:gd name="connsiteY0" fmla="*/ 24368 h 106841"/>
                  <a:gd name="connsiteX1" fmla="*/ 108284 w 159576"/>
                  <a:gd name="connsiteY1" fmla="*/ 9037 h 106841"/>
                  <a:gd name="connsiteX2" fmla="*/ 101293 w 159576"/>
                  <a:gd name="connsiteY2" fmla="*/ 2669 h 106841"/>
                  <a:gd name="connsiteX3" fmla="*/ 92374 w 159576"/>
                  <a:gd name="connsiteY3" fmla="*/ 9273 h 106841"/>
                  <a:gd name="connsiteX4" fmla="*/ 78634 w 159576"/>
                  <a:gd name="connsiteY4" fmla="*/ 62104 h 106841"/>
                  <a:gd name="connsiteX5" fmla="*/ 76465 w 159576"/>
                  <a:gd name="connsiteY5" fmla="*/ 77670 h 106841"/>
                  <a:gd name="connsiteX6" fmla="*/ 76706 w 159576"/>
                  <a:gd name="connsiteY6" fmla="*/ 81916 h 106841"/>
                  <a:gd name="connsiteX7" fmla="*/ 54529 w 159576"/>
                  <a:gd name="connsiteY7" fmla="*/ 101727 h 106841"/>
                  <a:gd name="connsiteX8" fmla="*/ 35245 w 159576"/>
                  <a:gd name="connsiteY8" fmla="*/ 80265 h 106841"/>
                  <a:gd name="connsiteX9" fmla="*/ 47780 w 159576"/>
                  <a:gd name="connsiteY9" fmla="*/ 34509 h 106841"/>
                  <a:gd name="connsiteX10" fmla="*/ 51877 w 159576"/>
                  <a:gd name="connsiteY10" fmla="*/ 19415 h 106841"/>
                  <a:gd name="connsiteX11" fmla="*/ 32111 w 159576"/>
                  <a:gd name="connsiteY11" fmla="*/ 75 h 106841"/>
                  <a:gd name="connsiteX12" fmla="*/ 292 w 159576"/>
                  <a:gd name="connsiteY12" fmla="*/ 36396 h 106841"/>
                  <a:gd name="connsiteX13" fmla="*/ 3185 w 159576"/>
                  <a:gd name="connsiteY13" fmla="*/ 38755 h 106841"/>
                  <a:gd name="connsiteX14" fmla="*/ 7042 w 159576"/>
                  <a:gd name="connsiteY14" fmla="*/ 34509 h 106841"/>
                  <a:gd name="connsiteX15" fmla="*/ 31388 w 159576"/>
                  <a:gd name="connsiteY15" fmla="*/ 5263 h 106841"/>
                  <a:gd name="connsiteX16" fmla="*/ 37414 w 159576"/>
                  <a:gd name="connsiteY16" fmla="*/ 13047 h 106841"/>
                  <a:gd name="connsiteX17" fmla="*/ 33075 w 159576"/>
                  <a:gd name="connsiteY17" fmla="*/ 29556 h 106841"/>
                  <a:gd name="connsiteX18" fmla="*/ 19576 w 159576"/>
                  <a:gd name="connsiteY18" fmla="*/ 77199 h 106841"/>
                  <a:gd name="connsiteX19" fmla="*/ 53806 w 159576"/>
                  <a:gd name="connsiteY19" fmla="*/ 106916 h 106841"/>
                  <a:gd name="connsiteX20" fmla="*/ 78875 w 159576"/>
                  <a:gd name="connsiteY20" fmla="*/ 90406 h 106841"/>
                  <a:gd name="connsiteX21" fmla="*/ 109007 w 159576"/>
                  <a:gd name="connsiteY21" fmla="*/ 106916 h 106841"/>
                  <a:gd name="connsiteX22" fmla="*/ 143960 w 159576"/>
                  <a:gd name="connsiteY22" fmla="*/ 77906 h 106841"/>
                  <a:gd name="connsiteX23" fmla="*/ 159869 w 159576"/>
                  <a:gd name="connsiteY23" fmla="*/ 16584 h 106841"/>
                  <a:gd name="connsiteX24" fmla="*/ 149263 w 159576"/>
                  <a:gd name="connsiteY24" fmla="*/ 75 h 106841"/>
                  <a:gd name="connsiteX25" fmla="*/ 137210 w 159576"/>
                  <a:gd name="connsiteY25" fmla="*/ 11396 h 106841"/>
                  <a:gd name="connsiteX26" fmla="*/ 140826 w 159576"/>
                  <a:gd name="connsiteY26" fmla="*/ 17764 h 106841"/>
                  <a:gd name="connsiteX27" fmla="*/ 149504 w 159576"/>
                  <a:gd name="connsiteY27" fmla="*/ 37811 h 106841"/>
                  <a:gd name="connsiteX28" fmla="*/ 136246 w 159576"/>
                  <a:gd name="connsiteY28" fmla="*/ 80972 h 106841"/>
                  <a:gd name="connsiteX29" fmla="*/ 109730 w 159576"/>
                  <a:gd name="connsiteY29" fmla="*/ 101727 h 106841"/>
                  <a:gd name="connsiteX30" fmla="*/ 91892 w 159576"/>
                  <a:gd name="connsiteY30" fmla="*/ 81208 h 106841"/>
                  <a:gd name="connsiteX31" fmla="*/ 94544 w 159576"/>
                  <a:gd name="connsiteY31" fmla="*/ 63991 h 106841"/>
                  <a:gd name="connsiteX32" fmla="*/ 104668 w 159576"/>
                  <a:gd name="connsiteY32" fmla="*/ 24368 h 10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576" h="106841">
                    <a:moveTo>
                      <a:pt x="104668" y="24368"/>
                    </a:moveTo>
                    <a:cubicBezTo>
                      <a:pt x="105873" y="19179"/>
                      <a:pt x="108284" y="10452"/>
                      <a:pt x="108284" y="9037"/>
                    </a:cubicBezTo>
                    <a:cubicBezTo>
                      <a:pt x="108284" y="4792"/>
                      <a:pt x="104909" y="2669"/>
                      <a:pt x="101293" y="2669"/>
                    </a:cubicBezTo>
                    <a:cubicBezTo>
                      <a:pt x="98401" y="2669"/>
                      <a:pt x="94062" y="4556"/>
                      <a:pt x="92374" y="9273"/>
                    </a:cubicBezTo>
                    <a:cubicBezTo>
                      <a:pt x="91651" y="10924"/>
                      <a:pt x="80322" y="55972"/>
                      <a:pt x="78634" y="62104"/>
                    </a:cubicBezTo>
                    <a:cubicBezTo>
                      <a:pt x="76947" y="69180"/>
                      <a:pt x="76465" y="73425"/>
                      <a:pt x="76465" y="77670"/>
                    </a:cubicBezTo>
                    <a:cubicBezTo>
                      <a:pt x="76465" y="80265"/>
                      <a:pt x="76465" y="80736"/>
                      <a:pt x="76706" y="81916"/>
                    </a:cubicBezTo>
                    <a:cubicBezTo>
                      <a:pt x="71162" y="94416"/>
                      <a:pt x="63930" y="101727"/>
                      <a:pt x="54529" y="101727"/>
                    </a:cubicBezTo>
                    <a:cubicBezTo>
                      <a:pt x="35245" y="101727"/>
                      <a:pt x="35245" y="84274"/>
                      <a:pt x="35245" y="80265"/>
                    </a:cubicBezTo>
                    <a:cubicBezTo>
                      <a:pt x="35245" y="72717"/>
                      <a:pt x="36450" y="63519"/>
                      <a:pt x="47780" y="34509"/>
                    </a:cubicBezTo>
                    <a:cubicBezTo>
                      <a:pt x="50431" y="27434"/>
                      <a:pt x="51877" y="24132"/>
                      <a:pt x="51877" y="19415"/>
                    </a:cubicBezTo>
                    <a:cubicBezTo>
                      <a:pt x="51877" y="8801"/>
                      <a:pt x="43923" y="75"/>
                      <a:pt x="32111" y="75"/>
                    </a:cubicBezTo>
                    <a:cubicBezTo>
                      <a:pt x="9211" y="75"/>
                      <a:pt x="292" y="34273"/>
                      <a:pt x="292" y="36396"/>
                    </a:cubicBezTo>
                    <a:cubicBezTo>
                      <a:pt x="292" y="38755"/>
                      <a:pt x="2703" y="38755"/>
                      <a:pt x="3185" y="38755"/>
                    </a:cubicBezTo>
                    <a:cubicBezTo>
                      <a:pt x="5595" y="38755"/>
                      <a:pt x="5836" y="38283"/>
                      <a:pt x="7042" y="34509"/>
                    </a:cubicBezTo>
                    <a:cubicBezTo>
                      <a:pt x="13550" y="12575"/>
                      <a:pt x="22951" y="5263"/>
                      <a:pt x="31388" y="5263"/>
                    </a:cubicBezTo>
                    <a:cubicBezTo>
                      <a:pt x="33557" y="5263"/>
                      <a:pt x="37414" y="5499"/>
                      <a:pt x="37414" y="13047"/>
                    </a:cubicBezTo>
                    <a:cubicBezTo>
                      <a:pt x="37414" y="18943"/>
                      <a:pt x="34763" y="25547"/>
                      <a:pt x="33075" y="29556"/>
                    </a:cubicBezTo>
                    <a:cubicBezTo>
                      <a:pt x="22469" y="57387"/>
                      <a:pt x="19576" y="68236"/>
                      <a:pt x="19576" y="77199"/>
                    </a:cubicBezTo>
                    <a:cubicBezTo>
                      <a:pt x="19576" y="98661"/>
                      <a:pt x="35727" y="106916"/>
                      <a:pt x="53806" y="106916"/>
                    </a:cubicBezTo>
                    <a:cubicBezTo>
                      <a:pt x="57904" y="106916"/>
                      <a:pt x="69233" y="106916"/>
                      <a:pt x="78875" y="90406"/>
                    </a:cubicBezTo>
                    <a:cubicBezTo>
                      <a:pt x="85143" y="105501"/>
                      <a:pt x="101775" y="106916"/>
                      <a:pt x="109007" y="106916"/>
                    </a:cubicBezTo>
                    <a:cubicBezTo>
                      <a:pt x="127086" y="106916"/>
                      <a:pt x="137692" y="92057"/>
                      <a:pt x="143960" y="77906"/>
                    </a:cubicBezTo>
                    <a:cubicBezTo>
                      <a:pt x="152155" y="59510"/>
                      <a:pt x="159869" y="27905"/>
                      <a:pt x="159869" y="16584"/>
                    </a:cubicBezTo>
                    <a:cubicBezTo>
                      <a:pt x="159869" y="3613"/>
                      <a:pt x="153361" y="75"/>
                      <a:pt x="149263" y="75"/>
                    </a:cubicBezTo>
                    <a:cubicBezTo>
                      <a:pt x="143236" y="75"/>
                      <a:pt x="137210" y="6207"/>
                      <a:pt x="137210" y="11396"/>
                    </a:cubicBezTo>
                    <a:cubicBezTo>
                      <a:pt x="137210" y="14462"/>
                      <a:pt x="138656" y="15877"/>
                      <a:pt x="140826" y="17764"/>
                    </a:cubicBezTo>
                    <a:cubicBezTo>
                      <a:pt x="143477" y="20358"/>
                      <a:pt x="149504" y="26490"/>
                      <a:pt x="149504" y="37811"/>
                    </a:cubicBezTo>
                    <a:cubicBezTo>
                      <a:pt x="149504" y="45830"/>
                      <a:pt x="142513" y="68944"/>
                      <a:pt x="136246" y="80972"/>
                    </a:cubicBezTo>
                    <a:cubicBezTo>
                      <a:pt x="129978" y="93472"/>
                      <a:pt x="121542" y="101727"/>
                      <a:pt x="109730" y="101727"/>
                    </a:cubicBezTo>
                    <a:cubicBezTo>
                      <a:pt x="98401" y="101727"/>
                      <a:pt x="91892" y="94652"/>
                      <a:pt x="91892" y="81208"/>
                    </a:cubicBezTo>
                    <a:cubicBezTo>
                      <a:pt x="91892" y="74604"/>
                      <a:pt x="93580" y="67293"/>
                      <a:pt x="94544" y="63991"/>
                    </a:cubicBezTo>
                    <a:lnTo>
                      <a:pt x="104668" y="24368"/>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99" name="Freeform: Shape 298">
                <a:extLst>
                  <a:ext uri="{FF2B5EF4-FFF2-40B4-BE49-F238E27FC236}">
                    <a16:creationId xmlns:a16="http://schemas.microsoft.com/office/drawing/2014/main" id="{5D7F6B4E-6C38-4164-9998-283F87913D8A}"/>
                  </a:ext>
                </a:extLst>
              </p:cNvPr>
              <p:cNvSpPr/>
              <p:nvPr>
                <p:custDataLst>
                  <p:tags r:id="rId84"/>
                </p:custDataLst>
              </p:nvPr>
            </p:nvSpPr>
            <p:spPr>
              <a:xfrm>
                <a:off x="12045237" y="4819075"/>
                <a:ext cx="51127" cy="111110"/>
              </a:xfrm>
              <a:custGeom>
                <a:avLst/>
                <a:gdLst>
                  <a:gd name="connsiteX0" fmla="*/ 47040 w 51127"/>
                  <a:gd name="connsiteY0" fmla="*/ 6344 h 111110"/>
                  <a:gd name="connsiteX1" fmla="*/ 40290 w 51127"/>
                  <a:gd name="connsiteY1" fmla="*/ 71 h 111110"/>
                  <a:gd name="connsiteX2" fmla="*/ 30841 w 51127"/>
                  <a:gd name="connsiteY2" fmla="*/ 9151 h 111110"/>
                  <a:gd name="connsiteX3" fmla="*/ 37590 w 51127"/>
                  <a:gd name="connsiteY3" fmla="*/ 15425 h 111110"/>
                  <a:gd name="connsiteX4" fmla="*/ 47040 w 51127"/>
                  <a:gd name="connsiteY4" fmla="*/ 6344 h 111110"/>
                  <a:gd name="connsiteX5" fmla="*/ 12617 w 51127"/>
                  <a:gd name="connsiteY5" fmla="*/ 90213 h 111110"/>
                  <a:gd name="connsiteX6" fmla="*/ 11099 w 51127"/>
                  <a:gd name="connsiteY6" fmla="*/ 97148 h 111110"/>
                  <a:gd name="connsiteX7" fmla="*/ 27129 w 51127"/>
                  <a:gd name="connsiteY7" fmla="*/ 111181 h 111110"/>
                  <a:gd name="connsiteX8" fmla="*/ 51427 w 51127"/>
                  <a:gd name="connsiteY8" fmla="*/ 85921 h 111110"/>
                  <a:gd name="connsiteX9" fmla="*/ 48727 w 51127"/>
                  <a:gd name="connsiteY9" fmla="*/ 83775 h 111110"/>
                  <a:gd name="connsiteX10" fmla="*/ 45521 w 51127"/>
                  <a:gd name="connsiteY10" fmla="*/ 86581 h 111110"/>
                  <a:gd name="connsiteX11" fmla="*/ 27635 w 51127"/>
                  <a:gd name="connsiteY11" fmla="*/ 106558 h 111110"/>
                  <a:gd name="connsiteX12" fmla="*/ 23417 w 51127"/>
                  <a:gd name="connsiteY12" fmla="*/ 100780 h 111110"/>
                  <a:gd name="connsiteX13" fmla="*/ 26116 w 51127"/>
                  <a:gd name="connsiteY13" fmla="*/ 90213 h 111110"/>
                  <a:gd name="connsiteX14" fmla="*/ 31516 w 51127"/>
                  <a:gd name="connsiteY14" fmla="*/ 77006 h 111110"/>
                  <a:gd name="connsiteX15" fmla="*/ 39784 w 51127"/>
                  <a:gd name="connsiteY15" fmla="*/ 56038 h 111110"/>
                  <a:gd name="connsiteX16" fmla="*/ 40796 w 51127"/>
                  <a:gd name="connsiteY16" fmla="*/ 50755 h 111110"/>
                  <a:gd name="connsiteX17" fmla="*/ 24766 w 51127"/>
                  <a:gd name="connsiteY17" fmla="*/ 36722 h 111110"/>
                  <a:gd name="connsiteX18" fmla="*/ 300 w 51127"/>
                  <a:gd name="connsiteY18" fmla="*/ 61982 h 111110"/>
                  <a:gd name="connsiteX19" fmla="*/ 3168 w 51127"/>
                  <a:gd name="connsiteY19" fmla="*/ 64128 h 111110"/>
                  <a:gd name="connsiteX20" fmla="*/ 6205 w 51127"/>
                  <a:gd name="connsiteY20" fmla="*/ 61487 h 111110"/>
                  <a:gd name="connsiteX21" fmla="*/ 24260 w 51127"/>
                  <a:gd name="connsiteY21" fmla="*/ 41345 h 111110"/>
                  <a:gd name="connsiteX22" fmla="*/ 28479 w 51127"/>
                  <a:gd name="connsiteY22" fmla="*/ 47123 h 111110"/>
                  <a:gd name="connsiteX23" fmla="*/ 23248 w 51127"/>
                  <a:gd name="connsiteY23" fmla="*/ 63633 h 111110"/>
                  <a:gd name="connsiteX24" fmla="*/ 12617 w 51127"/>
                  <a:gd name="connsiteY24" fmla="*/ 90213 h 1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127" h="111110">
                    <a:moveTo>
                      <a:pt x="47040" y="6344"/>
                    </a:moveTo>
                    <a:cubicBezTo>
                      <a:pt x="47040" y="3703"/>
                      <a:pt x="45015" y="71"/>
                      <a:pt x="40290" y="71"/>
                    </a:cubicBezTo>
                    <a:cubicBezTo>
                      <a:pt x="35734" y="71"/>
                      <a:pt x="30841" y="4363"/>
                      <a:pt x="30841" y="9151"/>
                    </a:cubicBezTo>
                    <a:cubicBezTo>
                      <a:pt x="30841" y="11958"/>
                      <a:pt x="33035" y="15425"/>
                      <a:pt x="37590" y="15425"/>
                    </a:cubicBezTo>
                    <a:cubicBezTo>
                      <a:pt x="42484" y="15425"/>
                      <a:pt x="47040" y="10802"/>
                      <a:pt x="47040" y="6344"/>
                    </a:cubicBezTo>
                    <a:close/>
                    <a:moveTo>
                      <a:pt x="12617" y="90213"/>
                    </a:moveTo>
                    <a:cubicBezTo>
                      <a:pt x="11942" y="92360"/>
                      <a:pt x="11099" y="94341"/>
                      <a:pt x="11099" y="97148"/>
                    </a:cubicBezTo>
                    <a:cubicBezTo>
                      <a:pt x="11099" y="104907"/>
                      <a:pt x="17848" y="111181"/>
                      <a:pt x="27129" y="111181"/>
                    </a:cubicBezTo>
                    <a:cubicBezTo>
                      <a:pt x="44002" y="111181"/>
                      <a:pt x="51427" y="88397"/>
                      <a:pt x="51427" y="85921"/>
                    </a:cubicBezTo>
                    <a:cubicBezTo>
                      <a:pt x="51427" y="83775"/>
                      <a:pt x="49233" y="83775"/>
                      <a:pt x="48727" y="83775"/>
                    </a:cubicBezTo>
                    <a:cubicBezTo>
                      <a:pt x="46365" y="83775"/>
                      <a:pt x="46196" y="84765"/>
                      <a:pt x="45521" y="86581"/>
                    </a:cubicBezTo>
                    <a:cubicBezTo>
                      <a:pt x="41640" y="99789"/>
                      <a:pt x="34216" y="106558"/>
                      <a:pt x="27635" y="106558"/>
                    </a:cubicBezTo>
                    <a:cubicBezTo>
                      <a:pt x="24260" y="106558"/>
                      <a:pt x="23417" y="104412"/>
                      <a:pt x="23417" y="100780"/>
                    </a:cubicBezTo>
                    <a:cubicBezTo>
                      <a:pt x="23417" y="96982"/>
                      <a:pt x="24598" y="93846"/>
                      <a:pt x="26116" y="90213"/>
                    </a:cubicBezTo>
                    <a:cubicBezTo>
                      <a:pt x="27804" y="85756"/>
                      <a:pt x="29660" y="81298"/>
                      <a:pt x="31516" y="77006"/>
                    </a:cubicBezTo>
                    <a:cubicBezTo>
                      <a:pt x="33035" y="73043"/>
                      <a:pt x="39109" y="58020"/>
                      <a:pt x="39784" y="56038"/>
                    </a:cubicBezTo>
                    <a:cubicBezTo>
                      <a:pt x="40290" y="54387"/>
                      <a:pt x="40796" y="52406"/>
                      <a:pt x="40796" y="50755"/>
                    </a:cubicBezTo>
                    <a:cubicBezTo>
                      <a:pt x="40796" y="42996"/>
                      <a:pt x="34047" y="36722"/>
                      <a:pt x="24766" y="36722"/>
                    </a:cubicBezTo>
                    <a:cubicBezTo>
                      <a:pt x="8062" y="36722"/>
                      <a:pt x="300" y="59175"/>
                      <a:pt x="300" y="61982"/>
                    </a:cubicBezTo>
                    <a:cubicBezTo>
                      <a:pt x="300" y="64128"/>
                      <a:pt x="2662" y="64128"/>
                      <a:pt x="3168" y="64128"/>
                    </a:cubicBezTo>
                    <a:cubicBezTo>
                      <a:pt x="5530" y="64128"/>
                      <a:pt x="5699" y="63303"/>
                      <a:pt x="6205" y="61487"/>
                    </a:cubicBezTo>
                    <a:cubicBezTo>
                      <a:pt x="10593" y="47288"/>
                      <a:pt x="18017" y="41345"/>
                      <a:pt x="24260" y="41345"/>
                    </a:cubicBezTo>
                    <a:cubicBezTo>
                      <a:pt x="26960" y="41345"/>
                      <a:pt x="28479" y="42666"/>
                      <a:pt x="28479" y="47123"/>
                    </a:cubicBezTo>
                    <a:cubicBezTo>
                      <a:pt x="28479" y="50920"/>
                      <a:pt x="27466" y="53397"/>
                      <a:pt x="23248" y="63633"/>
                    </a:cubicBezTo>
                    <a:lnTo>
                      <a:pt x="12617" y="90213"/>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00" name="Freeform: Shape 299">
                <a:extLst>
                  <a:ext uri="{FF2B5EF4-FFF2-40B4-BE49-F238E27FC236}">
                    <a16:creationId xmlns:a16="http://schemas.microsoft.com/office/drawing/2014/main" id="{3DF66727-986C-4F1C-8E78-599982D7E48D}"/>
                  </a:ext>
                </a:extLst>
              </p:cNvPr>
              <p:cNvSpPr/>
              <p:nvPr>
                <p:custDataLst>
                  <p:tags r:id="rId85"/>
                </p:custDataLst>
              </p:nvPr>
            </p:nvSpPr>
            <p:spPr>
              <a:xfrm>
                <a:off x="12038750" y="5011415"/>
                <a:ext cx="154900" cy="74458"/>
              </a:xfrm>
              <a:custGeom>
                <a:avLst/>
                <a:gdLst>
                  <a:gd name="connsiteX0" fmla="*/ 65600 w 154900"/>
                  <a:gd name="connsiteY0" fmla="*/ 59512 h 74458"/>
                  <a:gd name="connsiteX1" fmla="*/ 63238 w 154900"/>
                  <a:gd name="connsiteY1" fmla="*/ 69253 h 74458"/>
                  <a:gd name="connsiteX2" fmla="*/ 68975 w 154900"/>
                  <a:gd name="connsiteY2" fmla="*/ 74536 h 74458"/>
                  <a:gd name="connsiteX3" fmla="*/ 75556 w 154900"/>
                  <a:gd name="connsiteY3" fmla="*/ 70904 h 74458"/>
                  <a:gd name="connsiteX4" fmla="*/ 78593 w 154900"/>
                  <a:gd name="connsiteY4" fmla="*/ 60668 h 74458"/>
                  <a:gd name="connsiteX5" fmla="*/ 82305 w 154900"/>
                  <a:gd name="connsiteY5" fmla="*/ 45809 h 74458"/>
                  <a:gd name="connsiteX6" fmla="*/ 85174 w 154900"/>
                  <a:gd name="connsiteY6" fmla="*/ 34748 h 74458"/>
                  <a:gd name="connsiteX7" fmla="*/ 90405 w 154900"/>
                  <a:gd name="connsiteY7" fmla="*/ 22200 h 74458"/>
                  <a:gd name="connsiteX8" fmla="*/ 117403 w 154900"/>
                  <a:gd name="connsiteY8" fmla="*/ 4700 h 74458"/>
                  <a:gd name="connsiteX9" fmla="*/ 127358 w 154900"/>
                  <a:gd name="connsiteY9" fmla="*/ 16257 h 74458"/>
                  <a:gd name="connsiteX10" fmla="*/ 117403 w 154900"/>
                  <a:gd name="connsiteY10" fmla="*/ 51422 h 74458"/>
                  <a:gd name="connsiteX11" fmla="*/ 114872 w 154900"/>
                  <a:gd name="connsiteY11" fmla="*/ 60338 h 74458"/>
                  <a:gd name="connsiteX12" fmla="*/ 130902 w 154900"/>
                  <a:gd name="connsiteY12" fmla="*/ 74536 h 74458"/>
                  <a:gd name="connsiteX13" fmla="*/ 155200 w 154900"/>
                  <a:gd name="connsiteY13" fmla="*/ 49276 h 74458"/>
                  <a:gd name="connsiteX14" fmla="*/ 152500 w 154900"/>
                  <a:gd name="connsiteY14" fmla="*/ 47130 h 74458"/>
                  <a:gd name="connsiteX15" fmla="*/ 149294 w 154900"/>
                  <a:gd name="connsiteY15" fmla="*/ 49936 h 74458"/>
                  <a:gd name="connsiteX16" fmla="*/ 131408 w 154900"/>
                  <a:gd name="connsiteY16" fmla="*/ 69913 h 74458"/>
                  <a:gd name="connsiteX17" fmla="*/ 127189 w 154900"/>
                  <a:gd name="connsiteY17" fmla="*/ 64135 h 74458"/>
                  <a:gd name="connsiteX18" fmla="*/ 131070 w 154900"/>
                  <a:gd name="connsiteY18" fmla="*/ 50762 h 74458"/>
                  <a:gd name="connsiteX19" fmla="*/ 140013 w 154900"/>
                  <a:gd name="connsiteY19" fmla="*/ 18898 h 74458"/>
                  <a:gd name="connsiteX20" fmla="*/ 133770 w 154900"/>
                  <a:gd name="connsiteY20" fmla="*/ 4535 h 74458"/>
                  <a:gd name="connsiteX21" fmla="*/ 118078 w 154900"/>
                  <a:gd name="connsiteY21" fmla="*/ 77 h 74458"/>
                  <a:gd name="connsiteX22" fmla="*/ 88211 w 154900"/>
                  <a:gd name="connsiteY22" fmla="*/ 16752 h 74458"/>
                  <a:gd name="connsiteX23" fmla="*/ 66275 w 154900"/>
                  <a:gd name="connsiteY23" fmla="*/ 77 h 74458"/>
                  <a:gd name="connsiteX24" fmla="*/ 37759 w 154900"/>
                  <a:gd name="connsiteY24" fmla="*/ 15101 h 74458"/>
                  <a:gd name="connsiteX25" fmla="*/ 19704 w 154900"/>
                  <a:gd name="connsiteY25" fmla="*/ 77 h 74458"/>
                  <a:gd name="connsiteX26" fmla="*/ 6374 w 154900"/>
                  <a:gd name="connsiteY26" fmla="*/ 8992 h 74458"/>
                  <a:gd name="connsiteX27" fmla="*/ 299 w 154900"/>
                  <a:gd name="connsiteY27" fmla="*/ 25337 h 74458"/>
                  <a:gd name="connsiteX28" fmla="*/ 3168 w 154900"/>
                  <a:gd name="connsiteY28" fmla="*/ 27483 h 74458"/>
                  <a:gd name="connsiteX29" fmla="*/ 6880 w 154900"/>
                  <a:gd name="connsiteY29" fmla="*/ 22530 h 74458"/>
                  <a:gd name="connsiteX30" fmla="*/ 19198 w 154900"/>
                  <a:gd name="connsiteY30" fmla="*/ 4700 h 74458"/>
                  <a:gd name="connsiteX31" fmla="*/ 24766 w 154900"/>
                  <a:gd name="connsiteY31" fmla="*/ 12790 h 74458"/>
                  <a:gd name="connsiteX32" fmla="*/ 22066 w 154900"/>
                  <a:gd name="connsiteY32" fmla="*/ 26493 h 74458"/>
                  <a:gd name="connsiteX33" fmla="*/ 18354 w 154900"/>
                  <a:gd name="connsiteY33" fmla="*/ 41351 h 74458"/>
                  <a:gd name="connsiteX34" fmla="*/ 12955 w 154900"/>
                  <a:gd name="connsiteY34" fmla="*/ 62484 h 74458"/>
                  <a:gd name="connsiteX35" fmla="*/ 11267 w 154900"/>
                  <a:gd name="connsiteY35" fmla="*/ 69253 h 74458"/>
                  <a:gd name="connsiteX36" fmla="*/ 17004 w 154900"/>
                  <a:gd name="connsiteY36" fmla="*/ 74536 h 74458"/>
                  <a:gd name="connsiteX37" fmla="*/ 23585 w 154900"/>
                  <a:gd name="connsiteY37" fmla="*/ 70904 h 74458"/>
                  <a:gd name="connsiteX38" fmla="*/ 26622 w 154900"/>
                  <a:gd name="connsiteY38" fmla="*/ 60668 h 74458"/>
                  <a:gd name="connsiteX39" fmla="*/ 30335 w 154900"/>
                  <a:gd name="connsiteY39" fmla="*/ 45809 h 74458"/>
                  <a:gd name="connsiteX40" fmla="*/ 33203 w 154900"/>
                  <a:gd name="connsiteY40" fmla="*/ 34748 h 74458"/>
                  <a:gd name="connsiteX41" fmla="*/ 40290 w 154900"/>
                  <a:gd name="connsiteY41" fmla="*/ 19889 h 74458"/>
                  <a:gd name="connsiteX42" fmla="*/ 65600 w 154900"/>
                  <a:gd name="connsiteY42" fmla="*/ 4700 h 74458"/>
                  <a:gd name="connsiteX43" fmla="*/ 75556 w 154900"/>
                  <a:gd name="connsiteY43" fmla="*/ 16257 h 74458"/>
                  <a:gd name="connsiteX44" fmla="*/ 72687 w 154900"/>
                  <a:gd name="connsiteY44" fmla="*/ 31776 h 74458"/>
                  <a:gd name="connsiteX45" fmla="*/ 65600 w 154900"/>
                  <a:gd name="connsiteY45" fmla="*/ 59512 h 7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900" h="74458">
                    <a:moveTo>
                      <a:pt x="65600" y="59512"/>
                    </a:moveTo>
                    <a:cubicBezTo>
                      <a:pt x="64757" y="62814"/>
                      <a:pt x="63238" y="68427"/>
                      <a:pt x="63238" y="69253"/>
                    </a:cubicBezTo>
                    <a:cubicBezTo>
                      <a:pt x="63238" y="72885"/>
                      <a:pt x="66275" y="74536"/>
                      <a:pt x="68975" y="74536"/>
                    </a:cubicBezTo>
                    <a:cubicBezTo>
                      <a:pt x="72012" y="74536"/>
                      <a:pt x="74712" y="72390"/>
                      <a:pt x="75556" y="70904"/>
                    </a:cubicBezTo>
                    <a:cubicBezTo>
                      <a:pt x="76400" y="69418"/>
                      <a:pt x="77750" y="64135"/>
                      <a:pt x="78593" y="60668"/>
                    </a:cubicBezTo>
                    <a:cubicBezTo>
                      <a:pt x="79437" y="57531"/>
                      <a:pt x="81293" y="49936"/>
                      <a:pt x="82305" y="45809"/>
                    </a:cubicBezTo>
                    <a:cubicBezTo>
                      <a:pt x="83318" y="42177"/>
                      <a:pt x="84330" y="38545"/>
                      <a:pt x="85174" y="34748"/>
                    </a:cubicBezTo>
                    <a:cubicBezTo>
                      <a:pt x="87030" y="27648"/>
                      <a:pt x="87030" y="27318"/>
                      <a:pt x="90405" y="22200"/>
                    </a:cubicBezTo>
                    <a:cubicBezTo>
                      <a:pt x="95804" y="14110"/>
                      <a:pt x="104241" y="4700"/>
                      <a:pt x="117403" y="4700"/>
                    </a:cubicBezTo>
                    <a:cubicBezTo>
                      <a:pt x="126852" y="4700"/>
                      <a:pt x="127358" y="12294"/>
                      <a:pt x="127358" y="16257"/>
                    </a:cubicBezTo>
                    <a:cubicBezTo>
                      <a:pt x="127358" y="26162"/>
                      <a:pt x="120102" y="44488"/>
                      <a:pt x="117403" y="51422"/>
                    </a:cubicBezTo>
                    <a:cubicBezTo>
                      <a:pt x="115547" y="56045"/>
                      <a:pt x="114872" y="57531"/>
                      <a:pt x="114872" y="60338"/>
                    </a:cubicBezTo>
                    <a:cubicBezTo>
                      <a:pt x="114872" y="69088"/>
                      <a:pt x="122296" y="74536"/>
                      <a:pt x="130902" y="74536"/>
                    </a:cubicBezTo>
                    <a:cubicBezTo>
                      <a:pt x="147775" y="74536"/>
                      <a:pt x="155200" y="51752"/>
                      <a:pt x="155200" y="49276"/>
                    </a:cubicBezTo>
                    <a:cubicBezTo>
                      <a:pt x="155200" y="47130"/>
                      <a:pt x="153006" y="47130"/>
                      <a:pt x="152500" y="47130"/>
                    </a:cubicBezTo>
                    <a:cubicBezTo>
                      <a:pt x="150138" y="47130"/>
                      <a:pt x="149969" y="48120"/>
                      <a:pt x="149294" y="49936"/>
                    </a:cubicBezTo>
                    <a:cubicBezTo>
                      <a:pt x="145413" y="63144"/>
                      <a:pt x="138157" y="69913"/>
                      <a:pt x="131408" y="69913"/>
                    </a:cubicBezTo>
                    <a:cubicBezTo>
                      <a:pt x="127864" y="69913"/>
                      <a:pt x="127189" y="67602"/>
                      <a:pt x="127189" y="64135"/>
                    </a:cubicBezTo>
                    <a:cubicBezTo>
                      <a:pt x="127189" y="60338"/>
                      <a:pt x="128033" y="58191"/>
                      <a:pt x="131070" y="50762"/>
                    </a:cubicBezTo>
                    <a:cubicBezTo>
                      <a:pt x="133095" y="45644"/>
                      <a:pt x="140013" y="28144"/>
                      <a:pt x="140013" y="18898"/>
                    </a:cubicBezTo>
                    <a:cubicBezTo>
                      <a:pt x="140013" y="16257"/>
                      <a:pt x="140013" y="9323"/>
                      <a:pt x="133770" y="4535"/>
                    </a:cubicBezTo>
                    <a:cubicBezTo>
                      <a:pt x="130902" y="2389"/>
                      <a:pt x="126008" y="77"/>
                      <a:pt x="118078" y="77"/>
                    </a:cubicBezTo>
                    <a:cubicBezTo>
                      <a:pt x="102891" y="77"/>
                      <a:pt x="93611" y="9818"/>
                      <a:pt x="88211" y="16752"/>
                    </a:cubicBezTo>
                    <a:cubicBezTo>
                      <a:pt x="86861" y="2719"/>
                      <a:pt x="74881" y="77"/>
                      <a:pt x="66275" y="77"/>
                    </a:cubicBezTo>
                    <a:cubicBezTo>
                      <a:pt x="52270" y="77"/>
                      <a:pt x="42821" y="8497"/>
                      <a:pt x="37759" y="15101"/>
                    </a:cubicBezTo>
                    <a:cubicBezTo>
                      <a:pt x="36578" y="3709"/>
                      <a:pt x="26622" y="77"/>
                      <a:pt x="19704" y="77"/>
                    </a:cubicBezTo>
                    <a:cubicBezTo>
                      <a:pt x="12448" y="77"/>
                      <a:pt x="8567" y="5195"/>
                      <a:pt x="6374" y="8992"/>
                    </a:cubicBezTo>
                    <a:cubicBezTo>
                      <a:pt x="2662" y="15101"/>
                      <a:pt x="299" y="24512"/>
                      <a:pt x="299" y="25337"/>
                    </a:cubicBezTo>
                    <a:cubicBezTo>
                      <a:pt x="299" y="27483"/>
                      <a:pt x="2662" y="27483"/>
                      <a:pt x="3168" y="27483"/>
                    </a:cubicBezTo>
                    <a:cubicBezTo>
                      <a:pt x="5530" y="27483"/>
                      <a:pt x="5699" y="26988"/>
                      <a:pt x="6880" y="22530"/>
                    </a:cubicBezTo>
                    <a:cubicBezTo>
                      <a:pt x="9411" y="12790"/>
                      <a:pt x="12617" y="4700"/>
                      <a:pt x="19198" y="4700"/>
                    </a:cubicBezTo>
                    <a:cubicBezTo>
                      <a:pt x="23585" y="4700"/>
                      <a:pt x="24766" y="8332"/>
                      <a:pt x="24766" y="12790"/>
                    </a:cubicBezTo>
                    <a:cubicBezTo>
                      <a:pt x="24766" y="15926"/>
                      <a:pt x="23248" y="22035"/>
                      <a:pt x="22066" y="26493"/>
                    </a:cubicBezTo>
                    <a:cubicBezTo>
                      <a:pt x="20885" y="30950"/>
                      <a:pt x="19198" y="37719"/>
                      <a:pt x="18354" y="41351"/>
                    </a:cubicBezTo>
                    <a:lnTo>
                      <a:pt x="12955" y="62484"/>
                    </a:lnTo>
                    <a:cubicBezTo>
                      <a:pt x="12280" y="64630"/>
                      <a:pt x="11267" y="68757"/>
                      <a:pt x="11267" y="69253"/>
                    </a:cubicBezTo>
                    <a:cubicBezTo>
                      <a:pt x="11267" y="72885"/>
                      <a:pt x="14305" y="74536"/>
                      <a:pt x="17004" y="74536"/>
                    </a:cubicBezTo>
                    <a:cubicBezTo>
                      <a:pt x="20042" y="74536"/>
                      <a:pt x="22741" y="72390"/>
                      <a:pt x="23585" y="70904"/>
                    </a:cubicBezTo>
                    <a:cubicBezTo>
                      <a:pt x="24429" y="69418"/>
                      <a:pt x="25779" y="64135"/>
                      <a:pt x="26622" y="60668"/>
                    </a:cubicBezTo>
                    <a:cubicBezTo>
                      <a:pt x="27466" y="57531"/>
                      <a:pt x="29322" y="49936"/>
                      <a:pt x="30335" y="45809"/>
                    </a:cubicBezTo>
                    <a:cubicBezTo>
                      <a:pt x="31347" y="42177"/>
                      <a:pt x="32359" y="38545"/>
                      <a:pt x="33203" y="34748"/>
                    </a:cubicBezTo>
                    <a:cubicBezTo>
                      <a:pt x="35059" y="27979"/>
                      <a:pt x="35397" y="26658"/>
                      <a:pt x="40290" y="19889"/>
                    </a:cubicBezTo>
                    <a:cubicBezTo>
                      <a:pt x="45015" y="13285"/>
                      <a:pt x="52945" y="4700"/>
                      <a:pt x="65600" y="4700"/>
                    </a:cubicBezTo>
                    <a:cubicBezTo>
                      <a:pt x="75387" y="4700"/>
                      <a:pt x="75556" y="13120"/>
                      <a:pt x="75556" y="16257"/>
                    </a:cubicBezTo>
                    <a:cubicBezTo>
                      <a:pt x="75556" y="20384"/>
                      <a:pt x="75050" y="22530"/>
                      <a:pt x="72687" y="31776"/>
                    </a:cubicBezTo>
                    <a:lnTo>
                      <a:pt x="65600" y="59512"/>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01" name="Freeform: Shape 300">
                <a:extLst>
                  <a:ext uri="{FF2B5EF4-FFF2-40B4-BE49-F238E27FC236}">
                    <a16:creationId xmlns:a16="http://schemas.microsoft.com/office/drawing/2014/main" id="{451FA173-36A7-46E1-B876-E1956318D9D7}"/>
                  </a:ext>
                </a:extLst>
              </p:cNvPr>
              <p:cNvSpPr/>
              <p:nvPr>
                <p:custDataLst>
                  <p:tags r:id="rId86"/>
                </p:custDataLst>
              </p:nvPr>
            </p:nvSpPr>
            <p:spPr>
              <a:xfrm>
                <a:off x="12216336" y="5026111"/>
                <a:ext cx="68940" cy="107312"/>
              </a:xfrm>
              <a:custGeom>
                <a:avLst/>
                <a:gdLst>
                  <a:gd name="connsiteX0" fmla="*/ 43214 w 68940"/>
                  <a:gd name="connsiteY0" fmla="*/ 37697 h 107312"/>
                  <a:gd name="connsiteX1" fmla="*/ 56713 w 68940"/>
                  <a:gd name="connsiteY1" fmla="*/ 37697 h 107312"/>
                  <a:gd name="connsiteX2" fmla="*/ 59967 w 68940"/>
                  <a:gd name="connsiteY2" fmla="*/ 37107 h 107312"/>
                  <a:gd name="connsiteX3" fmla="*/ 60931 w 68940"/>
                  <a:gd name="connsiteY3" fmla="*/ 34395 h 107312"/>
                  <a:gd name="connsiteX4" fmla="*/ 57074 w 68940"/>
                  <a:gd name="connsiteY4" fmla="*/ 32390 h 107312"/>
                  <a:gd name="connsiteX5" fmla="*/ 44178 w 68940"/>
                  <a:gd name="connsiteY5" fmla="*/ 32390 h 107312"/>
                  <a:gd name="connsiteX6" fmla="*/ 49602 w 68940"/>
                  <a:gd name="connsiteY6" fmla="*/ 6918 h 107312"/>
                  <a:gd name="connsiteX7" fmla="*/ 55387 w 68940"/>
                  <a:gd name="connsiteY7" fmla="*/ 4088 h 107312"/>
                  <a:gd name="connsiteX8" fmla="*/ 61293 w 68940"/>
                  <a:gd name="connsiteY8" fmla="*/ 5385 h 107312"/>
                  <a:gd name="connsiteX9" fmla="*/ 56472 w 68940"/>
                  <a:gd name="connsiteY9" fmla="*/ 12107 h 107312"/>
                  <a:gd name="connsiteX10" fmla="*/ 61775 w 68940"/>
                  <a:gd name="connsiteY10" fmla="*/ 16942 h 107312"/>
                  <a:gd name="connsiteX11" fmla="*/ 69247 w 68940"/>
                  <a:gd name="connsiteY11" fmla="*/ 9159 h 107312"/>
                  <a:gd name="connsiteX12" fmla="*/ 55507 w 68940"/>
                  <a:gd name="connsiteY12" fmla="*/ 78 h 107312"/>
                  <a:gd name="connsiteX13" fmla="*/ 36103 w 68940"/>
                  <a:gd name="connsiteY13" fmla="*/ 19418 h 107312"/>
                  <a:gd name="connsiteX14" fmla="*/ 33692 w 68940"/>
                  <a:gd name="connsiteY14" fmla="*/ 32390 h 107312"/>
                  <a:gd name="connsiteX15" fmla="*/ 22724 w 68940"/>
                  <a:gd name="connsiteY15" fmla="*/ 32390 h 107312"/>
                  <a:gd name="connsiteX16" fmla="*/ 18506 w 68940"/>
                  <a:gd name="connsiteY16" fmla="*/ 35692 h 107312"/>
                  <a:gd name="connsiteX17" fmla="*/ 22363 w 68940"/>
                  <a:gd name="connsiteY17" fmla="*/ 37697 h 107312"/>
                  <a:gd name="connsiteX18" fmla="*/ 32849 w 68940"/>
                  <a:gd name="connsiteY18" fmla="*/ 37697 h 107312"/>
                  <a:gd name="connsiteX19" fmla="*/ 22122 w 68940"/>
                  <a:gd name="connsiteY19" fmla="*/ 94537 h 107312"/>
                  <a:gd name="connsiteX20" fmla="*/ 13805 w 68940"/>
                  <a:gd name="connsiteY20" fmla="*/ 103382 h 107312"/>
                  <a:gd name="connsiteX21" fmla="*/ 8261 w 68940"/>
                  <a:gd name="connsiteY21" fmla="*/ 102202 h 107312"/>
                  <a:gd name="connsiteX22" fmla="*/ 13082 w 68940"/>
                  <a:gd name="connsiteY22" fmla="*/ 95363 h 107312"/>
                  <a:gd name="connsiteX23" fmla="*/ 7779 w 68940"/>
                  <a:gd name="connsiteY23" fmla="*/ 90528 h 107312"/>
                  <a:gd name="connsiteX24" fmla="*/ 306 w 68940"/>
                  <a:gd name="connsiteY24" fmla="*/ 98311 h 107312"/>
                  <a:gd name="connsiteX25" fmla="*/ 13685 w 68940"/>
                  <a:gd name="connsiteY25" fmla="*/ 107391 h 107312"/>
                  <a:gd name="connsiteX26" fmla="*/ 28751 w 68940"/>
                  <a:gd name="connsiteY26" fmla="*/ 98311 h 107312"/>
                  <a:gd name="connsiteX27" fmla="*/ 36464 w 68940"/>
                  <a:gd name="connsiteY27" fmla="*/ 75669 h 107312"/>
                  <a:gd name="connsiteX28" fmla="*/ 43214 w 68940"/>
                  <a:gd name="connsiteY28" fmla="*/ 37697 h 1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940" h="107312">
                    <a:moveTo>
                      <a:pt x="43214" y="37697"/>
                    </a:moveTo>
                    <a:lnTo>
                      <a:pt x="56713" y="37697"/>
                    </a:lnTo>
                    <a:cubicBezTo>
                      <a:pt x="59244" y="37697"/>
                      <a:pt x="59364" y="37579"/>
                      <a:pt x="59967" y="37107"/>
                    </a:cubicBezTo>
                    <a:cubicBezTo>
                      <a:pt x="60570" y="36635"/>
                      <a:pt x="60931" y="35102"/>
                      <a:pt x="60931" y="34395"/>
                    </a:cubicBezTo>
                    <a:cubicBezTo>
                      <a:pt x="60931" y="32390"/>
                      <a:pt x="59123" y="32390"/>
                      <a:pt x="57074" y="32390"/>
                    </a:cubicBezTo>
                    <a:lnTo>
                      <a:pt x="44178" y="32390"/>
                    </a:lnTo>
                    <a:cubicBezTo>
                      <a:pt x="45624" y="23664"/>
                      <a:pt x="48035" y="8687"/>
                      <a:pt x="49602" y="6918"/>
                    </a:cubicBezTo>
                    <a:cubicBezTo>
                      <a:pt x="51410" y="5031"/>
                      <a:pt x="53338" y="4088"/>
                      <a:pt x="55387" y="4088"/>
                    </a:cubicBezTo>
                    <a:cubicBezTo>
                      <a:pt x="56110" y="4088"/>
                      <a:pt x="58762" y="4088"/>
                      <a:pt x="61293" y="5385"/>
                    </a:cubicBezTo>
                    <a:cubicBezTo>
                      <a:pt x="56472" y="7390"/>
                      <a:pt x="56472" y="11635"/>
                      <a:pt x="56472" y="12107"/>
                    </a:cubicBezTo>
                    <a:cubicBezTo>
                      <a:pt x="56472" y="15055"/>
                      <a:pt x="58762" y="16942"/>
                      <a:pt x="61775" y="16942"/>
                    </a:cubicBezTo>
                    <a:cubicBezTo>
                      <a:pt x="64909" y="16942"/>
                      <a:pt x="69247" y="14347"/>
                      <a:pt x="69247" y="9159"/>
                    </a:cubicBezTo>
                    <a:cubicBezTo>
                      <a:pt x="69247" y="2319"/>
                      <a:pt x="61293" y="78"/>
                      <a:pt x="55507" y="78"/>
                    </a:cubicBezTo>
                    <a:cubicBezTo>
                      <a:pt x="40201" y="78"/>
                      <a:pt x="37187" y="14347"/>
                      <a:pt x="36103" y="19418"/>
                    </a:cubicBezTo>
                    <a:cubicBezTo>
                      <a:pt x="35018" y="24489"/>
                      <a:pt x="35741" y="21305"/>
                      <a:pt x="33692" y="32390"/>
                    </a:cubicBezTo>
                    <a:lnTo>
                      <a:pt x="22724" y="32390"/>
                    </a:lnTo>
                    <a:cubicBezTo>
                      <a:pt x="20434" y="32390"/>
                      <a:pt x="18506" y="32390"/>
                      <a:pt x="18506" y="35692"/>
                    </a:cubicBezTo>
                    <a:cubicBezTo>
                      <a:pt x="18506" y="37697"/>
                      <a:pt x="20314" y="37697"/>
                      <a:pt x="22363" y="37697"/>
                    </a:cubicBezTo>
                    <a:lnTo>
                      <a:pt x="32849" y="37697"/>
                    </a:lnTo>
                    <a:cubicBezTo>
                      <a:pt x="30559" y="49254"/>
                      <a:pt x="25496" y="82037"/>
                      <a:pt x="22122" y="94537"/>
                    </a:cubicBezTo>
                    <a:cubicBezTo>
                      <a:pt x="21399" y="97367"/>
                      <a:pt x="18506" y="103382"/>
                      <a:pt x="13805" y="103382"/>
                    </a:cubicBezTo>
                    <a:cubicBezTo>
                      <a:pt x="13082" y="103382"/>
                      <a:pt x="10431" y="103264"/>
                      <a:pt x="8261" y="102202"/>
                    </a:cubicBezTo>
                    <a:cubicBezTo>
                      <a:pt x="11515" y="100787"/>
                      <a:pt x="13082" y="97839"/>
                      <a:pt x="13082" y="95363"/>
                    </a:cubicBezTo>
                    <a:cubicBezTo>
                      <a:pt x="13082" y="92415"/>
                      <a:pt x="10792" y="90528"/>
                      <a:pt x="7779" y="90528"/>
                    </a:cubicBezTo>
                    <a:cubicBezTo>
                      <a:pt x="4645" y="90528"/>
                      <a:pt x="306" y="93122"/>
                      <a:pt x="306" y="98311"/>
                    </a:cubicBezTo>
                    <a:cubicBezTo>
                      <a:pt x="306" y="105504"/>
                      <a:pt x="8984" y="107391"/>
                      <a:pt x="13685" y="107391"/>
                    </a:cubicBezTo>
                    <a:cubicBezTo>
                      <a:pt x="20675" y="107391"/>
                      <a:pt x="25979" y="101967"/>
                      <a:pt x="28751" y="98311"/>
                    </a:cubicBezTo>
                    <a:cubicBezTo>
                      <a:pt x="33572" y="91707"/>
                      <a:pt x="36344" y="76023"/>
                      <a:pt x="36464" y="75669"/>
                    </a:cubicBezTo>
                    <a:lnTo>
                      <a:pt x="43214" y="37697"/>
                    </a:ln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02" name="Freeform: Shape 301">
                <a:extLst>
                  <a:ext uri="{FF2B5EF4-FFF2-40B4-BE49-F238E27FC236}">
                    <a16:creationId xmlns:a16="http://schemas.microsoft.com/office/drawing/2014/main" id="{971D0212-3100-463D-89E2-BDF77805C40A}"/>
                  </a:ext>
                </a:extLst>
              </p:cNvPr>
              <p:cNvSpPr/>
              <p:nvPr>
                <p:custDataLst>
                  <p:tags r:id="rId87"/>
                </p:custDataLst>
              </p:nvPr>
            </p:nvSpPr>
            <p:spPr>
              <a:xfrm>
                <a:off x="12309514" y="5057008"/>
                <a:ext cx="66289" cy="53538"/>
              </a:xfrm>
              <a:custGeom>
                <a:avLst/>
                <a:gdLst>
                  <a:gd name="connsiteX0" fmla="*/ 66600 w 66289"/>
                  <a:gd name="connsiteY0" fmla="*/ 10220 h 53538"/>
                  <a:gd name="connsiteX1" fmla="*/ 59609 w 66289"/>
                  <a:gd name="connsiteY1" fmla="*/ 78 h 53538"/>
                  <a:gd name="connsiteX2" fmla="*/ 52619 w 66289"/>
                  <a:gd name="connsiteY2" fmla="*/ 6918 h 53538"/>
                  <a:gd name="connsiteX3" fmla="*/ 54909 w 66289"/>
                  <a:gd name="connsiteY3" fmla="*/ 10927 h 53538"/>
                  <a:gd name="connsiteX4" fmla="*/ 59609 w 66289"/>
                  <a:gd name="connsiteY4" fmla="*/ 19890 h 53538"/>
                  <a:gd name="connsiteX5" fmla="*/ 36107 w 66289"/>
                  <a:gd name="connsiteY5" fmla="*/ 49607 h 53538"/>
                  <a:gd name="connsiteX6" fmla="*/ 24416 w 66289"/>
                  <a:gd name="connsiteY6" fmla="*/ 38758 h 53538"/>
                  <a:gd name="connsiteX7" fmla="*/ 31286 w 66289"/>
                  <a:gd name="connsiteY7" fmla="*/ 16352 h 53538"/>
                  <a:gd name="connsiteX8" fmla="*/ 32853 w 66289"/>
                  <a:gd name="connsiteY8" fmla="*/ 10574 h 53538"/>
                  <a:gd name="connsiteX9" fmla="*/ 19715 w 66289"/>
                  <a:gd name="connsiteY9" fmla="*/ 196 h 53538"/>
                  <a:gd name="connsiteX10" fmla="*/ 310 w 66289"/>
                  <a:gd name="connsiteY10" fmla="*/ 18475 h 53538"/>
                  <a:gd name="connsiteX11" fmla="*/ 2842 w 66289"/>
                  <a:gd name="connsiteY11" fmla="*/ 20126 h 53538"/>
                  <a:gd name="connsiteX12" fmla="*/ 5614 w 66289"/>
                  <a:gd name="connsiteY12" fmla="*/ 17767 h 53538"/>
                  <a:gd name="connsiteX13" fmla="*/ 19233 w 66289"/>
                  <a:gd name="connsiteY13" fmla="*/ 4206 h 53538"/>
                  <a:gd name="connsiteX14" fmla="*/ 22849 w 66289"/>
                  <a:gd name="connsiteY14" fmla="*/ 8687 h 53538"/>
                  <a:gd name="connsiteX15" fmla="*/ 20800 w 66289"/>
                  <a:gd name="connsiteY15" fmla="*/ 15762 h 53538"/>
                  <a:gd name="connsiteX16" fmla="*/ 14292 w 66289"/>
                  <a:gd name="connsiteY16" fmla="*/ 37343 h 53538"/>
                  <a:gd name="connsiteX17" fmla="*/ 35504 w 66289"/>
                  <a:gd name="connsiteY17" fmla="*/ 53617 h 53538"/>
                  <a:gd name="connsiteX18" fmla="*/ 56596 w 66289"/>
                  <a:gd name="connsiteY18" fmla="*/ 40291 h 53538"/>
                  <a:gd name="connsiteX19" fmla="*/ 66600 w 66289"/>
                  <a:gd name="connsiteY19" fmla="*/ 10220 h 5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289" h="53538">
                    <a:moveTo>
                      <a:pt x="66600" y="10220"/>
                    </a:moveTo>
                    <a:cubicBezTo>
                      <a:pt x="66600" y="2437"/>
                      <a:pt x="62140" y="78"/>
                      <a:pt x="59609" y="78"/>
                    </a:cubicBezTo>
                    <a:cubicBezTo>
                      <a:pt x="56235" y="78"/>
                      <a:pt x="52619" y="3734"/>
                      <a:pt x="52619" y="6918"/>
                    </a:cubicBezTo>
                    <a:cubicBezTo>
                      <a:pt x="52619" y="9159"/>
                      <a:pt x="54186" y="10338"/>
                      <a:pt x="54909" y="10927"/>
                    </a:cubicBezTo>
                    <a:cubicBezTo>
                      <a:pt x="56235" y="11871"/>
                      <a:pt x="59609" y="14465"/>
                      <a:pt x="59609" y="19890"/>
                    </a:cubicBezTo>
                    <a:cubicBezTo>
                      <a:pt x="59609" y="26258"/>
                      <a:pt x="50449" y="49607"/>
                      <a:pt x="36107" y="49607"/>
                    </a:cubicBezTo>
                    <a:cubicBezTo>
                      <a:pt x="29839" y="49607"/>
                      <a:pt x="24416" y="47249"/>
                      <a:pt x="24416" y="38758"/>
                    </a:cubicBezTo>
                    <a:cubicBezTo>
                      <a:pt x="24416" y="32862"/>
                      <a:pt x="27670" y="25079"/>
                      <a:pt x="31286" y="16352"/>
                    </a:cubicBezTo>
                    <a:cubicBezTo>
                      <a:pt x="32009" y="14465"/>
                      <a:pt x="32853" y="12578"/>
                      <a:pt x="32853" y="10574"/>
                    </a:cubicBezTo>
                    <a:cubicBezTo>
                      <a:pt x="32853" y="4795"/>
                      <a:pt x="27188" y="196"/>
                      <a:pt x="19715" y="196"/>
                    </a:cubicBezTo>
                    <a:cubicBezTo>
                      <a:pt x="6939" y="196"/>
                      <a:pt x="310" y="15409"/>
                      <a:pt x="310" y="18475"/>
                    </a:cubicBezTo>
                    <a:cubicBezTo>
                      <a:pt x="310" y="20126"/>
                      <a:pt x="2239" y="20126"/>
                      <a:pt x="2842" y="20126"/>
                    </a:cubicBezTo>
                    <a:cubicBezTo>
                      <a:pt x="4890" y="20126"/>
                      <a:pt x="5011" y="19536"/>
                      <a:pt x="5614" y="17767"/>
                    </a:cubicBezTo>
                    <a:cubicBezTo>
                      <a:pt x="8024" y="9866"/>
                      <a:pt x="13689" y="4206"/>
                      <a:pt x="19233" y="4206"/>
                    </a:cubicBezTo>
                    <a:cubicBezTo>
                      <a:pt x="21523" y="4206"/>
                      <a:pt x="22849" y="5503"/>
                      <a:pt x="22849" y="8687"/>
                    </a:cubicBezTo>
                    <a:cubicBezTo>
                      <a:pt x="22849" y="11045"/>
                      <a:pt x="22367" y="12343"/>
                      <a:pt x="20800" y="15762"/>
                    </a:cubicBezTo>
                    <a:cubicBezTo>
                      <a:pt x="16099" y="27201"/>
                      <a:pt x="14292" y="32862"/>
                      <a:pt x="14292" y="37343"/>
                    </a:cubicBezTo>
                    <a:cubicBezTo>
                      <a:pt x="14292" y="48782"/>
                      <a:pt x="23813" y="53617"/>
                      <a:pt x="35504" y="53617"/>
                    </a:cubicBezTo>
                    <a:cubicBezTo>
                      <a:pt x="45267" y="53617"/>
                      <a:pt x="52257" y="46659"/>
                      <a:pt x="56596" y="40291"/>
                    </a:cubicBezTo>
                    <a:cubicBezTo>
                      <a:pt x="65274" y="27673"/>
                      <a:pt x="66600" y="12343"/>
                      <a:pt x="66600" y="10220"/>
                    </a:cubicBezTo>
                    <a:close/>
                  </a:path>
                </a:pathLst>
              </a:custGeom>
              <a:solidFill>
                <a:srgbClr val="000000"/>
              </a:solidFill>
              <a:ln w="24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264" name="Group 263" descr="\documentclass{article}&#10;\usepackage{amsmath,amssymb}&#10;\pagestyle{empty}&#10;\begin{document}&#10;&#10;\[&#10;n^{i}_{m_{fv}} = \frac{w^{i}_{m_{fv}} - \text{min}}{\text{max} - \text{min}}&#10;\]&#10;&#10;&#10;\end{document}" title="IguanaTex Vector Display">
              <a:extLst>
                <a:ext uri="{FF2B5EF4-FFF2-40B4-BE49-F238E27FC236}">
                  <a16:creationId xmlns:a16="http://schemas.microsoft.com/office/drawing/2014/main" id="{E0D581AF-7382-4719-A399-5A1FAA99DFFF}"/>
                </a:ext>
              </a:extLst>
            </p:cNvPr>
            <p:cNvGrpSpPr>
              <a:grpSpLocks noChangeAspect="1"/>
            </p:cNvGrpSpPr>
            <p:nvPr>
              <p:custDataLst>
                <p:tags r:id="rId29"/>
              </p:custDataLst>
            </p:nvPr>
          </p:nvGrpSpPr>
          <p:grpSpPr>
            <a:xfrm>
              <a:off x="-891298" y="9810072"/>
              <a:ext cx="2222738" cy="598335"/>
              <a:chOff x="7334338" y="4159297"/>
              <a:chExt cx="2222738" cy="598335"/>
            </a:xfrm>
          </p:grpSpPr>
          <p:sp>
            <p:nvSpPr>
              <p:cNvPr id="753" name="Freeform: Shape 752">
                <a:extLst>
                  <a:ext uri="{FF2B5EF4-FFF2-40B4-BE49-F238E27FC236}">
                    <a16:creationId xmlns:a16="http://schemas.microsoft.com/office/drawing/2014/main" id="{8BA47BC8-ECE0-4DFD-9A68-E10EDC142D62}"/>
                  </a:ext>
                </a:extLst>
              </p:cNvPr>
              <p:cNvSpPr/>
              <p:nvPr>
                <p:custDataLst>
                  <p:tags r:id="rId30"/>
                </p:custDataLst>
              </p:nvPr>
            </p:nvSpPr>
            <p:spPr>
              <a:xfrm>
                <a:off x="7334338" y="4469420"/>
                <a:ext cx="136764" cy="114632"/>
              </a:xfrm>
              <a:custGeom>
                <a:avLst/>
                <a:gdLst>
                  <a:gd name="connsiteX0" fmla="*/ 15077 w 136764"/>
                  <a:gd name="connsiteY0" fmla="*/ 96999 h 114632"/>
                  <a:gd name="connsiteX1" fmla="*/ 12806 w 136764"/>
                  <a:gd name="connsiteY1" fmla="*/ 107880 h 114632"/>
                  <a:gd name="connsiteX2" fmla="*/ 20123 w 136764"/>
                  <a:gd name="connsiteY2" fmla="*/ 114713 h 114632"/>
                  <a:gd name="connsiteX3" fmla="*/ 29460 w 136764"/>
                  <a:gd name="connsiteY3" fmla="*/ 107627 h 114632"/>
                  <a:gd name="connsiteX4" fmla="*/ 34254 w 136764"/>
                  <a:gd name="connsiteY4" fmla="*/ 88901 h 114632"/>
                  <a:gd name="connsiteX5" fmla="*/ 39805 w 136764"/>
                  <a:gd name="connsiteY5" fmla="*/ 66127 h 114632"/>
                  <a:gd name="connsiteX6" fmla="*/ 44095 w 136764"/>
                  <a:gd name="connsiteY6" fmla="*/ 49172 h 114632"/>
                  <a:gd name="connsiteX7" fmla="*/ 47375 w 136764"/>
                  <a:gd name="connsiteY7" fmla="*/ 36520 h 114632"/>
                  <a:gd name="connsiteX8" fmla="*/ 88505 w 136764"/>
                  <a:gd name="connsiteY8" fmla="*/ 5647 h 114632"/>
                  <a:gd name="connsiteX9" fmla="*/ 102131 w 136764"/>
                  <a:gd name="connsiteY9" fmla="*/ 23361 h 114632"/>
                  <a:gd name="connsiteX10" fmla="*/ 85730 w 136764"/>
                  <a:gd name="connsiteY10" fmla="*/ 82322 h 114632"/>
                  <a:gd name="connsiteX11" fmla="*/ 83206 w 136764"/>
                  <a:gd name="connsiteY11" fmla="*/ 93962 h 114632"/>
                  <a:gd name="connsiteX12" fmla="*/ 103898 w 136764"/>
                  <a:gd name="connsiteY12" fmla="*/ 114713 h 114632"/>
                  <a:gd name="connsiteX13" fmla="*/ 136953 w 136764"/>
                  <a:gd name="connsiteY13" fmla="*/ 75743 h 114632"/>
                  <a:gd name="connsiteX14" fmla="*/ 133925 w 136764"/>
                  <a:gd name="connsiteY14" fmla="*/ 73212 h 114632"/>
                  <a:gd name="connsiteX15" fmla="*/ 130140 w 136764"/>
                  <a:gd name="connsiteY15" fmla="*/ 77767 h 114632"/>
                  <a:gd name="connsiteX16" fmla="*/ 104402 w 136764"/>
                  <a:gd name="connsiteY16" fmla="*/ 109145 h 114632"/>
                  <a:gd name="connsiteX17" fmla="*/ 98346 w 136764"/>
                  <a:gd name="connsiteY17" fmla="*/ 100795 h 114632"/>
                  <a:gd name="connsiteX18" fmla="*/ 102888 w 136764"/>
                  <a:gd name="connsiteY18" fmla="*/ 82828 h 114632"/>
                  <a:gd name="connsiteX19" fmla="*/ 118280 w 136764"/>
                  <a:gd name="connsiteY19" fmla="*/ 27157 h 114632"/>
                  <a:gd name="connsiteX20" fmla="*/ 89262 w 136764"/>
                  <a:gd name="connsiteY20" fmla="*/ 80 h 114632"/>
                  <a:gd name="connsiteX21" fmla="*/ 49898 w 136764"/>
                  <a:gd name="connsiteY21" fmla="*/ 22096 h 114632"/>
                  <a:gd name="connsiteX22" fmla="*/ 26684 w 136764"/>
                  <a:gd name="connsiteY22" fmla="*/ 80 h 114632"/>
                  <a:gd name="connsiteX23" fmla="*/ 7759 w 136764"/>
                  <a:gd name="connsiteY23" fmla="*/ 14504 h 114632"/>
                  <a:gd name="connsiteX24" fmla="*/ 189 w 136764"/>
                  <a:gd name="connsiteY24" fmla="*/ 39050 h 114632"/>
                  <a:gd name="connsiteX25" fmla="*/ 3217 w 136764"/>
                  <a:gd name="connsiteY25" fmla="*/ 41581 h 114632"/>
                  <a:gd name="connsiteX26" fmla="*/ 7507 w 136764"/>
                  <a:gd name="connsiteY26" fmla="*/ 35761 h 114632"/>
                  <a:gd name="connsiteX27" fmla="*/ 25927 w 136764"/>
                  <a:gd name="connsiteY27" fmla="*/ 5647 h 114632"/>
                  <a:gd name="connsiteX28" fmla="*/ 33749 w 136764"/>
                  <a:gd name="connsiteY28" fmla="*/ 17288 h 114632"/>
                  <a:gd name="connsiteX29" fmla="*/ 29712 w 136764"/>
                  <a:gd name="connsiteY29" fmla="*/ 38544 h 114632"/>
                  <a:gd name="connsiteX30" fmla="*/ 15077 w 136764"/>
                  <a:gd name="connsiteY30" fmla="*/ 96999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6764" h="114632">
                    <a:moveTo>
                      <a:pt x="15077" y="96999"/>
                    </a:moveTo>
                    <a:cubicBezTo>
                      <a:pt x="14320" y="100795"/>
                      <a:pt x="12806" y="106615"/>
                      <a:pt x="12806" y="107880"/>
                    </a:cubicBezTo>
                    <a:cubicBezTo>
                      <a:pt x="12806" y="112435"/>
                      <a:pt x="16338" y="114713"/>
                      <a:pt x="20123" y="114713"/>
                    </a:cubicBezTo>
                    <a:cubicBezTo>
                      <a:pt x="23151" y="114713"/>
                      <a:pt x="27693" y="112688"/>
                      <a:pt x="29460" y="107627"/>
                    </a:cubicBezTo>
                    <a:cubicBezTo>
                      <a:pt x="29712" y="107121"/>
                      <a:pt x="32740" y="95228"/>
                      <a:pt x="34254" y="88901"/>
                    </a:cubicBezTo>
                    <a:lnTo>
                      <a:pt x="39805" y="66127"/>
                    </a:lnTo>
                    <a:cubicBezTo>
                      <a:pt x="41319" y="60560"/>
                      <a:pt x="42833" y="54992"/>
                      <a:pt x="44095" y="49172"/>
                    </a:cubicBezTo>
                    <a:cubicBezTo>
                      <a:pt x="45104" y="44870"/>
                      <a:pt x="47123" y="37532"/>
                      <a:pt x="47375" y="36520"/>
                    </a:cubicBezTo>
                    <a:cubicBezTo>
                      <a:pt x="51160" y="28675"/>
                      <a:pt x="64534" y="5647"/>
                      <a:pt x="88505" y="5647"/>
                    </a:cubicBezTo>
                    <a:cubicBezTo>
                      <a:pt x="99860" y="5647"/>
                      <a:pt x="102131" y="15010"/>
                      <a:pt x="102131" y="23361"/>
                    </a:cubicBezTo>
                    <a:cubicBezTo>
                      <a:pt x="102131" y="39050"/>
                      <a:pt x="89767" y="71441"/>
                      <a:pt x="85730" y="82322"/>
                    </a:cubicBezTo>
                    <a:cubicBezTo>
                      <a:pt x="83459" y="88142"/>
                      <a:pt x="83206" y="91179"/>
                      <a:pt x="83206" y="93962"/>
                    </a:cubicBezTo>
                    <a:cubicBezTo>
                      <a:pt x="83206" y="105856"/>
                      <a:pt x="92038" y="114713"/>
                      <a:pt x="103898" y="114713"/>
                    </a:cubicBezTo>
                    <a:cubicBezTo>
                      <a:pt x="127617" y="114713"/>
                      <a:pt x="136953" y="77767"/>
                      <a:pt x="136953" y="75743"/>
                    </a:cubicBezTo>
                    <a:cubicBezTo>
                      <a:pt x="136953" y="73212"/>
                      <a:pt x="134682" y="73212"/>
                      <a:pt x="133925" y="73212"/>
                    </a:cubicBezTo>
                    <a:cubicBezTo>
                      <a:pt x="131402" y="73212"/>
                      <a:pt x="131402" y="73971"/>
                      <a:pt x="130140" y="77767"/>
                    </a:cubicBezTo>
                    <a:cubicBezTo>
                      <a:pt x="125093" y="94975"/>
                      <a:pt x="116766" y="109145"/>
                      <a:pt x="104402" y="109145"/>
                    </a:cubicBezTo>
                    <a:cubicBezTo>
                      <a:pt x="100113" y="109145"/>
                      <a:pt x="98346" y="106615"/>
                      <a:pt x="98346" y="100795"/>
                    </a:cubicBezTo>
                    <a:cubicBezTo>
                      <a:pt x="98346" y="94468"/>
                      <a:pt x="100617" y="88395"/>
                      <a:pt x="102888" y="82828"/>
                    </a:cubicBezTo>
                    <a:cubicBezTo>
                      <a:pt x="107682" y="69416"/>
                      <a:pt x="118280" y="41581"/>
                      <a:pt x="118280" y="27157"/>
                    </a:cubicBezTo>
                    <a:cubicBezTo>
                      <a:pt x="118280" y="10202"/>
                      <a:pt x="107430" y="80"/>
                      <a:pt x="89262" y="80"/>
                    </a:cubicBezTo>
                    <a:cubicBezTo>
                      <a:pt x="66552" y="80"/>
                      <a:pt x="54188" y="16276"/>
                      <a:pt x="49898" y="22096"/>
                    </a:cubicBezTo>
                    <a:cubicBezTo>
                      <a:pt x="48637" y="7925"/>
                      <a:pt x="38291" y="80"/>
                      <a:pt x="26684" y="80"/>
                    </a:cubicBezTo>
                    <a:cubicBezTo>
                      <a:pt x="15077" y="80"/>
                      <a:pt x="10282" y="9949"/>
                      <a:pt x="7759" y="14504"/>
                    </a:cubicBezTo>
                    <a:cubicBezTo>
                      <a:pt x="3722" y="23108"/>
                      <a:pt x="189" y="38038"/>
                      <a:pt x="189" y="39050"/>
                    </a:cubicBezTo>
                    <a:cubicBezTo>
                      <a:pt x="189" y="41581"/>
                      <a:pt x="2712" y="41581"/>
                      <a:pt x="3217" y="41581"/>
                    </a:cubicBezTo>
                    <a:cubicBezTo>
                      <a:pt x="5740" y="41581"/>
                      <a:pt x="5993" y="41328"/>
                      <a:pt x="7507" y="35761"/>
                    </a:cubicBezTo>
                    <a:cubicBezTo>
                      <a:pt x="11796" y="17794"/>
                      <a:pt x="16843" y="5647"/>
                      <a:pt x="25927" y="5647"/>
                    </a:cubicBezTo>
                    <a:cubicBezTo>
                      <a:pt x="30974" y="5647"/>
                      <a:pt x="33749" y="8937"/>
                      <a:pt x="33749" y="17288"/>
                    </a:cubicBezTo>
                    <a:cubicBezTo>
                      <a:pt x="33749" y="22602"/>
                      <a:pt x="32992" y="25385"/>
                      <a:pt x="29712" y="38544"/>
                    </a:cubicBezTo>
                    <a:lnTo>
                      <a:pt x="15077" y="96999"/>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54" name="Freeform: Shape 753">
                <a:extLst>
                  <a:ext uri="{FF2B5EF4-FFF2-40B4-BE49-F238E27FC236}">
                    <a16:creationId xmlns:a16="http://schemas.microsoft.com/office/drawing/2014/main" id="{69C60DE4-4C05-49F5-B2DA-C0092D82C270}"/>
                  </a:ext>
                </a:extLst>
              </p:cNvPr>
              <p:cNvSpPr/>
              <p:nvPr>
                <p:custDataLst>
                  <p:tags r:id="rId31"/>
                </p:custDataLst>
              </p:nvPr>
            </p:nvSpPr>
            <p:spPr>
              <a:xfrm>
                <a:off x="7486781" y="4359344"/>
                <a:ext cx="53519" cy="119212"/>
              </a:xfrm>
              <a:custGeom>
                <a:avLst/>
                <a:gdLst>
                  <a:gd name="connsiteX0" fmla="*/ 49122 w 53519"/>
                  <a:gd name="connsiteY0" fmla="*/ 6807 h 119212"/>
                  <a:gd name="connsiteX1" fmla="*/ 42057 w 53519"/>
                  <a:gd name="connsiteY1" fmla="*/ 76 h 119212"/>
                  <a:gd name="connsiteX2" fmla="*/ 32165 w 53519"/>
                  <a:gd name="connsiteY2" fmla="*/ 9819 h 119212"/>
                  <a:gd name="connsiteX3" fmla="*/ 39231 w 53519"/>
                  <a:gd name="connsiteY3" fmla="*/ 16550 h 119212"/>
                  <a:gd name="connsiteX4" fmla="*/ 49122 w 53519"/>
                  <a:gd name="connsiteY4" fmla="*/ 6807 h 119212"/>
                  <a:gd name="connsiteX5" fmla="*/ 13089 w 53519"/>
                  <a:gd name="connsiteY5" fmla="*/ 96792 h 119212"/>
                  <a:gd name="connsiteX6" fmla="*/ 11499 w 53519"/>
                  <a:gd name="connsiteY6" fmla="*/ 104232 h 119212"/>
                  <a:gd name="connsiteX7" fmla="*/ 28280 w 53519"/>
                  <a:gd name="connsiteY7" fmla="*/ 119289 h 119212"/>
                  <a:gd name="connsiteX8" fmla="*/ 53715 w 53519"/>
                  <a:gd name="connsiteY8" fmla="*/ 92187 h 119212"/>
                  <a:gd name="connsiteX9" fmla="*/ 50889 w 53519"/>
                  <a:gd name="connsiteY9" fmla="*/ 89884 h 119212"/>
                  <a:gd name="connsiteX10" fmla="*/ 47532 w 53519"/>
                  <a:gd name="connsiteY10" fmla="*/ 92895 h 119212"/>
                  <a:gd name="connsiteX11" fmla="*/ 28809 w 53519"/>
                  <a:gd name="connsiteY11" fmla="*/ 114329 h 119212"/>
                  <a:gd name="connsiteX12" fmla="*/ 24394 w 53519"/>
                  <a:gd name="connsiteY12" fmla="*/ 108129 h 119212"/>
                  <a:gd name="connsiteX13" fmla="*/ 27220 w 53519"/>
                  <a:gd name="connsiteY13" fmla="*/ 96792 h 119212"/>
                  <a:gd name="connsiteX14" fmla="*/ 32872 w 53519"/>
                  <a:gd name="connsiteY14" fmla="*/ 82622 h 119212"/>
                  <a:gd name="connsiteX15" fmla="*/ 41527 w 53519"/>
                  <a:gd name="connsiteY15" fmla="*/ 60125 h 119212"/>
                  <a:gd name="connsiteX16" fmla="*/ 42587 w 53519"/>
                  <a:gd name="connsiteY16" fmla="*/ 54457 h 119212"/>
                  <a:gd name="connsiteX17" fmla="*/ 25807 w 53519"/>
                  <a:gd name="connsiteY17" fmla="*/ 39400 h 119212"/>
                  <a:gd name="connsiteX18" fmla="*/ 195 w 53519"/>
                  <a:gd name="connsiteY18" fmla="*/ 66502 h 119212"/>
                  <a:gd name="connsiteX19" fmla="*/ 3198 w 53519"/>
                  <a:gd name="connsiteY19" fmla="*/ 68805 h 119212"/>
                  <a:gd name="connsiteX20" fmla="*/ 6377 w 53519"/>
                  <a:gd name="connsiteY20" fmla="*/ 65971 h 119212"/>
                  <a:gd name="connsiteX21" fmla="*/ 25277 w 53519"/>
                  <a:gd name="connsiteY21" fmla="*/ 44360 h 119212"/>
                  <a:gd name="connsiteX22" fmla="*/ 29693 w 53519"/>
                  <a:gd name="connsiteY22" fmla="*/ 50560 h 119212"/>
                  <a:gd name="connsiteX23" fmla="*/ 24217 w 53519"/>
                  <a:gd name="connsiteY23" fmla="*/ 68274 h 119212"/>
                  <a:gd name="connsiteX24" fmla="*/ 13089 w 53519"/>
                  <a:gd name="connsiteY24" fmla="*/ 96792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519" h="119212">
                    <a:moveTo>
                      <a:pt x="49122" y="6807"/>
                    </a:moveTo>
                    <a:cubicBezTo>
                      <a:pt x="49122" y="3973"/>
                      <a:pt x="47003" y="76"/>
                      <a:pt x="42057" y="76"/>
                    </a:cubicBezTo>
                    <a:cubicBezTo>
                      <a:pt x="37288" y="76"/>
                      <a:pt x="32165" y="4682"/>
                      <a:pt x="32165" y="9819"/>
                    </a:cubicBezTo>
                    <a:cubicBezTo>
                      <a:pt x="32165" y="12830"/>
                      <a:pt x="34462" y="16550"/>
                      <a:pt x="39231" y="16550"/>
                    </a:cubicBezTo>
                    <a:cubicBezTo>
                      <a:pt x="44353" y="16550"/>
                      <a:pt x="49122" y="11590"/>
                      <a:pt x="49122" y="6807"/>
                    </a:cubicBezTo>
                    <a:close/>
                    <a:moveTo>
                      <a:pt x="13089" y="96792"/>
                    </a:moveTo>
                    <a:cubicBezTo>
                      <a:pt x="12383" y="99095"/>
                      <a:pt x="11499" y="101221"/>
                      <a:pt x="11499" y="104232"/>
                    </a:cubicBezTo>
                    <a:cubicBezTo>
                      <a:pt x="11499" y="112557"/>
                      <a:pt x="18565" y="119289"/>
                      <a:pt x="28280" y="119289"/>
                    </a:cubicBezTo>
                    <a:cubicBezTo>
                      <a:pt x="45943" y="119289"/>
                      <a:pt x="53715" y="94844"/>
                      <a:pt x="53715" y="92187"/>
                    </a:cubicBezTo>
                    <a:cubicBezTo>
                      <a:pt x="53715" y="89884"/>
                      <a:pt x="51418" y="89884"/>
                      <a:pt x="50889" y="89884"/>
                    </a:cubicBezTo>
                    <a:cubicBezTo>
                      <a:pt x="48416" y="89884"/>
                      <a:pt x="48239" y="90947"/>
                      <a:pt x="47532" y="92895"/>
                    </a:cubicBezTo>
                    <a:cubicBezTo>
                      <a:pt x="43470" y="107066"/>
                      <a:pt x="35698" y="114329"/>
                      <a:pt x="28809" y="114329"/>
                    </a:cubicBezTo>
                    <a:cubicBezTo>
                      <a:pt x="25277" y="114329"/>
                      <a:pt x="24394" y="112026"/>
                      <a:pt x="24394" y="108129"/>
                    </a:cubicBezTo>
                    <a:cubicBezTo>
                      <a:pt x="24394" y="104055"/>
                      <a:pt x="25630" y="100689"/>
                      <a:pt x="27220" y="96792"/>
                    </a:cubicBezTo>
                    <a:cubicBezTo>
                      <a:pt x="28986" y="92010"/>
                      <a:pt x="30929" y="87227"/>
                      <a:pt x="32872" y="82622"/>
                    </a:cubicBezTo>
                    <a:cubicBezTo>
                      <a:pt x="34462" y="78370"/>
                      <a:pt x="40820" y="62251"/>
                      <a:pt x="41527" y="60125"/>
                    </a:cubicBezTo>
                    <a:cubicBezTo>
                      <a:pt x="42057" y="58354"/>
                      <a:pt x="42587" y="56228"/>
                      <a:pt x="42587" y="54457"/>
                    </a:cubicBezTo>
                    <a:cubicBezTo>
                      <a:pt x="42587" y="46132"/>
                      <a:pt x="35521" y="39400"/>
                      <a:pt x="25807" y="39400"/>
                    </a:cubicBezTo>
                    <a:cubicBezTo>
                      <a:pt x="8320" y="39400"/>
                      <a:pt x="195" y="63491"/>
                      <a:pt x="195" y="66502"/>
                    </a:cubicBezTo>
                    <a:cubicBezTo>
                      <a:pt x="195" y="68805"/>
                      <a:pt x="2668" y="68805"/>
                      <a:pt x="3198" y="68805"/>
                    </a:cubicBezTo>
                    <a:cubicBezTo>
                      <a:pt x="5671" y="68805"/>
                      <a:pt x="5847" y="67919"/>
                      <a:pt x="6377" y="65971"/>
                    </a:cubicBezTo>
                    <a:cubicBezTo>
                      <a:pt x="10970" y="50737"/>
                      <a:pt x="18741" y="44360"/>
                      <a:pt x="25277" y="44360"/>
                    </a:cubicBezTo>
                    <a:cubicBezTo>
                      <a:pt x="28103" y="44360"/>
                      <a:pt x="29693" y="45777"/>
                      <a:pt x="29693" y="50560"/>
                    </a:cubicBezTo>
                    <a:cubicBezTo>
                      <a:pt x="29693" y="54634"/>
                      <a:pt x="28633" y="57291"/>
                      <a:pt x="24217" y="68274"/>
                    </a:cubicBezTo>
                    <a:lnTo>
                      <a:pt x="13089" y="96792"/>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55" name="Freeform: Shape 754">
                <a:extLst>
                  <a:ext uri="{FF2B5EF4-FFF2-40B4-BE49-F238E27FC236}">
                    <a16:creationId xmlns:a16="http://schemas.microsoft.com/office/drawing/2014/main" id="{A66590B0-3689-4629-BEE6-6EC57C7A52BE}"/>
                  </a:ext>
                </a:extLst>
              </p:cNvPr>
              <p:cNvSpPr/>
              <p:nvPr>
                <p:custDataLst>
                  <p:tags r:id="rId32"/>
                </p:custDataLst>
              </p:nvPr>
            </p:nvSpPr>
            <p:spPr>
              <a:xfrm>
                <a:off x="7486781" y="4565710"/>
                <a:ext cx="162148" cy="79888"/>
              </a:xfrm>
              <a:custGeom>
                <a:avLst/>
                <a:gdLst>
                  <a:gd name="connsiteX0" fmla="*/ 68552 w 162148"/>
                  <a:gd name="connsiteY0" fmla="*/ 63852 h 79888"/>
                  <a:gd name="connsiteX1" fmla="*/ 66079 w 162148"/>
                  <a:gd name="connsiteY1" fmla="*/ 74303 h 79888"/>
                  <a:gd name="connsiteX2" fmla="*/ 72084 w 162148"/>
                  <a:gd name="connsiteY2" fmla="*/ 79971 h 79888"/>
                  <a:gd name="connsiteX3" fmla="*/ 78973 w 162148"/>
                  <a:gd name="connsiteY3" fmla="*/ 76074 h 79888"/>
                  <a:gd name="connsiteX4" fmla="*/ 82152 w 162148"/>
                  <a:gd name="connsiteY4" fmla="*/ 65092 h 79888"/>
                  <a:gd name="connsiteX5" fmla="*/ 86038 w 162148"/>
                  <a:gd name="connsiteY5" fmla="*/ 49149 h 79888"/>
                  <a:gd name="connsiteX6" fmla="*/ 89041 w 162148"/>
                  <a:gd name="connsiteY6" fmla="*/ 37281 h 79888"/>
                  <a:gd name="connsiteX7" fmla="*/ 94517 w 162148"/>
                  <a:gd name="connsiteY7" fmla="*/ 23819 h 79888"/>
                  <a:gd name="connsiteX8" fmla="*/ 122778 w 162148"/>
                  <a:gd name="connsiteY8" fmla="*/ 5043 h 79888"/>
                  <a:gd name="connsiteX9" fmla="*/ 133199 w 162148"/>
                  <a:gd name="connsiteY9" fmla="*/ 17442 h 79888"/>
                  <a:gd name="connsiteX10" fmla="*/ 122778 w 162148"/>
                  <a:gd name="connsiteY10" fmla="*/ 55172 h 79888"/>
                  <a:gd name="connsiteX11" fmla="*/ 120128 w 162148"/>
                  <a:gd name="connsiteY11" fmla="*/ 64737 h 79888"/>
                  <a:gd name="connsiteX12" fmla="*/ 136909 w 162148"/>
                  <a:gd name="connsiteY12" fmla="*/ 79971 h 79888"/>
                  <a:gd name="connsiteX13" fmla="*/ 162344 w 162148"/>
                  <a:gd name="connsiteY13" fmla="*/ 52869 h 79888"/>
                  <a:gd name="connsiteX14" fmla="*/ 159518 w 162148"/>
                  <a:gd name="connsiteY14" fmla="*/ 50567 h 79888"/>
                  <a:gd name="connsiteX15" fmla="*/ 156162 w 162148"/>
                  <a:gd name="connsiteY15" fmla="*/ 53578 h 79888"/>
                  <a:gd name="connsiteX16" fmla="*/ 137438 w 162148"/>
                  <a:gd name="connsiteY16" fmla="*/ 75011 h 79888"/>
                  <a:gd name="connsiteX17" fmla="*/ 133023 w 162148"/>
                  <a:gd name="connsiteY17" fmla="*/ 68812 h 79888"/>
                  <a:gd name="connsiteX18" fmla="*/ 137085 w 162148"/>
                  <a:gd name="connsiteY18" fmla="*/ 54463 h 79888"/>
                  <a:gd name="connsiteX19" fmla="*/ 146447 w 162148"/>
                  <a:gd name="connsiteY19" fmla="*/ 20276 h 79888"/>
                  <a:gd name="connsiteX20" fmla="*/ 139911 w 162148"/>
                  <a:gd name="connsiteY20" fmla="*/ 4866 h 79888"/>
                  <a:gd name="connsiteX21" fmla="*/ 123484 w 162148"/>
                  <a:gd name="connsiteY21" fmla="*/ 83 h 79888"/>
                  <a:gd name="connsiteX22" fmla="*/ 92221 w 162148"/>
                  <a:gd name="connsiteY22" fmla="*/ 17974 h 79888"/>
                  <a:gd name="connsiteX23" fmla="*/ 69258 w 162148"/>
                  <a:gd name="connsiteY23" fmla="*/ 83 h 79888"/>
                  <a:gd name="connsiteX24" fmla="*/ 39407 w 162148"/>
                  <a:gd name="connsiteY24" fmla="*/ 16202 h 79888"/>
                  <a:gd name="connsiteX25" fmla="*/ 20508 w 162148"/>
                  <a:gd name="connsiteY25" fmla="*/ 83 h 79888"/>
                  <a:gd name="connsiteX26" fmla="*/ 6554 w 162148"/>
                  <a:gd name="connsiteY26" fmla="*/ 9648 h 79888"/>
                  <a:gd name="connsiteX27" fmla="*/ 195 w 162148"/>
                  <a:gd name="connsiteY27" fmla="*/ 27185 h 79888"/>
                  <a:gd name="connsiteX28" fmla="*/ 3198 w 162148"/>
                  <a:gd name="connsiteY28" fmla="*/ 29487 h 79888"/>
                  <a:gd name="connsiteX29" fmla="*/ 7084 w 162148"/>
                  <a:gd name="connsiteY29" fmla="*/ 24173 h 79888"/>
                  <a:gd name="connsiteX30" fmla="*/ 19978 w 162148"/>
                  <a:gd name="connsiteY30" fmla="*/ 5043 h 79888"/>
                  <a:gd name="connsiteX31" fmla="*/ 25807 w 162148"/>
                  <a:gd name="connsiteY31" fmla="*/ 13722 h 79888"/>
                  <a:gd name="connsiteX32" fmla="*/ 22981 w 162148"/>
                  <a:gd name="connsiteY32" fmla="*/ 28425 h 79888"/>
                  <a:gd name="connsiteX33" fmla="*/ 19095 w 162148"/>
                  <a:gd name="connsiteY33" fmla="*/ 44367 h 79888"/>
                  <a:gd name="connsiteX34" fmla="*/ 13442 w 162148"/>
                  <a:gd name="connsiteY34" fmla="*/ 67040 h 79888"/>
                  <a:gd name="connsiteX35" fmla="*/ 11676 w 162148"/>
                  <a:gd name="connsiteY35" fmla="*/ 74303 h 79888"/>
                  <a:gd name="connsiteX36" fmla="*/ 17682 w 162148"/>
                  <a:gd name="connsiteY36" fmla="*/ 79971 h 79888"/>
                  <a:gd name="connsiteX37" fmla="*/ 24570 w 162148"/>
                  <a:gd name="connsiteY37" fmla="*/ 76074 h 79888"/>
                  <a:gd name="connsiteX38" fmla="*/ 27750 w 162148"/>
                  <a:gd name="connsiteY38" fmla="*/ 65092 h 79888"/>
                  <a:gd name="connsiteX39" fmla="*/ 31636 w 162148"/>
                  <a:gd name="connsiteY39" fmla="*/ 49149 h 79888"/>
                  <a:gd name="connsiteX40" fmla="*/ 34638 w 162148"/>
                  <a:gd name="connsiteY40" fmla="*/ 37281 h 79888"/>
                  <a:gd name="connsiteX41" fmla="*/ 42057 w 162148"/>
                  <a:gd name="connsiteY41" fmla="*/ 21339 h 79888"/>
                  <a:gd name="connsiteX42" fmla="*/ 68552 w 162148"/>
                  <a:gd name="connsiteY42" fmla="*/ 5043 h 79888"/>
                  <a:gd name="connsiteX43" fmla="*/ 78973 w 162148"/>
                  <a:gd name="connsiteY43" fmla="*/ 17442 h 79888"/>
                  <a:gd name="connsiteX44" fmla="*/ 75970 w 162148"/>
                  <a:gd name="connsiteY44" fmla="*/ 34093 h 79888"/>
                  <a:gd name="connsiteX45" fmla="*/ 68552 w 162148"/>
                  <a:gd name="connsiteY45" fmla="*/ 63852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148" h="79888">
                    <a:moveTo>
                      <a:pt x="68552" y="63852"/>
                    </a:moveTo>
                    <a:cubicBezTo>
                      <a:pt x="67669" y="67394"/>
                      <a:pt x="66079" y="73417"/>
                      <a:pt x="66079" y="74303"/>
                    </a:cubicBezTo>
                    <a:cubicBezTo>
                      <a:pt x="66079" y="78200"/>
                      <a:pt x="69258" y="79971"/>
                      <a:pt x="72084" y="79971"/>
                    </a:cubicBezTo>
                    <a:cubicBezTo>
                      <a:pt x="75264" y="79971"/>
                      <a:pt x="78090" y="77668"/>
                      <a:pt x="78973" y="76074"/>
                    </a:cubicBezTo>
                    <a:cubicBezTo>
                      <a:pt x="79856" y="74480"/>
                      <a:pt x="81269" y="68812"/>
                      <a:pt x="82152" y="65092"/>
                    </a:cubicBezTo>
                    <a:cubicBezTo>
                      <a:pt x="83036" y="61726"/>
                      <a:pt x="84979" y="53578"/>
                      <a:pt x="86038" y="49149"/>
                    </a:cubicBezTo>
                    <a:cubicBezTo>
                      <a:pt x="87098" y="45252"/>
                      <a:pt x="88158" y="41355"/>
                      <a:pt x="89041" y="37281"/>
                    </a:cubicBezTo>
                    <a:cubicBezTo>
                      <a:pt x="90984" y="29665"/>
                      <a:pt x="90984" y="29310"/>
                      <a:pt x="94517" y="23819"/>
                    </a:cubicBezTo>
                    <a:cubicBezTo>
                      <a:pt x="100169" y="15139"/>
                      <a:pt x="109001" y="5043"/>
                      <a:pt x="122778" y="5043"/>
                    </a:cubicBezTo>
                    <a:cubicBezTo>
                      <a:pt x="132669" y="5043"/>
                      <a:pt x="133199" y="13191"/>
                      <a:pt x="133199" y="17442"/>
                    </a:cubicBezTo>
                    <a:cubicBezTo>
                      <a:pt x="133199" y="28070"/>
                      <a:pt x="125604" y="47732"/>
                      <a:pt x="122778" y="55172"/>
                    </a:cubicBezTo>
                    <a:cubicBezTo>
                      <a:pt x="120835" y="60132"/>
                      <a:pt x="120128" y="61726"/>
                      <a:pt x="120128" y="64737"/>
                    </a:cubicBezTo>
                    <a:cubicBezTo>
                      <a:pt x="120128" y="74126"/>
                      <a:pt x="127900" y="79971"/>
                      <a:pt x="136909" y="79971"/>
                    </a:cubicBezTo>
                    <a:cubicBezTo>
                      <a:pt x="154572" y="79971"/>
                      <a:pt x="162344" y="55526"/>
                      <a:pt x="162344" y="52869"/>
                    </a:cubicBezTo>
                    <a:cubicBezTo>
                      <a:pt x="162344" y="50567"/>
                      <a:pt x="160047" y="50567"/>
                      <a:pt x="159518" y="50567"/>
                    </a:cubicBezTo>
                    <a:cubicBezTo>
                      <a:pt x="157045" y="50567"/>
                      <a:pt x="156868" y="51629"/>
                      <a:pt x="156162" y="53578"/>
                    </a:cubicBezTo>
                    <a:cubicBezTo>
                      <a:pt x="152099" y="67749"/>
                      <a:pt x="144504" y="75011"/>
                      <a:pt x="137438" y="75011"/>
                    </a:cubicBezTo>
                    <a:cubicBezTo>
                      <a:pt x="133729" y="75011"/>
                      <a:pt x="133023" y="72531"/>
                      <a:pt x="133023" y="68812"/>
                    </a:cubicBezTo>
                    <a:cubicBezTo>
                      <a:pt x="133023" y="64737"/>
                      <a:pt x="133906" y="62435"/>
                      <a:pt x="137085" y="54463"/>
                    </a:cubicBezTo>
                    <a:cubicBezTo>
                      <a:pt x="139205" y="48972"/>
                      <a:pt x="146447" y="30196"/>
                      <a:pt x="146447" y="20276"/>
                    </a:cubicBezTo>
                    <a:cubicBezTo>
                      <a:pt x="146447" y="17442"/>
                      <a:pt x="146447" y="10002"/>
                      <a:pt x="139911" y="4866"/>
                    </a:cubicBezTo>
                    <a:cubicBezTo>
                      <a:pt x="136909" y="2563"/>
                      <a:pt x="131786" y="83"/>
                      <a:pt x="123484" y="83"/>
                    </a:cubicBezTo>
                    <a:cubicBezTo>
                      <a:pt x="107588" y="83"/>
                      <a:pt x="97873" y="10534"/>
                      <a:pt x="92221" y="17974"/>
                    </a:cubicBezTo>
                    <a:cubicBezTo>
                      <a:pt x="90807" y="2917"/>
                      <a:pt x="78267" y="83"/>
                      <a:pt x="69258" y="83"/>
                    </a:cubicBezTo>
                    <a:cubicBezTo>
                      <a:pt x="54598" y="83"/>
                      <a:pt x="44706" y="9117"/>
                      <a:pt x="39407" y="16202"/>
                    </a:cubicBezTo>
                    <a:cubicBezTo>
                      <a:pt x="38171" y="3980"/>
                      <a:pt x="27750" y="83"/>
                      <a:pt x="20508" y="83"/>
                    </a:cubicBezTo>
                    <a:cubicBezTo>
                      <a:pt x="12913" y="83"/>
                      <a:pt x="8850" y="5574"/>
                      <a:pt x="6554" y="9648"/>
                    </a:cubicBezTo>
                    <a:cubicBezTo>
                      <a:pt x="2668" y="16202"/>
                      <a:pt x="195" y="26299"/>
                      <a:pt x="195" y="27185"/>
                    </a:cubicBezTo>
                    <a:cubicBezTo>
                      <a:pt x="195" y="29487"/>
                      <a:pt x="2668" y="29487"/>
                      <a:pt x="3198" y="29487"/>
                    </a:cubicBezTo>
                    <a:cubicBezTo>
                      <a:pt x="5671" y="29487"/>
                      <a:pt x="5847" y="28956"/>
                      <a:pt x="7084" y="24173"/>
                    </a:cubicBezTo>
                    <a:cubicBezTo>
                      <a:pt x="9733" y="13722"/>
                      <a:pt x="13089" y="5043"/>
                      <a:pt x="19978" y="5043"/>
                    </a:cubicBezTo>
                    <a:cubicBezTo>
                      <a:pt x="24570" y="5043"/>
                      <a:pt x="25807" y="8940"/>
                      <a:pt x="25807" y="13722"/>
                    </a:cubicBezTo>
                    <a:cubicBezTo>
                      <a:pt x="25807" y="17088"/>
                      <a:pt x="24217" y="23642"/>
                      <a:pt x="22981" y="28425"/>
                    </a:cubicBezTo>
                    <a:cubicBezTo>
                      <a:pt x="21744" y="33207"/>
                      <a:pt x="19978" y="40470"/>
                      <a:pt x="19095" y="44367"/>
                    </a:cubicBezTo>
                    <a:lnTo>
                      <a:pt x="13442" y="67040"/>
                    </a:lnTo>
                    <a:cubicBezTo>
                      <a:pt x="12736" y="69343"/>
                      <a:pt x="11676" y="73771"/>
                      <a:pt x="11676" y="74303"/>
                    </a:cubicBezTo>
                    <a:cubicBezTo>
                      <a:pt x="11676" y="78200"/>
                      <a:pt x="14855" y="79971"/>
                      <a:pt x="17682" y="79971"/>
                    </a:cubicBezTo>
                    <a:cubicBezTo>
                      <a:pt x="20861" y="79971"/>
                      <a:pt x="23687" y="77668"/>
                      <a:pt x="24570" y="76074"/>
                    </a:cubicBezTo>
                    <a:cubicBezTo>
                      <a:pt x="25453" y="74480"/>
                      <a:pt x="26866" y="68812"/>
                      <a:pt x="27750" y="65092"/>
                    </a:cubicBezTo>
                    <a:cubicBezTo>
                      <a:pt x="28633" y="61726"/>
                      <a:pt x="30576" y="53578"/>
                      <a:pt x="31636" y="49149"/>
                    </a:cubicBezTo>
                    <a:cubicBezTo>
                      <a:pt x="32695" y="45252"/>
                      <a:pt x="33755" y="41355"/>
                      <a:pt x="34638" y="37281"/>
                    </a:cubicBezTo>
                    <a:cubicBezTo>
                      <a:pt x="36581" y="30019"/>
                      <a:pt x="36935" y="28602"/>
                      <a:pt x="42057" y="21339"/>
                    </a:cubicBezTo>
                    <a:cubicBezTo>
                      <a:pt x="47003" y="14254"/>
                      <a:pt x="55304" y="5043"/>
                      <a:pt x="68552" y="5043"/>
                    </a:cubicBezTo>
                    <a:cubicBezTo>
                      <a:pt x="78796" y="5043"/>
                      <a:pt x="78973" y="14077"/>
                      <a:pt x="78973" y="17442"/>
                    </a:cubicBezTo>
                    <a:cubicBezTo>
                      <a:pt x="78973" y="21871"/>
                      <a:pt x="78443" y="24173"/>
                      <a:pt x="75970" y="34093"/>
                    </a:cubicBezTo>
                    <a:lnTo>
                      <a:pt x="68552" y="63852"/>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56" name="Freeform: Shape 755">
                <a:extLst>
                  <a:ext uri="{FF2B5EF4-FFF2-40B4-BE49-F238E27FC236}">
                    <a16:creationId xmlns:a16="http://schemas.microsoft.com/office/drawing/2014/main" id="{AFAE3B45-448C-4859-B520-3167781FEF36}"/>
                  </a:ext>
                </a:extLst>
              </p:cNvPr>
              <p:cNvSpPr/>
              <p:nvPr>
                <p:custDataLst>
                  <p:tags r:id="rId33"/>
                </p:custDataLst>
              </p:nvPr>
            </p:nvSpPr>
            <p:spPr>
              <a:xfrm>
                <a:off x="7672677" y="4581478"/>
                <a:ext cx="72166" cy="115138"/>
              </a:xfrm>
              <a:custGeom>
                <a:avLst/>
                <a:gdLst>
                  <a:gd name="connsiteX0" fmla="*/ 45117 w 72166"/>
                  <a:gd name="connsiteY0" fmla="*/ 40446 h 115138"/>
                  <a:gd name="connsiteX1" fmla="*/ 59248 w 72166"/>
                  <a:gd name="connsiteY1" fmla="*/ 40446 h 115138"/>
                  <a:gd name="connsiteX2" fmla="*/ 62654 w 72166"/>
                  <a:gd name="connsiteY2" fmla="*/ 39813 h 115138"/>
                  <a:gd name="connsiteX3" fmla="*/ 63664 w 72166"/>
                  <a:gd name="connsiteY3" fmla="*/ 36903 h 115138"/>
                  <a:gd name="connsiteX4" fmla="*/ 59626 w 72166"/>
                  <a:gd name="connsiteY4" fmla="*/ 34752 h 115138"/>
                  <a:gd name="connsiteX5" fmla="*/ 46127 w 72166"/>
                  <a:gd name="connsiteY5" fmla="*/ 34752 h 115138"/>
                  <a:gd name="connsiteX6" fmla="*/ 51804 w 72166"/>
                  <a:gd name="connsiteY6" fmla="*/ 7422 h 115138"/>
                  <a:gd name="connsiteX7" fmla="*/ 57860 w 72166"/>
                  <a:gd name="connsiteY7" fmla="*/ 4386 h 115138"/>
                  <a:gd name="connsiteX8" fmla="*/ 64042 w 72166"/>
                  <a:gd name="connsiteY8" fmla="*/ 5778 h 115138"/>
                  <a:gd name="connsiteX9" fmla="*/ 58995 w 72166"/>
                  <a:gd name="connsiteY9" fmla="*/ 12989 h 115138"/>
                  <a:gd name="connsiteX10" fmla="*/ 64547 w 72166"/>
                  <a:gd name="connsiteY10" fmla="*/ 18177 h 115138"/>
                  <a:gd name="connsiteX11" fmla="*/ 72369 w 72166"/>
                  <a:gd name="connsiteY11" fmla="*/ 9826 h 115138"/>
                  <a:gd name="connsiteX12" fmla="*/ 57986 w 72166"/>
                  <a:gd name="connsiteY12" fmla="*/ 84 h 115138"/>
                  <a:gd name="connsiteX13" fmla="*/ 37673 w 72166"/>
                  <a:gd name="connsiteY13" fmla="*/ 20834 h 115138"/>
                  <a:gd name="connsiteX14" fmla="*/ 35150 w 72166"/>
                  <a:gd name="connsiteY14" fmla="*/ 34752 h 115138"/>
                  <a:gd name="connsiteX15" fmla="*/ 23669 w 72166"/>
                  <a:gd name="connsiteY15" fmla="*/ 34752 h 115138"/>
                  <a:gd name="connsiteX16" fmla="*/ 19253 w 72166"/>
                  <a:gd name="connsiteY16" fmla="*/ 38295 h 115138"/>
                  <a:gd name="connsiteX17" fmla="*/ 23290 w 72166"/>
                  <a:gd name="connsiteY17" fmla="*/ 40446 h 115138"/>
                  <a:gd name="connsiteX18" fmla="*/ 34267 w 72166"/>
                  <a:gd name="connsiteY18" fmla="*/ 40446 h 115138"/>
                  <a:gd name="connsiteX19" fmla="*/ 23038 w 72166"/>
                  <a:gd name="connsiteY19" fmla="*/ 101431 h 115138"/>
                  <a:gd name="connsiteX20" fmla="*/ 14333 w 72166"/>
                  <a:gd name="connsiteY20" fmla="*/ 110920 h 115138"/>
                  <a:gd name="connsiteX21" fmla="*/ 8529 w 72166"/>
                  <a:gd name="connsiteY21" fmla="*/ 109655 h 115138"/>
                  <a:gd name="connsiteX22" fmla="*/ 13576 w 72166"/>
                  <a:gd name="connsiteY22" fmla="*/ 102317 h 115138"/>
                  <a:gd name="connsiteX23" fmla="*/ 8024 w 72166"/>
                  <a:gd name="connsiteY23" fmla="*/ 97129 h 115138"/>
                  <a:gd name="connsiteX24" fmla="*/ 202 w 72166"/>
                  <a:gd name="connsiteY24" fmla="*/ 105480 h 115138"/>
                  <a:gd name="connsiteX25" fmla="*/ 14206 w 72166"/>
                  <a:gd name="connsiteY25" fmla="*/ 115222 h 115138"/>
                  <a:gd name="connsiteX26" fmla="*/ 29977 w 72166"/>
                  <a:gd name="connsiteY26" fmla="*/ 105480 h 115138"/>
                  <a:gd name="connsiteX27" fmla="*/ 38052 w 72166"/>
                  <a:gd name="connsiteY27" fmla="*/ 81187 h 115138"/>
                  <a:gd name="connsiteX28" fmla="*/ 45117 w 72166"/>
                  <a:gd name="connsiteY28" fmla="*/ 40446 h 11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166" h="115138">
                    <a:moveTo>
                      <a:pt x="45117" y="40446"/>
                    </a:moveTo>
                    <a:lnTo>
                      <a:pt x="59248" y="40446"/>
                    </a:lnTo>
                    <a:cubicBezTo>
                      <a:pt x="61897" y="40446"/>
                      <a:pt x="62023" y="40319"/>
                      <a:pt x="62654" y="39813"/>
                    </a:cubicBezTo>
                    <a:cubicBezTo>
                      <a:pt x="63285" y="39307"/>
                      <a:pt x="63664" y="37662"/>
                      <a:pt x="63664" y="36903"/>
                    </a:cubicBezTo>
                    <a:cubicBezTo>
                      <a:pt x="63664" y="34752"/>
                      <a:pt x="61771" y="34752"/>
                      <a:pt x="59626" y="34752"/>
                    </a:cubicBezTo>
                    <a:lnTo>
                      <a:pt x="46127" y="34752"/>
                    </a:lnTo>
                    <a:cubicBezTo>
                      <a:pt x="47641" y="25389"/>
                      <a:pt x="50164" y="9320"/>
                      <a:pt x="51804" y="7422"/>
                    </a:cubicBezTo>
                    <a:cubicBezTo>
                      <a:pt x="53696" y="5398"/>
                      <a:pt x="55715" y="4386"/>
                      <a:pt x="57860" y="4386"/>
                    </a:cubicBezTo>
                    <a:cubicBezTo>
                      <a:pt x="58617" y="4386"/>
                      <a:pt x="61393" y="4386"/>
                      <a:pt x="64042" y="5778"/>
                    </a:cubicBezTo>
                    <a:cubicBezTo>
                      <a:pt x="58995" y="7928"/>
                      <a:pt x="58995" y="12483"/>
                      <a:pt x="58995" y="12989"/>
                    </a:cubicBezTo>
                    <a:cubicBezTo>
                      <a:pt x="58995" y="16153"/>
                      <a:pt x="61393" y="18177"/>
                      <a:pt x="64547" y="18177"/>
                    </a:cubicBezTo>
                    <a:cubicBezTo>
                      <a:pt x="67827" y="18177"/>
                      <a:pt x="72369" y="15393"/>
                      <a:pt x="72369" y="9826"/>
                    </a:cubicBezTo>
                    <a:cubicBezTo>
                      <a:pt x="72369" y="2488"/>
                      <a:pt x="64042" y="84"/>
                      <a:pt x="57986" y="84"/>
                    </a:cubicBezTo>
                    <a:cubicBezTo>
                      <a:pt x="41963" y="84"/>
                      <a:pt x="38809" y="15393"/>
                      <a:pt x="37673" y="20834"/>
                    </a:cubicBezTo>
                    <a:cubicBezTo>
                      <a:pt x="36538" y="26275"/>
                      <a:pt x="37295" y="22858"/>
                      <a:pt x="35150" y="34752"/>
                    </a:cubicBezTo>
                    <a:lnTo>
                      <a:pt x="23669" y="34752"/>
                    </a:lnTo>
                    <a:cubicBezTo>
                      <a:pt x="21272" y="34752"/>
                      <a:pt x="19253" y="34752"/>
                      <a:pt x="19253" y="38295"/>
                    </a:cubicBezTo>
                    <a:cubicBezTo>
                      <a:pt x="19253" y="40446"/>
                      <a:pt x="21146" y="40446"/>
                      <a:pt x="23290" y="40446"/>
                    </a:cubicBezTo>
                    <a:lnTo>
                      <a:pt x="34267" y="40446"/>
                    </a:lnTo>
                    <a:cubicBezTo>
                      <a:pt x="31870" y="52845"/>
                      <a:pt x="26571" y="88019"/>
                      <a:pt x="23038" y="101431"/>
                    </a:cubicBezTo>
                    <a:cubicBezTo>
                      <a:pt x="22281" y="104467"/>
                      <a:pt x="19253" y="110920"/>
                      <a:pt x="14333" y="110920"/>
                    </a:cubicBezTo>
                    <a:cubicBezTo>
                      <a:pt x="13576" y="110920"/>
                      <a:pt x="10800" y="110794"/>
                      <a:pt x="8529" y="109655"/>
                    </a:cubicBezTo>
                    <a:cubicBezTo>
                      <a:pt x="11936" y="108137"/>
                      <a:pt x="13576" y="104974"/>
                      <a:pt x="13576" y="102317"/>
                    </a:cubicBezTo>
                    <a:cubicBezTo>
                      <a:pt x="13576" y="99153"/>
                      <a:pt x="11179" y="97129"/>
                      <a:pt x="8024" y="97129"/>
                    </a:cubicBezTo>
                    <a:cubicBezTo>
                      <a:pt x="4744" y="97129"/>
                      <a:pt x="202" y="99913"/>
                      <a:pt x="202" y="105480"/>
                    </a:cubicBezTo>
                    <a:cubicBezTo>
                      <a:pt x="202" y="113198"/>
                      <a:pt x="9286" y="115222"/>
                      <a:pt x="14206" y="115222"/>
                    </a:cubicBezTo>
                    <a:cubicBezTo>
                      <a:pt x="21524" y="115222"/>
                      <a:pt x="27075" y="109402"/>
                      <a:pt x="29977" y="105480"/>
                    </a:cubicBezTo>
                    <a:cubicBezTo>
                      <a:pt x="35024" y="98394"/>
                      <a:pt x="37926" y="81566"/>
                      <a:pt x="38052" y="81187"/>
                    </a:cubicBezTo>
                    <a:lnTo>
                      <a:pt x="45117" y="40446"/>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57" name="Freeform: Shape 756">
                <a:extLst>
                  <a:ext uri="{FF2B5EF4-FFF2-40B4-BE49-F238E27FC236}">
                    <a16:creationId xmlns:a16="http://schemas.microsoft.com/office/drawing/2014/main" id="{E80C2FF8-5C67-4040-9F76-C3E54C7E4BCB}"/>
                  </a:ext>
                </a:extLst>
              </p:cNvPr>
              <p:cNvSpPr/>
              <p:nvPr>
                <p:custDataLst>
                  <p:tags r:id="rId34"/>
                </p:custDataLst>
              </p:nvPr>
            </p:nvSpPr>
            <p:spPr>
              <a:xfrm>
                <a:off x="7770214" y="4614627"/>
                <a:ext cx="69391" cy="57442"/>
              </a:xfrm>
              <a:custGeom>
                <a:avLst/>
                <a:gdLst>
                  <a:gd name="connsiteX0" fmla="*/ 69597 w 69391"/>
                  <a:gd name="connsiteY0" fmla="*/ 10965 h 57442"/>
                  <a:gd name="connsiteX1" fmla="*/ 62280 w 69391"/>
                  <a:gd name="connsiteY1" fmla="*/ 84 h 57442"/>
                  <a:gd name="connsiteX2" fmla="*/ 54962 w 69391"/>
                  <a:gd name="connsiteY2" fmla="*/ 7422 h 57442"/>
                  <a:gd name="connsiteX3" fmla="*/ 57359 w 69391"/>
                  <a:gd name="connsiteY3" fmla="*/ 11724 h 57442"/>
                  <a:gd name="connsiteX4" fmla="*/ 62280 w 69391"/>
                  <a:gd name="connsiteY4" fmla="*/ 21340 h 57442"/>
                  <a:gd name="connsiteX5" fmla="*/ 37677 w 69391"/>
                  <a:gd name="connsiteY5" fmla="*/ 53225 h 57442"/>
                  <a:gd name="connsiteX6" fmla="*/ 25439 w 69391"/>
                  <a:gd name="connsiteY6" fmla="*/ 41584 h 57442"/>
                  <a:gd name="connsiteX7" fmla="*/ 32631 w 69391"/>
                  <a:gd name="connsiteY7" fmla="*/ 17544 h 57442"/>
                  <a:gd name="connsiteX8" fmla="*/ 34271 w 69391"/>
                  <a:gd name="connsiteY8" fmla="*/ 11345 h 57442"/>
                  <a:gd name="connsiteX9" fmla="*/ 20519 w 69391"/>
                  <a:gd name="connsiteY9" fmla="*/ 210 h 57442"/>
                  <a:gd name="connsiteX10" fmla="*/ 206 w 69391"/>
                  <a:gd name="connsiteY10" fmla="*/ 19822 h 57442"/>
                  <a:gd name="connsiteX11" fmla="*/ 2856 w 69391"/>
                  <a:gd name="connsiteY11" fmla="*/ 21593 h 57442"/>
                  <a:gd name="connsiteX12" fmla="*/ 5757 w 69391"/>
                  <a:gd name="connsiteY12" fmla="*/ 19063 h 57442"/>
                  <a:gd name="connsiteX13" fmla="*/ 20014 w 69391"/>
                  <a:gd name="connsiteY13" fmla="*/ 4512 h 57442"/>
                  <a:gd name="connsiteX14" fmla="*/ 23799 w 69391"/>
                  <a:gd name="connsiteY14" fmla="*/ 9320 h 57442"/>
                  <a:gd name="connsiteX15" fmla="*/ 21654 w 69391"/>
                  <a:gd name="connsiteY15" fmla="*/ 16912 h 57442"/>
                  <a:gd name="connsiteX16" fmla="*/ 14841 w 69391"/>
                  <a:gd name="connsiteY16" fmla="*/ 40066 h 57442"/>
                  <a:gd name="connsiteX17" fmla="*/ 37047 w 69391"/>
                  <a:gd name="connsiteY17" fmla="*/ 57526 h 57442"/>
                  <a:gd name="connsiteX18" fmla="*/ 59126 w 69391"/>
                  <a:gd name="connsiteY18" fmla="*/ 43229 h 57442"/>
                  <a:gd name="connsiteX19" fmla="*/ 69597 w 69391"/>
                  <a:gd name="connsiteY19" fmla="*/ 10965 h 5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91" h="57442">
                    <a:moveTo>
                      <a:pt x="69597" y="10965"/>
                    </a:moveTo>
                    <a:cubicBezTo>
                      <a:pt x="69597" y="2614"/>
                      <a:pt x="64929" y="84"/>
                      <a:pt x="62280" y="84"/>
                    </a:cubicBezTo>
                    <a:cubicBezTo>
                      <a:pt x="58747" y="84"/>
                      <a:pt x="54962" y="4006"/>
                      <a:pt x="54962" y="7422"/>
                    </a:cubicBezTo>
                    <a:cubicBezTo>
                      <a:pt x="54962" y="9826"/>
                      <a:pt x="56602" y="11092"/>
                      <a:pt x="57359" y="11724"/>
                    </a:cubicBezTo>
                    <a:cubicBezTo>
                      <a:pt x="58747" y="12736"/>
                      <a:pt x="62280" y="15520"/>
                      <a:pt x="62280" y="21340"/>
                    </a:cubicBezTo>
                    <a:cubicBezTo>
                      <a:pt x="62280" y="28173"/>
                      <a:pt x="52691" y="53225"/>
                      <a:pt x="37677" y="53225"/>
                    </a:cubicBezTo>
                    <a:cubicBezTo>
                      <a:pt x="31117" y="53225"/>
                      <a:pt x="25439" y="50694"/>
                      <a:pt x="25439" y="41584"/>
                    </a:cubicBezTo>
                    <a:cubicBezTo>
                      <a:pt x="25439" y="35258"/>
                      <a:pt x="28846" y="26907"/>
                      <a:pt x="32631" y="17544"/>
                    </a:cubicBezTo>
                    <a:cubicBezTo>
                      <a:pt x="33388" y="15520"/>
                      <a:pt x="34271" y="13496"/>
                      <a:pt x="34271" y="11345"/>
                    </a:cubicBezTo>
                    <a:cubicBezTo>
                      <a:pt x="34271" y="5145"/>
                      <a:pt x="28341" y="210"/>
                      <a:pt x="20519" y="210"/>
                    </a:cubicBezTo>
                    <a:cubicBezTo>
                      <a:pt x="7145" y="210"/>
                      <a:pt x="206" y="16532"/>
                      <a:pt x="206" y="19822"/>
                    </a:cubicBezTo>
                    <a:cubicBezTo>
                      <a:pt x="206" y="21593"/>
                      <a:pt x="2225" y="21593"/>
                      <a:pt x="2856" y="21593"/>
                    </a:cubicBezTo>
                    <a:cubicBezTo>
                      <a:pt x="5000" y="21593"/>
                      <a:pt x="5127" y="20961"/>
                      <a:pt x="5757" y="19063"/>
                    </a:cubicBezTo>
                    <a:cubicBezTo>
                      <a:pt x="8281" y="10586"/>
                      <a:pt x="14210" y="4512"/>
                      <a:pt x="20014" y="4512"/>
                    </a:cubicBezTo>
                    <a:cubicBezTo>
                      <a:pt x="22411" y="4512"/>
                      <a:pt x="23799" y="5904"/>
                      <a:pt x="23799" y="9320"/>
                    </a:cubicBezTo>
                    <a:cubicBezTo>
                      <a:pt x="23799" y="11851"/>
                      <a:pt x="23294" y="13243"/>
                      <a:pt x="21654" y="16912"/>
                    </a:cubicBezTo>
                    <a:cubicBezTo>
                      <a:pt x="16734" y="29185"/>
                      <a:pt x="14841" y="35258"/>
                      <a:pt x="14841" y="40066"/>
                    </a:cubicBezTo>
                    <a:cubicBezTo>
                      <a:pt x="14841" y="52339"/>
                      <a:pt x="24808" y="57526"/>
                      <a:pt x="37047" y="57526"/>
                    </a:cubicBezTo>
                    <a:cubicBezTo>
                      <a:pt x="47266" y="57526"/>
                      <a:pt x="54584" y="50061"/>
                      <a:pt x="59126" y="43229"/>
                    </a:cubicBezTo>
                    <a:cubicBezTo>
                      <a:pt x="68210" y="29691"/>
                      <a:pt x="69597" y="13243"/>
                      <a:pt x="69597" y="10965"/>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58" name="Freeform: Shape 757">
                <a:extLst>
                  <a:ext uri="{FF2B5EF4-FFF2-40B4-BE49-F238E27FC236}">
                    <a16:creationId xmlns:a16="http://schemas.microsoft.com/office/drawing/2014/main" id="{129C640F-8093-4439-BD87-7B2A045AF743}"/>
                  </a:ext>
                </a:extLst>
              </p:cNvPr>
              <p:cNvSpPr/>
              <p:nvPr>
                <p:custDataLst>
                  <p:tags r:id="rId35"/>
                </p:custDataLst>
              </p:nvPr>
            </p:nvSpPr>
            <p:spPr>
              <a:xfrm>
                <a:off x="7963835" y="4488398"/>
                <a:ext cx="167800" cy="59213"/>
              </a:xfrm>
              <a:custGeom>
                <a:avLst/>
                <a:gdLst>
                  <a:gd name="connsiteX0" fmla="*/ 159435 w 167800"/>
                  <a:gd name="connsiteY0" fmla="*/ 10202 h 59213"/>
                  <a:gd name="connsiteX1" fmla="*/ 168014 w 167800"/>
                  <a:gd name="connsiteY1" fmla="*/ 5141 h 59213"/>
                  <a:gd name="connsiteX2" fmla="*/ 159688 w 167800"/>
                  <a:gd name="connsiteY2" fmla="*/ 80 h 59213"/>
                  <a:gd name="connsiteX3" fmla="*/ 8541 w 167800"/>
                  <a:gd name="connsiteY3" fmla="*/ 80 h 59213"/>
                  <a:gd name="connsiteX4" fmla="*/ 214 w 167800"/>
                  <a:gd name="connsiteY4" fmla="*/ 5141 h 59213"/>
                  <a:gd name="connsiteX5" fmla="*/ 8793 w 167800"/>
                  <a:gd name="connsiteY5" fmla="*/ 10202 h 59213"/>
                  <a:gd name="connsiteX6" fmla="*/ 159435 w 167800"/>
                  <a:gd name="connsiteY6" fmla="*/ 10202 h 59213"/>
                  <a:gd name="connsiteX7" fmla="*/ 159688 w 167800"/>
                  <a:gd name="connsiteY7" fmla="*/ 59294 h 59213"/>
                  <a:gd name="connsiteX8" fmla="*/ 168014 w 167800"/>
                  <a:gd name="connsiteY8" fmla="*/ 54233 h 59213"/>
                  <a:gd name="connsiteX9" fmla="*/ 159435 w 167800"/>
                  <a:gd name="connsiteY9" fmla="*/ 49172 h 59213"/>
                  <a:gd name="connsiteX10" fmla="*/ 8793 w 167800"/>
                  <a:gd name="connsiteY10" fmla="*/ 49172 h 59213"/>
                  <a:gd name="connsiteX11" fmla="*/ 214 w 167800"/>
                  <a:gd name="connsiteY11" fmla="*/ 54233 h 59213"/>
                  <a:gd name="connsiteX12" fmla="*/ 8541 w 167800"/>
                  <a:gd name="connsiteY12" fmla="*/ 59294 h 59213"/>
                  <a:gd name="connsiteX13" fmla="*/ 159688 w 167800"/>
                  <a:gd name="connsiteY13" fmla="*/ 59294 h 5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800" h="59213">
                    <a:moveTo>
                      <a:pt x="159435" y="10202"/>
                    </a:moveTo>
                    <a:cubicBezTo>
                      <a:pt x="163220" y="10202"/>
                      <a:pt x="168014" y="10202"/>
                      <a:pt x="168014" y="5141"/>
                    </a:cubicBezTo>
                    <a:cubicBezTo>
                      <a:pt x="168014" y="80"/>
                      <a:pt x="163220" y="80"/>
                      <a:pt x="159688" y="80"/>
                    </a:cubicBezTo>
                    <a:lnTo>
                      <a:pt x="8541" y="80"/>
                    </a:lnTo>
                    <a:cubicBezTo>
                      <a:pt x="5008" y="80"/>
                      <a:pt x="214" y="80"/>
                      <a:pt x="214" y="5141"/>
                    </a:cubicBezTo>
                    <a:cubicBezTo>
                      <a:pt x="214" y="10202"/>
                      <a:pt x="5008" y="10202"/>
                      <a:pt x="8793" y="10202"/>
                    </a:cubicBezTo>
                    <a:lnTo>
                      <a:pt x="159435" y="10202"/>
                    </a:lnTo>
                    <a:close/>
                    <a:moveTo>
                      <a:pt x="159688" y="59294"/>
                    </a:moveTo>
                    <a:cubicBezTo>
                      <a:pt x="163220" y="59294"/>
                      <a:pt x="168014" y="59294"/>
                      <a:pt x="168014" y="54233"/>
                    </a:cubicBezTo>
                    <a:cubicBezTo>
                      <a:pt x="168014" y="49172"/>
                      <a:pt x="163220" y="49172"/>
                      <a:pt x="159435" y="49172"/>
                    </a:cubicBezTo>
                    <a:lnTo>
                      <a:pt x="8793" y="49172"/>
                    </a:lnTo>
                    <a:cubicBezTo>
                      <a:pt x="5008" y="49172"/>
                      <a:pt x="214" y="49172"/>
                      <a:pt x="214" y="54233"/>
                    </a:cubicBezTo>
                    <a:cubicBezTo>
                      <a:pt x="214" y="59294"/>
                      <a:pt x="5008" y="59294"/>
                      <a:pt x="8541" y="59294"/>
                    </a:cubicBezTo>
                    <a:lnTo>
                      <a:pt x="159688" y="59294"/>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59" name="Freeform: Shape 758">
                <a:extLst>
                  <a:ext uri="{FF2B5EF4-FFF2-40B4-BE49-F238E27FC236}">
                    <a16:creationId xmlns:a16="http://schemas.microsoft.com/office/drawing/2014/main" id="{14ED5CC5-0FA3-41EF-BD4E-4A66398405CE}"/>
                  </a:ext>
                </a:extLst>
              </p:cNvPr>
              <p:cNvSpPr/>
              <p:nvPr>
                <p:custDataLst>
                  <p:tags r:id="rId36"/>
                </p:custDataLst>
              </p:nvPr>
            </p:nvSpPr>
            <p:spPr>
              <a:xfrm>
                <a:off x="8253651" y="4256719"/>
                <a:ext cx="167043" cy="114632"/>
              </a:xfrm>
              <a:custGeom>
                <a:avLst/>
                <a:gdLst>
                  <a:gd name="connsiteX0" fmla="*/ 109485 w 167043"/>
                  <a:gd name="connsiteY0" fmla="*/ 26136 h 114632"/>
                  <a:gd name="connsiteX1" fmla="*/ 113270 w 167043"/>
                  <a:gd name="connsiteY1" fmla="*/ 9688 h 114632"/>
                  <a:gd name="connsiteX2" fmla="*/ 105952 w 167043"/>
                  <a:gd name="connsiteY2" fmla="*/ 2856 h 114632"/>
                  <a:gd name="connsiteX3" fmla="*/ 96616 w 167043"/>
                  <a:gd name="connsiteY3" fmla="*/ 9941 h 114632"/>
                  <a:gd name="connsiteX4" fmla="*/ 82233 w 167043"/>
                  <a:gd name="connsiteY4" fmla="*/ 66624 h 114632"/>
                  <a:gd name="connsiteX5" fmla="*/ 79962 w 167043"/>
                  <a:gd name="connsiteY5" fmla="*/ 83326 h 114632"/>
                  <a:gd name="connsiteX6" fmla="*/ 80215 w 167043"/>
                  <a:gd name="connsiteY6" fmla="*/ 87881 h 114632"/>
                  <a:gd name="connsiteX7" fmla="*/ 57000 w 167043"/>
                  <a:gd name="connsiteY7" fmla="*/ 109137 h 114632"/>
                  <a:gd name="connsiteX8" fmla="*/ 36813 w 167043"/>
                  <a:gd name="connsiteY8" fmla="*/ 86109 h 114632"/>
                  <a:gd name="connsiteX9" fmla="*/ 49935 w 167043"/>
                  <a:gd name="connsiteY9" fmla="*/ 37017 h 114632"/>
                  <a:gd name="connsiteX10" fmla="*/ 54224 w 167043"/>
                  <a:gd name="connsiteY10" fmla="*/ 20822 h 114632"/>
                  <a:gd name="connsiteX11" fmla="*/ 33533 w 167043"/>
                  <a:gd name="connsiteY11" fmla="*/ 72 h 114632"/>
                  <a:gd name="connsiteX12" fmla="*/ 225 w 167043"/>
                  <a:gd name="connsiteY12" fmla="*/ 39042 h 114632"/>
                  <a:gd name="connsiteX13" fmla="*/ 3253 w 167043"/>
                  <a:gd name="connsiteY13" fmla="*/ 41572 h 114632"/>
                  <a:gd name="connsiteX14" fmla="*/ 7291 w 167043"/>
                  <a:gd name="connsiteY14" fmla="*/ 37017 h 114632"/>
                  <a:gd name="connsiteX15" fmla="*/ 32776 w 167043"/>
                  <a:gd name="connsiteY15" fmla="*/ 5639 h 114632"/>
                  <a:gd name="connsiteX16" fmla="*/ 39084 w 167043"/>
                  <a:gd name="connsiteY16" fmla="*/ 13990 h 114632"/>
                  <a:gd name="connsiteX17" fmla="*/ 34542 w 167043"/>
                  <a:gd name="connsiteY17" fmla="*/ 31703 h 114632"/>
                  <a:gd name="connsiteX18" fmla="*/ 20412 w 167043"/>
                  <a:gd name="connsiteY18" fmla="*/ 82820 h 114632"/>
                  <a:gd name="connsiteX19" fmla="*/ 56243 w 167043"/>
                  <a:gd name="connsiteY19" fmla="*/ 114704 h 114632"/>
                  <a:gd name="connsiteX20" fmla="*/ 82486 w 167043"/>
                  <a:gd name="connsiteY20" fmla="*/ 96991 h 114632"/>
                  <a:gd name="connsiteX21" fmla="*/ 114027 w 167043"/>
                  <a:gd name="connsiteY21" fmla="*/ 114704 h 114632"/>
                  <a:gd name="connsiteX22" fmla="*/ 150615 w 167043"/>
                  <a:gd name="connsiteY22" fmla="*/ 83579 h 114632"/>
                  <a:gd name="connsiteX23" fmla="*/ 167269 w 167043"/>
                  <a:gd name="connsiteY23" fmla="*/ 17786 h 114632"/>
                  <a:gd name="connsiteX24" fmla="*/ 156167 w 167043"/>
                  <a:gd name="connsiteY24" fmla="*/ 72 h 114632"/>
                  <a:gd name="connsiteX25" fmla="*/ 143550 w 167043"/>
                  <a:gd name="connsiteY25" fmla="*/ 12218 h 114632"/>
                  <a:gd name="connsiteX26" fmla="*/ 147335 w 167043"/>
                  <a:gd name="connsiteY26" fmla="*/ 19051 h 114632"/>
                  <a:gd name="connsiteX27" fmla="*/ 156419 w 167043"/>
                  <a:gd name="connsiteY27" fmla="*/ 40560 h 114632"/>
                  <a:gd name="connsiteX28" fmla="*/ 142541 w 167043"/>
                  <a:gd name="connsiteY28" fmla="*/ 86869 h 114632"/>
                  <a:gd name="connsiteX29" fmla="*/ 114784 w 167043"/>
                  <a:gd name="connsiteY29" fmla="*/ 109137 h 114632"/>
                  <a:gd name="connsiteX30" fmla="*/ 96112 w 167043"/>
                  <a:gd name="connsiteY30" fmla="*/ 87122 h 114632"/>
                  <a:gd name="connsiteX31" fmla="*/ 98887 w 167043"/>
                  <a:gd name="connsiteY31" fmla="*/ 68649 h 114632"/>
                  <a:gd name="connsiteX32" fmla="*/ 109485 w 167043"/>
                  <a:gd name="connsiteY32" fmla="*/ 26136 h 114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043" h="114632">
                    <a:moveTo>
                      <a:pt x="109485" y="26136"/>
                    </a:moveTo>
                    <a:cubicBezTo>
                      <a:pt x="110747" y="20569"/>
                      <a:pt x="113270" y="11206"/>
                      <a:pt x="113270" y="9688"/>
                    </a:cubicBezTo>
                    <a:cubicBezTo>
                      <a:pt x="113270" y="5133"/>
                      <a:pt x="109737" y="2856"/>
                      <a:pt x="105952" y="2856"/>
                    </a:cubicBezTo>
                    <a:cubicBezTo>
                      <a:pt x="102924" y="2856"/>
                      <a:pt x="98383" y="4880"/>
                      <a:pt x="96616" y="9941"/>
                    </a:cubicBezTo>
                    <a:cubicBezTo>
                      <a:pt x="95859" y="11712"/>
                      <a:pt x="84000" y="60045"/>
                      <a:pt x="82233" y="66624"/>
                    </a:cubicBezTo>
                    <a:cubicBezTo>
                      <a:pt x="80467" y="74216"/>
                      <a:pt x="79962" y="78771"/>
                      <a:pt x="79962" y="83326"/>
                    </a:cubicBezTo>
                    <a:cubicBezTo>
                      <a:pt x="79962" y="86109"/>
                      <a:pt x="79962" y="86615"/>
                      <a:pt x="80215" y="87881"/>
                    </a:cubicBezTo>
                    <a:cubicBezTo>
                      <a:pt x="74411" y="101292"/>
                      <a:pt x="66841" y="109137"/>
                      <a:pt x="57000" y="109137"/>
                    </a:cubicBezTo>
                    <a:cubicBezTo>
                      <a:pt x="36813" y="109137"/>
                      <a:pt x="36813" y="90411"/>
                      <a:pt x="36813" y="86109"/>
                    </a:cubicBezTo>
                    <a:cubicBezTo>
                      <a:pt x="36813" y="78012"/>
                      <a:pt x="38075" y="68143"/>
                      <a:pt x="49935" y="37017"/>
                    </a:cubicBezTo>
                    <a:cubicBezTo>
                      <a:pt x="52710" y="29426"/>
                      <a:pt x="54224" y="25883"/>
                      <a:pt x="54224" y="20822"/>
                    </a:cubicBezTo>
                    <a:cubicBezTo>
                      <a:pt x="54224" y="9435"/>
                      <a:pt x="45897" y="72"/>
                      <a:pt x="33533" y="72"/>
                    </a:cubicBezTo>
                    <a:cubicBezTo>
                      <a:pt x="9562" y="72"/>
                      <a:pt x="225" y="36764"/>
                      <a:pt x="225" y="39042"/>
                    </a:cubicBezTo>
                    <a:cubicBezTo>
                      <a:pt x="225" y="41572"/>
                      <a:pt x="2749" y="41572"/>
                      <a:pt x="3253" y="41572"/>
                    </a:cubicBezTo>
                    <a:cubicBezTo>
                      <a:pt x="5777" y="41572"/>
                      <a:pt x="6029" y="41066"/>
                      <a:pt x="7291" y="37017"/>
                    </a:cubicBezTo>
                    <a:cubicBezTo>
                      <a:pt x="14104" y="13484"/>
                      <a:pt x="23945" y="5639"/>
                      <a:pt x="32776" y="5639"/>
                    </a:cubicBezTo>
                    <a:cubicBezTo>
                      <a:pt x="35047" y="5639"/>
                      <a:pt x="39084" y="5892"/>
                      <a:pt x="39084" y="13990"/>
                    </a:cubicBezTo>
                    <a:cubicBezTo>
                      <a:pt x="39084" y="20316"/>
                      <a:pt x="36309" y="27402"/>
                      <a:pt x="34542" y="31703"/>
                    </a:cubicBezTo>
                    <a:cubicBezTo>
                      <a:pt x="23440" y="61563"/>
                      <a:pt x="20412" y="73204"/>
                      <a:pt x="20412" y="82820"/>
                    </a:cubicBezTo>
                    <a:cubicBezTo>
                      <a:pt x="20412" y="105847"/>
                      <a:pt x="37318" y="114704"/>
                      <a:pt x="56243" y="114704"/>
                    </a:cubicBezTo>
                    <a:cubicBezTo>
                      <a:pt x="60533" y="114704"/>
                      <a:pt x="72392" y="114704"/>
                      <a:pt x="82486" y="96991"/>
                    </a:cubicBezTo>
                    <a:cubicBezTo>
                      <a:pt x="89046" y="113186"/>
                      <a:pt x="106457" y="114704"/>
                      <a:pt x="114027" y="114704"/>
                    </a:cubicBezTo>
                    <a:cubicBezTo>
                      <a:pt x="132952" y="114704"/>
                      <a:pt x="144055" y="98762"/>
                      <a:pt x="150615" y="83579"/>
                    </a:cubicBezTo>
                    <a:cubicBezTo>
                      <a:pt x="159195" y="63841"/>
                      <a:pt x="167269" y="29932"/>
                      <a:pt x="167269" y="17786"/>
                    </a:cubicBezTo>
                    <a:cubicBezTo>
                      <a:pt x="167269" y="3868"/>
                      <a:pt x="160456" y="72"/>
                      <a:pt x="156167" y="72"/>
                    </a:cubicBezTo>
                    <a:cubicBezTo>
                      <a:pt x="149858" y="72"/>
                      <a:pt x="143550" y="6651"/>
                      <a:pt x="143550" y="12218"/>
                    </a:cubicBezTo>
                    <a:cubicBezTo>
                      <a:pt x="143550" y="15508"/>
                      <a:pt x="145064" y="17026"/>
                      <a:pt x="147335" y="19051"/>
                    </a:cubicBezTo>
                    <a:cubicBezTo>
                      <a:pt x="150111" y="21834"/>
                      <a:pt x="156419" y="28414"/>
                      <a:pt x="156419" y="40560"/>
                    </a:cubicBezTo>
                    <a:cubicBezTo>
                      <a:pt x="156419" y="49164"/>
                      <a:pt x="149101" y="73963"/>
                      <a:pt x="142541" y="86869"/>
                    </a:cubicBezTo>
                    <a:cubicBezTo>
                      <a:pt x="135980" y="100280"/>
                      <a:pt x="127148" y="109137"/>
                      <a:pt x="114784" y="109137"/>
                    </a:cubicBezTo>
                    <a:cubicBezTo>
                      <a:pt x="102924" y="109137"/>
                      <a:pt x="96112" y="101545"/>
                      <a:pt x="96112" y="87122"/>
                    </a:cubicBezTo>
                    <a:cubicBezTo>
                      <a:pt x="96112" y="80036"/>
                      <a:pt x="97878" y="72192"/>
                      <a:pt x="98887" y="68649"/>
                    </a:cubicBezTo>
                    <a:lnTo>
                      <a:pt x="109485" y="26136"/>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60" name="Freeform: Shape 759">
                <a:extLst>
                  <a:ext uri="{FF2B5EF4-FFF2-40B4-BE49-F238E27FC236}">
                    <a16:creationId xmlns:a16="http://schemas.microsoft.com/office/drawing/2014/main" id="{2C7619B2-3D8E-4056-BF05-B36DC89BD1E1}"/>
                  </a:ext>
                </a:extLst>
              </p:cNvPr>
              <p:cNvSpPr/>
              <p:nvPr>
                <p:custDataLst>
                  <p:tags r:id="rId37"/>
                </p:custDataLst>
              </p:nvPr>
            </p:nvSpPr>
            <p:spPr>
              <a:xfrm>
                <a:off x="8442074" y="4159297"/>
                <a:ext cx="53519" cy="119212"/>
              </a:xfrm>
              <a:custGeom>
                <a:avLst/>
                <a:gdLst>
                  <a:gd name="connsiteX0" fmla="*/ 49160 w 53519"/>
                  <a:gd name="connsiteY0" fmla="*/ 6800 h 119212"/>
                  <a:gd name="connsiteX1" fmla="*/ 42095 w 53519"/>
                  <a:gd name="connsiteY1" fmla="*/ 68 h 119212"/>
                  <a:gd name="connsiteX2" fmla="*/ 32203 w 53519"/>
                  <a:gd name="connsiteY2" fmla="*/ 9811 h 119212"/>
                  <a:gd name="connsiteX3" fmla="*/ 39268 w 53519"/>
                  <a:gd name="connsiteY3" fmla="*/ 16542 h 119212"/>
                  <a:gd name="connsiteX4" fmla="*/ 49160 w 53519"/>
                  <a:gd name="connsiteY4" fmla="*/ 6800 h 119212"/>
                  <a:gd name="connsiteX5" fmla="*/ 13127 w 53519"/>
                  <a:gd name="connsiteY5" fmla="*/ 96784 h 119212"/>
                  <a:gd name="connsiteX6" fmla="*/ 11537 w 53519"/>
                  <a:gd name="connsiteY6" fmla="*/ 104224 h 119212"/>
                  <a:gd name="connsiteX7" fmla="*/ 28317 w 53519"/>
                  <a:gd name="connsiteY7" fmla="*/ 119281 h 119212"/>
                  <a:gd name="connsiteX8" fmla="*/ 53752 w 53519"/>
                  <a:gd name="connsiteY8" fmla="*/ 92179 h 119212"/>
                  <a:gd name="connsiteX9" fmla="*/ 50926 w 53519"/>
                  <a:gd name="connsiteY9" fmla="*/ 89876 h 119212"/>
                  <a:gd name="connsiteX10" fmla="*/ 47570 w 53519"/>
                  <a:gd name="connsiteY10" fmla="*/ 92887 h 119212"/>
                  <a:gd name="connsiteX11" fmla="*/ 28847 w 53519"/>
                  <a:gd name="connsiteY11" fmla="*/ 114321 h 119212"/>
                  <a:gd name="connsiteX12" fmla="*/ 24431 w 53519"/>
                  <a:gd name="connsiteY12" fmla="*/ 108121 h 119212"/>
                  <a:gd name="connsiteX13" fmla="*/ 27257 w 53519"/>
                  <a:gd name="connsiteY13" fmla="*/ 96784 h 119212"/>
                  <a:gd name="connsiteX14" fmla="*/ 32910 w 53519"/>
                  <a:gd name="connsiteY14" fmla="*/ 82614 h 119212"/>
                  <a:gd name="connsiteX15" fmla="*/ 41565 w 53519"/>
                  <a:gd name="connsiteY15" fmla="*/ 60117 h 119212"/>
                  <a:gd name="connsiteX16" fmla="*/ 42624 w 53519"/>
                  <a:gd name="connsiteY16" fmla="*/ 54449 h 119212"/>
                  <a:gd name="connsiteX17" fmla="*/ 25844 w 53519"/>
                  <a:gd name="connsiteY17" fmla="*/ 39393 h 119212"/>
                  <a:gd name="connsiteX18" fmla="*/ 233 w 53519"/>
                  <a:gd name="connsiteY18" fmla="*/ 66494 h 119212"/>
                  <a:gd name="connsiteX19" fmla="*/ 3235 w 53519"/>
                  <a:gd name="connsiteY19" fmla="*/ 68797 h 119212"/>
                  <a:gd name="connsiteX20" fmla="*/ 6415 w 53519"/>
                  <a:gd name="connsiteY20" fmla="*/ 65963 h 119212"/>
                  <a:gd name="connsiteX21" fmla="*/ 25315 w 53519"/>
                  <a:gd name="connsiteY21" fmla="*/ 44352 h 119212"/>
                  <a:gd name="connsiteX22" fmla="*/ 29730 w 53519"/>
                  <a:gd name="connsiteY22" fmla="*/ 50552 h 119212"/>
                  <a:gd name="connsiteX23" fmla="*/ 24255 w 53519"/>
                  <a:gd name="connsiteY23" fmla="*/ 68266 h 119212"/>
                  <a:gd name="connsiteX24" fmla="*/ 13127 w 53519"/>
                  <a:gd name="connsiteY24" fmla="*/ 96784 h 11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519" h="119212">
                    <a:moveTo>
                      <a:pt x="49160" y="6800"/>
                    </a:moveTo>
                    <a:cubicBezTo>
                      <a:pt x="49160" y="3965"/>
                      <a:pt x="47040" y="68"/>
                      <a:pt x="42095" y="68"/>
                    </a:cubicBezTo>
                    <a:cubicBezTo>
                      <a:pt x="37326" y="68"/>
                      <a:pt x="32203" y="4674"/>
                      <a:pt x="32203" y="9811"/>
                    </a:cubicBezTo>
                    <a:cubicBezTo>
                      <a:pt x="32203" y="12822"/>
                      <a:pt x="34499" y="16542"/>
                      <a:pt x="39268" y="16542"/>
                    </a:cubicBezTo>
                    <a:cubicBezTo>
                      <a:pt x="44391" y="16542"/>
                      <a:pt x="49160" y="11582"/>
                      <a:pt x="49160" y="6800"/>
                    </a:cubicBezTo>
                    <a:close/>
                    <a:moveTo>
                      <a:pt x="13127" y="96784"/>
                    </a:moveTo>
                    <a:cubicBezTo>
                      <a:pt x="12420" y="99087"/>
                      <a:pt x="11537" y="101213"/>
                      <a:pt x="11537" y="104224"/>
                    </a:cubicBezTo>
                    <a:cubicBezTo>
                      <a:pt x="11537" y="112550"/>
                      <a:pt x="18602" y="119281"/>
                      <a:pt x="28317" y="119281"/>
                    </a:cubicBezTo>
                    <a:cubicBezTo>
                      <a:pt x="45981" y="119281"/>
                      <a:pt x="53752" y="94836"/>
                      <a:pt x="53752" y="92179"/>
                    </a:cubicBezTo>
                    <a:cubicBezTo>
                      <a:pt x="53752" y="89876"/>
                      <a:pt x="51456" y="89876"/>
                      <a:pt x="50926" y="89876"/>
                    </a:cubicBezTo>
                    <a:cubicBezTo>
                      <a:pt x="48453" y="89876"/>
                      <a:pt x="48277" y="90939"/>
                      <a:pt x="47570" y="92887"/>
                    </a:cubicBezTo>
                    <a:cubicBezTo>
                      <a:pt x="43508" y="107058"/>
                      <a:pt x="35736" y="114321"/>
                      <a:pt x="28847" y="114321"/>
                    </a:cubicBezTo>
                    <a:cubicBezTo>
                      <a:pt x="25315" y="114321"/>
                      <a:pt x="24431" y="112018"/>
                      <a:pt x="24431" y="108121"/>
                    </a:cubicBezTo>
                    <a:cubicBezTo>
                      <a:pt x="24431" y="104047"/>
                      <a:pt x="25668" y="100681"/>
                      <a:pt x="27257" y="96784"/>
                    </a:cubicBezTo>
                    <a:cubicBezTo>
                      <a:pt x="29024" y="92002"/>
                      <a:pt x="30967" y="87219"/>
                      <a:pt x="32910" y="82614"/>
                    </a:cubicBezTo>
                    <a:cubicBezTo>
                      <a:pt x="34499" y="78362"/>
                      <a:pt x="40858" y="62243"/>
                      <a:pt x="41565" y="60117"/>
                    </a:cubicBezTo>
                    <a:cubicBezTo>
                      <a:pt x="42095" y="58346"/>
                      <a:pt x="42624" y="56220"/>
                      <a:pt x="42624" y="54449"/>
                    </a:cubicBezTo>
                    <a:cubicBezTo>
                      <a:pt x="42624" y="46124"/>
                      <a:pt x="35559" y="39393"/>
                      <a:pt x="25844" y="39393"/>
                    </a:cubicBezTo>
                    <a:cubicBezTo>
                      <a:pt x="8358" y="39393"/>
                      <a:pt x="233" y="63483"/>
                      <a:pt x="233" y="66494"/>
                    </a:cubicBezTo>
                    <a:cubicBezTo>
                      <a:pt x="233" y="68797"/>
                      <a:pt x="2706" y="68797"/>
                      <a:pt x="3235" y="68797"/>
                    </a:cubicBezTo>
                    <a:cubicBezTo>
                      <a:pt x="5708" y="68797"/>
                      <a:pt x="5885" y="67911"/>
                      <a:pt x="6415" y="65963"/>
                    </a:cubicBezTo>
                    <a:cubicBezTo>
                      <a:pt x="11007" y="50729"/>
                      <a:pt x="18779" y="44352"/>
                      <a:pt x="25315" y="44352"/>
                    </a:cubicBezTo>
                    <a:cubicBezTo>
                      <a:pt x="28141" y="44352"/>
                      <a:pt x="29730" y="45769"/>
                      <a:pt x="29730" y="50552"/>
                    </a:cubicBezTo>
                    <a:cubicBezTo>
                      <a:pt x="29730" y="54626"/>
                      <a:pt x="28671" y="57283"/>
                      <a:pt x="24255" y="68266"/>
                    </a:cubicBezTo>
                    <a:lnTo>
                      <a:pt x="13127" y="96784"/>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61" name="Freeform: Shape 760">
                <a:extLst>
                  <a:ext uri="{FF2B5EF4-FFF2-40B4-BE49-F238E27FC236}">
                    <a16:creationId xmlns:a16="http://schemas.microsoft.com/office/drawing/2014/main" id="{D69D0B79-5E89-4554-A789-F873D109D24F}"/>
                  </a:ext>
                </a:extLst>
              </p:cNvPr>
              <p:cNvSpPr/>
              <p:nvPr>
                <p:custDataLst>
                  <p:tags r:id="rId38"/>
                </p:custDataLst>
              </p:nvPr>
            </p:nvSpPr>
            <p:spPr>
              <a:xfrm>
                <a:off x="8435284" y="4353010"/>
                <a:ext cx="162148" cy="79888"/>
              </a:xfrm>
              <a:custGeom>
                <a:avLst/>
                <a:gdLst>
                  <a:gd name="connsiteX0" fmla="*/ 68589 w 162148"/>
                  <a:gd name="connsiteY0" fmla="*/ 63843 h 79888"/>
                  <a:gd name="connsiteX1" fmla="*/ 66116 w 162148"/>
                  <a:gd name="connsiteY1" fmla="*/ 74294 h 79888"/>
                  <a:gd name="connsiteX2" fmla="*/ 72122 w 162148"/>
                  <a:gd name="connsiteY2" fmla="*/ 79963 h 79888"/>
                  <a:gd name="connsiteX3" fmla="*/ 79011 w 162148"/>
                  <a:gd name="connsiteY3" fmla="*/ 76066 h 79888"/>
                  <a:gd name="connsiteX4" fmla="*/ 82190 w 162148"/>
                  <a:gd name="connsiteY4" fmla="*/ 65083 h 79888"/>
                  <a:gd name="connsiteX5" fmla="*/ 86076 w 162148"/>
                  <a:gd name="connsiteY5" fmla="*/ 49141 h 79888"/>
                  <a:gd name="connsiteX6" fmla="*/ 89079 w 162148"/>
                  <a:gd name="connsiteY6" fmla="*/ 37273 h 79888"/>
                  <a:gd name="connsiteX7" fmla="*/ 94554 w 162148"/>
                  <a:gd name="connsiteY7" fmla="*/ 23811 h 79888"/>
                  <a:gd name="connsiteX8" fmla="*/ 122815 w 162148"/>
                  <a:gd name="connsiteY8" fmla="*/ 5034 h 79888"/>
                  <a:gd name="connsiteX9" fmla="*/ 133237 w 162148"/>
                  <a:gd name="connsiteY9" fmla="*/ 17434 h 79888"/>
                  <a:gd name="connsiteX10" fmla="*/ 122815 w 162148"/>
                  <a:gd name="connsiteY10" fmla="*/ 55164 h 79888"/>
                  <a:gd name="connsiteX11" fmla="*/ 120166 w 162148"/>
                  <a:gd name="connsiteY11" fmla="*/ 64729 h 79888"/>
                  <a:gd name="connsiteX12" fmla="*/ 136946 w 162148"/>
                  <a:gd name="connsiteY12" fmla="*/ 79963 h 79888"/>
                  <a:gd name="connsiteX13" fmla="*/ 162381 w 162148"/>
                  <a:gd name="connsiteY13" fmla="*/ 52861 h 79888"/>
                  <a:gd name="connsiteX14" fmla="*/ 159555 w 162148"/>
                  <a:gd name="connsiteY14" fmla="*/ 50558 h 79888"/>
                  <a:gd name="connsiteX15" fmla="*/ 156199 w 162148"/>
                  <a:gd name="connsiteY15" fmla="*/ 53569 h 79888"/>
                  <a:gd name="connsiteX16" fmla="*/ 137476 w 162148"/>
                  <a:gd name="connsiteY16" fmla="*/ 75003 h 79888"/>
                  <a:gd name="connsiteX17" fmla="*/ 133060 w 162148"/>
                  <a:gd name="connsiteY17" fmla="*/ 68803 h 79888"/>
                  <a:gd name="connsiteX18" fmla="*/ 137123 w 162148"/>
                  <a:gd name="connsiteY18" fmla="*/ 54455 h 79888"/>
                  <a:gd name="connsiteX19" fmla="*/ 146484 w 162148"/>
                  <a:gd name="connsiteY19" fmla="*/ 20268 h 79888"/>
                  <a:gd name="connsiteX20" fmla="*/ 139949 w 162148"/>
                  <a:gd name="connsiteY20" fmla="*/ 4857 h 79888"/>
                  <a:gd name="connsiteX21" fmla="*/ 123522 w 162148"/>
                  <a:gd name="connsiteY21" fmla="*/ 74 h 79888"/>
                  <a:gd name="connsiteX22" fmla="*/ 92258 w 162148"/>
                  <a:gd name="connsiteY22" fmla="*/ 17965 h 79888"/>
                  <a:gd name="connsiteX23" fmla="*/ 69296 w 162148"/>
                  <a:gd name="connsiteY23" fmla="*/ 74 h 79888"/>
                  <a:gd name="connsiteX24" fmla="*/ 39445 w 162148"/>
                  <a:gd name="connsiteY24" fmla="*/ 16194 h 79888"/>
                  <a:gd name="connsiteX25" fmla="*/ 20545 w 162148"/>
                  <a:gd name="connsiteY25" fmla="*/ 74 h 79888"/>
                  <a:gd name="connsiteX26" fmla="*/ 6591 w 162148"/>
                  <a:gd name="connsiteY26" fmla="*/ 9640 h 79888"/>
                  <a:gd name="connsiteX27" fmla="*/ 232 w 162148"/>
                  <a:gd name="connsiteY27" fmla="*/ 27176 h 79888"/>
                  <a:gd name="connsiteX28" fmla="*/ 3235 w 162148"/>
                  <a:gd name="connsiteY28" fmla="*/ 29479 h 79888"/>
                  <a:gd name="connsiteX29" fmla="*/ 7121 w 162148"/>
                  <a:gd name="connsiteY29" fmla="*/ 24165 h 79888"/>
                  <a:gd name="connsiteX30" fmla="*/ 20015 w 162148"/>
                  <a:gd name="connsiteY30" fmla="*/ 5034 h 79888"/>
                  <a:gd name="connsiteX31" fmla="*/ 25844 w 162148"/>
                  <a:gd name="connsiteY31" fmla="*/ 13714 h 79888"/>
                  <a:gd name="connsiteX32" fmla="*/ 23018 w 162148"/>
                  <a:gd name="connsiteY32" fmla="*/ 28416 h 79888"/>
                  <a:gd name="connsiteX33" fmla="*/ 19132 w 162148"/>
                  <a:gd name="connsiteY33" fmla="*/ 44358 h 79888"/>
                  <a:gd name="connsiteX34" fmla="*/ 13480 w 162148"/>
                  <a:gd name="connsiteY34" fmla="*/ 67032 h 79888"/>
                  <a:gd name="connsiteX35" fmla="*/ 11714 w 162148"/>
                  <a:gd name="connsiteY35" fmla="*/ 74294 h 79888"/>
                  <a:gd name="connsiteX36" fmla="*/ 17719 w 162148"/>
                  <a:gd name="connsiteY36" fmla="*/ 79963 h 79888"/>
                  <a:gd name="connsiteX37" fmla="*/ 24608 w 162148"/>
                  <a:gd name="connsiteY37" fmla="*/ 76066 h 79888"/>
                  <a:gd name="connsiteX38" fmla="*/ 27787 w 162148"/>
                  <a:gd name="connsiteY38" fmla="*/ 65083 h 79888"/>
                  <a:gd name="connsiteX39" fmla="*/ 31673 w 162148"/>
                  <a:gd name="connsiteY39" fmla="*/ 49141 h 79888"/>
                  <a:gd name="connsiteX40" fmla="*/ 34676 w 162148"/>
                  <a:gd name="connsiteY40" fmla="*/ 37273 h 79888"/>
                  <a:gd name="connsiteX41" fmla="*/ 42094 w 162148"/>
                  <a:gd name="connsiteY41" fmla="*/ 21331 h 79888"/>
                  <a:gd name="connsiteX42" fmla="*/ 68589 w 162148"/>
                  <a:gd name="connsiteY42" fmla="*/ 5034 h 79888"/>
                  <a:gd name="connsiteX43" fmla="*/ 79011 w 162148"/>
                  <a:gd name="connsiteY43" fmla="*/ 17434 h 79888"/>
                  <a:gd name="connsiteX44" fmla="*/ 76008 w 162148"/>
                  <a:gd name="connsiteY44" fmla="*/ 34085 h 79888"/>
                  <a:gd name="connsiteX45" fmla="*/ 68589 w 162148"/>
                  <a:gd name="connsiteY45" fmla="*/ 63843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2148" h="79888">
                    <a:moveTo>
                      <a:pt x="68589" y="63843"/>
                    </a:moveTo>
                    <a:cubicBezTo>
                      <a:pt x="67706" y="67386"/>
                      <a:pt x="66116" y="73409"/>
                      <a:pt x="66116" y="74294"/>
                    </a:cubicBezTo>
                    <a:cubicBezTo>
                      <a:pt x="66116" y="78191"/>
                      <a:pt x="69296" y="79963"/>
                      <a:pt x="72122" y="79963"/>
                    </a:cubicBezTo>
                    <a:cubicBezTo>
                      <a:pt x="75301" y="79963"/>
                      <a:pt x="78127" y="77660"/>
                      <a:pt x="79011" y="76066"/>
                    </a:cubicBezTo>
                    <a:cubicBezTo>
                      <a:pt x="79894" y="74471"/>
                      <a:pt x="81307" y="68803"/>
                      <a:pt x="82190" y="65083"/>
                    </a:cubicBezTo>
                    <a:cubicBezTo>
                      <a:pt x="83073" y="61718"/>
                      <a:pt x="85016" y="53569"/>
                      <a:pt x="86076" y="49141"/>
                    </a:cubicBezTo>
                    <a:cubicBezTo>
                      <a:pt x="87136" y="45244"/>
                      <a:pt x="88195" y="41347"/>
                      <a:pt x="89079" y="37273"/>
                    </a:cubicBezTo>
                    <a:cubicBezTo>
                      <a:pt x="91022" y="29656"/>
                      <a:pt x="91022" y="29302"/>
                      <a:pt x="94554" y="23811"/>
                    </a:cubicBezTo>
                    <a:cubicBezTo>
                      <a:pt x="100206" y="15131"/>
                      <a:pt x="109038" y="5034"/>
                      <a:pt x="122815" y="5034"/>
                    </a:cubicBezTo>
                    <a:cubicBezTo>
                      <a:pt x="132707" y="5034"/>
                      <a:pt x="133237" y="13183"/>
                      <a:pt x="133237" y="17434"/>
                    </a:cubicBezTo>
                    <a:cubicBezTo>
                      <a:pt x="133237" y="28062"/>
                      <a:pt x="125642" y="47724"/>
                      <a:pt x="122815" y="55164"/>
                    </a:cubicBezTo>
                    <a:cubicBezTo>
                      <a:pt x="120872" y="60123"/>
                      <a:pt x="120166" y="61718"/>
                      <a:pt x="120166" y="64729"/>
                    </a:cubicBezTo>
                    <a:cubicBezTo>
                      <a:pt x="120166" y="74117"/>
                      <a:pt x="127938" y="79963"/>
                      <a:pt x="136946" y="79963"/>
                    </a:cubicBezTo>
                    <a:cubicBezTo>
                      <a:pt x="154609" y="79963"/>
                      <a:pt x="162381" y="55518"/>
                      <a:pt x="162381" y="52861"/>
                    </a:cubicBezTo>
                    <a:cubicBezTo>
                      <a:pt x="162381" y="50558"/>
                      <a:pt x="160085" y="50558"/>
                      <a:pt x="159555" y="50558"/>
                    </a:cubicBezTo>
                    <a:cubicBezTo>
                      <a:pt x="157082" y="50558"/>
                      <a:pt x="156905" y="51621"/>
                      <a:pt x="156199" y="53569"/>
                    </a:cubicBezTo>
                    <a:cubicBezTo>
                      <a:pt x="152136" y="67740"/>
                      <a:pt x="144541" y="75003"/>
                      <a:pt x="137476" y="75003"/>
                    </a:cubicBezTo>
                    <a:cubicBezTo>
                      <a:pt x="133767" y="75003"/>
                      <a:pt x="133060" y="72523"/>
                      <a:pt x="133060" y="68803"/>
                    </a:cubicBezTo>
                    <a:cubicBezTo>
                      <a:pt x="133060" y="64729"/>
                      <a:pt x="133943" y="62426"/>
                      <a:pt x="137123" y="54455"/>
                    </a:cubicBezTo>
                    <a:cubicBezTo>
                      <a:pt x="139242" y="48964"/>
                      <a:pt x="146484" y="30188"/>
                      <a:pt x="146484" y="20268"/>
                    </a:cubicBezTo>
                    <a:cubicBezTo>
                      <a:pt x="146484" y="17434"/>
                      <a:pt x="146484" y="9994"/>
                      <a:pt x="139949" y="4857"/>
                    </a:cubicBezTo>
                    <a:cubicBezTo>
                      <a:pt x="136946" y="2554"/>
                      <a:pt x="131824" y="74"/>
                      <a:pt x="123522" y="74"/>
                    </a:cubicBezTo>
                    <a:cubicBezTo>
                      <a:pt x="107625" y="74"/>
                      <a:pt x="97910" y="10525"/>
                      <a:pt x="92258" y="17965"/>
                    </a:cubicBezTo>
                    <a:cubicBezTo>
                      <a:pt x="90845" y="2909"/>
                      <a:pt x="78304" y="74"/>
                      <a:pt x="69296" y="74"/>
                    </a:cubicBezTo>
                    <a:cubicBezTo>
                      <a:pt x="54635" y="74"/>
                      <a:pt x="44744" y="9108"/>
                      <a:pt x="39445" y="16194"/>
                    </a:cubicBezTo>
                    <a:cubicBezTo>
                      <a:pt x="38208" y="3971"/>
                      <a:pt x="27787" y="74"/>
                      <a:pt x="20545" y="74"/>
                    </a:cubicBezTo>
                    <a:cubicBezTo>
                      <a:pt x="12950" y="74"/>
                      <a:pt x="8887" y="5566"/>
                      <a:pt x="6591" y="9640"/>
                    </a:cubicBezTo>
                    <a:cubicBezTo>
                      <a:pt x="2705" y="16194"/>
                      <a:pt x="232" y="26291"/>
                      <a:pt x="232" y="27176"/>
                    </a:cubicBezTo>
                    <a:cubicBezTo>
                      <a:pt x="232" y="29479"/>
                      <a:pt x="2705" y="29479"/>
                      <a:pt x="3235" y="29479"/>
                    </a:cubicBezTo>
                    <a:cubicBezTo>
                      <a:pt x="5708" y="29479"/>
                      <a:pt x="5885" y="28948"/>
                      <a:pt x="7121" y="24165"/>
                    </a:cubicBezTo>
                    <a:cubicBezTo>
                      <a:pt x="9771" y="13714"/>
                      <a:pt x="13127" y="5034"/>
                      <a:pt x="20015" y="5034"/>
                    </a:cubicBezTo>
                    <a:cubicBezTo>
                      <a:pt x="24608" y="5034"/>
                      <a:pt x="25844" y="8931"/>
                      <a:pt x="25844" y="13714"/>
                    </a:cubicBezTo>
                    <a:cubicBezTo>
                      <a:pt x="25844" y="17079"/>
                      <a:pt x="24254" y="23634"/>
                      <a:pt x="23018" y="28416"/>
                    </a:cubicBezTo>
                    <a:cubicBezTo>
                      <a:pt x="21782" y="33199"/>
                      <a:pt x="20015" y="40461"/>
                      <a:pt x="19132" y="44358"/>
                    </a:cubicBezTo>
                    <a:lnTo>
                      <a:pt x="13480" y="67032"/>
                    </a:lnTo>
                    <a:cubicBezTo>
                      <a:pt x="12773" y="69335"/>
                      <a:pt x="11714" y="73763"/>
                      <a:pt x="11714" y="74294"/>
                    </a:cubicBezTo>
                    <a:cubicBezTo>
                      <a:pt x="11714" y="78191"/>
                      <a:pt x="14893" y="79963"/>
                      <a:pt x="17719" y="79963"/>
                    </a:cubicBezTo>
                    <a:cubicBezTo>
                      <a:pt x="20898" y="79963"/>
                      <a:pt x="23725" y="77660"/>
                      <a:pt x="24608" y="76066"/>
                    </a:cubicBezTo>
                    <a:cubicBezTo>
                      <a:pt x="25491" y="74471"/>
                      <a:pt x="26904" y="68803"/>
                      <a:pt x="27787" y="65083"/>
                    </a:cubicBezTo>
                    <a:cubicBezTo>
                      <a:pt x="28670" y="61718"/>
                      <a:pt x="30613" y="53569"/>
                      <a:pt x="31673" y="49141"/>
                    </a:cubicBezTo>
                    <a:cubicBezTo>
                      <a:pt x="32733" y="45244"/>
                      <a:pt x="33793" y="41347"/>
                      <a:pt x="34676" y="37273"/>
                    </a:cubicBezTo>
                    <a:cubicBezTo>
                      <a:pt x="36619" y="30010"/>
                      <a:pt x="36972" y="28593"/>
                      <a:pt x="42094" y="21331"/>
                    </a:cubicBezTo>
                    <a:cubicBezTo>
                      <a:pt x="47040" y="14245"/>
                      <a:pt x="55342" y="5034"/>
                      <a:pt x="68589" y="5034"/>
                    </a:cubicBezTo>
                    <a:cubicBezTo>
                      <a:pt x="78834" y="5034"/>
                      <a:pt x="79011" y="14068"/>
                      <a:pt x="79011" y="17434"/>
                    </a:cubicBezTo>
                    <a:cubicBezTo>
                      <a:pt x="79011" y="21862"/>
                      <a:pt x="78481" y="24165"/>
                      <a:pt x="76008" y="34085"/>
                    </a:cubicBezTo>
                    <a:lnTo>
                      <a:pt x="68589" y="63843"/>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62" name="Freeform: Shape 761">
                <a:extLst>
                  <a:ext uri="{FF2B5EF4-FFF2-40B4-BE49-F238E27FC236}">
                    <a16:creationId xmlns:a16="http://schemas.microsoft.com/office/drawing/2014/main" id="{777C8793-D600-41BF-A163-B60D762BD370}"/>
                  </a:ext>
                </a:extLst>
              </p:cNvPr>
              <p:cNvSpPr/>
              <p:nvPr>
                <p:custDataLst>
                  <p:tags r:id="rId39"/>
                </p:custDataLst>
              </p:nvPr>
            </p:nvSpPr>
            <p:spPr>
              <a:xfrm>
                <a:off x="8621180" y="4368777"/>
                <a:ext cx="72166" cy="115138"/>
              </a:xfrm>
              <a:custGeom>
                <a:avLst/>
                <a:gdLst>
                  <a:gd name="connsiteX0" fmla="*/ 45155 w 72166"/>
                  <a:gd name="connsiteY0" fmla="*/ 40437 h 115138"/>
                  <a:gd name="connsiteX1" fmla="*/ 59285 w 72166"/>
                  <a:gd name="connsiteY1" fmla="*/ 40437 h 115138"/>
                  <a:gd name="connsiteX2" fmla="*/ 62692 w 72166"/>
                  <a:gd name="connsiteY2" fmla="*/ 39805 h 115138"/>
                  <a:gd name="connsiteX3" fmla="*/ 63701 w 72166"/>
                  <a:gd name="connsiteY3" fmla="*/ 36894 h 115138"/>
                  <a:gd name="connsiteX4" fmla="*/ 59664 w 72166"/>
                  <a:gd name="connsiteY4" fmla="*/ 34744 h 115138"/>
                  <a:gd name="connsiteX5" fmla="*/ 46164 w 72166"/>
                  <a:gd name="connsiteY5" fmla="*/ 34744 h 115138"/>
                  <a:gd name="connsiteX6" fmla="*/ 51841 w 72166"/>
                  <a:gd name="connsiteY6" fmla="*/ 7414 h 115138"/>
                  <a:gd name="connsiteX7" fmla="*/ 57897 w 72166"/>
                  <a:gd name="connsiteY7" fmla="*/ 4377 h 115138"/>
                  <a:gd name="connsiteX8" fmla="*/ 64080 w 72166"/>
                  <a:gd name="connsiteY8" fmla="*/ 5769 h 115138"/>
                  <a:gd name="connsiteX9" fmla="*/ 59033 w 72166"/>
                  <a:gd name="connsiteY9" fmla="*/ 12981 h 115138"/>
                  <a:gd name="connsiteX10" fmla="*/ 64584 w 72166"/>
                  <a:gd name="connsiteY10" fmla="*/ 18169 h 115138"/>
                  <a:gd name="connsiteX11" fmla="*/ 72407 w 72166"/>
                  <a:gd name="connsiteY11" fmla="*/ 9818 h 115138"/>
                  <a:gd name="connsiteX12" fmla="*/ 58024 w 72166"/>
                  <a:gd name="connsiteY12" fmla="*/ 76 h 115138"/>
                  <a:gd name="connsiteX13" fmla="*/ 37711 w 72166"/>
                  <a:gd name="connsiteY13" fmla="*/ 20826 h 115138"/>
                  <a:gd name="connsiteX14" fmla="*/ 35188 w 72166"/>
                  <a:gd name="connsiteY14" fmla="*/ 34744 h 115138"/>
                  <a:gd name="connsiteX15" fmla="*/ 23706 w 72166"/>
                  <a:gd name="connsiteY15" fmla="*/ 34744 h 115138"/>
                  <a:gd name="connsiteX16" fmla="*/ 19291 w 72166"/>
                  <a:gd name="connsiteY16" fmla="*/ 38286 h 115138"/>
                  <a:gd name="connsiteX17" fmla="*/ 23328 w 72166"/>
                  <a:gd name="connsiteY17" fmla="*/ 40437 h 115138"/>
                  <a:gd name="connsiteX18" fmla="*/ 34304 w 72166"/>
                  <a:gd name="connsiteY18" fmla="*/ 40437 h 115138"/>
                  <a:gd name="connsiteX19" fmla="*/ 23076 w 72166"/>
                  <a:gd name="connsiteY19" fmla="*/ 101422 h 115138"/>
                  <a:gd name="connsiteX20" fmla="*/ 14370 w 72166"/>
                  <a:gd name="connsiteY20" fmla="*/ 110912 h 115138"/>
                  <a:gd name="connsiteX21" fmla="*/ 8566 w 72166"/>
                  <a:gd name="connsiteY21" fmla="*/ 109647 h 115138"/>
                  <a:gd name="connsiteX22" fmla="*/ 13613 w 72166"/>
                  <a:gd name="connsiteY22" fmla="*/ 102308 h 115138"/>
                  <a:gd name="connsiteX23" fmla="*/ 8062 w 72166"/>
                  <a:gd name="connsiteY23" fmla="*/ 97121 h 115138"/>
                  <a:gd name="connsiteX24" fmla="*/ 240 w 72166"/>
                  <a:gd name="connsiteY24" fmla="*/ 105471 h 115138"/>
                  <a:gd name="connsiteX25" fmla="*/ 14244 w 72166"/>
                  <a:gd name="connsiteY25" fmla="*/ 115214 h 115138"/>
                  <a:gd name="connsiteX26" fmla="*/ 30015 w 72166"/>
                  <a:gd name="connsiteY26" fmla="*/ 105471 h 115138"/>
                  <a:gd name="connsiteX27" fmla="*/ 38089 w 72166"/>
                  <a:gd name="connsiteY27" fmla="*/ 81178 h 115138"/>
                  <a:gd name="connsiteX28" fmla="*/ 45155 w 72166"/>
                  <a:gd name="connsiteY28" fmla="*/ 40437 h 11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166" h="115138">
                    <a:moveTo>
                      <a:pt x="45155" y="40437"/>
                    </a:moveTo>
                    <a:lnTo>
                      <a:pt x="59285" y="40437"/>
                    </a:lnTo>
                    <a:cubicBezTo>
                      <a:pt x="61935" y="40437"/>
                      <a:pt x="62061" y="40311"/>
                      <a:pt x="62692" y="39805"/>
                    </a:cubicBezTo>
                    <a:cubicBezTo>
                      <a:pt x="63323" y="39298"/>
                      <a:pt x="63701" y="37654"/>
                      <a:pt x="63701" y="36894"/>
                    </a:cubicBezTo>
                    <a:cubicBezTo>
                      <a:pt x="63701" y="34744"/>
                      <a:pt x="61809" y="34744"/>
                      <a:pt x="59664" y="34744"/>
                    </a:cubicBezTo>
                    <a:lnTo>
                      <a:pt x="46164" y="34744"/>
                    </a:lnTo>
                    <a:cubicBezTo>
                      <a:pt x="47678" y="25381"/>
                      <a:pt x="50201" y="9312"/>
                      <a:pt x="51841" y="7414"/>
                    </a:cubicBezTo>
                    <a:cubicBezTo>
                      <a:pt x="53734" y="5390"/>
                      <a:pt x="55753" y="4377"/>
                      <a:pt x="57897" y="4377"/>
                    </a:cubicBezTo>
                    <a:cubicBezTo>
                      <a:pt x="58654" y="4377"/>
                      <a:pt x="61430" y="4377"/>
                      <a:pt x="64080" y="5769"/>
                    </a:cubicBezTo>
                    <a:cubicBezTo>
                      <a:pt x="59033" y="7920"/>
                      <a:pt x="59033" y="12475"/>
                      <a:pt x="59033" y="12981"/>
                    </a:cubicBezTo>
                    <a:cubicBezTo>
                      <a:pt x="59033" y="16144"/>
                      <a:pt x="61430" y="18169"/>
                      <a:pt x="64584" y="18169"/>
                    </a:cubicBezTo>
                    <a:cubicBezTo>
                      <a:pt x="67865" y="18169"/>
                      <a:pt x="72407" y="15385"/>
                      <a:pt x="72407" y="9818"/>
                    </a:cubicBezTo>
                    <a:cubicBezTo>
                      <a:pt x="72407" y="2479"/>
                      <a:pt x="64080" y="76"/>
                      <a:pt x="58024" y="76"/>
                    </a:cubicBezTo>
                    <a:cubicBezTo>
                      <a:pt x="42000" y="76"/>
                      <a:pt x="38846" y="15385"/>
                      <a:pt x="37711" y="20826"/>
                    </a:cubicBezTo>
                    <a:cubicBezTo>
                      <a:pt x="36575" y="26266"/>
                      <a:pt x="37332" y="22850"/>
                      <a:pt x="35188" y="34744"/>
                    </a:cubicBezTo>
                    <a:lnTo>
                      <a:pt x="23706" y="34744"/>
                    </a:lnTo>
                    <a:cubicBezTo>
                      <a:pt x="21309" y="34744"/>
                      <a:pt x="19291" y="34744"/>
                      <a:pt x="19291" y="38286"/>
                    </a:cubicBezTo>
                    <a:cubicBezTo>
                      <a:pt x="19291" y="40437"/>
                      <a:pt x="21183" y="40437"/>
                      <a:pt x="23328" y="40437"/>
                    </a:cubicBezTo>
                    <a:lnTo>
                      <a:pt x="34304" y="40437"/>
                    </a:lnTo>
                    <a:cubicBezTo>
                      <a:pt x="31907" y="52837"/>
                      <a:pt x="26608" y="88011"/>
                      <a:pt x="23076" y="101422"/>
                    </a:cubicBezTo>
                    <a:cubicBezTo>
                      <a:pt x="22319" y="104459"/>
                      <a:pt x="19291" y="110912"/>
                      <a:pt x="14370" y="110912"/>
                    </a:cubicBezTo>
                    <a:cubicBezTo>
                      <a:pt x="13613" y="110912"/>
                      <a:pt x="10837" y="110785"/>
                      <a:pt x="8566" y="109647"/>
                    </a:cubicBezTo>
                    <a:cubicBezTo>
                      <a:pt x="11973" y="108128"/>
                      <a:pt x="13613" y="104965"/>
                      <a:pt x="13613" y="102308"/>
                    </a:cubicBezTo>
                    <a:cubicBezTo>
                      <a:pt x="13613" y="99145"/>
                      <a:pt x="11216" y="97121"/>
                      <a:pt x="8062" y="97121"/>
                    </a:cubicBezTo>
                    <a:cubicBezTo>
                      <a:pt x="4781" y="97121"/>
                      <a:pt x="240" y="99904"/>
                      <a:pt x="240" y="105471"/>
                    </a:cubicBezTo>
                    <a:cubicBezTo>
                      <a:pt x="240" y="113189"/>
                      <a:pt x="9323" y="115214"/>
                      <a:pt x="14244" y="115214"/>
                    </a:cubicBezTo>
                    <a:cubicBezTo>
                      <a:pt x="21562" y="115214"/>
                      <a:pt x="27113" y="109394"/>
                      <a:pt x="30015" y="105471"/>
                    </a:cubicBezTo>
                    <a:cubicBezTo>
                      <a:pt x="35061" y="98386"/>
                      <a:pt x="37963" y="81558"/>
                      <a:pt x="38089" y="81178"/>
                    </a:cubicBezTo>
                    <a:lnTo>
                      <a:pt x="45155" y="40437"/>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63" name="Freeform: Shape 762">
                <a:extLst>
                  <a:ext uri="{FF2B5EF4-FFF2-40B4-BE49-F238E27FC236}">
                    <a16:creationId xmlns:a16="http://schemas.microsoft.com/office/drawing/2014/main" id="{4D5F68F6-0108-4FA3-AE41-9CE53B507E39}"/>
                  </a:ext>
                </a:extLst>
              </p:cNvPr>
              <p:cNvSpPr/>
              <p:nvPr>
                <p:custDataLst>
                  <p:tags r:id="rId40"/>
                </p:custDataLst>
              </p:nvPr>
            </p:nvSpPr>
            <p:spPr>
              <a:xfrm>
                <a:off x="8718718" y="4401927"/>
                <a:ext cx="69391" cy="57442"/>
              </a:xfrm>
              <a:custGeom>
                <a:avLst/>
                <a:gdLst>
                  <a:gd name="connsiteX0" fmla="*/ 69635 w 69391"/>
                  <a:gd name="connsiteY0" fmla="*/ 10957 h 57442"/>
                  <a:gd name="connsiteX1" fmla="*/ 62317 w 69391"/>
                  <a:gd name="connsiteY1" fmla="*/ 76 h 57442"/>
                  <a:gd name="connsiteX2" fmla="*/ 55000 w 69391"/>
                  <a:gd name="connsiteY2" fmla="*/ 7414 h 57442"/>
                  <a:gd name="connsiteX3" fmla="*/ 57397 w 69391"/>
                  <a:gd name="connsiteY3" fmla="*/ 11716 h 57442"/>
                  <a:gd name="connsiteX4" fmla="*/ 62317 w 69391"/>
                  <a:gd name="connsiteY4" fmla="*/ 21332 h 57442"/>
                  <a:gd name="connsiteX5" fmla="*/ 37715 w 69391"/>
                  <a:gd name="connsiteY5" fmla="*/ 53216 h 57442"/>
                  <a:gd name="connsiteX6" fmla="*/ 25477 w 69391"/>
                  <a:gd name="connsiteY6" fmla="*/ 41576 h 57442"/>
                  <a:gd name="connsiteX7" fmla="*/ 32668 w 69391"/>
                  <a:gd name="connsiteY7" fmla="*/ 17536 h 57442"/>
                  <a:gd name="connsiteX8" fmla="*/ 34308 w 69391"/>
                  <a:gd name="connsiteY8" fmla="*/ 11336 h 57442"/>
                  <a:gd name="connsiteX9" fmla="*/ 20556 w 69391"/>
                  <a:gd name="connsiteY9" fmla="*/ 202 h 57442"/>
                  <a:gd name="connsiteX10" fmla="*/ 243 w 69391"/>
                  <a:gd name="connsiteY10" fmla="*/ 19813 h 57442"/>
                  <a:gd name="connsiteX11" fmla="*/ 2893 w 69391"/>
                  <a:gd name="connsiteY11" fmla="*/ 21585 h 57442"/>
                  <a:gd name="connsiteX12" fmla="*/ 5795 w 69391"/>
                  <a:gd name="connsiteY12" fmla="*/ 19054 h 57442"/>
                  <a:gd name="connsiteX13" fmla="*/ 20052 w 69391"/>
                  <a:gd name="connsiteY13" fmla="*/ 4504 h 57442"/>
                  <a:gd name="connsiteX14" fmla="*/ 23837 w 69391"/>
                  <a:gd name="connsiteY14" fmla="*/ 9312 h 57442"/>
                  <a:gd name="connsiteX15" fmla="*/ 21692 w 69391"/>
                  <a:gd name="connsiteY15" fmla="*/ 16903 h 57442"/>
                  <a:gd name="connsiteX16" fmla="*/ 14879 w 69391"/>
                  <a:gd name="connsiteY16" fmla="*/ 40058 h 57442"/>
                  <a:gd name="connsiteX17" fmla="*/ 37084 w 69391"/>
                  <a:gd name="connsiteY17" fmla="*/ 57518 h 57442"/>
                  <a:gd name="connsiteX18" fmla="*/ 59163 w 69391"/>
                  <a:gd name="connsiteY18" fmla="*/ 43221 h 57442"/>
                  <a:gd name="connsiteX19" fmla="*/ 69635 w 69391"/>
                  <a:gd name="connsiteY19" fmla="*/ 10957 h 5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91" h="57442">
                    <a:moveTo>
                      <a:pt x="69635" y="10957"/>
                    </a:moveTo>
                    <a:cubicBezTo>
                      <a:pt x="69635" y="2606"/>
                      <a:pt x="64967" y="76"/>
                      <a:pt x="62317" y="76"/>
                    </a:cubicBezTo>
                    <a:cubicBezTo>
                      <a:pt x="58785" y="76"/>
                      <a:pt x="55000" y="3998"/>
                      <a:pt x="55000" y="7414"/>
                    </a:cubicBezTo>
                    <a:cubicBezTo>
                      <a:pt x="55000" y="9818"/>
                      <a:pt x="56640" y="11083"/>
                      <a:pt x="57397" y="11716"/>
                    </a:cubicBezTo>
                    <a:cubicBezTo>
                      <a:pt x="58785" y="12728"/>
                      <a:pt x="62317" y="15512"/>
                      <a:pt x="62317" y="21332"/>
                    </a:cubicBezTo>
                    <a:cubicBezTo>
                      <a:pt x="62317" y="28164"/>
                      <a:pt x="52729" y="53216"/>
                      <a:pt x="37715" y="53216"/>
                    </a:cubicBezTo>
                    <a:cubicBezTo>
                      <a:pt x="31154" y="53216"/>
                      <a:pt x="25477" y="50686"/>
                      <a:pt x="25477" y="41576"/>
                    </a:cubicBezTo>
                    <a:cubicBezTo>
                      <a:pt x="25477" y="35250"/>
                      <a:pt x="28883" y="26899"/>
                      <a:pt x="32668" y="17536"/>
                    </a:cubicBezTo>
                    <a:cubicBezTo>
                      <a:pt x="33425" y="15512"/>
                      <a:pt x="34308" y="13487"/>
                      <a:pt x="34308" y="11336"/>
                    </a:cubicBezTo>
                    <a:cubicBezTo>
                      <a:pt x="34308" y="5137"/>
                      <a:pt x="28379" y="202"/>
                      <a:pt x="20556" y="202"/>
                    </a:cubicBezTo>
                    <a:cubicBezTo>
                      <a:pt x="7183" y="202"/>
                      <a:pt x="243" y="16524"/>
                      <a:pt x="243" y="19813"/>
                    </a:cubicBezTo>
                    <a:cubicBezTo>
                      <a:pt x="243" y="21585"/>
                      <a:pt x="2262" y="21585"/>
                      <a:pt x="2893" y="21585"/>
                    </a:cubicBezTo>
                    <a:cubicBezTo>
                      <a:pt x="5038" y="21585"/>
                      <a:pt x="5164" y="20952"/>
                      <a:pt x="5795" y="19054"/>
                    </a:cubicBezTo>
                    <a:cubicBezTo>
                      <a:pt x="8318" y="10577"/>
                      <a:pt x="14248" y="4504"/>
                      <a:pt x="20052" y="4504"/>
                    </a:cubicBezTo>
                    <a:cubicBezTo>
                      <a:pt x="22449" y="4504"/>
                      <a:pt x="23837" y="5896"/>
                      <a:pt x="23837" y="9312"/>
                    </a:cubicBezTo>
                    <a:cubicBezTo>
                      <a:pt x="23837" y="11842"/>
                      <a:pt x="23332" y="13234"/>
                      <a:pt x="21692" y="16903"/>
                    </a:cubicBezTo>
                    <a:cubicBezTo>
                      <a:pt x="16771" y="29176"/>
                      <a:pt x="14879" y="35250"/>
                      <a:pt x="14879" y="40058"/>
                    </a:cubicBezTo>
                    <a:cubicBezTo>
                      <a:pt x="14879" y="52331"/>
                      <a:pt x="24846" y="57518"/>
                      <a:pt x="37084" y="57518"/>
                    </a:cubicBezTo>
                    <a:cubicBezTo>
                      <a:pt x="47303" y="57518"/>
                      <a:pt x="54621" y="50053"/>
                      <a:pt x="59163" y="43221"/>
                    </a:cubicBezTo>
                    <a:cubicBezTo>
                      <a:pt x="68247" y="29682"/>
                      <a:pt x="69635" y="13234"/>
                      <a:pt x="69635" y="10957"/>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64" name="Freeform: Shape 763">
                <a:extLst>
                  <a:ext uri="{FF2B5EF4-FFF2-40B4-BE49-F238E27FC236}">
                    <a16:creationId xmlns:a16="http://schemas.microsoft.com/office/drawing/2014/main" id="{46B1F55D-BC70-47CC-B9A1-0BC6FD49658F}"/>
                  </a:ext>
                </a:extLst>
              </p:cNvPr>
              <p:cNvSpPr/>
              <p:nvPr>
                <p:custDataLst>
                  <p:tags r:id="rId41"/>
                </p:custDataLst>
              </p:nvPr>
            </p:nvSpPr>
            <p:spPr>
              <a:xfrm>
                <a:off x="8905133" y="4300244"/>
                <a:ext cx="154174" cy="10122"/>
              </a:xfrm>
              <a:custGeom>
                <a:avLst/>
                <a:gdLst>
                  <a:gd name="connsiteX0" fmla="*/ 145594 w 154174"/>
                  <a:gd name="connsiteY0" fmla="*/ 10194 h 10122"/>
                  <a:gd name="connsiteX1" fmla="*/ 154425 w 154174"/>
                  <a:gd name="connsiteY1" fmla="*/ 5133 h 10122"/>
                  <a:gd name="connsiteX2" fmla="*/ 145594 w 154174"/>
                  <a:gd name="connsiteY2" fmla="*/ 72 h 10122"/>
                  <a:gd name="connsiteX3" fmla="*/ 9082 w 154174"/>
                  <a:gd name="connsiteY3" fmla="*/ 72 h 10122"/>
                  <a:gd name="connsiteX4" fmla="*/ 250 w 154174"/>
                  <a:gd name="connsiteY4" fmla="*/ 5133 h 10122"/>
                  <a:gd name="connsiteX5" fmla="*/ 9082 w 154174"/>
                  <a:gd name="connsiteY5" fmla="*/ 10194 h 10122"/>
                  <a:gd name="connsiteX6" fmla="*/ 145594 w 154174"/>
                  <a:gd name="connsiteY6" fmla="*/ 10194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174" h="10122">
                    <a:moveTo>
                      <a:pt x="145594" y="10194"/>
                    </a:moveTo>
                    <a:cubicBezTo>
                      <a:pt x="149883" y="10194"/>
                      <a:pt x="154425" y="10194"/>
                      <a:pt x="154425" y="5133"/>
                    </a:cubicBezTo>
                    <a:cubicBezTo>
                      <a:pt x="154425" y="72"/>
                      <a:pt x="149883" y="72"/>
                      <a:pt x="145594" y="72"/>
                    </a:cubicBezTo>
                    <a:lnTo>
                      <a:pt x="9082" y="72"/>
                    </a:lnTo>
                    <a:cubicBezTo>
                      <a:pt x="4792" y="72"/>
                      <a:pt x="250" y="72"/>
                      <a:pt x="250" y="5133"/>
                    </a:cubicBezTo>
                    <a:cubicBezTo>
                      <a:pt x="250" y="10194"/>
                      <a:pt x="4792" y="10194"/>
                      <a:pt x="9082" y="10194"/>
                    </a:cubicBezTo>
                    <a:lnTo>
                      <a:pt x="145594" y="10194"/>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65" name="Freeform: Shape 764">
                <a:extLst>
                  <a:ext uri="{FF2B5EF4-FFF2-40B4-BE49-F238E27FC236}">
                    <a16:creationId xmlns:a16="http://schemas.microsoft.com/office/drawing/2014/main" id="{0B30EBDF-AB11-4A70-8187-81A7DACD21DC}"/>
                  </a:ext>
                </a:extLst>
              </p:cNvPr>
              <p:cNvSpPr/>
              <p:nvPr>
                <p:custDataLst>
                  <p:tags r:id="rId42"/>
                </p:custDataLst>
              </p:nvPr>
            </p:nvSpPr>
            <p:spPr>
              <a:xfrm>
                <a:off x="9144596" y="4256719"/>
                <a:ext cx="197071" cy="111848"/>
              </a:xfrm>
              <a:custGeom>
                <a:avLst/>
                <a:gdLst>
                  <a:gd name="connsiteX0" fmla="*/ 19942 w 197071"/>
                  <a:gd name="connsiteY0" fmla="*/ 24871 h 111848"/>
                  <a:gd name="connsiteX1" fmla="*/ 19942 w 197071"/>
                  <a:gd name="connsiteY1" fmla="*/ 92689 h 111848"/>
                  <a:gd name="connsiteX2" fmla="*/ 260 w 197071"/>
                  <a:gd name="connsiteY2" fmla="*/ 104076 h 111848"/>
                  <a:gd name="connsiteX3" fmla="*/ 260 w 197071"/>
                  <a:gd name="connsiteY3" fmla="*/ 111921 h 111848"/>
                  <a:gd name="connsiteX4" fmla="*/ 28774 w 197071"/>
                  <a:gd name="connsiteY4" fmla="*/ 111161 h 111848"/>
                  <a:gd name="connsiteX5" fmla="*/ 57035 w 197071"/>
                  <a:gd name="connsiteY5" fmla="*/ 111921 h 111848"/>
                  <a:gd name="connsiteX6" fmla="*/ 57035 w 197071"/>
                  <a:gd name="connsiteY6" fmla="*/ 104076 h 111848"/>
                  <a:gd name="connsiteX7" fmla="*/ 37353 w 197071"/>
                  <a:gd name="connsiteY7" fmla="*/ 92689 h 111848"/>
                  <a:gd name="connsiteX8" fmla="*/ 37353 w 197071"/>
                  <a:gd name="connsiteY8" fmla="*/ 46127 h 111848"/>
                  <a:gd name="connsiteX9" fmla="*/ 71418 w 197071"/>
                  <a:gd name="connsiteY9" fmla="*/ 5639 h 111848"/>
                  <a:gd name="connsiteX10" fmla="*/ 90091 w 197071"/>
                  <a:gd name="connsiteY10" fmla="*/ 33728 h 111848"/>
                  <a:gd name="connsiteX11" fmla="*/ 90091 w 197071"/>
                  <a:gd name="connsiteY11" fmla="*/ 92689 h 111848"/>
                  <a:gd name="connsiteX12" fmla="*/ 70409 w 197071"/>
                  <a:gd name="connsiteY12" fmla="*/ 104076 h 111848"/>
                  <a:gd name="connsiteX13" fmla="*/ 70409 w 197071"/>
                  <a:gd name="connsiteY13" fmla="*/ 111921 h 111848"/>
                  <a:gd name="connsiteX14" fmla="*/ 98922 w 197071"/>
                  <a:gd name="connsiteY14" fmla="*/ 111161 h 111848"/>
                  <a:gd name="connsiteX15" fmla="*/ 127184 w 197071"/>
                  <a:gd name="connsiteY15" fmla="*/ 111921 h 111848"/>
                  <a:gd name="connsiteX16" fmla="*/ 127184 w 197071"/>
                  <a:gd name="connsiteY16" fmla="*/ 104076 h 111848"/>
                  <a:gd name="connsiteX17" fmla="*/ 107502 w 197071"/>
                  <a:gd name="connsiteY17" fmla="*/ 92689 h 111848"/>
                  <a:gd name="connsiteX18" fmla="*/ 107502 w 197071"/>
                  <a:gd name="connsiteY18" fmla="*/ 46127 h 111848"/>
                  <a:gd name="connsiteX19" fmla="*/ 141566 w 197071"/>
                  <a:gd name="connsiteY19" fmla="*/ 5639 h 111848"/>
                  <a:gd name="connsiteX20" fmla="*/ 160239 w 197071"/>
                  <a:gd name="connsiteY20" fmla="*/ 33728 h 111848"/>
                  <a:gd name="connsiteX21" fmla="*/ 160239 w 197071"/>
                  <a:gd name="connsiteY21" fmla="*/ 92689 h 111848"/>
                  <a:gd name="connsiteX22" fmla="*/ 140557 w 197071"/>
                  <a:gd name="connsiteY22" fmla="*/ 104076 h 111848"/>
                  <a:gd name="connsiteX23" fmla="*/ 140557 w 197071"/>
                  <a:gd name="connsiteY23" fmla="*/ 111921 h 111848"/>
                  <a:gd name="connsiteX24" fmla="*/ 169071 w 197071"/>
                  <a:gd name="connsiteY24" fmla="*/ 111161 h 111848"/>
                  <a:gd name="connsiteX25" fmla="*/ 197332 w 197071"/>
                  <a:gd name="connsiteY25" fmla="*/ 111921 h 111848"/>
                  <a:gd name="connsiteX26" fmla="*/ 197332 w 197071"/>
                  <a:gd name="connsiteY26" fmla="*/ 104076 h 111848"/>
                  <a:gd name="connsiteX27" fmla="*/ 177650 w 197071"/>
                  <a:gd name="connsiteY27" fmla="*/ 96484 h 111848"/>
                  <a:gd name="connsiteX28" fmla="*/ 177650 w 197071"/>
                  <a:gd name="connsiteY28" fmla="*/ 48152 h 111848"/>
                  <a:gd name="connsiteX29" fmla="*/ 169828 w 197071"/>
                  <a:gd name="connsiteY29" fmla="*/ 9435 h 111848"/>
                  <a:gd name="connsiteX30" fmla="*/ 143333 w 197071"/>
                  <a:gd name="connsiteY30" fmla="*/ 72 h 111848"/>
                  <a:gd name="connsiteX31" fmla="*/ 106745 w 197071"/>
                  <a:gd name="connsiteY31" fmla="*/ 24871 h 111848"/>
                  <a:gd name="connsiteX32" fmla="*/ 73184 w 197071"/>
                  <a:gd name="connsiteY32" fmla="*/ 72 h 111848"/>
                  <a:gd name="connsiteX33" fmla="*/ 35839 w 197071"/>
                  <a:gd name="connsiteY33" fmla="*/ 26642 h 111848"/>
                  <a:gd name="connsiteX34" fmla="*/ 35839 w 197071"/>
                  <a:gd name="connsiteY34" fmla="*/ 72 h 111848"/>
                  <a:gd name="connsiteX35" fmla="*/ 260 w 197071"/>
                  <a:gd name="connsiteY35" fmla="*/ 2856 h 111848"/>
                  <a:gd name="connsiteX36" fmla="*/ 260 w 197071"/>
                  <a:gd name="connsiteY36" fmla="*/ 10700 h 111848"/>
                  <a:gd name="connsiteX37" fmla="*/ 19942 w 197071"/>
                  <a:gd name="connsiteY37" fmla="*/ 24871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071" h="111848">
                    <a:moveTo>
                      <a:pt x="19942" y="24871"/>
                    </a:moveTo>
                    <a:lnTo>
                      <a:pt x="19942" y="92689"/>
                    </a:lnTo>
                    <a:cubicBezTo>
                      <a:pt x="19942" y="104076"/>
                      <a:pt x="17167" y="104076"/>
                      <a:pt x="260" y="104076"/>
                    </a:cubicBezTo>
                    <a:lnTo>
                      <a:pt x="260" y="111921"/>
                    </a:lnTo>
                    <a:cubicBezTo>
                      <a:pt x="9092" y="111668"/>
                      <a:pt x="21961" y="111161"/>
                      <a:pt x="28774" y="111161"/>
                    </a:cubicBezTo>
                    <a:cubicBezTo>
                      <a:pt x="35335" y="111161"/>
                      <a:pt x="48456" y="111668"/>
                      <a:pt x="57035" y="111921"/>
                    </a:cubicBezTo>
                    <a:lnTo>
                      <a:pt x="57035" y="104076"/>
                    </a:lnTo>
                    <a:cubicBezTo>
                      <a:pt x="40129" y="104076"/>
                      <a:pt x="37353" y="104076"/>
                      <a:pt x="37353" y="92689"/>
                    </a:cubicBezTo>
                    <a:lnTo>
                      <a:pt x="37353" y="46127"/>
                    </a:lnTo>
                    <a:cubicBezTo>
                      <a:pt x="37353" y="19810"/>
                      <a:pt x="55269" y="5639"/>
                      <a:pt x="71418" y="5639"/>
                    </a:cubicBezTo>
                    <a:cubicBezTo>
                      <a:pt x="87315" y="5639"/>
                      <a:pt x="90091" y="19304"/>
                      <a:pt x="90091" y="33728"/>
                    </a:cubicBezTo>
                    <a:lnTo>
                      <a:pt x="90091" y="92689"/>
                    </a:lnTo>
                    <a:cubicBezTo>
                      <a:pt x="90091" y="104076"/>
                      <a:pt x="87315" y="104076"/>
                      <a:pt x="70409" y="104076"/>
                    </a:cubicBezTo>
                    <a:lnTo>
                      <a:pt x="70409" y="111921"/>
                    </a:lnTo>
                    <a:cubicBezTo>
                      <a:pt x="79240" y="111668"/>
                      <a:pt x="92109" y="111161"/>
                      <a:pt x="98922" y="111161"/>
                    </a:cubicBezTo>
                    <a:cubicBezTo>
                      <a:pt x="105483" y="111161"/>
                      <a:pt x="118604" y="111668"/>
                      <a:pt x="127184" y="111921"/>
                    </a:cubicBezTo>
                    <a:lnTo>
                      <a:pt x="127184" y="104076"/>
                    </a:lnTo>
                    <a:cubicBezTo>
                      <a:pt x="110277" y="104076"/>
                      <a:pt x="107502" y="104076"/>
                      <a:pt x="107502" y="92689"/>
                    </a:cubicBezTo>
                    <a:lnTo>
                      <a:pt x="107502" y="46127"/>
                    </a:lnTo>
                    <a:cubicBezTo>
                      <a:pt x="107502" y="19810"/>
                      <a:pt x="125417" y="5639"/>
                      <a:pt x="141566" y="5639"/>
                    </a:cubicBezTo>
                    <a:cubicBezTo>
                      <a:pt x="157463" y="5639"/>
                      <a:pt x="160239" y="19304"/>
                      <a:pt x="160239" y="33728"/>
                    </a:cubicBezTo>
                    <a:lnTo>
                      <a:pt x="160239" y="92689"/>
                    </a:lnTo>
                    <a:cubicBezTo>
                      <a:pt x="160239" y="104076"/>
                      <a:pt x="157463" y="104076"/>
                      <a:pt x="140557" y="104076"/>
                    </a:cubicBezTo>
                    <a:lnTo>
                      <a:pt x="140557" y="111921"/>
                    </a:lnTo>
                    <a:cubicBezTo>
                      <a:pt x="149389" y="111668"/>
                      <a:pt x="162258" y="111161"/>
                      <a:pt x="169071" y="111161"/>
                    </a:cubicBezTo>
                    <a:cubicBezTo>
                      <a:pt x="175631" y="111161"/>
                      <a:pt x="188753" y="111668"/>
                      <a:pt x="197332" y="111921"/>
                    </a:cubicBezTo>
                    <a:lnTo>
                      <a:pt x="197332" y="104076"/>
                    </a:lnTo>
                    <a:cubicBezTo>
                      <a:pt x="184211" y="104076"/>
                      <a:pt x="177902" y="104076"/>
                      <a:pt x="177650" y="96484"/>
                    </a:cubicBezTo>
                    <a:lnTo>
                      <a:pt x="177650" y="48152"/>
                    </a:lnTo>
                    <a:cubicBezTo>
                      <a:pt x="177650" y="26389"/>
                      <a:pt x="177650" y="18545"/>
                      <a:pt x="169828" y="9435"/>
                    </a:cubicBezTo>
                    <a:cubicBezTo>
                      <a:pt x="166295" y="5133"/>
                      <a:pt x="157968" y="72"/>
                      <a:pt x="143333" y="72"/>
                    </a:cubicBezTo>
                    <a:cubicBezTo>
                      <a:pt x="122137" y="72"/>
                      <a:pt x="111034" y="15255"/>
                      <a:pt x="106745" y="24871"/>
                    </a:cubicBezTo>
                    <a:cubicBezTo>
                      <a:pt x="103212" y="2856"/>
                      <a:pt x="84539" y="72"/>
                      <a:pt x="73184" y="72"/>
                    </a:cubicBezTo>
                    <a:cubicBezTo>
                      <a:pt x="54764" y="72"/>
                      <a:pt x="42905" y="10953"/>
                      <a:pt x="35839" y="26642"/>
                    </a:cubicBezTo>
                    <a:lnTo>
                      <a:pt x="35839" y="72"/>
                    </a:lnTo>
                    <a:lnTo>
                      <a:pt x="260" y="2856"/>
                    </a:lnTo>
                    <a:lnTo>
                      <a:pt x="260" y="10700"/>
                    </a:lnTo>
                    <a:cubicBezTo>
                      <a:pt x="17924" y="10700"/>
                      <a:pt x="19942" y="12471"/>
                      <a:pt x="19942" y="24871"/>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66" name="Freeform: Shape 765">
                <a:extLst>
                  <a:ext uri="{FF2B5EF4-FFF2-40B4-BE49-F238E27FC236}">
                    <a16:creationId xmlns:a16="http://schemas.microsoft.com/office/drawing/2014/main" id="{B5A1C082-5D93-4699-B5F8-4EE17F24D78E}"/>
                  </a:ext>
                </a:extLst>
              </p:cNvPr>
              <p:cNvSpPr/>
              <p:nvPr>
                <p:custDataLst>
                  <p:tags r:id="rId43"/>
                </p:custDataLst>
              </p:nvPr>
            </p:nvSpPr>
            <p:spPr>
              <a:xfrm>
                <a:off x="9355126" y="4199277"/>
                <a:ext cx="53999" cy="169291"/>
              </a:xfrm>
              <a:custGeom>
                <a:avLst/>
                <a:gdLst>
                  <a:gd name="connsiteX0" fmla="*/ 36605 w 53999"/>
                  <a:gd name="connsiteY0" fmla="*/ 57515 h 169291"/>
                  <a:gd name="connsiteX1" fmla="*/ 1278 w 53999"/>
                  <a:gd name="connsiteY1" fmla="*/ 60298 h 169291"/>
                  <a:gd name="connsiteX2" fmla="*/ 1278 w 53999"/>
                  <a:gd name="connsiteY2" fmla="*/ 68143 h 169291"/>
                  <a:gd name="connsiteX3" fmla="*/ 19951 w 53999"/>
                  <a:gd name="connsiteY3" fmla="*/ 82061 h 169291"/>
                  <a:gd name="connsiteX4" fmla="*/ 19951 w 53999"/>
                  <a:gd name="connsiteY4" fmla="*/ 150131 h 169291"/>
                  <a:gd name="connsiteX5" fmla="*/ 269 w 53999"/>
                  <a:gd name="connsiteY5" fmla="*/ 161519 h 169291"/>
                  <a:gd name="connsiteX6" fmla="*/ 269 w 53999"/>
                  <a:gd name="connsiteY6" fmla="*/ 169363 h 169291"/>
                  <a:gd name="connsiteX7" fmla="*/ 28025 w 53999"/>
                  <a:gd name="connsiteY7" fmla="*/ 168604 h 169291"/>
                  <a:gd name="connsiteX8" fmla="*/ 54268 w 53999"/>
                  <a:gd name="connsiteY8" fmla="*/ 169363 h 169291"/>
                  <a:gd name="connsiteX9" fmla="*/ 54268 w 53999"/>
                  <a:gd name="connsiteY9" fmla="*/ 161519 h 169291"/>
                  <a:gd name="connsiteX10" fmla="*/ 36605 w 53999"/>
                  <a:gd name="connsiteY10" fmla="*/ 150384 h 169291"/>
                  <a:gd name="connsiteX11" fmla="*/ 36605 w 53999"/>
                  <a:gd name="connsiteY11" fmla="*/ 57515 h 169291"/>
                  <a:gd name="connsiteX12" fmla="*/ 37614 w 53999"/>
                  <a:gd name="connsiteY12" fmla="*/ 13484 h 169291"/>
                  <a:gd name="connsiteX13" fmla="*/ 24240 w 53999"/>
                  <a:gd name="connsiteY13" fmla="*/ 72 h 169291"/>
                  <a:gd name="connsiteX14" fmla="*/ 10867 w 53999"/>
                  <a:gd name="connsiteY14" fmla="*/ 13484 h 169291"/>
                  <a:gd name="connsiteX15" fmla="*/ 24240 w 53999"/>
                  <a:gd name="connsiteY15" fmla="*/ 26895 h 169291"/>
                  <a:gd name="connsiteX16" fmla="*/ 37614 w 53999"/>
                  <a:gd name="connsiteY16" fmla="*/ 13484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99" h="169291">
                    <a:moveTo>
                      <a:pt x="36605" y="57515"/>
                    </a:moveTo>
                    <a:lnTo>
                      <a:pt x="1278" y="60298"/>
                    </a:lnTo>
                    <a:lnTo>
                      <a:pt x="1278" y="68143"/>
                    </a:lnTo>
                    <a:cubicBezTo>
                      <a:pt x="17680" y="68143"/>
                      <a:pt x="19951" y="69661"/>
                      <a:pt x="19951" y="82061"/>
                    </a:cubicBezTo>
                    <a:lnTo>
                      <a:pt x="19951" y="150131"/>
                    </a:lnTo>
                    <a:cubicBezTo>
                      <a:pt x="19951" y="161519"/>
                      <a:pt x="17175" y="161519"/>
                      <a:pt x="269" y="161519"/>
                    </a:cubicBezTo>
                    <a:lnTo>
                      <a:pt x="269" y="169363"/>
                    </a:lnTo>
                    <a:cubicBezTo>
                      <a:pt x="8343" y="169110"/>
                      <a:pt x="21969" y="168604"/>
                      <a:pt x="28025" y="168604"/>
                    </a:cubicBezTo>
                    <a:cubicBezTo>
                      <a:pt x="36857" y="168604"/>
                      <a:pt x="45689" y="169110"/>
                      <a:pt x="54268" y="169363"/>
                    </a:cubicBezTo>
                    <a:lnTo>
                      <a:pt x="54268" y="161519"/>
                    </a:lnTo>
                    <a:cubicBezTo>
                      <a:pt x="37614" y="161519"/>
                      <a:pt x="36605" y="160253"/>
                      <a:pt x="36605" y="150384"/>
                    </a:cubicBezTo>
                    <a:lnTo>
                      <a:pt x="36605" y="57515"/>
                    </a:lnTo>
                    <a:close/>
                    <a:moveTo>
                      <a:pt x="37614" y="13484"/>
                    </a:moveTo>
                    <a:cubicBezTo>
                      <a:pt x="37614" y="5386"/>
                      <a:pt x="31306" y="72"/>
                      <a:pt x="24240" y="72"/>
                    </a:cubicBezTo>
                    <a:cubicBezTo>
                      <a:pt x="16418" y="72"/>
                      <a:pt x="10867" y="6904"/>
                      <a:pt x="10867" y="13484"/>
                    </a:cubicBezTo>
                    <a:cubicBezTo>
                      <a:pt x="10867" y="20316"/>
                      <a:pt x="16418" y="26895"/>
                      <a:pt x="24240" y="26895"/>
                    </a:cubicBezTo>
                    <a:cubicBezTo>
                      <a:pt x="31306" y="26895"/>
                      <a:pt x="37614" y="21581"/>
                      <a:pt x="37614" y="13484"/>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767" name="Freeform: Shape 766">
                <a:extLst>
                  <a:ext uri="{FF2B5EF4-FFF2-40B4-BE49-F238E27FC236}">
                    <a16:creationId xmlns:a16="http://schemas.microsoft.com/office/drawing/2014/main" id="{90337CAE-136F-43E2-8ED2-5B51B0CC02D5}"/>
                  </a:ext>
                </a:extLst>
              </p:cNvPr>
              <p:cNvSpPr/>
              <p:nvPr>
                <p:custDataLst>
                  <p:tags r:id="rId44"/>
                </p:custDataLst>
              </p:nvPr>
            </p:nvSpPr>
            <p:spPr>
              <a:xfrm>
                <a:off x="9424966" y="4256719"/>
                <a:ext cx="126923" cy="111848"/>
              </a:xfrm>
              <a:custGeom>
                <a:avLst/>
                <a:gdLst>
                  <a:gd name="connsiteX0" fmla="*/ 19953 w 126923"/>
                  <a:gd name="connsiteY0" fmla="*/ 24871 h 111848"/>
                  <a:gd name="connsiteX1" fmla="*/ 19953 w 126923"/>
                  <a:gd name="connsiteY1" fmla="*/ 92689 h 111848"/>
                  <a:gd name="connsiteX2" fmla="*/ 272 w 126923"/>
                  <a:gd name="connsiteY2" fmla="*/ 104076 h 111848"/>
                  <a:gd name="connsiteX3" fmla="*/ 272 w 126923"/>
                  <a:gd name="connsiteY3" fmla="*/ 111921 h 111848"/>
                  <a:gd name="connsiteX4" fmla="*/ 28785 w 126923"/>
                  <a:gd name="connsiteY4" fmla="*/ 111161 h 111848"/>
                  <a:gd name="connsiteX5" fmla="*/ 57046 w 126923"/>
                  <a:gd name="connsiteY5" fmla="*/ 111921 h 111848"/>
                  <a:gd name="connsiteX6" fmla="*/ 57046 w 126923"/>
                  <a:gd name="connsiteY6" fmla="*/ 104076 h 111848"/>
                  <a:gd name="connsiteX7" fmla="*/ 37364 w 126923"/>
                  <a:gd name="connsiteY7" fmla="*/ 92689 h 111848"/>
                  <a:gd name="connsiteX8" fmla="*/ 37364 w 126923"/>
                  <a:gd name="connsiteY8" fmla="*/ 46127 h 111848"/>
                  <a:gd name="connsiteX9" fmla="*/ 71429 w 126923"/>
                  <a:gd name="connsiteY9" fmla="*/ 5639 h 111848"/>
                  <a:gd name="connsiteX10" fmla="*/ 90102 w 126923"/>
                  <a:gd name="connsiteY10" fmla="*/ 33728 h 111848"/>
                  <a:gd name="connsiteX11" fmla="*/ 90102 w 126923"/>
                  <a:gd name="connsiteY11" fmla="*/ 92689 h 111848"/>
                  <a:gd name="connsiteX12" fmla="*/ 70420 w 126923"/>
                  <a:gd name="connsiteY12" fmla="*/ 104076 h 111848"/>
                  <a:gd name="connsiteX13" fmla="*/ 70420 w 126923"/>
                  <a:gd name="connsiteY13" fmla="*/ 111921 h 111848"/>
                  <a:gd name="connsiteX14" fmla="*/ 98933 w 126923"/>
                  <a:gd name="connsiteY14" fmla="*/ 111161 h 111848"/>
                  <a:gd name="connsiteX15" fmla="*/ 127195 w 126923"/>
                  <a:gd name="connsiteY15" fmla="*/ 111921 h 111848"/>
                  <a:gd name="connsiteX16" fmla="*/ 127195 w 126923"/>
                  <a:gd name="connsiteY16" fmla="*/ 104076 h 111848"/>
                  <a:gd name="connsiteX17" fmla="*/ 107513 w 126923"/>
                  <a:gd name="connsiteY17" fmla="*/ 96484 h 111848"/>
                  <a:gd name="connsiteX18" fmla="*/ 107513 w 126923"/>
                  <a:gd name="connsiteY18" fmla="*/ 48152 h 111848"/>
                  <a:gd name="connsiteX19" fmla="*/ 99690 w 126923"/>
                  <a:gd name="connsiteY19" fmla="*/ 9435 h 111848"/>
                  <a:gd name="connsiteX20" fmla="*/ 73196 w 126923"/>
                  <a:gd name="connsiteY20" fmla="*/ 72 h 111848"/>
                  <a:gd name="connsiteX21" fmla="*/ 35850 w 126923"/>
                  <a:gd name="connsiteY21" fmla="*/ 26642 h 111848"/>
                  <a:gd name="connsiteX22" fmla="*/ 35850 w 126923"/>
                  <a:gd name="connsiteY22" fmla="*/ 72 h 111848"/>
                  <a:gd name="connsiteX23" fmla="*/ 272 w 126923"/>
                  <a:gd name="connsiteY23" fmla="*/ 2856 h 111848"/>
                  <a:gd name="connsiteX24" fmla="*/ 272 w 126923"/>
                  <a:gd name="connsiteY24" fmla="*/ 10700 h 111848"/>
                  <a:gd name="connsiteX25" fmla="*/ 19953 w 126923"/>
                  <a:gd name="connsiteY25" fmla="*/ 24871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923" h="111848">
                    <a:moveTo>
                      <a:pt x="19953" y="24871"/>
                    </a:moveTo>
                    <a:lnTo>
                      <a:pt x="19953" y="92689"/>
                    </a:lnTo>
                    <a:cubicBezTo>
                      <a:pt x="19953" y="104076"/>
                      <a:pt x="17178" y="104076"/>
                      <a:pt x="272" y="104076"/>
                    </a:cubicBezTo>
                    <a:lnTo>
                      <a:pt x="272" y="111921"/>
                    </a:lnTo>
                    <a:cubicBezTo>
                      <a:pt x="9103" y="111668"/>
                      <a:pt x="21972" y="111161"/>
                      <a:pt x="28785" y="111161"/>
                    </a:cubicBezTo>
                    <a:cubicBezTo>
                      <a:pt x="35346" y="111161"/>
                      <a:pt x="48467" y="111668"/>
                      <a:pt x="57046" y="111921"/>
                    </a:cubicBezTo>
                    <a:lnTo>
                      <a:pt x="57046" y="104076"/>
                    </a:lnTo>
                    <a:cubicBezTo>
                      <a:pt x="40140" y="104076"/>
                      <a:pt x="37364" y="104076"/>
                      <a:pt x="37364" y="92689"/>
                    </a:cubicBezTo>
                    <a:lnTo>
                      <a:pt x="37364" y="46127"/>
                    </a:lnTo>
                    <a:cubicBezTo>
                      <a:pt x="37364" y="19810"/>
                      <a:pt x="55280" y="5639"/>
                      <a:pt x="71429" y="5639"/>
                    </a:cubicBezTo>
                    <a:cubicBezTo>
                      <a:pt x="87326" y="5639"/>
                      <a:pt x="90102" y="19304"/>
                      <a:pt x="90102" y="33728"/>
                    </a:cubicBezTo>
                    <a:lnTo>
                      <a:pt x="90102" y="92689"/>
                    </a:lnTo>
                    <a:cubicBezTo>
                      <a:pt x="90102" y="104076"/>
                      <a:pt x="87326" y="104076"/>
                      <a:pt x="70420" y="104076"/>
                    </a:cubicBezTo>
                    <a:lnTo>
                      <a:pt x="70420" y="111921"/>
                    </a:lnTo>
                    <a:cubicBezTo>
                      <a:pt x="79252" y="111668"/>
                      <a:pt x="92120" y="111161"/>
                      <a:pt x="98933" y="111161"/>
                    </a:cubicBezTo>
                    <a:cubicBezTo>
                      <a:pt x="105494" y="111161"/>
                      <a:pt x="118615" y="111668"/>
                      <a:pt x="127195" y="111921"/>
                    </a:cubicBezTo>
                    <a:lnTo>
                      <a:pt x="127195" y="104076"/>
                    </a:lnTo>
                    <a:cubicBezTo>
                      <a:pt x="114073" y="104076"/>
                      <a:pt x="107765" y="104076"/>
                      <a:pt x="107513" y="96484"/>
                    </a:cubicBezTo>
                    <a:lnTo>
                      <a:pt x="107513" y="48152"/>
                    </a:lnTo>
                    <a:cubicBezTo>
                      <a:pt x="107513" y="26389"/>
                      <a:pt x="107513" y="18545"/>
                      <a:pt x="99690" y="9435"/>
                    </a:cubicBezTo>
                    <a:cubicBezTo>
                      <a:pt x="96158" y="5133"/>
                      <a:pt x="87831" y="72"/>
                      <a:pt x="73196" y="72"/>
                    </a:cubicBezTo>
                    <a:cubicBezTo>
                      <a:pt x="54775" y="72"/>
                      <a:pt x="42916" y="10953"/>
                      <a:pt x="35850" y="26642"/>
                    </a:cubicBezTo>
                    <a:lnTo>
                      <a:pt x="35850" y="72"/>
                    </a:lnTo>
                    <a:lnTo>
                      <a:pt x="272" y="2856"/>
                    </a:lnTo>
                    <a:lnTo>
                      <a:pt x="272" y="10700"/>
                    </a:lnTo>
                    <a:cubicBezTo>
                      <a:pt x="17935" y="10700"/>
                      <a:pt x="19953" y="12471"/>
                      <a:pt x="19953" y="24871"/>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56" name="Freeform: Shape 255">
                <a:extLst>
                  <a:ext uri="{FF2B5EF4-FFF2-40B4-BE49-F238E27FC236}">
                    <a16:creationId xmlns:a16="http://schemas.microsoft.com/office/drawing/2014/main" id="{633C3646-EEE9-4953-ABBF-FFC47045720F}"/>
                  </a:ext>
                </a:extLst>
              </p:cNvPr>
              <p:cNvSpPr/>
              <p:nvPr>
                <p:custDataLst>
                  <p:tags r:id="rId45"/>
                </p:custDataLst>
              </p:nvPr>
            </p:nvSpPr>
            <p:spPr>
              <a:xfrm>
                <a:off x="8246334" y="4512944"/>
                <a:ext cx="1310742" cy="10121"/>
              </a:xfrm>
              <a:custGeom>
                <a:avLst/>
                <a:gdLst>
                  <a:gd name="connsiteX0" fmla="*/ 0 w 1310742"/>
                  <a:gd name="connsiteY0" fmla="*/ 0 h 10121"/>
                  <a:gd name="connsiteX1" fmla="*/ 1310742 w 1310742"/>
                  <a:gd name="connsiteY1" fmla="*/ 0 h 10121"/>
                  <a:gd name="connsiteX2" fmla="*/ 1310742 w 1310742"/>
                  <a:gd name="connsiteY2" fmla="*/ 10121 h 10121"/>
                  <a:gd name="connsiteX3" fmla="*/ 0 w 1310742"/>
                  <a:gd name="connsiteY3" fmla="*/ 10121 h 10121"/>
                </a:gdLst>
                <a:ahLst/>
                <a:cxnLst>
                  <a:cxn ang="0">
                    <a:pos x="connsiteX0" y="connsiteY0"/>
                  </a:cxn>
                  <a:cxn ang="0">
                    <a:pos x="connsiteX1" y="connsiteY1"/>
                  </a:cxn>
                  <a:cxn ang="0">
                    <a:pos x="connsiteX2" y="connsiteY2"/>
                  </a:cxn>
                  <a:cxn ang="0">
                    <a:pos x="connsiteX3" y="connsiteY3"/>
                  </a:cxn>
                </a:cxnLst>
                <a:rect l="l" t="t" r="r" b="b"/>
                <a:pathLst>
                  <a:path w="1310742" h="10121">
                    <a:moveTo>
                      <a:pt x="0" y="0"/>
                    </a:moveTo>
                    <a:lnTo>
                      <a:pt x="1310742" y="0"/>
                    </a:lnTo>
                    <a:lnTo>
                      <a:pt x="1310742" y="10121"/>
                    </a:lnTo>
                    <a:lnTo>
                      <a:pt x="0" y="10121"/>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57" name="Freeform: Shape 256">
                <a:extLst>
                  <a:ext uri="{FF2B5EF4-FFF2-40B4-BE49-F238E27FC236}">
                    <a16:creationId xmlns:a16="http://schemas.microsoft.com/office/drawing/2014/main" id="{24C17D66-3E05-4972-8A1A-AF164DF3507F}"/>
                  </a:ext>
                </a:extLst>
              </p:cNvPr>
              <p:cNvSpPr/>
              <p:nvPr>
                <p:custDataLst>
                  <p:tags r:id="rId46"/>
                </p:custDataLst>
              </p:nvPr>
            </p:nvSpPr>
            <p:spPr>
              <a:xfrm>
                <a:off x="8310490" y="4643000"/>
                <a:ext cx="197071" cy="111848"/>
              </a:xfrm>
              <a:custGeom>
                <a:avLst/>
                <a:gdLst>
                  <a:gd name="connsiteX0" fmla="*/ 19909 w 197071"/>
                  <a:gd name="connsiteY0" fmla="*/ 24886 h 111848"/>
                  <a:gd name="connsiteX1" fmla="*/ 19909 w 197071"/>
                  <a:gd name="connsiteY1" fmla="*/ 92704 h 111848"/>
                  <a:gd name="connsiteX2" fmla="*/ 228 w 197071"/>
                  <a:gd name="connsiteY2" fmla="*/ 104091 h 111848"/>
                  <a:gd name="connsiteX3" fmla="*/ 228 w 197071"/>
                  <a:gd name="connsiteY3" fmla="*/ 111936 h 111848"/>
                  <a:gd name="connsiteX4" fmla="*/ 28741 w 197071"/>
                  <a:gd name="connsiteY4" fmla="*/ 111177 h 111848"/>
                  <a:gd name="connsiteX5" fmla="*/ 57002 w 197071"/>
                  <a:gd name="connsiteY5" fmla="*/ 111936 h 111848"/>
                  <a:gd name="connsiteX6" fmla="*/ 57002 w 197071"/>
                  <a:gd name="connsiteY6" fmla="*/ 104091 h 111848"/>
                  <a:gd name="connsiteX7" fmla="*/ 37320 w 197071"/>
                  <a:gd name="connsiteY7" fmla="*/ 92704 h 111848"/>
                  <a:gd name="connsiteX8" fmla="*/ 37320 w 197071"/>
                  <a:gd name="connsiteY8" fmla="*/ 46143 h 111848"/>
                  <a:gd name="connsiteX9" fmla="*/ 71385 w 197071"/>
                  <a:gd name="connsiteY9" fmla="*/ 5654 h 111848"/>
                  <a:gd name="connsiteX10" fmla="*/ 90058 w 197071"/>
                  <a:gd name="connsiteY10" fmla="*/ 33743 h 111848"/>
                  <a:gd name="connsiteX11" fmla="*/ 90058 w 197071"/>
                  <a:gd name="connsiteY11" fmla="*/ 92704 h 111848"/>
                  <a:gd name="connsiteX12" fmla="*/ 70376 w 197071"/>
                  <a:gd name="connsiteY12" fmla="*/ 104091 h 111848"/>
                  <a:gd name="connsiteX13" fmla="*/ 70376 w 197071"/>
                  <a:gd name="connsiteY13" fmla="*/ 111936 h 111848"/>
                  <a:gd name="connsiteX14" fmla="*/ 98889 w 197071"/>
                  <a:gd name="connsiteY14" fmla="*/ 111177 h 111848"/>
                  <a:gd name="connsiteX15" fmla="*/ 127151 w 197071"/>
                  <a:gd name="connsiteY15" fmla="*/ 111936 h 111848"/>
                  <a:gd name="connsiteX16" fmla="*/ 127151 w 197071"/>
                  <a:gd name="connsiteY16" fmla="*/ 104091 h 111848"/>
                  <a:gd name="connsiteX17" fmla="*/ 107469 w 197071"/>
                  <a:gd name="connsiteY17" fmla="*/ 92704 h 111848"/>
                  <a:gd name="connsiteX18" fmla="*/ 107469 w 197071"/>
                  <a:gd name="connsiteY18" fmla="*/ 46143 h 111848"/>
                  <a:gd name="connsiteX19" fmla="*/ 141534 w 197071"/>
                  <a:gd name="connsiteY19" fmla="*/ 5654 h 111848"/>
                  <a:gd name="connsiteX20" fmla="*/ 160206 w 197071"/>
                  <a:gd name="connsiteY20" fmla="*/ 33743 h 111848"/>
                  <a:gd name="connsiteX21" fmla="*/ 160206 w 197071"/>
                  <a:gd name="connsiteY21" fmla="*/ 92704 h 111848"/>
                  <a:gd name="connsiteX22" fmla="*/ 140524 w 197071"/>
                  <a:gd name="connsiteY22" fmla="*/ 104091 h 111848"/>
                  <a:gd name="connsiteX23" fmla="*/ 140524 w 197071"/>
                  <a:gd name="connsiteY23" fmla="*/ 111936 h 111848"/>
                  <a:gd name="connsiteX24" fmla="*/ 169038 w 197071"/>
                  <a:gd name="connsiteY24" fmla="*/ 111177 h 111848"/>
                  <a:gd name="connsiteX25" fmla="*/ 197299 w 197071"/>
                  <a:gd name="connsiteY25" fmla="*/ 111936 h 111848"/>
                  <a:gd name="connsiteX26" fmla="*/ 197299 w 197071"/>
                  <a:gd name="connsiteY26" fmla="*/ 104091 h 111848"/>
                  <a:gd name="connsiteX27" fmla="*/ 177617 w 197071"/>
                  <a:gd name="connsiteY27" fmla="*/ 96500 h 111848"/>
                  <a:gd name="connsiteX28" fmla="*/ 177617 w 197071"/>
                  <a:gd name="connsiteY28" fmla="*/ 48167 h 111848"/>
                  <a:gd name="connsiteX29" fmla="*/ 169795 w 197071"/>
                  <a:gd name="connsiteY29" fmla="*/ 9450 h 111848"/>
                  <a:gd name="connsiteX30" fmla="*/ 143300 w 197071"/>
                  <a:gd name="connsiteY30" fmla="*/ 87 h 111848"/>
                  <a:gd name="connsiteX31" fmla="*/ 106712 w 197071"/>
                  <a:gd name="connsiteY31" fmla="*/ 24886 h 111848"/>
                  <a:gd name="connsiteX32" fmla="*/ 73152 w 197071"/>
                  <a:gd name="connsiteY32" fmla="*/ 87 h 111848"/>
                  <a:gd name="connsiteX33" fmla="*/ 35806 w 197071"/>
                  <a:gd name="connsiteY33" fmla="*/ 26658 h 111848"/>
                  <a:gd name="connsiteX34" fmla="*/ 35806 w 197071"/>
                  <a:gd name="connsiteY34" fmla="*/ 87 h 111848"/>
                  <a:gd name="connsiteX35" fmla="*/ 228 w 197071"/>
                  <a:gd name="connsiteY35" fmla="*/ 2871 h 111848"/>
                  <a:gd name="connsiteX36" fmla="*/ 228 w 197071"/>
                  <a:gd name="connsiteY36" fmla="*/ 10715 h 111848"/>
                  <a:gd name="connsiteX37" fmla="*/ 19909 w 197071"/>
                  <a:gd name="connsiteY37" fmla="*/ 2488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071" h="111848">
                    <a:moveTo>
                      <a:pt x="19909" y="24886"/>
                    </a:moveTo>
                    <a:lnTo>
                      <a:pt x="19909" y="92704"/>
                    </a:lnTo>
                    <a:cubicBezTo>
                      <a:pt x="19909" y="104091"/>
                      <a:pt x="17134" y="104091"/>
                      <a:pt x="228" y="104091"/>
                    </a:cubicBezTo>
                    <a:lnTo>
                      <a:pt x="228" y="111936"/>
                    </a:lnTo>
                    <a:cubicBezTo>
                      <a:pt x="9059" y="111683"/>
                      <a:pt x="21928" y="111177"/>
                      <a:pt x="28741" y="111177"/>
                    </a:cubicBezTo>
                    <a:cubicBezTo>
                      <a:pt x="35302" y="111177"/>
                      <a:pt x="48423" y="111683"/>
                      <a:pt x="57002" y="111936"/>
                    </a:cubicBezTo>
                    <a:lnTo>
                      <a:pt x="57002" y="104091"/>
                    </a:lnTo>
                    <a:cubicBezTo>
                      <a:pt x="40096" y="104091"/>
                      <a:pt x="37320" y="104091"/>
                      <a:pt x="37320" y="92704"/>
                    </a:cubicBezTo>
                    <a:lnTo>
                      <a:pt x="37320" y="46143"/>
                    </a:lnTo>
                    <a:cubicBezTo>
                      <a:pt x="37320" y="19825"/>
                      <a:pt x="55236" y="5654"/>
                      <a:pt x="71385" y="5654"/>
                    </a:cubicBezTo>
                    <a:cubicBezTo>
                      <a:pt x="87282" y="5654"/>
                      <a:pt x="90058" y="19319"/>
                      <a:pt x="90058" y="33743"/>
                    </a:cubicBezTo>
                    <a:lnTo>
                      <a:pt x="90058" y="92704"/>
                    </a:lnTo>
                    <a:cubicBezTo>
                      <a:pt x="90058" y="104091"/>
                      <a:pt x="87282" y="104091"/>
                      <a:pt x="70376" y="104091"/>
                    </a:cubicBezTo>
                    <a:lnTo>
                      <a:pt x="70376" y="111936"/>
                    </a:lnTo>
                    <a:cubicBezTo>
                      <a:pt x="79207" y="111683"/>
                      <a:pt x="92076" y="111177"/>
                      <a:pt x="98889" y="111177"/>
                    </a:cubicBezTo>
                    <a:cubicBezTo>
                      <a:pt x="105450" y="111177"/>
                      <a:pt x="118571" y="111683"/>
                      <a:pt x="127151" y="111936"/>
                    </a:cubicBezTo>
                    <a:lnTo>
                      <a:pt x="127151" y="104091"/>
                    </a:lnTo>
                    <a:cubicBezTo>
                      <a:pt x="110244" y="104091"/>
                      <a:pt x="107469" y="104091"/>
                      <a:pt x="107469" y="92704"/>
                    </a:cubicBezTo>
                    <a:lnTo>
                      <a:pt x="107469" y="46143"/>
                    </a:lnTo>
                    <a:cubicBezTo>
                      <a:pt x="107469" y="19825"/>
                      <a:pt x="125384" y="5654"/>
                      <a:pt x="141534" y="5654"/>
                    </a:cubicBezTo>
                    <a:cubicBezTo>
                      <a:pt x="157430" y="5654"/>
                      <a:pt x="160206" y="19319"/>
                      <a:pt x="160206" y="33743"/>
                    </a:cubicBezTo>
                    <a:lnTo>
                      <a:pt x="160206" y="92704"/>
                    </a:lnTo>
                    <a:cubicBezTo>
                      <a:pt x="160206" y="104091"/>
                      <a:pt x="157430" y="104091"/>
                      <a:pt x="140524" y="104091"/>
                    </a:cubicBezTo>
                    <a:lnTo>
                      <a:pt x="140524" y="111936"/>
                    </a:lnTo>
                    <a:cubicBezTo>
                      <a:pt x="149356" y="111683"/>
                      <a:pt x="162225" y="111177"/>
                      <a:pt x="169038" y="111177"/>
                    </a:cubicBezTo>
                    <a:cubicBezTo>
                      <a:pt x="175598" y="111177"/>
                      <a:pt x="188720" y="111683"/>
                      <a:pt x="197299" y="111936"/>
                    </a:cubicBezTo>
                    <a:lnTo>
                      <a:pt x="197299" y="104091"/>
                    </a:lnTo>
                    <a:cubicBezTo>
                      <a:pt x="184178" y="104091"/>
                      <a:pt x="177869" y="104091"/>
                      <a:pt x="177617" y="96500"/>
                    </a:cubicBezTo>
                    <a:lnTo>
                      <a:pt x="177617" y="48167"/>
                    </a:lnTo>
                    <a:cubicBezTo>
                      <a:pt x="177617" y="26405"/>
                      <a:pt x="177617" y="18560"/>
                      <a:pt x="169795" y="9450"/>
                    </a:cubicBezTo>
                    <a:cubicBezTo>
                      <a:pt x="166262" y="5148"/>
                      <a:pt x="157935" y="87"/>
                      <a:pt x="143300" y="87"/>
                    </a:cubicBezTo>
                    <a:cubicBezTo>
                      <a:pt x="122104" y="87"/>
                      <a:pt x="111001" y="15270"/>
                      <a:pt x="106712" y="24886"/>
                    </a:cubicBezTo>
                    <a:cubicBezTo>
                      <a:pt x="103179" y="2871"/>
                      <a:pt x="84506" y="87"/>
                      <a:pt x="73152" y="87"/>
                    </a:cubicBezTo>
                    <a:cubicBezTo>
                      <a:pt x="54731" y="87"/>
                      <a:pt x="42872" y="10968"/>
                      <a:pt x="35806" y="26658"/>
                    </a:cubicBezTo>
                    <a:lnTo>
                      <a:pt x="35806" y="87"/>
                    </a:lnTo>
                    <a:lnTo>
                      <a:pt x="228" y="2871"/>
                    </a:lnTo>
                    <a:lnTo>
                      <a:pt x="228" y="10715"/>
                    </a:lnTo>
                    <a:cubicBezTo>
                      <a:pt x="17891" y="10715"/>
                      <a:pt x="19909" y="12487"/>
                      <a:pt x="19909" y="24886"/>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58" name="Freeform: Shape 257">
                <a:extLst>
                  <a:ext uri="{FF2B5EF4-FFF2-40B4-BE49-F238E27FC236}">
                    <a16:creationId xmlns:a16="http://schemas.microsoft.com/office/drawing/2014/main" id="{E97DAF59-ED3A-459E-9D03-CC80C781131D}"/>
                  </a:ext>
                </a:extLst>
              </p:cNvPr>
              <p:cNvSpPr/>
              <p:nvPr>
                <p:custDataLst>
                  <p:tags r:id="rId47"/>
                </p:custDataLst>
              </p:nvPr>
            </p:nvSpPr>
            <p:spPr>
              <a:xfrm>
                <a:off x="8523291" y="4641482"/>
                <a:ext cx="113801" cy="116150"/>
              </a:xfrm>
              <a:custGeom>
                <a:avLst/>
                <a:gdLst>
                  <a:gd name="connsiteX0" fmla="*/ 73664 w 113801"/>
                  <a:gd name="connsiteY0" fmla="*/ 94222 h 116150"/>
                  <a:gd name="connsiteX1" fmla="*/ 93346 w 113801"/>
                  <a:gd name="connsiteY1" fmla="*/ 114972 h 116150"/>
                  <a:gd name="connsiteX2" fmla="*/ 114038 w 113801"/>
                  <a:gd name="connsiteY2" fmla="*/ 90933 h 116150"/>
                  <a:gd name="connsiteX3" fmla="*/ 114038 w 113801"/>
                  <a:gd name="connsiteY3" fmla="*/ 76762 h 116150"/>
                  <a:gd name="connsiteX4" fmla="*/ 107729 w 113801"/>
                  <a:gd name="connsiteY4" fmla="*/ 76762 h 116150"/>
                  <a:gd name="connsiteX5" fmla="*/ 107729 w 113801"/>
                  <a:gd name="connsiteY5" fmla="*/ 90933 h 116150"/>
                  <a:gd name="connsiteX6" fmla="*/ 98645 w 113801"/>
                  <a:gd name="connsiteY6" fmla="*/ 107128 h 116150"/>
                  <a:gd name="connsiteX7" fmla="*/ 89309 w 113801"/>
                  <a:gd name="connsiteY7" fmla="*/ 94475 h 116150"/>
                  <a:gd name="connsiteX8" fmla="*/ 89309 w 113801"/>
                  <a:gd name="connsiteY8" fmla="*/ 43865 h 116150"/>
                  <a:gd name="connsiteX9" fmla="*/ 80225 w 113801"/>
                  <a:gd name="connsiteY9" fmla="*/ 14005 h 116150"/>
                  <a:gd name="connsiteX10" fmla="*/ 45656 w 113801"/>
                  <a:gd name="connsiteY10" fmla="*/ 87 h 116150"/>
                  <a:gd name="connsiteX11" fmla="*/ 7553 w 113801"/>
                  <a:gd name="connsiteY11" fmla="*/ 28682 h 116150"/>
                  <a:gd name="connsiteX12" fmla="*/ 19161 w 113801"/>
                  <a:gd name="connsiteY12" fmla="*/ 40575 h 116150"/>
                  <a:gd name="connsiteX13" fmla="*/ 30768 w 113801"/>
                  <a:gd name="connsiteY13" fmla="*/ 28935 h 116150"/>
                  <a:gd name="connsiteX14" fmla="*/ 17899 w 113801"/>
                  <a:gd name="connsiteY14" fmla="*/ 17295 h 116150"/>
                  <a:gd name="connsiteX15" fmla="*/ 45151 w 113801"/>
                  <a:gd name="connsiteY15" fmla="*/ 5654 h 116150"/>
                  <a:gd name="connsiteX16" fmla="*/ 71898 w 113801"/>
                  <a:gd name="connsiteY16" fmla="*/ 38045 h 116150"/>
                  <a:gd name="connsiteX17" fmla="*/ 71898 w 113801"/>
                  <a:gd name="connsiteY17" fmla="*/ 47408 h 116150"/>
                  <a:gd name="connsiteX18" fmla="*/ 25469 w 113801"/>
                  <a:gd name="connsiteY18" fmla="*/ 56518 h 116150"/>
                  <a:gd name="connsiteX19" fmla="*/ 236 w 113801"/>
                  <a:gd name="connsiteY19" fmla="*/ 89414 h 116150"/>
                  <a:gd name="connsiteX20" fmla="*/ 40609 w 113801"/>
                  <a:gd name="connsiteY20" fmla="*/ 116238 h 116150"/>
                  <a:gd name="connsiteX21" fmla="*/ 73664 w 113801"/>
                  <a:gd name="connsiteY21" fmla="*/ 94222 h 116150"/>
                  <a:gd name="connsiteX22" fmla="*/ 71898 w 113801"/>
                  <a:gd name="connsiteY22" fmla="*/ 52722 h 116150"/>
                  <a:gd name="connsiteX23" fmla="*/ 71898 w 113801"/>
                  <a:gd name="connsiteY23" fmla="*/ 78027 h 116150"/>
                  <a:gd name="connsiteX24" fmla="*/ 42375 w 113801"/>
                  <a:gd name="connsiteY24" fmla="*/ 110671 h 116150"/>
                  <a:gd name="connsiteX25" fmla="*/ 19665 w 113801"/>
                  <a:gd name="connsiteY25" fmla="*/ 89161 h 116150"/>
                  <a:gd name="connsiteX26" fmla="*/ 71898 w 113801"/>
                  <a:gd name="connsiteY26" fmla="*/ 52722 h 1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801" h="116150">
                    <a:moveTo>
                      <a:pt x="73664" y="94222"/>
                    </a:moveTo>
                    <a:cubicBezTo>
                      <a:pt x="74674" y="104344"/>
                      <a:pt x="81487" y="114972"/>
                      <a:pt x="93346" y="114972"/>
                    </a:cubicBezTo>
                    <a:cubicBezTo>
                      <a:pt x="98645" y="114972"/>
                      <a:pt x="114038" y="111430"/>
                      <a:pt x="114038" y="90933"/>
                    </a:cubicBezTo>
                    <a:lnTo>
                      <a:pt x="114038" y="76762"/>
                    </a:lnTo>
                    <a:lnTo>
                      <a:pt x="107729" y="76762"/>
                    </a:lnTo>
                    <a:lnTo>
                      <a:pt x="107729" y="90933"/>
                    </a:lnTo>
                    <a:cubicBezTo>
                      <a:pt x="107729" y="105609"/>
                      <a:pt x="101421" y="107128"/>
                      <a:pt x="98645" y="107128"/>
                    </a:cubicBezTo>
                    <a:cubicBezTo>
                      <a:pt x="90318" y="107128"/>
                      <a:pt x="89309" y="95741"/>
                      <a:pt x="89309" y="94475"/>
                    </a:cubicBezTo>
                    <a:lnTo>
                      <a:pt x="89309" y="43865"/>
                    </a:lnTo>
                    <a:cubicBezTo>
                      <a:pt x="89309" y="33237"/>
                      <a:pt x="89309" y="23368"/>
                      <a:pt x="80225" y="14005"/>
                    </a:cubicBezTo>
                    <a:cubicBezTo>
                      <a:pt x="70384" y="4136"/>
                      <a:pt x="57768" y="87"/>
                      <a:pt x="45656" y="87"/>
                    </a:cubicBezTo>
                    <a:cubicBezTo>
                      <a:pt x="24964" y="87"/>
                      <a:pt x="7553" y="11981"/>
                      <a:pt x="7553" y="28682"/>
                    </a:cubicBezTo>
                    <a:cubicBezTo>
                      <a:pt x="7553" y="36274"/>
                      <a:pt x="12600" y="40575"/>
                      <a:pt x="19161" y="40575"/>
                    </a:cubicBezTo>
                    <a:cubicBezTo>
                      <a:pt x="26226" y="40575"/>
                      <a:pt x="30768" y="35514"/>
                      <a:pt x="30768" y="28935"/>
                    </a:cubicBezTo>
                    <a:cubicBezTo>
                      <a:pt x="30768" y="25898"/>
                      <a:pt x="29506" y="17548"/>
                      <a:pt x="17899" y="17295"/>
                    </a:cubicBezTo>
                    <a:cubicBezTo>
                      <a:pt x="24712" y="8438"/>
                      <a:pt x="37076" y="5654"/>
                      <a:pt x="45151" y="5654"/>
                    </a:cubicBezTo>
                    <a:cubicBezTo>
                      <a:pt x="57515" y="5654"/>
                      <a:pt x="71898" y="15523"/>
                      <a:pt x="71898" y="38045"/>
                    </a:cubicBezTo>
                    <a:lnTo>
                      <a:pt x="71898" y="47408"/>
                    </a:lnTo>
                    <a:cubicBezTo>
                      <a:pt x="59029" y="48167"/>
                      <a:pt x="41366" y="48926"/>
                      <a:pt x="25469" y="56518"/>
                    </a:cubicBezTo>
                    <a:cubicBezTo>
                      <a:pt x="6544" y="65121"/>
                      <a:pt x="236" y="78280"/>
                      <a:pt x="236" y="89414"/>
                    </a:cubicBezTo>
                    <a:cubicBezTo>
                      <a:pt x="236" y="109911"/>
                      <a:pt x="24712" y="116238"/>
                      <a:pt x="40609" y="116238"/>
                    </a:cubicBezTo>
                    <a:cubicBezTo>
                      <a:pt x="57263" y="116238"/>
                      <a:pt x="68870" y="106116"/>
                      <a:pt x="73664" y="94222"/>
                    </a:cubicBezTo>
                    <a:close/>
                    <a:moveTo>
                      <a:pt x="71898" y="52722"/>
                    </a:moveTo>
                    <a:lnTo>
                      <a:pt x="71898" y="78027"/>
                    </a:lnTo>
                    <a:cubicBezTo>
                      <a:pt x="71898" y="102067"/>
                      <a:pt x="53730" y="110671"/>
                      <a:pt x="42375" y="110671"/>
                    </a:cubicBezTo>
                    <a:cubicBezTo>
                      <a:pt x="30011" y="110671"/>
                      <a:pt x="19665" y="101814"/>
                      <a:pt x="19665" y="89161"/>
                    </a:cubicBezTo>
                    <a:cubicBezTo>
                      <a:pt x="19665" y="75243"/>
                      <a:pt x="30263" y="54240"/>
                      <a:pt x="71898" y="52722"/>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59" name="Freeform: Shape 258">
                <a:extLst>
                  <a:ext uri="{FF2B5EF4-FFF2-40B4-BE49-F238E27FC236}">
                    <a16:creationId xmlns:a16="http://schemas.microsoft.com/office/drawing/2014/main" id="{CB8D3882-B70C-4916-8492-7F91ECCDB2AC}"/>
                  </a:ext>
                </a:extLst>
              </p:cNvPr>
              <p:cNvSpPr/>
              <p:nvPr>
                <p:custDataLst>
                  <p:tags r:id="rId48"/>
                </p:custDataLst>
              </p:nvPr>
            </p:nvSpPr>
            <p:spPr>
              <a:xfrm>
                <a:off x="8641888" y="4645783"/>
                <a:ext cx="127175" cy="109065"/>
              </a:xfrm>
              <a:custGeom>
                <a:avLst/>
                <a:gdLst>
                  <a:gd name="connsiteX0" fmla="*/ 69632 w 127175"/>
                  <a:gd name="connsiteY0" fmla="*/ 49685 h 109065"/>
                  <a:gd name="connsiteX1" fmla="*/ 92847 w 127175"/>
                  <a:gd name="connsiteY1" fmla="*/ 21090 h 109065"/>
                  <a:gd name="connsiteX2" fmla="*/ 122874 w 127175"/>
                  <a:gd name="connsiteY2" fmla="*/ 7932 h 109065"/>
                  <a:gd name="connsiteX3" fmla="*/ 122874 w 127175"/>
                  <a:gd name="connsiteY3" fmla="*/ 87 h 109065"/>
                  <a:gd name="connsiteX4" fmla="*/ 102183 w 127175"/>
                  <a:gd name="connsiteY4" fmla="*/ 846 h 109065"/>
                  <a:gd name="connsiteX5" fmla="*/ 77959 w 127175"/>
                  <a:gd name="connsiteY5" fmla="*/ 87 h 109065"/>
                  <a:gd name="connsiteX6" fmla="*/ 77959 w 127175"/>
                  <a:gd name="connsiteY6" fmla="*/ 7932 h 109065"/>
                  <a:gd name="connsiteX7" fmla="*/ 85277 w 127175"/>
                  <a:gd name="connsiteY7" fmla="*/ 15776 h 109065"/>
                  <a:gd name="connsiteX8" fmla="*/ 81492 w 127175"/>
                  <a:gd name="connsiteY8" fmla="*/ 24633 h 109065"/>
                  <a:gd name="connsiteX9" fmla="*/ 65847 w 127175"/>
                  <a:gd name="connsiteY9" fmla="*/ 44371 h 109065"/>
                  <a:gd name="connsiteX10" fmla="*/ 46165 w 127175"/>
                  <a:gd name="connsiteY10" fmla="*/ 18813 h 109065"/>
                  <a:gd name="connsiteX11" fmla="*/ 43894 w 127175"/>
                  <a:gd name="connsiteY11" fmla="*/ 14258 h 109065"/>
                  <a:gd name="connsiteX12" fmla="*/ 52726 w 127175"/>
                  <a:gd name="connsiteY12" fmla="*/ 7932 h 109065"/>
                  <a:gd name="connsiteX13" fmla="*/ 52726 w 127175"/>
                  <a:gd name="connsiteY13" fmla="*/ 87 h 109065"/>
                  <a:gd name="connsiteX14" fmla="*/ 25474 w 127175"/>
                  <a:gd name="connsiteY14" fmla="*/ 846 h 109065"/>
                  <a:gd name="connsiteX15" fmla="*/ 1502 w 127175"/>
                  <a:gd name="connsiteY15" fmla="*/ 87 h 109065"/>
                  <a:gd name="connsiteX16" fmla="*/ 1502 w 127175"/>
                  <a:gd name="connsiteY16" fmla="*/ 7932 h 109065"/>
                  <a:gd name="connsiteX17" fmla="*/ 31278 w 127175"/>
                  <a:gd name="connsiteY17" fmla="*/ 23368 h 109065"/>
                  <a:gd name="connsiteX18" fmla="*/ 56259 w 127175"/>
                  <a:gd name="connsiteY18" fmla="*/ 56012 h 109065"/>
                  <a:gd name="connsiteX19" fmla="*/ 32539 w 127175"/>
                  <a:gd name="connsiteY19" fmla="*/ 86125 h 109065"/>
                  <a:gd name="connsiteX20" fmla="*/ 241 w 127175"/>
                  <a:gd name="connsiteY20" fmla="*/ 101308 h 109065"/>
                  <a:gd name="connsiteX21" fmla="*/ 241 w 127175"/>
                  <a:gd name="connsiteY21" fmla="*/ 109152 h 109065"/>
                  <a:gd name="connsiteX22" fmla="*/ 21184 w 127175"/>
                  <a:gd name="connsiteY22" fmla="*/ 108393 h 109065"/>
                  <a:gd name="connsiteX23" fmla="*/ 45156 w 127175"/>
                  <a:gd name="connsiteY23" fmla="*/ 109152 h 109065"/>
                  <a:gd name="connsiteX24" fmla="*/ 45156 w 127175"/>
                  <a:gd name="connsiteY24" fmla="*/ 101308 h 109065"/>
                  <a:gd name="connsiteX25" fmla="*/ 37838 w 127175"/>
                  <a:gd name="connsiteY25" fmla="*/ 93463 h 109065"/>
                  <a:gd name="connsiteX26" fmla="*/ 60548 w 127175"/>
                  <a:gd name="connsiteY26" fmla="*/ 61326 h 109065"/>
                  <a:gd name="connsiteX27" fmla="*/ 79725 w 127175"/>
                  <a:gd name="connsiteY27" fmla="*/ 86631 h 109065"/>
                  <a:gd name="connsiteX28" fmla="*/ 85024 w 127175"/>
                  <a:gd name="connsiteY28" fmla="*/ 94981 h 109065"/>
                  <a:gd name="connsiteX29" fmla="*/ 75940 w 127175"/>
                  <a:gd name="connsiteY29" fmla="*/ 101308 h 109065"/>
                  <a:gd name="connsiteX30" fmla="*/ 75940 w 127175"/>
                  <a:gd name="connsiteY30" fmla="*/ 109152 h 109065"/>
                  <a:gd name="connsiteX31" fmla="*/ 103192 w 127175"/>
                  <a:gd name="connsiteY31" fmla="*/ 108393 h 109065"/>
                  <a:gd name="connsiteX32" fmla="*/ 127416 w 127175"/>
                  <a:gd name="connsiteY32" fmla="*/ 109152 h 109065"/>
                  <a:gd name="connsiteX33" fmla="*/ 127416 w 127175"/>
                  <a:gd name="connsiteY33" fmla="*/ 101308 h 109065"/>
                  <a:gd name="connsiteX34" fmla="*/ 103445 w 127175"/>
                  <a:gd name="connsiteY34" fmla="*/ 93463 h 109065"/>
                  <a:gd name="connsiteX35" fmla="*/ 69632 w 127175"/>
                  <a:gd name="connsiteY35" fmla="*/ 49685 h 10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7175" h="109065">
                    <a:moveTo>
                      <a:pt x="69632" y="49685"/>
                    </a:moveTo>
                    <a:cubicBezTo>
                      <a:pt x="77202" y="40069"/>
                      <a:pt x="86791" y="27670"/>
                      <a:pt x="92847" y="21090"/>
                    </a:cubicBezTo>
                    <a:cubicBezTo>
                      <a:pt x="100669" y="11981"/>
                      <a:pt x="111015" y="8185"/>
                      <a:pt x="122874" y="7932"/>
                    </a:cubicBezTo>
                    <a:lnTo>
                      <a:pt x="122874" y="87"/>
                    </a:lnTo>
                    <a:cubicBezTo>
                      <a:pt x="116314" y="593"/>
                      <a:pt x="108744" y="846"/>
                      <a:pt x="102183" y="846"/>
                    </a:cubicBezTo>
                    <a:cubicBezTo>
                      <a:pt x="94613" y="846"/>
                      <a:pt x="81239" y="340"/>
                      <a:pt x="77959" y="87"/>
                    </a:cubicBezTo>
                    <a:lnTo>
                      <a:pt x="77959" y="7932"/>
                    </a:lnTo>
                    <a:cubicBezTo>
                      <a:pt x="83258" y="8438"/>
                      <a:pt x="85277" y="11728"/>
                      <a:pt x="85277" y="15776"/>
                    </a:cubicBezTo>
                    <a:cubicBezTo>
                      <a:pt x="85277" y="19825"/>
                      <a:pt x="82753" y="23115"/>
                      <a:pt x="81492" y="24633"/>
                    </a:cubicBezTo>
                    <a:lnTo>
                      <a:pt x="65847" y="44371"/>
                    </a:lnTo>
                    <a:lnTo>
                      <a:pt x="46165" y="18813"/>
                    </a:lnTo>
                    <a:cubicBezTo>
                      <a:pt x="43894" y="16282"/>
                      <a:pt x="43894" y="15776"/>
                      <a:pt x="43894" y="14258"/>
                    </a:cubicBezTo>
                    <a:cubicBezTo>
                      <a:pt x="43894" y="10462"/>
                      <a:pt x="47679" y="8185"/>
                      <a:pt x="52726" y="7932"/>
                    </a:cubicBezTo>
                    <a:lnTo>
                      <a:pt x="52726" y="87"/>
                    </a:lnTo>
                    <a:cubicBezTo>
                      <a:pt x="46165" y="340"/>
                      <a:pt x="29511" y="846"/>
                      <a:pt x="25474" y="846"/>
                    </a:cubicBezTo>
                    <a:cubicBezTo>
                      <a:pt x="20175" y="846"/>
                      <a:pt x="8315" y="593"/>
                      <a:pt x="1502" y="87"/>
                    </a:cubicBezTo>
                    <a:lnTo>
                      <a:pt x="1502" y="7932"/>
                    </a:lnTo>
                    <a:cubicBezTo>
                      <a:pt x="19166" y="7932"/>
                      <a:pt x="19418" y="8185"/>
                      <a:pt x="31278" y="23368"/>
                    </a:cubicBezTo>
                    <a:lnTo>
                      <a:pt x="56259" y="56012"/>
                    </a:lnTo>
                    <a:lnTo>
                      <a:pt x="32539" y="86125"/>
                    </a:lnTo>
                    <a:cubicBezTo>
                      <a:pt x="20427" y="100802"/>
                      <a:pt x="5540" y="101308"/>
                      <a:pt x="241" y="101308"/>
                    </a:cubicBezTo>
                    <a:lnTo>
                      <a:pt x="241" y="109152"/>
                    </a:lnTo>
                    <a:cubicBezTo>
                      <a:pt x="6801" y="108646"/>
                      <a:pt x="14624" y="108393"/>
                      <a:pt x="21184" y="108393"/>
                    </a:cubicBezTo>
                    <a:cubicBezTo>
                      <a:pt x="28502" y="108393"/>
                      <a:pt x="39100" y="108899"/>
                      <a:pt x="45156" y="109152"/>
                    </a:cubicBezTo>
                    <a:lnTo>
                      <a:pt x="45156" y="101308"/>
                    </a:lnTo>
                    <a:cubicBezTo>
                      <a:pt x="39605" y="100548"/>
                      <a:pt x="37838" y="97259"/>
                      <a:pt x="37838" y="93463"/>
                    </a:cubicBezTo>
                    <a:cubicBezTo>
                      <a:pt x="37838" y="87896"/>
                      <a:pt x="45156" y="79545"/>
                      <a:pt x="60548" y="61326"/>
                    </a:cubicBezTo>
                    <a:lnTo>
                      <a:pt x="79725" y="86631"/>
                    </a:lnTo>
                    <a:cubicBezTo>
                      <a:pt x="81744" y="89414"/>
                      <a:pt x="85024" y="93463"/>
                      <a:pt x="85024" y="94981"/>
                    </a:cubicBezTo>
                    <a:cubicBezTo>
                      <a:pt x="85024" y="97259"/>
                      <a:pt x="82753" y="101055"/>
                      <a:pt x="75940" y="101308"/>
                    </a:cubicBezTo>
                    <a:lnTo>
                      <a:pt x="75940" y="109152"/>
                    </a:lnTo>
                    <a:cubicBezTo>
                      <a:pt x="83510" y="108899"/>
                      <a:pt x="97641" y="108393"/>
                      <a:pt x="103192" y="108393"/>
                    </a:cubicBezTo>
                    <a:cubicBezTo>
                      <a:pt x="110005" y="108393"/>
                      <a:pt x="119846" y="108646"/>
                      <a:pt x="127416" y="109152"/>
                    </a:cubicBezTo>
                    <a:lnTo>
                      <a:pt x="127416" y="101308"/>
                    </a:lnTo>
                    <a:cubicBezTo>
                      <a:pt x="113790" y="101308"/>
                      <a:pt x="109248" y="100802"/>
                      <a:pt x="103445" y="93463"/>
                    </a:cubicBezTo>
                    <a:lnTo>
                      <a:pt x="69632" y="49685"/>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60" name="Freeform: Shape 259">
                <a:extLst>
                  <a:ext uri="{FF2B5EF4-FFF2-40B4-BE49-F238E27FC236}">
                    <a16:creationId xmlns:a16="http://schemas.microsoft.com/office/drawing/2014/main" id="{781967E5-AF55-4866-939B-E8B112B174F0}"/>
                  </a:ext>
                </a:extLst>
              </p:cNvPr>
              <p:cNvSpPr/>
              <p:nvPr>
                <p:custDataLst>
                  <p:tags r:id="rId49"/>
                </p:custDataLst>
              </p:nvPr>
            </p:nvSpPr>
            <p:spPr>
              <a:xfrm>
                <a:off x="8849052" y="4686525"/>
                <a:ext cx="154174" cy="10122"/>
              </a:xfrm>
              <a:custGeom>
                <a:avLst/>
                <a:gdLst>
                  <a:gd name="connsiteX0" fmla="*/ 145592 w 154174"/>
                  <a:gd name="connsiteY0" fmla="*/ 10209 h 10122"/>
                  <a:gd name="connsiteX1" fmla="*/ 154423 w 154174"/>
                  <a:gd name="connsiteY1" fmla="*/ 5148 h 10122"/>
                  <a:gd name="connsiteX2" fmla="*/ 145592 w 154174"/>
                  <a:gd name="connsiteY2" fmla="*/ 87 h 10122"/>
                  <a:gd name="connsiteX3" fmla="*/ 9080 w 154174"/>
                  <a:gd name="connsiteY3" fmla="*/ 87 h 10122"/>
                  <a:gd name="connsiteX4" fmla="*/ 248 w 154174"/>
                  <a:gd name="connsiteY4" fmla="*/ 5148 h 10122"/>
                  <a:gd name="connsiteX5" fmla="*/ 9080 w 154174"/>
                  <a:gd name="connsiteY5" fmla="*/ 10209 h 10122"/>
                  <a:gd name="connsiteX6" fmla="*/ 145592 w 154174"/>
                  <a:gd name="connsiteY6" fmla="*/ 10209 h 10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174" h="10122">
                    <a:moveTo>
                      <a:pt x="145592" y="10209"/>
                    </a:moveTo>
                    <a:cubicBezTo>
                      <a:pt x="149881" y="10209"/>
                      <a:pt x="154423" y="10209"/>
                      <a:pt x="154423" y="5148"/>
                    </a:cubicBezTo>
                    <a:cubicBezTo>
                      <a:pt x="154423" y="87"/>
                      <a:pt x="149881" y="87"/>
                      <a:pt x="145592" y="87"/>
                    </a:cubicBezTo>
                    <a:lnTo>
                      <a:pt x="9080" y="87"/>
                    </a:lnTo>
                    <a:cubicBezTo>
                      <a:pt x="4790" y="87"/>
                      <a:pt x="248" y="87"/>
                      <a:pt x="248" y="5148"/>
                    </a:cubicBezTo>
                    <a:cubicBezTo>
                      <a:pt x="248" y="10209"/>
                      <a:pt x="4790" y="10209"/>
                      <a:pt x="9080" y="10209"/>
                    </a:cubicBezTo>
                    <a:lnTo>
                      <a:pt x="145592" y="10209"/>
                    </a:ln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61" name="Freeform: Shape 260">
                <a:extLst>
                  <a:ext uri="{FF2B5EF4-FFF2-40B4-BE49-F238E27FC236}">
                    <a16:creationId xmlns:a16="http://schemas.microsoft.com/office/drawing/2014/main" id="{8B9180D7-C6AA-4F6D-8BC0-2A86ADD68967}"/>
                  </a:ext>
                </a:extLst>
              </p:cNvPr>
              <p:cNvSpPr/>
              <p:nvPr>
                <p:custDataLst>
                  <p:tags r:id="rId50"/>
                </p:custDataLst>
              </p:nvPr>
            </p:nvSpPr>
            <p:spPr>
              <a:xfrm>
                <a:off x="9088514" y="4643000"/>
                <a:ext cx="197071" cy="111848"/>
              </a:xfrm>
              <a:custGeom>
                <a:avLst/>
                <a:gdLst>
                  <a:gd name="connsiteX0" fmla="*/ 19940 w 197071"/>
                  <a:gd name="connsiteY0" fmla="*/ 24886 h 111848"/>
                  <a:gd name="connsiteX1" fmla="*/ 19940 w 197071"/>
                  <a:gd name="connsiteY1" fmla="*/ 92704 h 111848"/>
                  <a:gd name="connsiteX2" fmla="*/ 258 w 197071"/>
                  <a:gd name="connsiteY2" fmla="*/ 104091 h 111848"/>
                  <a:gd name="connsiteX3" fmla="*/ 258 w 197071"/>
                  <a:gd name="connsiteY3" fmla="*/ 111936 h 111848"/>
                  <a:gd name="connsiteX4" fmla="*/ 28772 w 197071"/>
                  <a:gd name="connsiteY4" fmla="*/ 111177 h 111848"/>
                  <a:gd name="connsiteX5" fmla="*/ 57033 w 197071"/>
                  <a:gd name="connsiteY5" fmla="*/ 111936 h 111848"/>
                  <a:gd name="connsiteX6" fmla="*/ 57033 w 197071"/>
                  <a:gd name="connsiteY6" fmla="*/ 104091 h 111848"/>
                  <a:gd name="connsiteX7" fmla="*/ 37351 w 197071"/>
                  <a:gd name="connsiteY7" fmla="*/ 92704 h 111848"/>
                  <a:gd name="connsiteX8" fmla="*/ 37351 w 197071"/>
                  <a:gd name="connsiteY8" fmla="*/ 46143 h 111848"/>
                  <a:gd name="connsiteX9" fmla="*/ 71416 w 197071"/>
                  <a:gd name="connsiteY9" fmla="*/ 5654 h 111848"/>
                  <a:gd name="connsiteX10" fmla="*/ 90088 w 197071"/>
                  <a:gd name="connsiteY10" fmla="*/ 33743 h 111848"/>
                  <a:gd name="connsiteX11" fmla="*/ 90088 w 197071"/>
                  <a:gd name="connsiteY11" fmla="*/ 92704 h 111848"/>
                  <a:gd name="connsiteX12" fmla="*/ 70407 w 197071"/>
                  <a:gd name="connsiteY12" fmla="*/ 104091 h 111848"/>
                  <a:gd name="connsiteX13" fmla="*/ 70407 w 197071"/>
                  <a:gd name="connsiteY13" fmla="*/ 111936 h 111848"/>
                  <a:gd name="connsiteX14" fmla="*/ 98920 w 197071"/>
                  <a:gd name="connsiteY14" fmla="*/ 111177 h 111848"/>
                  <a:gd name="connsiteX15" fmla="*/ 127181 w 197071"/>
                  <a:gd name="connsiteY15" fmla="*/ 111936 h 111848"/>
                  <a:gd name="connsiteX16" fmla="*/ 127181 w 197071"/>
                  <a:gd name="connsiteY16" fmla="*/ 104091 h 111848"/>
                  <a:gd name="connsiteX17" fmla="*/ 107499 w 197071"/>
                  <a:gd name="connsiteY17" fmla="*/ 92704 h 111848"/>
                  <a:gd name="connsiteX18" fmla="*/ 107499 w 197071"/>
                  <a:gd name="connsiteY18" fmla="*/ 46143 h 111848"/>
                  <a:gd name="connsiteX19" fmla="*/ 141564 w 197071"/>
                  <a:gd name="connsiteY19" fmla="*/ 5654 h 111848"/>
                  <a:gd name="connsiteX20" fmla="*/ 160237 w 197071"/>
                  <a:gd name="connsiteY20" fmla="*/ 33743 h 111848"/>
                  <a:gd name="connsiteX21" fmla="*/ 160237 w 197071"/>
                  <a:gd name="connsiteY21" fmla="*/ 92704 h 111848"/>
                  <a:gd name="connsiteX22" fmla="*/ 140555 w 197071"/>
                  <a:gd name="connsiteY22" fmla="*/ 104091 h 111848"/>
                  <a:gd name="connsiteX23" fmla="*/ 140555 w 197071"/>
                  <a:gd name="connsiteY23" fmla="*/ 111936 h 111848"/>
                  <a:gd name="connsiteX24" fmla="*/ 169068 w 197071"/>
                  <a:gd name="connsiteY24" fmla="*/ 111177 h 111848"/>
                  <a:gd name="connsiteX25" fmla="*/ 197330 w 197071"/>
                  <a:gd name="connsiteY25" fmla="*/ 111936 h 111848"/>
                  <a:gd name="connsiteX26" fmla="*/ 197330 w 197071"/>
                  <a:gd name="connsiteY26" fmla="*/ 104091 h 111848"/>
                  <a:gd name="connsiteX27" fmla="*/ 177648 w 197071"/>
                  <a:gd name="connsiteY27" fmla="*/ 96500 h 111848"/>
                  <a:gd name="connsiteX28" fmla="*/ 177648 w 197071"/>
                  <a:gd name="connsiteY28" fmla="*/ 48167 h 111848"/>
                  <a:gd name="connsiteX29" fmla="*/ 169825 w 197071"/>
                  <a:gd name="connsiteY29" fmla="*/ 9450 h 111848"/>
                  <a:gd name="connsiteX30" fmla="*/ 143331 w 197071"/>
                  <a:gd name="connsiteY30" fmla="*/ 87 h 111848"/>
                  <a:gd name="connsiteX31" fmla="*/ 106742 w 197071"/>
                  <a:gd name="connsiteY31" fmla="*/ 24886 h 111848"/>
                  <a:gd name="connsiteX32" fmla="*/ 73182 w 197071"/>
                  <a:gd name="connsiteY32" fmla="*/ 87 h 111848"/>
                  <a:gd name="connsiteX33" fmla="*/ 35837 w 197071"/>
                  <a:gd name="connsiteY33" fmla="*/ 26658 h 111848"/>
                  <a:gd name="connsiteX34" fmla="*/ 35837 w 197071"/>
                  <a:gd name="connsiteY34" fmla="*/ 87 h 111848"/>
                  <a:gd name="connsiteX35" fmla="*/ 258 w 197071"/>
                  <a:gd name="connsiteY35" fmla="*/ 2871 h 111848"/>
                  <a:gd name="connsiteX36" fmla="*/ 258 w 197071"/>
                  <a:gd name="connsiteY36" fmla="*/ 10715 h 111848"/>
                  <a:gd name="connsiteX37" fmla="*/ 19940 w 197071"/>
                  <a:gd name="connsiteY37" fmla="*/ 2488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7071" h="111848">
                    <a:moveTo>
                      <a:pt x="19940" y="24886"/>
                    </a:moveTo>
                    <a:lnTo>
                      <a:pt x="19940" y="92704"/>
                    </a:lnTo>
                    <a:cubicBezTo>
                      <a:pt x="19940" y="104091"/>
                      <a:pt x="17164" y="104091"/>
                      <a:pt x="258" y="104091"/>
                    </a:cubicBezTo>
                    <a:lnTo>
                      <a:pt x="258" y="111936"/>
                    </a:lnTo>
                    <a:cubicBezTo>
                      <a:pt x="9090" y="111683"/>
                      <a:pt x="21959" y="111177"/>
                      <a:pt x="28772" y="111177"/>
                    </a:cubicBezTo>
                    <a:cubicBezTo>
                      <a:pt x="35332" y="111177"/>
                      <a:pt x="48454" y="111683"/>
                      <a:pt x="57033" y="111936"/>
                    </a:cubicBezTo>
                    <a:lnTo>
                      <a:pt x="57033" y="104091"/>
                    </a:lnTo>
                    <a:cubicBezTo>
                      <a:pt x="40127" y="104091"/>
                      <a:pt x="37351" y="104091"/>
                      <a:pt x="37351" y="92704"/>
                    </a:cubicBezTo>
                    <a:lnTo>
                      <a:pt x="37351" y="46143"/>
                    </a:lnTo>
                    <a:cubicBezTo>
                      <a:pt x="37351" y="19825"/>
                      <a:pt x="55267" y="5654"/>
                      <a:pt x="71416" y="5654"/>
                    </a:cubicBezTo>
                    <a:cubicBezTo>
                      <a:pt x="87313" y="5654"/>
                      <a:pt x="90088" y="19319"/>
                      <a:pt x="90088" y="33743"/>
                    </a:cubicBezTo>
                    <a:lnTo>
                      <a:pt x="90088" y="92704"/>
                    </a:lnTo>
                    <a:cubicBezTo>
                      <a:pt x="90088" y="104091"/>
                      <a:pt x="87313" y="104091"/>
                      <a:pt x="70407" y="104091"/>
                    </a:cubicBezTo>
                    <a:lnTo>
                      <a:pt x="70407" y="111936"/>
                    </a:lnTo>
                    <a:cubicBezTo>
                      <a:pt x="79238" y="111683"/>
                      <a:pt x="92107" y="111177"/>
                      <a:pt x="98920" y="111177"/>
                    </a:cubicBezTo>
                    <a:cubicBezTo>
                      <a:pt x="105481" y="111177"/>
                      <a:pt x="118602" y="111683"/>
                      <a:pt x="127181" y="111936"/>
                    </a:cubicBezTo>
                    <a:lnTo>
                      <a:pt x="127181" y="104091"/>
                    </a:lnTo>
                    <a:cubicBezTo>
                      <a:pt x="110275" y="104091"/>
                      <a:pt x="107499" y="104091"/>
                      <a:pt x="107499" y="92704"/>
                    </a:cubicBezTo>
                    <a:lnTo>
                      <a:pt x="107499" y="46143"/>
                    </a:lnTo>
                    <a:cubicBezTo>
                      <a:pt x="107499" y="19825"/>
                      <a:pt x="125415" y="5654"/>
                      <a:pt x="141564" y="5654"/>
                    </a:cubicBezTo>
                    <a:cubicBezTo>
                      <a:pt x="157461" y="5654"/>
                      <a:pt x="160237" y="19319"/>
                      <a:pt x="160237" y="33743"/>
                    </a:cubicBezTo>
                    <a:lnTo>
                      <a:pt x="160237" y="92704"/>
                    </a:lnTo>
                    <a:cubicBezTo>
                      <a:pt x="160237" y="104091"/>
                      <a:pt x="157461" y="104091"/>
                      <a:pt x="140555" y="104091"/>
                    </a:cubicBezTo>
                    <a:lnTo>
                      <a:pt x="140555" y="111936"/>
                    </a:lnTo>
                    <a:cubicBezTo>
                      <a:pt x="149387" y="111683"/>
                      <a:pt x="162255" y="111177"/>
                      <a:pt x="169068" y="111177"/>
                    </a:cubicBezTo>
                    <a:cubicBezTo>
                      <a:pt x="175629" y="111177"/>
                      <a:pt x="188750" y="111683"/>
                      <a:pt x="197330" y="111936"/>
                    </a:cubicBezTo>
                    <a:lnTo>
                      <a:pt x="197330" y="104091"/>
                    </a:lnTo>
                    <a:cubicBezTo>
                      <a:pt x="184208" y="104091"/>
                      <a:pt x="177900" y="104091"/>
                      <a:pt x="177648" y="96500"/>
                    </a:cubicBezTo>
                    <a:lnTo>
                      <a:pt x="177648" y="48167"/>
                    </a:lnTo>
                    <a:cubicBezTo>
                      <a:pt x="177648" y="26405"/>
                      <a:pt x="177648" y="18560"/>
                      <a:pt x="169825" y="9450"/>
                    </a:cubicBezTo>
                    <a:cubicBezTo>
                      <a:pt x="166293" y="5148"/>
                      <a:pt x="157966" y="87"/>
                      <a:pt x="143331" y="87"/>
                    </a:cubicBezTo>
                    <a:cubicBezTo>
                      <a:pt x="122135" y="87"/>
                      <a:pt x="111032" y="15270"/>
                      <a:pt x="106742" y="24886"/>
                    </a:cubicBezTo>
                    <a:cubicBezTo>
                      <a:pt x="103210" y="2871"/>
                      <a:pt x="84537" y="87"/>
                      <a:pt x="73182" y="87"/>
                    </a:cubicBezTo>
                    <a:cubicBezTo>
                      <a:pt x="54762" y="87"/>
                      <a:pt x="42902" y="10968"/>
                      <a:pt x="35837" y="26658"/>
                    </a:cubicBezTo>
                    <a:lnTo>
                      <a:pt x="35837" y="87"/>
                    </a:lnTo>
                    <a:lnTo>
                      <a:pt x="258" y="2871"/>
                    </a:lnTo>
                    <a:lnTo>
                      <a:pt x="258" y="10715"/>
                    </a:lnTo>
                    <a:cubicBezTo>
                      <a:pt x="17921" y="10715"/>
                      <a:pt x="19940" y="12487"/>
                      <a:pt x="19940" y="24886"/>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62" name="Freeform: Shape 261">
                <a:extLst>
                  <a:ext uri="{FF2B5EF4-FFF2-40B4-BE49-F238E27FC236}">
                    <a16:creationId xmlns:a16="http://schemas.microsoft.com/office/drawing/2014/main" id="{418FDB5A-A34B-4578-B5B3-80FC00031CAB}"/>
                  </a:ext>
                </a:extLst>
              </p:cNvPr>
              <p:cNvSpPr/>
              <p:nvPr>
                <p:custDataLst>
                  <p:tags r:id="rId51"/>
                </p:custDataLst>
              </p:nvPr>
            </p:nvSpPr>
            <p:spPr>
              <a:xfrm>
                <a:off x="9299044" y="4585557"/>
                <a:ext cx="53999" cy="169291"/>
              </a:xfrm>
              <a:custGeom>
                <a:avLst/>
                <a:gdLst>
                  <a:gd name="connsiteX0" fmla="*/ 36602 w 53999"/>
                  <a:gd name="connsiteY0" fmla="*/ 57530 h 169291"/>
                  <a:gd name="connsiteX1" fmla="*/ 1276 w 53999"/>
                  <a:gd name="connsiteY1" fmla="*/ 60313 h 169291"/>
                  <a:gd name="connsiteX2" fmla="*/ 1276 w 53999"/>
                  <a:gd name="connsiteY2" fmla="*/ 68158 h 169291"/>
                  <a:gd name="connsiteX3" fmla="*/ 19948 w 53999"/>
                  <a:gd name="connsiteY3" fmla="*/ 82076 h 169291"/>
                  <a:gd name="connsiteX4" fmla="*/ 19948 w 53999"/>
                  <a:gd name="connsiteY4" fmla="*/ 150146 h 169291"/>
                  <a:gd name="connsiteX5" fmla="*/ 267 w 53999"/>
                  <a:gd name="connsiteY5" fmla="*/ 161534 h 169291"/>
                  <a:gd name="connsiteX6" fmla="*/ 267 w 53999"/>
                  <a:gd name="connsiteY6" fmla="*/ 169378 h 169291"/>
                  <a:gd name="connsiteX7" fmla="*/ 28023 w 53999"/>
                  <a:gd name="connsiteY7" fmla="*/ 168619 h 169291"/>
                  <a:gd name="connsiteX8" fmla="*/ 54266 w 53999"/>
                  <a:gd name="connsiteY8" fmla="*/ 169378 h 169291"/>
                  <a:gd name="connsiteX9" fmla="*/ 54266 w 53999"/>
                  <a:gd name="connsiteY9" fmla="*/ 161534 h 169291"/>
                  <a:gd name="connsiteX10" fmla="*/ 36602 w 53999"/>
                  <a:gd name="connsiteY10" fmla="*/ 150400 h 169291"/>
                  <a:gd name="connsiteX11" fmla="*/ 36602 w 53999"/>
                  <a:gd name="connsiteY11" fmla="*/ 57530 h 169291"/>
                  <a:gd name="connsiteX12" fmla="*/ 37612 w 53999"/>
                  <a:gd name="connsiteY12" fmla="*/ 13499 h 169291"/>
                  <a:gd name="connsiteX13" fmla="*/ 24238 w 53999"/>
                  <a:gd name="connsiteY13" fmla="*/ 87 h 169291"/>
                  <a:gd name="connsiteX14" fmla="*/ 10864 w 53999"/>
                  <a:gd name="connsiteY14" fmla="*/ 13499 h 169291"/>
                  <a:gd name="connsiteX15" fmla="*/ 24238 w 53999"/>
                  <a:gd name="connsiteY15" fmla="*/ 26911 h 169291"/>
                  <a:gd name="connsiteX16" fmla="*/ 37612 w 53999"/>
                  <a:gd name="connsiteY16" fmla="*/ 13499 h 16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99" h="169291">
                    <a:moveTo>
                      <a:pt x="36602" y="57530"/>
                    </a:moveTo>
                    <a:lnTo>
                      <a:pt x="1276" y="60313"/>
                    </a:lnTo>
                    <a:lnTo>
                      <a:pt x="1276" y="68158"/>
                    </a:lnTo>
                    <a:cubicBezTo>
                      <a:pt x="17677" y="68158"/>
                      <a:pt x="19948" y="69676"/>
                      <a:pt x="19948" y="82076"/>
                    </a:cubicBezTo>
                    <a:lnTo>
                      <a:pt x="19948" y="150146"/>
                    </a:lnTo>
                    <a:cubicBezTo>
                      <a:pt x="19948" y="161534"/>
                      <a:pt x="17173" y="161534"/>
                      <a:pt x="267" y="161534"/>
                    </a:cubicBezTo>
                    <a:lnTo>
                      <a:pt x="267" y="169378"/>
                    </a:lnTo>
                    <a:cubicBezTo>
                      <a:pt x="8341" y="169125"/>
                      <a:pt x="21967" y="168619"/>
                      <a:pt x="28023" y="168619"/>
                    </a:cubicBezTo>
                    <a:cubicBezTo>
                      <a:pt x="36855" y="168619"/>
                      <a:pt x="45686" y="169125"/>
                      <a:pt x="54266" y="169378"/>
                    </a:cubicBezTo>
                    <a:lnTo>
                      <a:pt x="54266" y="161534"/>
                    </a:lnTo>
                    <a:cubicBezTo>
                      <a:pt x="37612" y="161534"/>
                      <a:pt x="36602" y="160269"/>
                      <a:pt x="36602" y="150400"/>
                    </a:cubicBezTo>
                    <a:lnTo>
                      <a:pt x="36602" y="57530"/>
                    </a:lnTo>
                    <a:close/>
                    <a:moveTo>
                      <a:pt x="37612" y="13499"/>
                    </a:moveTo>
                    <a:cubicBezTo>
                      <a:pt x="37612" y="5401"/>
                      <a:pt x="31303" y="87"/>
                      <a:pt x="24238" y="87"/>
                    </a:cubicBezTo>
                    <a:cubicBezTo>
                      <a:pt x="16416" y="87"/>
                      <a:pt x="10864" y="6920"/>
                      <a:pt x="10864" y="13499"/>
                    </a:cubicBezTo>
                    <a:cubicBezTo>
                      <a:pt x="10864" y="20331"/>
                      <a:pt x="16416" y="26911"/>
                      <a:pt x="24238" y="26911"/>
                    </a:cubicBezTo>
                    <a:cubicBezTo>
                      <a:pt x="31303" y="26911"/>
                      <a:pt x="37612" y="21597"/>
                      <a:pt x="37612" y="13499"/>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63" name="Freeform: Shape 262">
                <a:extLst>
                  <a:ext uri="{FF2B5EF4-FFF2-40B4-BE49-F238E27FC236}">
                    <a16:creationId xmlns:a16="http://schemas.microsoft.com/office/drawing/2014/main" id="{A4507B96-CA03-4E16-AAD5-0C4822D6DB2C}"/>
                  </a:ext>
                </a:extLst>
              </p:cNvPr>
              <p:cNvSpPr/>
              <p:nvPr>
                <p:custDataLst>
                  <p:tags r:id="rId52"/>
                </p:custDataLst>
              </p:nvPr>
            </p:nvSpPr>
            <p:spPr>
              <a:xfrm>
                <a:off x="9368884" y="4643000"/>
                <a:ext cx="126923" cy="111848"/>
              </a:xfrm>
              <a:custGeom>
                <a:avLst/>
                <a:gdLst>
                  <a:gd name="connsiteX0" fmla="*/ 19951 w 126923"/>
                  <a:gd name="connsiteY0" fmla="*/ 24886 h 111848"/>
                  <a:gd name="connsiteX1" fmla="*/ 19951 w 126923"/>
                  <a:gd name="connsiteY1" fmla="*/ 92704 h 111848"/>
                  <a:gd name="connsiteX2" fmla="*/ 269 w 126923"/>
                  <a:gd name="connsiteY2" fmla="*/ 104091 h 111848"/>
                  <a:gd name="connsiteX3" fmla="*/ 269 w 126923"/>
                  <a:gd name="connsiteY3" fmla="*/ 111936 h 111848"/>
                  <a:gd name="connsiteX4" fmla="*/ 28783 w 126923"/>
                  <a:gd name="connsiteY4" fmla="*/ 111177 h 111848"/>
                  <a:gd name="connsiteX5" fmla="*/ 57044 w 126923"/>
                  <a:gd name="connsiteY5" fmla="*/ 111936 h 111848"/>
                  <a:gd name="connsiteX6" fmla="*/ 57044 w 126923"/>
                  <a:gd name="connsiteY6" fmla="*/ 104091 h 111848"/>
                  <a:gd name="connsiteX7" fmla="*/ 37362 w 126923"/>
                  <a:gd name="connsiteY7" fmla="*/ 92704 h 111848"/>
                  <a:gd name="connsiteX8" fmla="*/ 37362 w 126923"/>
                  <a:gd name="connsiteY8" fmla="*/ 46143 h 111848"/>
                  <a:gd name="connsiteX9" fmla="*/ 71427 w 126923"/>
                  <a:gd name="connsiteY9" fmla="*/ 5654 h 111848"/>
                  <a:gd name="connsiteX10" fmla="*/ 90100 w 126923"/>
                  <a:gd name="connsiteY10" fmla="*/ 33743 h 111848"/>
                  <a:gd name="connsiteX11" fmla="*/ 90100 w 126923"/>
                  <a:gd name="connsiteY11" fmla="*/ 92704 h 111848"/>
                  <a:gd name="connsiteX12" fmla="*/ 70418 w 126923"/>
                  <a:gd name="connsiteY12" fmla="*/ 104091 h 111848"/>
                  <a:gd name="connsiteX13" fmla="*/ 70418 w 126923"/>
                  <a:gd name="connsiteY13" fmla="*/ 111936 h 111848"/>
                  <a:gd name="connsiteX14" fmla="*/ 98931 w 126923"/>
                  <a:gd name="connsiteY14" fmla="*/ 111177 h 111848"/>
                  <a:gd name="connsiteX15" fmla="*/ 127192 w 126923"/>
                  <a:gd name="connsiteY15" fmla="*/ 111936 h 111848"/>
                  <a:gd name="connsiteX16" fmla="*/ 127192 w 126923"/>
                  <a:gd name="connsiteY16" fmla="*/ 104091 h 111848"/>
                  <a:gd name="connsiteX17" fmla="*/ 107510 w 126923"/>
                  <a:gd name="connsiteY17" fmla="*/ 96500 h 111848"/>
                  <a:gd name="connsiteX18" fmla="*/ 107510 w 126923"/>
                  <a:gd name="connsiteY18" fmla="*/ 48167 h 111848"/>
                  <a:gd name="connsiteX19" fmla="*/ 99688 w 126923"/>
                  <a:gd name="connsiteY19" fmla="*/ 9450 h 111848"/>
                  <a:gd name="connsiteX20" fmla="*/ 73193 w 126923"/>
                  <a:gd name="connsiteY20" fmla="*/ 87 h 111848"/>
                  <a:gd name="connsiteX21" fmla="*/ 35848 w 126923"/>
                  <a:gd name="connsiteY21" fmla="*/ 26658 h 111848"/>
                  <a:gd name="connsiteX22" fmla="*/ 35848 w 126923"/>
                  <a:gd name="connsiteY22" fmla="*/ 87 h 111848"/>
                  <a:gd name="connsiteX23" fmla="*/ 269 w 126923"/>
                  <a:gd name="connsiteY23" fmla="*/ 2871 h 111848"/>
                  <a:gd name="connsiteX24" fmla="*/ 269 w 126923"/>
                  <a:gd name="connsiteY24" fmla="*/ 10715 h 111848"/>
                  <a:gd name="connsiteX25" fmla="*/ 19951 w 126923"/>
                  <a:gd name="connsiteY25" fmla="*/ 24886 h 11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6923" h="111848">
                    <a:moveTo>
                      <a:pt x="19951" y="24886"/>
                    </a:moveTo>
                    <a:lnTo>
                      <a:pt x="19951" y="92704"/>
                    </a:lnTo>
                    <a:cubicBezTo>
                      <a:pt x="19951" y="104091"/>
                      <a:pt x="17176" y="104091"/>
                      <a:pt x="269" y="104091"/>
                    </a:cubicBezTo>
                    <a:lnTo>
                      <a:pt x="269" y="111936"/>
                    </a:lnTo>
                    <a:cubicBezTo>
                      <a:pt x="9101" y="111683"/>
                      <a:pt x="21970" y="111177"/>
                      <a:pt x="28783" y="111177"/>
                    </a:cubicBezTo>
                    <a:cubicBezTo>
                      <a:pt x="35343" y="111177"/>
                      <a:pt x="48465" y="111683"/>
                      <a:pt x="57044" y="111936"/>
                    </a:cubicBezTo>
                    <a:lnTo>
                      <a:pt x="57044" y="104091"/>
                    </a:lnTo>
                    <a:cubicBezTo>
                      <a:pt x="40138" y="104091"/>
                      <a:pt x="37362" y="104091"/>
                      <a:pt x="37362" y="92704"/>
                    </a:cubicBezTo>
                    <a:lnTo>
                      <a:pt x="37362" y="46143"/>
                    </a:lnTo>
                    <a:cubicBezTo>
                      <a:pt x="37362" y="19825"/>
                      <a:pt x="55278" y="5654"/>
                      <a:pt x="71427" y="5654"/>
                    </a:cubicBezTo>
                    <a:cubicBezTo>
                      <a:pt x="87324" y="5654"/>
                      <a:pt x="90100" y="19319"/>
                      <a:pt x="90100" y="33743"/>
                    </a:cubicBezTo>
                    <a:lnTo>
                      <a:pt x="90100" y="92704"/>
                    </a:lnTo>
                    <a:cubicBezTo>
                      <a:pt x="90100" y="104091"/>
                      <a:pt x="87324" y="104091"/>
                      <a:pt x="70418" y="104091"/>
                    </a:cubicBezTo>
                    <a:lnTo>
                      <a:pt x="70418" y="111936"/>
                    </a:lnTo>
                    <a:cubicBezTo>
                      <a:pt x="79249" y="111683"/>
                      <a:pt x="92118" y="111177"/>
                      <a:pt x="98931" y="111177"/>
                    </a:cubicBezTo>
                    <a:cubicBezTo>
                      <a:pt x="105492" y="111177"/>
                      <a:pt x="118613" y="111683"/>
                      <a:pt x="127192" y="111936"/>
                    </a:cubicBezTo>
                    <a:lnTo>
                      <a:pt x="127192" y="104091"/>
                    </a:lnTo>
                    <a:cubicBezTo>
                      <a:pt x="114071" y="104091"/>
                      <a:pt x="107763" y="104091"/>
                      <a:pt x="107510" y="96500"/>
                    </a:cubicBezTo>
                    <a:lnTo>
                      <a:pt x="107510" y="48167"/>
                    </a:lnTo>
                    <a:cubicBezTo>
                      <a:pt x="107510" y="26405"/>
                      <a:pt x="107510" y="18560"/>
                      <a:pt x="99688" y="9450"/>
                    </a:cubicBezTo>
                    <a:cubicBezTo>
                      <a:pt x="96156" y="5148"/>
                      <a:pt x="87829" y="87"/>
                      <a:pt x="73193" y="87"/>
                    </a:cubicBezTo>
                    <a:cubicBezTo>
                      <a:pt x="54773" y="87"/>
                      <a:pt x="42913" y="10968"/>
                      <a:pt x="35848" y="26658"/>
                    </a:cubicBezTo>
                    <a:lnTo>
                      <a:pt x="35848" y="87"/>
                    </a:lnTo>
                    <a:lnTo>
                      <a:pt x="269" y="2871"/>
                    </a:lnTo>
                    <a:lnTo>
                      <a:pt x="269" y="10715"/>
                    </a:lnTo>
                    <a:cubicBezTo>
                      <a:pt x="17933" y="10715"/>
                      <a:pt x="19951" y="12487"/>
                      <a:pt x="19951" y="24886"/>
                    </a:cubicBezTo>
                    <a:close/>
                  </a:path>
                </a:pathLst>
              </a:custGeom>
              <a:solidFill>
                <a:srgbClr val="000000"/>
              </a:solidFill>
              <a:ln w="2532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sp>
        <p:nvSpPr>
          <p:cNvPr id="353" name="Metin kutusu 646">
            <a:extLst>
              <a:ext uri="{FF2B5EF4-FFF2-40B4-BE49-F238E27FC236}">
                <a16:creationId xmlns:a16="http://schemas.microsoft.com/office/drawing/2014/main" id="{2033B795-DE34-42B5-84F9-F57043E94722}"/>
              </a:ext>
            </a:extLst>
          </p:cNvPr>
          <p:cNvSpPr txBox="1"/>
          <p:nvPr/>
        </p:nvSpPr>
        <p:spPr>
          <a:xfrm>
            <a:off x="19077" y="6295379"/>
            <a:ext cx="1106332" cy="276999"/>
          </a:xfrm>
          <a:prstGeom prst="rect">
            <a:avLst/>
          </a:prstGeom>
          <a:noFill/>
        </p:spPr>
        <p:txBody>
          <a:bodyPr wrap="square" rtlCol="0">
            <a:spAutoFit/>
          </a:bodyPr>
          <a:lstStyle/>
          <a:p>
            <a:pPr algn="ctr"/>
            <a:r>
              <a:rPr lang="tr-TR" sz="1200" b="1" dirty="0">
                <a:solidFill>
                  <a:prstClr val="black"/>
                </a:solidFill>
                <a:latin typeface="Arial" panose="020B0604020202020204" pitchFamily="34" charset="0"/>
                <a:cs typeface="Arial" panose="020B0604020202020204" pitchFamily="34" charset="0"/>
              </a:rPr>
              <a:t>Operations</a:t>
            </a:r>
          </a:p>
        </p:txBody>
      </p:sp>
    </p:spTree>
    <p:extLst>
      <p:ext uri="{BB962C8B-B14F-4D97-AF65-F5344CB8AC3E}">
        <p14:creationId xmlns:p14="http://schemas.microsoft.com/office/powerpoint/2010/main" val="4123584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090291" y="459054"/>
            <a:ext cx="429476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Quantifying Reproducibility</a:t>
            </a:r>
          </a:p>
        </p:txBody>
      </p:sp>
      <p:sp>
        <p:nvSpPr>
          <p:cNvPr id="408" name="Dikdörtgen: Köşeleri Yuvarlatılmış 315">
            <a:extLst>
              <a:ext uri="{FF2B5EF4-FFF2-40B4-BE49-F238E27FC236}">
                <a16:creationId xmlns:a16="http://schemas.microsoft.com/office/drawing/2014/main" id="{97EFF016-275A-48F4-A05A-390DC52B287B}"/>
              </a:ext>
            </a:extLst>
          </p:cNvPr>
          <p:cNvSpPr/>
          <p:nvPr/>
        </p:nvSpPr>
        <p:spPr>
          <a:xfrm>
            <a:off x="3270512" y="6089245"/>
            <a:ext cx="434475" cy="213331"/>
          </a:xfrm>
          <a:prstGeom prst="roundRect">
            <a:avLst/>
          </a:prstGeom>
          <a:solidFill>
            <a:srgbClr val="92D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411" name="Dikdörtgen: Köşeleri Yuvarlatılmış 566">
            <a:extLst>
              <a:ext uri="{FF2B5EF4-FFF2-40B4-BE49-F238E27FC236}">
                <a16:creationId xmlns:a16="http://schemas.microsoft.com/office/drawing/2014/main" id="{7847272C-1300-4CC1-ACC8-D1E256E323C8}"/>
              </a:ext>
            </a:extLst>
          </p:cNvPr>
          <p:cNvSpPr/>
          <p:nvPr/>
        </p:nvSpPr>
        <p:spPr>
          <a:xfrm>
            <a:off x="5612651" y="4004770"/>
            <a:ext cx="304353" cy="1092074"/>
          </a:xfrm>
          <a:prstGeom prst="roundRect">
            <a:avLst/>
          </a:prstGeom>
          <a:solidFill>
            <a:srgbClr val="ED7D31">
              <a:lumMod val="60000"/>
              <a:lumOff val="40000"/>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418" name="Dikdörtgen: Köşeleri Yuvarlatılmış 318">
            <a:extLst>
              <a:ext uri="{FF2B5EF4-FFF2-40B4-BE49-F238E27FC236}">
                <a16:creationId xmlns:a16="http://schemas.microsoft.com/office/drawing/2014/main" id="{E39F5569-EF17-41F5-917B-C883E4901C2A}"/>
              </a:ext>
            </a:extLst>
          </p:cNvPr>
          <p:cNvSpPr/>
          <p:nvPr/>
        </p:nvSpPr>
        <p:spPr>
          <a:xfrm>
            <a:off x="489989" y="1642537"/>
            <a:ext cx="935762" cy="2734779"/>
          </a:xfrm>
          <a:prstGeom prst="roundRect">
            <a:avLst/>
          </a:prstGeom>
          <a:solidFill>
            <a:srgbClr val="FFC000">
              <a:alpha val="14902"/>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22" name="Metin kutusu 161">
            <a:extLst>
              <a:ext uri="{FF2B5EF4-FFF2-40B4-BE49-F238E27FC236}">
                <a16:creationId xmlns:a16="http://schemas.microsoft.com/office/drawing/2014/main" id="{0E657479-DD3B-428E-97F4-E16461CE75FD}"/>
              </a:ext>
            </a:extLst>
          </p:cNvPr>
          <p:cNvSpPr txBox="1"/>
          <p:nvPr/>
        </p:nvSpPr>
        <p:spPr>
          <a:xfrm rot="2721687">
            <a:off x="855796" y="2591840"/>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23" name="Dikdörtgen 175">
            <a:extLst>
              <a:ext uri="{FF2B5EF4-FFF2-40B4-BE49-F238E27FC236}">
                <a16:creationId xmlns:a16="http://schemas.microsoft.com/office/drawing/2014/main" id="{4440022A-1F5C-4D40-A7C1-D3613A9FA535}"/>
              </a:ext>
            </a:extLst>
          </p:cNvPr>
          <p:cNvSpPr/>
          <p:nvPr/>
        </p:nvSpPr>
        <p:spPr>
          <a:xfrm>
            <a:off x="846834" y="1940540"/>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4472C4"/>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24" name="Metin kutusu 193">
            <a:extLst>
              <a:ext uri="{FF2B5EF4-FFF2-40B4-BE49-F238E27FC236}">
                <a16:creationId xmlns:a16="http://schemas.microsoft.com/office/drawing/2014/main" id="{2C36EF53-5DF8-427D-B609-4EC205713014}"/>
              </a:ext>
            </a:extLst>
          </p:cNvPr>
          <p:cNvSpPr txBox="1"/>
          <p:nvPr/>
        </p:nvSpPr>
        <p:spPr>
          <a:xfrm rot="18698979">
            <a:off x="984996" y="3946368"/>
            <a:ext cx="146546" cy="316882"/>
          </a:xfrm>
          <a:prstGeom prst="rect">
            <a:avLst/>
          </a:prstGeom>
          <a:noFill/>
        </p:spPr>
        <p:txBody>
          <a:bodyPr wrap="square" rtlCol="0">
            <a:spAutoFit/>
          </a:bodyPr>
          <a:lstStyle/>
          <a:p>
            <a:pPr defTabSz="914400">
              <a:defRPr/>
            </a:pPr>
            <a:r>
              <a:rPr lang="tr-TR" sz="1459" kern="0" dirty="0">
                <a:solidFill>
                  <a:prstClr val="black"/>
                </a:solidFill>
              </a:rPr>
              <a:t>…</a:t>
            </a:r>
          </a:p>
        </p:txBody>
      </p:sp>
      <p:sp>
        <p:nvSpPr>
          <p:cNvPr id="425" name="Metin kutusu 213">
            <a:extLst>
              <a:ext uri="{FF2B5EF4-FFF2-40B4-BE49-F238E27FC236}">
                <a16:creationId xmlns:a16="http://schemas.microsoft.com/office/drawing/2014/main" id="{E6857DAF-677E-459C-8E72-6C4797DCB6E6}"/>
              </a:ext>
            </a:extLst>
          </p:cNvPr>
          <p:cNvSpPr txBox="1"/>
          <p:nvPr/>
        </p:nvSpPr>
        <p:spPr>
          <a:xfrm rot="16200000">
            <a:off x="847828" y="2937839"/>
            <a:ext cx="228755" cy="389337"/>
          </a:xfrm>
          <a:prstGeom prst="rect">
            <a:avLst/>
          </a:prstGeom>
          <a:noFill/>
        </p:spPr>
        <p:txBody>
          <a:bodyPr wrap="square" rtlCol="0">
            <a:spAutoFit/>
          </a:bodyPr>
          <a:lstStyle/>
          <a:p>
            <a:pPr defTabSz="914400">
              <a:defRPr/>
            </a:pPr>
            <a:r>
              <a:rPr lang="tr-TR" sz="1930" kern="0">
                <a:solidFill>
                  <a:prstClr val="black"/>
                </a:solidFill>
              </a:rPr>
              <a:t>…</a:t>
            </a:r>
          </a:p>
        </p:txBody>
      </p:sp>
      <p:grpSp>
        <p:nvGrpSpPr>
          <p:cNvPr id="427" name="Grup 76">
            <a:extLst>
              <a:ext uri="{FF2B5EF4-FFF2-40B4-BE49-F238E27FC236}">
                <a16:creationId xmlns:a16="http://schemas.microsoft.com/office/drawing/2014/main" id="{DA5ABD79-6AD4-47D1-A1C0-501C424D67D8}"/>
              </a:ext>
            </a:extLst>
          </p:cNvPr>
          <p:cNvGrpSpPr/>
          <p:nvPr/>
        </p:nvGrpSpPr>
        <p:grpSpPr>
          <a:xfrm>
            <a:off x="840642" y="3495782"/>
            <a:ext cx="251088" cy="772884"/>
            <a:chOff x="10946354" y="7140772"/>
            <a:chExt cx="765469" cy="2255954"/>
          </a:xfrm>
        </p:grpSpPr>
        <p:sp>
          <p:nvSpPr>
            <p:cNvPr id="428" name="Dikdörtgen 194">
              <a:extLst>
                <a:ext uri="{FF2B5EF4-FFF2-40B4-BE49-F238E27FC236}">
                  <a16:creationId xmlns:a16="http://schemas.microsoft.com/office/drawing/2014/main" id="{AA98DD54-67F8-47A4-BA23-1D1CB956B8BC}"/>
                </a:ext>
              </a:extLst>
            </p:cNvPr>
            <p:cNvSpPr/>
            <p:nvPr/>
          </p:nvSpPr>
          <p:spPr>
            <a:xfrm>
              <a:off x="10946354" y="7140772"/>
              <a:ext cx="693411" cy="2255954"/>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9DC3E6"/>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429" name="Resim 71" descr="\documentclass{article}&#10;\usepackage{amsmath}&#10;\pagestyle{empty}&#10;\begin{document}&#10;&#10;&#10;$r^{2}_{m_{1n_v}}$&#10;&#10;\end{document}" title="IguanaTex Bitmap Display">
              <a:extLst>
                <a:ext uri="{FF2B5EF4-FFF2-40B4-BE49-F238E27FC236}">
                  <a16:creationId xmlns:a16="http://schemas.microsoft.com/office/drawing/2014/main" id="{F355629E-3D36-4FBF-8129-2037AF4B5169}"/>
                </a:ext>
              </a:extLst>
            </p:cNvPr>
            <p:cNvPicPr>
              <a:picLocks noChangeAspect="1"/>
            </p:cNvPicPr>
            <p:nvPr>
              <p:custDataLst>
                <p:tags r:id="rId167"/>
              </p:custDataLst>
            </p:nvPr>
          </p:nvPicPr>
          <p:blipFill>
            <a:blip r:embed="rId172">
              <a:extLst>
                <a:ext uri="{28A0092B-C50C-407E-A947-70E740481C1C}">
                  <a14:useLocalDpi xmlns:a14="http://schemas.microsoft.com/office/drawing/2010/main" val="0"/>
                </a:ext>
              </a:extLst>
            </a:blip>
            <a:stretch>
              <a:fillRect/>
            </a:stretch>
          </p:blipFill>
          <p:spPr>
            <a:xfrm>
              <a:off x="11066216" y="7854988"/>
              <a:ext cx="513567" cy="292035"/>
            </a:xfrm>
            <a:prstGeom prst="rect">
              <a:avLst/>
            </a:prstGeom>
          </p:spPr>
        </p:pic>
        <p:pic>
          <p:nvPicPr>
            <p:cNvPr id="430" name="Resim 75" descr="\documentclass{article}&#10;\usepackage{amsmath}&#10;\pagestyle{empty}&#10;\begin{document}&#10;&#10;&#10;$r^{n_r}_{m_{1n_v}}$&#10;&#10;\end{document}" title="IguanaTex Bitmap Display">
              <a:extLst>
                <a:ext uri="{FF2B5EF4-FFF2-40B4-BE49-F238E27FC236}">
                  <a16:creationId xmlns:a16="http://schemas.microsoft.com/office/drawing/2014/main" id="{6F2BF36F-B3CF-4951-9344-DBF90FE7217D}"/>
                </a:ext>
              </a:extLst>
            </p:cNvPr>
            <p:cNvPicPr>
              <a:picLocks noChangeAspect="1"/>
            </p:cNvPicPr>
            <p:nvPr>
              <p:custDataLst>
                <p:tags r:id="rId168"/>
              </p:custDataLst>
            </p:nvPr>
          </p:nvPicPr>
          <p:blipFill>
            <a:blip r:embed="rId173">
              <a:extLst>
                <a:ext uri="{28A0092B-C50C-407E-A947-70E740481C1C}">
                  <a14:useLocalDpi xmlns:a14="http://schemas.microsoft.com/office/drawing/2010/main" val="0"/>
                </a:ext>
              </a:extLst>
            </a:blip>
            <a:stretch>
              <a:fillRect/>
            </a:stretch>
          </p:blipFill>
          <p:spPr>
            <a:xfrm>
              <a:off x="11021245" y="8946190"/>
              <a:ext cx="517868" cy="257215"/>
            </a:xfrm>
            <a:prstGeom prst="rect">
              <a:avLst/>
            </a:prstGeom>
          </p:spPr>
        </p:pic>
        <p:pic>
          <p:nvPicPr>
            <p:cNvPr id="431" name="Resim 67" descr="\documentclass{article}&#10;\usepackage{amsmath}&#10;\pagestyle{empty}&#10;\begin{document}&#10;&#10;$r^{1}_{m_{1n_v}}$&#10;&#10;\end{document}" title="IguanaTex Bitmap Display">
              <a:extLst>
                <a:ext uri="{FF2B5EF4-FFF2-40B4-BE49-F238E27FC236}">
                  <a16:creationId xmlns:a16="http://schemas.microsoft.com/office/drawing/2014/main" id="{B806B1CD-16A3-437E-940C-7973C9AEE8AE}"/>
                </a:ext>
              </a:extLst>
            </p:cNvPr>
            <p:cNvPicPr>
              <a:picLocks noChangeAspect="1"/>
            </p:cNvPicPr>
            <p:nvPr>
              <p:custDataLst>
                <p:tags r:id="rId169"/>
              </p:custDataLst>
            </p:nvPr>
          </p:nvPicPr>
          <p:blipFill>
            <a:blip r:embed="rId174">
              <a:extLst>
                <a:ext uri="{28A0092B-C50C-407E-A947-70E740481C1C}">
                  <a14:useLocalDpi xmlns:a14="http://schemas.microsoft.com/office/drawing/2010/main" val="0"/>
                </a:ext>
              </a:extLst>
            </a:blip>
            <a:stretch>
              <a:fillRect/>
            </a:stretch>
          </p:blipFill>
          <p:spPr>
            <a:xfrm>
              <a:off x="11054696" y="7360426"/>
              <a:ext cx="513613" cy="292035"/>
            </a:xfrm>
            <a:prstGeom prst="rect">
              <a:avLst/>
            </a:prstGeom>
          </p:spPr>
        </p:pic>
        <p:sp>
          <p:nvSpPr>
            <p:cNvPr id="432" name="Metin kutusu 255">
              <a:extLst>
                <a:ext uri="{FF2B5EF4-FFF2-40B4-BE49-F238E27FC236}">
                  <a16:creationId xmlns:a16="http://schemas.microsoft.com/office/drawing/2014/main" id="{9D9A9E7F-CBC4-4F1A-AD5D-8583489A053D}"/>
                </a:ext>
              </a:extLst>
            </p:cNvPr>
            <p:cNvSpPr txBox="1"/>
            <p:nvPr/>
          </p:nvSpPr>
          <p:spPr>
            <a:xfrm rot="5400000">
              <a:off x="11125467" y="8147496"/>
              <a:ext cx="427750" cy="744963"/>
            </a:xfrm>
            <a:prstGeom prst="rect">
              <a:avLst/>
            </a:prstGeom>
            <a:noFill/>
          </p:spPr>
          <p:txBody>
            <a:bodyPr wrap="square" rtlCol="0">
              <a:spAutoFit/>
            </a:bodyPr>
            <a:lstStyle/>
            <a:p>
              <a:pPr defTabSz="914400">
                <a:defRPr/>
              </a:pPr>
              <a:r>
                <a:rPr lang="tr-TR" sz="988" kern="0">
                  <a:solidFill>
                    <a:prstClr val="black"/>
                  </a:solidFill>
                </a:rPr>
                <a:t>…</a:t>
              </a:r>
            </a:p>
          </p:txBody>
        </p:sp>
      </p:grpSp>
      <p:grpSp>
        <p:nvGrpSpPr>
          <p:cNvPr id="433" name="Grup 89">
            <a:extLst>
              <a:ext uri="{FF2B5EF4-FFF2-40B4-BE49-F238E27FC236}">
                <a16:creationId xmlns:a16="http://schemas.microsoft.com/office/drawing/2014/main" id="{FC2DD70C-8478-48CD-813B-0EE3B385480D}"/>
              </a:ext>
            </a:extLst>
          </p:cNvPr>
          <p:cNvGrpSpPr/>
          <p:nvPr/>
        </p:nvGrpSpPr>
        <p:grpSpPr>
          <a:xfrm>
            <a:off x="1046063" y="3259034"/>
            <a:ext cx="250070" cy="772884"/>
            <a:chOff x="11572611" y="6449734"/>
            <a:chExt cx="762367" cy="2255954"/>
          </a:xfrm>
        </p:grpSpPr>
        <p:sp>
          <p:nvSpPr>
            <p:cNvPr id="434" name="Dikdörtgen 195">
              <a:extLst>
                <a:ext uri="{FF2B5EF4-FFF2-40B4-BE49-F238E27FC236}">
                  <a16:creationId xmlns:a16="http://schemas.microsoft.com/office/drawing/2014/main" id="{23EB5CA6-71D1-4110-A839-7F363E3F6669}"/>
                </a:ext>
              </a:extLst>
            </p:cNvPr>
            <p:cNvSpPr/>
            <p:nvPr/>
          </p:nvSpPr>
          <p:spPr>
            <a:xfrm>
              <a:off x="11572611" y="6449734"/>
              <a:ext cx="693412" cy="2255954"/>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9DC3E6"/>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435" name="Resim 83" descr="\documentclass{article}&#10;\usepackage{amsmath}&#10;\pagestyle{empty}&#10;\begin{document}&#10;&#10;&#10;$r^{2}_{m_{n_fn_v}}$&#10;&#10;\end{document}" title="IguanaTex Bitmap Display">
              <a:extLst>
                <a:ext uri="{FF2B5EF4-FFF2-40B4-BE49-F238E27FC236}">
                  <a16:creationId xmlns:a16="http://schemas.microsoft.com/office/drawing/2014/main" id="{C9A5BBF9-B0A3-444C-8F7A-ECC2A7988F47}"/>
                </a:ext>
              </a:extLst>
            </p:cNvPr>
            <p:cNvPicPr>
              <a:picLocks noChangeAspect="1"/>
            </p:cNvPicPr>
            <p:nvPr>
              <p:custDataLst>
                <p:tags r:id="rId164"/>
              </p:custDataLst>
            </p:nvPr>
          </p:nvPicPr>
          <p:blipFill>
            <a:blip r:embed="rId175">
              <a:extLst>
                <a:ext uri="{28A0092B-C50C-407E-A947-70E740481C1C}">
                  <a14:useLocalDpi xmlns:a14="http://schemas.microsoft.com/office/drawing/2010/main" val="0"/>
                </a:ext>
              </a:extLst>
            </a:blip>
            <a:stretch>
              <a:fillRect/>
            </a:stretch>
          </p:blipFill>
          <p:spPr>
            <a:xfrm>
              <a:off x="11695914" y="7113190"/>
              <a:ext cx="530431" cy="271930"/>
            </a:xfrm>
            <a:prstGeom prst="rect">
              <a:avLst/>
            </a:prstGeom>
          </p:spPr>
        </p:pic>
        <p:pic>
          <p:nvPicPr>
            <p:cNvPr id="436" name="Resim 88" descr="\documentclass{article}&#10;\usepackage{amsmath}&#10;\pagestyle{empty}&#10;\begin{document}&#10;&#10;&#10;$r^{n_r}_{m_{n_fn_v}}$&#10;&#10;\end{document}" title="IguanaTex Bitmap Display">
              <a:extLst>
                <a:ext uri="{FF2B5EF4-FFF2-40B4-BE49-F238E27FC236}">
                  <a16:creationId xmlns:a16="http://schemas.microsoft.com/office/drawing/2014/main" id="{1845A036-7BB5-4121-96F2-B83FBBF85FE5}"/>
                </a:ext>
              </a:extLst>
            </p:cNvPr>
            <p:cNvPicPr>
              <a:picLocks noChangeAspect="1"/>
            </p:cNvPicPr>
            <p:nvPr>
              <p:custDataLst>
                <p:tags r:id="rId165"/>
              </p:custDataLst>
            </p:nvPr>
          </p:nvPicPr>
          <p:blipFill>
            <a:blip r:embed="rId176">
              <a:extLst>
                <a:ext uri="{28A0092B-C50C-407E-A947-70E740481C1C}">
                  <a14:useLocalDpi xmlns:a14="http://schemas.microsoft.com/office/drawing/2010/main" val="0"/>
                </a:ext>
              </a:extLst>
            </a:blip>
            <a:stretch>
              <a:fillRect/>
            </a:stretch>
          </p:blipFill>
          <p:spPr>
            <a:xfrm>
              <a:off x="11659547" y="8273009"/>
              <a:ext cx="531249" cy="242691"/>
            </a:xfrm>
            <a:prstGeom prst="rect">
              <a:avLst/>
            </a:prstGeom>
          </p:spPr>
        </p:pic>
        <p:pic>
          <p:nvPicPr>
            <p:cNvPr id="437" name="Resim 79" descr="\documentclass{article}&#10;\usepackage{amsmath}&#10;\pagestyle{empty}&#10;\begin{document}&#10;&#10;$r^{1}_{m_{n_fn_v}}$&#10;&#10;\end{document}" title="IguanaTex Bitmap Display">
              <a:extLst>
                <a:ext uri="{FF2B5EF4-FFF2-40B4-BE49-F238E27FC236}">
                  <a16:creationId xmlns:a16="http://schemas.microsoft.com/office/drawing/2014/main" id="{DB2DD869-3303-4F9D-AA87-02F94414ADAD}"/>
                </a:ext>
              </a:extLst>
            </p:cNvPr>
            <p:cNvPicPr>
              <a:picLocks noChangeAspect="1"/>
            </p:cNvPicPr>
            <p:nvPr>
              <p:custDataLst>
                <p:tags r:id="rId166"/>
              </p:custDataLst>
            </p:nvPr>
          </p:nvPicPr>
          <p:blipFill>
            <a:blip r:embed="rId177">
              <a:extLst>
                <a:ext uri="{28A0092B-C50C-407E-A947-70E740481C1C}">
                  <a14:useLocalDpi xmlns:a14="http://schemas.microsoft.com/office/drawing/2010/main" val="0"/>
                </a:ext>
              </a:extLst>
            </a:blip>
            <a:stretch>
              <a:fillRect/>
            </a:stretch>
          </p:blipFill>
          <p:spPr>
            <a:xfrm>
              <a:off x="11684392" y="6618628"/>
              <a:ext cx="530469" cy="271930"/>
            </a:xfrm>
            <a:prstGeom prst="rect">
              <a:avLst/>
            </a:prstGeom>
          </p:spPr>
        </p:pic>
        <p:sp>
          <p:nvSpPr>
            <p:cNvPr id="438" name="Metin kutusu 242">
              <a:extLst>
                <a:ext uri="{FF2B5EF4-FFF2-40B4-BE49-F238E27FC236}">
                  <a16:creationId xmlns:a16="http://schemas.microsoft.com/office/drawing/2014/main" id="{EB2820BF-161B-4B57-8C14-A4344C23DC67}"/>
                </a:ext>
              </a:extLst>
            </p:cNvPr>
            <p:cNvSpPr txBox="1"/>
            <p:nvPr/>
          </p:nvSpPr>
          <p:spPr>
            <a:xfrm rot="5400000">
              <a:off x="11748621" y="7351978"/>
              <a:ext cx="427750" cy="744964"/>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439" name="Resim 56" descr="\documentclass{article}&#10;\usepackage{amsmath}&#10;\pagestyle{empty}&#10;\begin{document}&#10;&#10;&#10;$r^{2}_{m_{11}}$&#10;&#10;\end{document}" title="IguanaTex Bitmap Display">
            <a:extLst>
              <a:ext uri="{FF2B5EF4-FFF2-40B4-BE49-F238E27FC236}">
                <a16:creationId xmlns:a16="http://schemas.microsoft.com/office/drawing/2014/main" id="{B345B56D-8670-407F-9E83-C4DF16D4B492}"/>
              </a:ext>
            </a:extLst>
          </p:cNvPr>
          <p:cNvPicPr>
            <a:picLocks noChangeAspect="1"/>
          </p:cNvPicPr>
          <p:nvPr>
            <p:custDataLst>
              <p:tags r:id="rId1"/>
            </p:custDataLst>
          </p:nvPr>
        </p:nvPicPr>
        <p:blipFill>
          <a:blip r:embed="rId178">
            <a:extLst>
              <a:ext uri="{28A0092B-C50C-407E-A947-70E740481C1C}">
                <a14:useLocalDpi xmlns:a14="http://schemas.microsoft.com/office/drawing/2010/main" val="0"/>
              </a:ext>
            </a:extLst>
          </a:blip>
          <a:stretch>
            <a:fillRect/>
          </a:stretch>
        </p:blipFill>
        <p:spPr>
          <a:xfrm>
            <a:off x="888456" y="2180405"/>
            <a:ext cx="132109" cy="98930"/>
          </a:xfrm>
          <a:prstGeom prst="rect">
            <a:avLst/>
          </a:prstGeom>
        </p:spPr>
      </p:pic>
      <p:pic>
        <p:nvPicPr>
          <p:cNvPr id="440" name="Resim 58" descr="\documentclass{article}&#10;\usepackage{amsmath}&#10;\pagestyle{empty}&#10;\begin{document}&#10;&#10;&#10;$r^{n_r}_{m_{11}}$&#10;&#10;\end{document}" title="IguanaTex Bitmap Display">
            <a:extLst>
              <a:ext uri="{FF2B5EF4-FFF2-40B4-BE49-F238E27FC236}">
                <a16:creationId xmlns:a16="http://schemas.microsoft.com/office/drawing/2014/main" id="{D3171716-A4B4-428D-A92B-71A0D1D7431F}"/>
              </a:ext>
            </a:extLst>
          </p:cNvPr>
          <p:cNvPicPr>
            <a:picLocks noChangeAspect="1"/>
          </p:cNvPicPr>
          <p:nvPr>
            <p:custDataLst>
              <p:tags r:id="rId2"/>
            </p:custDataLst>
          </p:nvPr>
        </p:nvPicPr>
        <p:blipFill>
          <a:blip r:embed="rId179">
            <a:extLst>
              <a:ext uri="{28A0092B-C50C-407E-A947-70E740481C1C}">
                <a14:useLocalDpi xmlns:a14="http://schemas.microsoft.com/office/drawing/2010/main" val="0"/>
              </a:ext>
            </a:extLst>
          </a:blip>
          <a:stretch>
            <a:fillRect/>
          </a:stretch>
        </p:blipFill>
        <p:spPr>
          <a:xfrm>
            <a:off x="877264" y="2543725"/>
            <a:ext cx="133578" cy="86174"/>
          </a:xfrm>
          <a:prstGeom prst="rect">
            <a:avLst/>
          </a:prstGeom>
        </p:spPr>
      </p:pic>
      <p:pic>
        <p:nvPicPr>
          <p:cNvPr id="441" name="Resim 54" descr="\documentclass{article}&#10;\usepackage{amsmath}&#10;\pagestyle{empty}&#10;\begin{document}&#10;&#10;$r^{1}_{m_{11}}$&#10;&#10;\end{document}" title="IguanaTex Bitmap Display">
            <a:extLst>
              <a:ext uri="{FF2B5EF4-FFF2-40B4-BE49-F238E27FC236}">
                <a16:creationId xmlns:a16="http://schemas.microsoft.com/office/drawing/2014/main" id="{E57705ED-3070-43D5-93B2-F50C3967C942}"/>
              </a:ext>
            </a:extLst>
          </p:cNvPr>
          <p:cNvPicPr>
            <a:picLocks noChangeAspect="1"/>
          </p:cNvPicPr>
          <p:nvPr>
            <p:custDataLst>
              <p:tags r:id="rId3"/>
            </p:custDataLst>
          </p:nvPr>
        </p:nvPicPr>
        <p:blipFill>
          <a:blip r:embed="rId180">
            <a:extLst>
              <a:ext uri="{28A0092B-C50C-407E-A947-70E740481C1C}">
                <a14:useLocalDpi xmlns:a14="http://schemas.microsoft.com/office/drawing/2010/main" val="0"/>
              </a:ext>
            </a:extLst>
          </a:blip>
          <a:stretch>
            <a:fillRect/>
          </a:stretch>
        </p:blipFill>
        <p:spPr>
          <a:xfrm>
            <a:off x="888185" y="2008464"/>
            <a:ext cx="132379" cy="99196"/>
          </a:xfrm>
          <a:prstGeom prst="rect">
            <a:avLst/>
          </a:prstGeom>
        </p:spPr>
      </p:pic>
      <p:sp>
        <p:nvSpPr>
          <p:cNvPr id="442" name="Metin kutusu 265">
            <a:extLst>
              <a:ext uri="{FF2B5EF4-FFF2-40B4-BE49-F238E27FC236}">
                <a16:creationId xmlns:a16="http://schemas.microsoft.com/office/drawing/2014/main" id="{D36C0EAD-B98A-4D85-8E54-7CD0661FDFC1}"/>
              </a:ext>
            </a:extLst>
          </p:cNvPr>
          <p:cNvSpPr txBox="1"/>
          <p:nvPr/>
        </p:nvSpPr>
        <p:spPr>
          <a:xfrm rot="5400000">
            <a:off x="898154" y="2292980"/>
            <a:ext cx="146546" cy="244362"/>
          </a:xfrm>
          <a:prstGeom prst="rect">
            <a:avLst/>
          </a:prstGeom>
          <a:noFill/>
        </p:spPr>
        <p:txBody>
          <a:bodyPr wrap="square" rtlCol="0">
            <a:spAutoFit/>
          </a:bodyPr>
          <a:lstStyle/>
          <a:p>
            <a:pPr defTabSz="914400">
              <a:defRPr/>
            </a:pPr>
            <a:r>
              <a:rPr lang="tr-TR" sz="988" kern="0">
                <a:solidFill>
                  <a:prstClr val="black"/>
                </a:solidFill>
              </a:rPr>
              <a:t>…</a:t>
            </a:r>
          </a:p>
        </p:txBody>
      </p:sp>
      <p:sp>
        <p:nvSpPr>
          <p:cNvPr id="443" name="Dikdörtgen: Köşeleri Yuvarlatılmış 292">
            <a:extLst>
              <a:ext uri="{FF2B5EF4-FFF2-40B4-BE49-F238E27FC236}">
                <a16:creationId xmlns:a16="http://schemas.microsoft.com/office/drawing/2014/main" id="{88CB5711-5512-447A-A055-AA9C4789CFB3}"/>
              </a:ext>
            </a:extLst>
          </p:cNvPr>
          <p:cNvSpPr/>
          <p:nvPr/>
        </p:nvSpPr>
        <p:spPr>
          <a:xfrm>
            <a:off x="368768" y="1107390"/>
            <a:ext cx="2224979" cy="4783270"/>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45" name="Dikdörtgen: Köşeleri Yuvarlatılmış 325">
            <a:extLst>
              <a:ext uri="{FF2B5EF4-FFF2-40B4-BE49-F238E27FC236}">
                <a16:creationId xmlns:a16="http://schemas.microsoft.com/office/drawing/2014/main" id="{03BCD558-F800-4B5A-8AE7-C8FC5531325F}"/>
              </a:ext>
            </a:extLst>
          </p:cNvPr>
          <p:cNvSpPr/>
          <p:nvPr/>
        </p:nvSpPr>
        <p:spPr>
          <a:xfrm>
            <a:off x="1566334" y="1642538"/>
            <a:ext cx="893338" cy="2745787"/>
          </a:xfrm>
          <a:prstGeom prst="roundRect">
            <a:avLst/>
          </a:prstGeom>
          <a:solidFill>
            <a:srgbClr val="4472C4">
              <a:lumMod val="60000"/>
              <a:lumOff val="40000"/>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46" name="Metin kutusu 326">
            <a:extLst>
              <a:ext uri="{FF2B5EF4-FFF2-40B4-BE49-F238E27FC236}">
                <a16:creationId xmlns:a16="http://schemas.microsoft.com/office/drawing/2014/main" id="{29B7ADAB-273A-4DB7-92C5-AA277E7CFD86}"/>
              </a:ext>
            </a:extLst>
          </p:cNvPr>
          <p:cNvSpPr txBox="1"/>
          <p:nvPr/>
        </p:nvSpPr>
        <p:spPr>
          <a:xfrm rot="2721687">
            <a:off x="1900152" y="2611381"/>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47" name="Dikdörtgen 327">
            <a:extLst>
              <a:ext uri="{FF2B5EF4-FFF2-40B4-BE49-F238E27FC236}">
                <a16:creationId xmlns:a16="http://schemas.microsoft.com/office/drawing/2014/main" id="{179CE3C3-D731-4BCA-A24D-554BCFB3A822}"/>
              </a:ext>
            </a:extLst>
          </p:cNvPr>
          <p:cNvSpPr/>
          <p:nvPr/>
        </p:nvSpPr>
        <p:spPr>
          <a:xfrm>
            <a:off x="1891190" y="1960081"/>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48" name="Metin kutusu 328">
            <a:extLst>
              <a:ext uri="{FF2B5EF4-FFF2-40B4-BE49-F238E27FC236}">
                <a16:creationId xmlns:a16="http://schemas.microsoft.com/office/drawing/2014/main" id="{CA72AF5B-2CAD-4A38-834D-73742F453E1B}"/>
              </a:ext>
            </a:extLst>
          </p:cNvPr>
          <p:cNvSpPr txBox="1"/>
          <p:nvPr/>
        </p:nvSpPr>
        <p:spPr>
          <a:xfrm rot="18617643">
            <a:off x="2009714" y="3989047"/>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49" name="Metin kutusu 330">
            <a:extLst>
              <a:ext uri="{FF2B5EF4-FFF2-40B4-BE49-F238E27FC236}">
                <a16:creationId xmlns:a16="http://schemas.microsoft.com/office/drawing/2014/main" id="{C66F3558-03DF-471E-B79A-08880A9EFEF4}"/>
              </a:ext>
            </a:extLst>
          </p:cNvPr>
          <p:cNvSpPr txBox="1"/>
          <p:nvPr/>
        </p:nvSpPr>
        <p:spPr>
          <a:xfrm rot="16200000">
            <a:off x="1798715" y="3444562"/>
            <a:ext cx="228755" cy="389337"/>
          </a:xfrm>
          <a:prstGeom prst="rect">
            <a:avLst/>
          </a:prstGeom>
          <a:noFill/>
        </p:spPr>
        <p:txBody>
          <a:bodyPr wrap="square" rtlCol="0">
            <a:spAutoFit/>
          </a:bodyPr>
          <a:lstStyle/>
          <a:p>
            <a:pPr defTabSz="914400">
              <a:defRPr/>
            </a:pPr>
            <a:r>
              <a:rPr lang="tr-TR" sz="1930" kern="0">
                <a:solidFill>
                  <a:prstClr val="black"/>
                </a:solidFill>
              </a:rPr>
              <a:t>…</a:t>
            </a:r>
          </a:p>
        </p:txBody>
      </p:sp>
      <p:grpSp>
        <p:nvGrpSpPr>
          <p:cNvPr id="450" name="Grup 280">
            <a:extLst>
              <a:ext uri="{FF2B5EF4-FFF2-40B4-BE49-F238E27FC236}">
                <a16:creationId xmlns:a16="http://schemas.microsoft.com/office/drawing/2014/main" id="{56A61A47-F1AA-43D4-B801-F95F4D9468B5}"/>
              </a:ext>
            </a:extLst>
          </p:cNvPr>
          <p:cNvGrpSpPr/>
          <p:nvPr/>
        </p:nvGrpSpPr>
        <p:grpSpPr>
          <a:xfrm>
            <a:off x="1866202" y="3503336"/>
            <a:ext cx="251087" cy="772884"/>
            <a:chOff x="15003885" y="6635818"/>
            <a:chExt cx="668850" cy="2113541"/>
          </a:xfrm>
        </p:grpSpPr>
        <p:sp>
          <p:nvSpPr>
            <p:cNvPr id="451" name="Dikdörtgen 329">
              <a:extLst>
                <a:ext uri="{FF2B5EF4-FFF2-40B4-BE49-F238E27FC236}">
                  <a16:creationId xmlns:a16="http://schemas.microsoft.com/office/drawing/2014/main" id="{73CEE7F4-CB28-490A-9927-83555A557CE2}"/>
                </a:ext>
              </a:extLst>
            </p:cNvPr>
            <p:cNvSpPr/>
            <p:nvPr/>
          </p:nvSpPr>
          <p:spPr>
            <a:xfrm>
              <a:off x="15003885" y="6635818"/>
              <a:ext cx="605891" cy="2113541"/>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52" name="Metin kutusu 335">
              <a:extLst>
                <a:ext uri="{FF2B5EF4-FFF2-40B4-BE49-F238E27FC236}">
                  <a16:creationId xmlns:a16="http://schemas.microsoft.com/office/drawing/2014/main" id="{D246BB7D-4196-45D6-927D-5C3111CF1318}"/>
                </a:ext>
              </a:extLst>
            </p:cNvPr>
            <p:cNvSpPr txBox="1"/>
            <p:nvPr/>
          </p:nvSpPr>
          <p:spPr>
            <a:xfrm rot="5400000">
              <a:off x="15146893" y="7602489"/>
              <a:ext cx="400747" cy="650936"/>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453" name="Resim 91" descr="\documentclass{article}&#10;\usepackage{amsmath}&#10;\pagestyle{empty}&#10;\begin{document}&#10;&#10;&#10;$n_{m_{11}}^{2}$&#10;&#10;\end{document}" title="IguanaTex Bitmap Display">
            <a:extLst>
              <a:ext uri="{FF2B5EF4-FFF2-40B4-BE49-F238E27FC236}">
                <a16:creationId xmlns:a16="http://schemas.microsoft.com/office/drawing/2014/main" id="{3DF91A35-28B1-454D-85DB-86EFDDDAD25F}"/>
              </a:ext>
            </a:extLst>
          </p:cNvPr>
          <p:cNvPicPr>
            <a:picLocks noChangeAspect="1"/>
          </p:cNvPicPr>
          <p:nvPr>
            <p:custDataLst>
              <p:tags r:id="rId4"/>
            </p:custDataLst>
          </p:nvPr>
        </p:nvPicPr>
        <p:blipFill>
          <a:blip r:embed="rId181">
            <a:extLst>
              <a:ext uri="{28A0092B-C50C-407E-A947-70E740481C1C}">
                <a14:useLocalDpi xmlns:a14="http://schemas.microsoft.com/office/drawing/2010/main" val="0"/>
              </a:ext>
            </a:extLst>
          </a:blip>
          <a:stretch>
            <a:fillRect/>
          </a:stretch>
        </p:blipFill>
        <p:spPr>
          <a:xfrm>
            <a:off x="1928481" y="2190216"/>
            <a:ext cx="144123" cy="99259"/>
          </a:xfrm>
          <a:prstGeom prst="rect">
            <a:avLst/>
          </a:prstGeom>
        </p:spPr>
      </p:pic>
      <p:pic>
        <p:nvPicPr>
          <p:cNvPr id="454" name="Resim 93" descr="\documentclass{article}&#10;\usepackage{amsmath}&#10;\pagestyle{empty}&#10;\begin{document}&#10;&#10;&#10;$n_{m_{11}}^{n_r}$&#10;&#10;\end{document}" title="IguanaTex Bitmap Display">
            <a:extLst>
              <a:ext uri="{FF2B5EF4-FFF2-40B4-BE49-F238E27FC236}">
                <a16:creationId xmlns:a16="http://schemas.microsoft.com/office/drawing/2014/main" id="{A445C04D-1856-4E8A-B469-931B7B45F2E4}"/>
              </a:ext>
            </a:extLst>
          </p:cNvPr>
          <p:cNvPicPr>
            <a:picLocks noChangeAspect="1"/>
          </p:cNvPicPr>
          <p:nvPr>
            <p:custDataLst>
              <p:tags r:id="rId5"/>
            </p:custDataLst>
          </p:nvPr>
        </p:nvPicPr>
        <p:blipFill>
          <a:blip r:embed="rId182">
            <a:extLst>
              <a:ext uri="{28A0092B-C50C-407E-A947-70E740481C1C}">
                <a14:useLocalDpi xmlns:a14="http://schemas.microsoft.com/office/drawing/2010/main" val="0"/>
              </a:ext>
            </a:extLst>
          </a:blip>
          <a:stretch>
            <a:fillRect/>
          </a:stretch>
        </p:blipFill>
        <p:spPr>
          <a:xfrm>
            <a:off x="1920097" y="2563206"/>
            <a:ext cx="145624" cy="86537"/>
          </a:xfrm>
          <a:prstGeom prst="rect">
            <a:avLst/>
          </a:prstGeom>
        </p:spPr>
      </p:pic>
      <p:pic>
        <p:nvPicPr>
          <p:cNvPr id="455" name="Resim 32" descr="\documentclass{article}&#10;\usepackage{amsmath}&#10;\pagestyle{empty}&#10;\begin{document}&#10;&#10;$n_{m_{11}}^{1}$&#10;&#10;\end{document}" title="IguanaTex Bitmap Display">
            <a:extLst>
              <a:ext uri="{FF2B5EF4-FFF2-40B4-BE49-F238E27FC236}">
                <a16:creationId xmlns:a16="http://schemas.microsoft.com/office/drawing/2014/main" id="{C4C25108-89BC-41FB-A243-002EB010A635}"/>
              </a:ext>
            </a:extLst>
          </p:cNvPr>
          <p:cNvPicPr>
            <a:picLocks noChangeAspect="1"/>
          </p:cNvPicPr>
          <p:nvPr>
            <p:custDataLst>
              <p:tags r:id="rId6"/>
            </p:custDataLst>
          </p:nvPr>
        </p:nvPicPr>
        <p:blipFill>
          <a:blip r:embed="rId183">
            <a:extLst>
              <a:ext uri="{28A0092B-C50C-407E-A947-70E740481C1C}">
                <a14:useLocalDpi xmlns:a14="http://schemas.microsoft.com/office/drawing/2010/main" val="0"/>
              </a:ext>
            </a:extLst>
          </a:blip>
          <a:stretch>
            <a:fillRect/>
          </a:stretch>
        </p:blipFill>
        <p:spPr>
          <a:xfrm>
            <a:off x="1928482" y="2040593"/>
            <a:ext cx="144017" cy="98930"/>
          </a:xfrm>
          <a:prstGeom prst="rect">
            <a:avLst/>
          </a:prstGeom>
        </p:spPr>
      </p:pic>
      <p:sp>
        <p:nvSpPr>
          <p:cNvPr id="456" name="Metin kutusu 344">
            <a:extLst>
              <a:ext uri="{FF2B5EF4-FFF2-40B4-BE49-F238E27FC236}">
                <a16:creationId xmlns:a16="http://schemas.microsoft.com/office/drawing/2014/main" id="{332A6FBD-762A-4013-B1AE-0EEA1AA8EB2F}"/>
              </a:ext>
            </a:extLst>
          </p:cNvPr>
          <p:cNvSpPr txBox="1"/>
          <p:nvPr/>
        </p:nvSpPr>
        <p:spPr>
          <a:xfrm rot="5400000">
            <a:off x="1942511" y="2312522"/>
            <a:ext cx="146546" cy="244362"/>
          </a:xfrm>
          <a:prstGeom prst="rect">
            <a:avLst/>
          </a:prstGeom>
          <a:noFill/>
        </p:spPr>
        <p:txBody>
          <a:bodyPr wrap="square" rtlCol="0">
            <a:spAutoFit/>
          </a:bodyPr>
          <a:lstStyle/>
          <a:p>
            <a:pPr defTabSz="914400">
              <a:defRPr/>
            </a:pPr>
            <a:r>
              <a:rPr lang="tr-TR" sz="988" kern="0">
                <a:solidFill>
                  <a:prstClr val="black"/>
                </a:solidFill>
              </a:rPr>
              <a:t>…</a:t>
            </a:r>
          </a:p>
        </p:txBody>
      </p:sp>
      <p:cxnSp>
        <p:nvCxnSpPr>
          <p:cNvPr id="457" name="Bağlayıcı: Dirsek 417">
            <a:extLst>
              <a:ext uri="{FF2B5EF4-FFF2-40B4-BE49-F238E27FC236}">
                <a16:creationId xmlns:a16="http://schemas.microsoft.com/office/drawing/2014/main" id="{56848488-66B8-40E6-962D-2074DB15E372}"/>
              </a:ext>
            </a:extLst>
          </p:cNvPr>
          <p:cNvCxnSpPr>
            <a:cxnSpLocks/>
            <a:stCxn id="635" idx="3"/>
          </p:cNvCxnSpPr>
          <p:nvPr/>
        </p:nvCxnSpPr>
        <p:spPr>
          <a:xfrm flipV="1">
            <a:off x="1663323" y="4388325"/>
            <a:ext cx="379234" cy="1051005"/>
          </a:xfrm>
          <a:prstGeom prst="bentConnector2">
            <a:avLst/>
          </a:prstGeom>
          <a:noFill/>
          <a:ln w="50800" cap="flat" cmpd="sng" algn="ctr">
            <a:solidFill>
              <a:sysClr val="windowText" lastClr="000000"/>
            </a:solidFill>
            <a:prstDash val="solid"/>
            <a:miter lim="800000"/>
            <a:tailEnd type="triangle"/>
          </a:ln>
          <a:effectLst/>
        </p:spPr>
      </p:cxnSp>
      <p:sp>
        <p:nvSpPr>
          <p:cNvPr id="458" name="Dikdörtgen 510">
            <a:extLst>
              <a:ext uri="{FF2B5EF4-FFF2-40B4-BE49-F238E27FC236}">
                <a16:creationId xmlns:a16="http://schemas.microsoft.com/office/drawing/2014/main" id="{F446C85D-3B85-489A-9C0C-CF34F72BEA84}"/>
              </a:ext>
            </a:extLst>
          </p:cNvPr>
          <p:cNvSpPr/>
          <p:nvPr/>
        </p:nvSpPr>
        <p:spPr>
          <a:xfrm>
            <a:off x="3688239" y="4074328"/>
            <a:ext cx="1136880" cy="76266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pic>
        <p:nvPicPr>
          <p:cNvPr id="459" name="Resim 120" descr="\documentclass{article}&#10;\usepackage{amsmath}&#10;\pagestyle{empty}&#10;\begin{document}&#10;&#10;&#10;$$\begin{pmatrix}&#10;    || n^{1}_{m_{11}}, ..., n^{1}_{m_{n_f 1}}||_2  \\&#10;    \vdots \\&#10;    || n^{n_r}_{m_{11}}, ..., n^{n_r}_{m_{n_f 1}}||_2&#10;\end{pmatrix}$$&#10;&#10;&#10;\end{document}" title="IguanaTex Bitmap Display">
            <a:extLst>
              <a:ext uri="{FF2B5EF4-FFF2-40B4-BE49-F238E27FC236}">
                <a16:creationId xmlns:a16="http://schemas.microsoft.com/office/drawing/2014/main" id="{0B7F762A-EC93-4DD3-8DF6-15A951FD08E9}"/>
              </a:ext>
            </a:extLst>
          </p:cNvPr>
          <p:cNvPicPr>
            <a:picLocks noChangeAspect="1"/>
          </p:cNvPicPr>
          <p:nvPr>
            <p:custDataLst>
              <p:tags r:id="rId7"/>
            </p:custDataLst>
          </p:nvPr>
        </p:nvPicPr>
        <p:blipFill>
          <a:blip r:embed="rId184">
            <a:extLst>
              <a:ext uri="{28A0092B-C50C-407E-A947-70E740481C1C}">
                <a14:useLocalDpi xmlns:a14="http://schemas.microsoft.com/office/drawing/2010/main" val="0"/>
              </a:ext>
            </a:extLst>
          </a:blip>
          <a:stretch>
            <a:fillRect/>
          </a:stretch>
        </p:blipFill>
        <p:spPr>
          <a:xfrm>
            <a:off x="3752883" y="4169944"/>
            <a:ext cx="956425" cy="522036"/>
          </a:xfrm>
          <a:prstGeom prst="rect">
            <a:avLst/>
          </a:prstGeom>
        </p:spPr>
      </p:pic>
      <p:sp>
        <p:nvSpPr>
          <p:cNvPr id="460" name="Dikdörtgen 476">
            <a:extLst>
              <a:ext uri="{FF2B5EF4-FFF2-40B4-BE49-F238E27FC236}">
                <a16:creationId xmlns:a16="http://schemas.microsoft.com/office/drawing/2014/main" id="{C94FBC59-ABAB-4212-9BBF-F940B5CEFA65}"/>
              </a:ext>
            </a:extLst>
          </p:cNvPr>
          <p:cNvSpPr/>
          <p:nvPr/>
        </p:nvSpPr>
        <p:spPr>
          <a:xfrm>
            <a:off x="3840650" y="4295734"/>
            <a:ext cx="1144456" cy="766385"/>
          </a:xfrm>
          <a:prstGeom prst="rect">
            <a:avLst/>
          </a:prstGeom>
          <a:solidFill>
            <a:srgbClr val="9DC3E6"/>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pic>
        <p:nvPicPr>
          <p:cNvPr id="461" name="Resim 118" descr="\documentclass{article}&#10;\usepackage{amsmath}&#10;\pagestyle{empty}&#10;\begin{document}&#10;&#10;&#10;$\begin{pmatrix}&#10;    || n^{1}_{m_{1n_v}}, ..., n^{1}_{m_{n_f n_v}}||_2  \\&#10;    \vdots \\&#10;    || n^{n_r}_{m_{1n_v}}, ..., n^{n_r}_{m_{n_f n_v}}||_2&#10;\end{pmatrix}$&#10;&#10;&#10;\end{document}" title="IguanaTex Bitmap Display">
            <a:extLst>
              <a:ext uri="{FF2B5EF4-FFF2-40B4-BE49-F238E27FC236}">
                <a16:creationId xmlns:a16="http://schemas.microsoft.com/office/drawing/2014/main" id="{78D4CFC1-77E5-4D14-984D-94D6CAB825D4}"/>
              </a:ext>
            </a:extLst>
          </p:cNvPr>
          <p:cNvPicPr>
            <a:picLocks noChangeAspect="1"/>
          </p:cNvPicPr>
          <p:nvPr>
            <p:custDataLst>
              <p:tags r:id="rId8"/>
            </p:custDataLst>
          </p:nvPr>
        </p:nvPicPr>
        <p:blipFill>
          <a:blip r:embed="rId185">
            <a:extLst>
              <a:ext uri="{28A0092B-C50C-407E-A947-70E740481C1C}">
                <a14:useLocalDpi xmlns:a14="http://schemas.microsoft.com/office/drawing/2010/main" val="0"/>
              </a:ext>
            </a:extLst>
          </a:blip>
          <a:stretch>
            <a:fillRect/>
          </a:stretch>
        </p:blipFill>
        <p:spPr>
          <a:xfrm>
            <a:off x="3896169" y="4391044"/>
            <a:ext cx="1066812" cy="524109"/>
          </a:xfrm>
          <a:prstGeom prst="rect">
            <a:avLst/>
          </a:prstGeom>
        </p:spPr>
      </p:pic>
      <p:sp>
        <p:nvSpPr>
          <p:cNvPr id="462" name="Metin kutusu 480">
            <a:extLst>
              <a:ext uri="{FF2B5EF4-FFF2-40B4-BE49-F238E27FC236}">
                <a16:creationId xmlns:a16="http://schemas.microsoft.com/office/drawing/2014/main" id="{733ACABE-B124-4718-BDD1-603E71DBAA26}"/>
              </a:ext>
            </a:extLst>
          </p:cNvPr>
          <p:cNvSpPr txBox="1"/>
          <p:nvPr/>
        </p:nvSpPr>
        <p:spPr>
          <a:xfrm rot="2721687" flipH="1">
            <a:off x="3708096" y="4712226"/>
            <a:ext cx="100872" cy="280718"/>
          </a:xfrm>
          <a:prstGeom prst="rect">
            <a:avLst/>
          </a:prstGeom>
          <a:noFill/>
        </p:spPr>
        <p:txBody>
          <a:bodyPr wrap="square" rtlCol="0">
            <a:spAutoFit/>
          </a:bodyPr>
          <a:lstStyle/>
          <a:p>
            <a:pPr defTabSz="914400">
              <a:defRPr/>
            </a:pPr>
            <a:r>
              <a:rPr lang="tr-TR" sz="1224" kern="0">
                <a:solidFill>
                  <a:prstClr val="black"/>
                </a:solidFill>
              </a:rPr>
              <a:t>…</a:t>
            </a:r>
          </a:p>
        </p:txBody>
      </p:sp>
      <p:cxnSp>
        <p:nvCxnSpPr>
          <p:cNvPr id="463" name="Bağlayıcı: Dirsek 481">
            <a:extLst>
              <a:ext uri="{FF2B5EF4-FFF2-40B4-BE49-F238E27FC236}">
                <a16:creationId xmlns:a16="http://schemas.microsoft.com/office/drawing/2014/main" id="{E078E084-CF5B-496D-A408-3D4A305CA7E9}"/>
              </a:ext>
            </a:extLst>
          </p:cNvPr>
          <p:cNvCxnSpPr>
            <a:cxnSpLocks/>
            <a:stCxn id="704" idx="3"/>
            <a:endCxn id="460" idx="2"/>
          </p:cNvCxnSpPr>
          <p:nvPr/>
        </p:nvCxnSpPr>
        <p:spPr>
          <a:xfrm flipV="1">
            <a:off x="3954644" y="5062119"/>
            <a:ext cx="458235" cy="373021"/>
          </a:xfrm>
          <a:prstGeom prst="bentConnector2">
            <a:avLst/>
          </a:prstGeom>
          <a:noFill/>
          <a:ln w="50800" cap="flat" cmpd="sng" algn="ctr">
            <a:solidFill>
              <a:sysClr val="windowText" lastClr="000000"/>
            </a:solidFill>
            <a:prstDash val="solid"/>
            <a:miter lim="800000"/>
            <a:tailEnd type="triangle"/>
          </a:ln>
          <a:effectLst/>
        </p:spPr>
      </p:cxnSp>
      <p:sp>
        <p:nvSpPr>
          <p:cNvPr id="469" name="Metin kutusu 332">
            <a:extLst>
              <a:ext uri="{FF2B5EF4-FFF2-40B4-BE49-F238E27FC236}">
                <a16:creationId xmlns:a16="http://schemas.microsoft.com/office/drawing/2014/main" id="{996FDA07-9E74-4553-9F49-BA7B1D3C791C}"/>
              </a:ext>
            </a:extLst>
          </p:cNvPr>
          <p:cNvSpPr txBox="1"/>
          <p:nvPr/>
        </p:nvSpPr>
        <p:spPr>
          <a:xfrm>
            <a:off x="638874" y="1185320"/>
            <a:ext cx="1763069" cy="352404"/>
          </a:xfrm>
          <a:prstGeom prst="rect">
            <a:avLst/>
          </a:prstGeom>
          <a:noFill/>
        </p:spPr>
        <p:txBody>
          <a:bodyPr wrap="square" rtlCol="0">
            <a:spAutoFit/>
          </a:bodyPr>
          <a:lstStyle/>
          <a:p>
            <a:pPr algn="ctr"/>
            <a:r>
              <a:rPr lang="tr-TR" sz="845" b="1" dirty="0">
                <a:solidFill>
                  <a:prstClr val="black"/>
                </a:solidFill>
                <a:latin typeface="Arial" panose="020B0604020202020204" pitchFamily="34" charset="0"/>
                <a:cs typeface="Arial" panose="020B0604020202020204" pitchFamily="34" charset="0"/>
              </a:rPr>
              <a:t>B) Normalizing extracted feature vectors</a:t>
            </a:r>
          </a:p>
        </p:txBody>
      </p:sp>
      <p:sp>
        <p:nvSpPr>
          <p:cNvPr id="470" name="Metin kutusu 334">
            <a:extLst>
              <a:ext uri="{FF2B5EF4-FFF2-40B4-BE49-F238E27FC236}">
                <a16:creationId xmlns:a16="http://schemas.microsoft.com/office/drawing/2014/main" id="{6B4313ED-BC2B-40AC-9B0D-C02743EDD409}"/>
              </a:ext>
            </a:extLst>
          </p:cNvPr>
          <p:cNvSpPr txBox="1"/>
          <p:nvPr/>
        </p:nvSpPr>
        <p:spPr>
          <a:xfrm>
            <a:off x="2990094" y="3684074"/>
            <a:ext cx="2389138" cy="352404"/>
          </a:xfrm>
          <a:prstGeom prst="rect">
            <a:avLst/>
          </a:prstGeom>
          <a:noFill/>
        </p:spPr>
        <p:txBody>
          <a:bodyPr wrap="square" rtlCol="0">
            <a:spAutoFit/>
          </a:bodyPr>
          <a:lstStyle/>
          <a:p>
            <a:pPr algn="ctr"/>
            <a:r>
              <a:rPr lang="tr-TR" sz="845" b="1" dirty="0">
                <a:solidFill>
                  <a:prstClr val="black"/>
                </a:solidFill>
                <a:latin typeface="Arial" panose="020B0604020202020204" pitchFamily="34" charset="0"/>
                <a:cs typeface="Arial" panose="020B0604020202020204" pitchFamily="34" charset="0"/>
              </a:rPr>
              <a:t>C) Calculating        norm of each feature across all vectors</a:t>
            </a:r>
          </a:p>
        </p:txBody>
      </p:sp>
      <p:pic>
        <p:nvPicPr>
          <p:cNvPr id="492" name="Resim 298" descr="\documentclass{article}&#10;\usepackage{amsmath}&#10;\pagestyle{empty}&#10;\begin{document}&#10;&#10;&#10; $f($&#10;&#10;\end{document}" title="IguanaTex Bitmap Display">
            <a:extLst>
              <a:ext uri="{FF2B5EF4-FFF2-40B4-BE49-F238E27FC236}">
                <a16:creationId xmlns:a16="http://schemas.microsoft.com/office/drawing/2014/main" id="{D63A0B5C-01FD-4FD4-BB6D-A1AE71828B19}"/>
              </a:ext>
            </a:extLst>
          </p:cNvPr>
          <p:cNvPicPr>
            <a:picLocks noChangeAspect="1"/>
          </p:cNvPicPr>
          <p:nvPr>
            <p:custDataLst>
              <p:tags r:id="rId9"/>
            </p:custDataLst>
          </p:nvPr>
        </p:nvPicPr>
        <p:blipFill>
          <a:blip r:embed="rId186">
            <a:extLst>
              <a:ext uri="{28A0092B-C50C-407E-A947-70E740481C1C}">
                <a14:useLocalDpi xmlns:a14="http://schemas.microsoft.com/office/drawing/2010/main" val="0"/>
              </a:ext>
            </a:extLst>
          </a:blip>
          <a:stretch>
            <a:fillRect/>
          </a:stretch>
        </p:blipFill>
        <p:spPr>
          <a:xfrm>
            <a:off x="2892837" y="4074649"/>
            <a:ext cx="770172" cy="935451"/>
          </a:xfrm>
          <a:prstGeom prst="rect">
            <a:avLst/>
          </a:prstGeom>
        </p:spPr>
      </p:pic>
      <p:pic>
        <p:nvPicPr>
          <p:cNvPr id="493" name="Resim 312" descr="\documentclass{article}&#10;\usepackage{amsmath}&#10;\pagestyle{empty}&#10;\begin{document}&#10;&#10;&#10; $)$&#10;&#10;\end{document}" title="IguanaTex Bitmap Display">
            <a:extLst>
              <a:ext uri="{FF2B5EF4-FFF2-40B4-BE49-F238E27FC236}">
                <a16:creationId xmlns:a16="http://schemas.microsoft.com/office/drawing/2014/main" id="{224A7BDE-1A8A-41A1-92E3-30447B5DF783}"/>
              </a:ext>
            </a:extLst>
          </p:cNvPr>
          <p:cNvPicPr>
            <a:picLocks noChangeAspect="1"/>
          </p:cNvPicPr>
          <p:nvPr>
            <p:custDataLst>
              <p:tags r:id="rId10"/>
            </p:custDataLst>
          </p:nvPr>
        </p:nvPicPr>
        <p:blipFill>
          <a:blip r:embed="rId187">
            <a:extLst>
              <a:ext uri="{28A0092B-C50C-407E-A947-70E740481C1C}">
                <a14:useLocalDpi xmlns:a14="http://schemas.microsoft.com/office/drawing/2010/main" val="0"/>
              </a:ext>
            </a:extLst>
          </a:blip>
          <a:stretch>
            <a:fillRect/>
          </a:stretch>
        </p:blipFill>
        <p:spPr>
          <a:xfrm>
            <a:off x="5013476" y="4075686"/>
            <a:ext cx="206649" cy="937204"/>
          </a:xfrm>
          <a:prstGeom prst="rect">
            <a:avLst/>
          </a:prstGeom>
        </p:spPr>
      </p:pic>
      <p:sp>
        <p:nvSpPr>
          <p:cNvPr id="635" name="Dikdörtgen 409">
            <a:extLst>
              <a:ext uri="{FF2B5EF4-FFF2-40B4-BE49-F238E27FC236}">
                <a16:creationId xmlns:a16="http://schemas.microsoft.com/office/drawing/2014/main" id="{0AE8F82E-A625-49A4-B6F1-C6AC90A24B47}"/>
              </a:ext>
            </a:extLst>
          </p:cNvPr>
          <p:cNvSpPr/>
          <p:nvPr/>
        </p:nvSpPr>
        <p:spPr>
          <a:xfrm>
            <a:off x="1017120" y="5150949"/>
            <a:ext cx="646205" cy="576761"/>
          </a:xfrm>
          <a:prstGeom prst="rect">
            <a:avLst/>
          </a:prstGeom>
          <a:solidFill>
            <a:srgbClr val="FFFF66"/>
          </a:solidFill>
          <a:ln w="12700" cap="flat" cmpd="sng" algn="ctr">
            <a:solidFill>
              <a:srgbClr val="4472C4">
                <a:shade val="50000"/>
              </a:srgbClr>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636" name="Dik Üçgen 411">
            <a:extLst>
              <a:ext uri="{FF2B5EF4-FFF2-40B4-BE49-F238E27FC236}">
                <a16:creationId xmlns:a16="http://schemas.microsoft.com/office/drawing/2014/main" id="{60C7418A-B27A-47A5-839C-0108DF68A6CE}"/>
              </a:ext>
            </a:extLst>
          </p:cNvPr>
          <p:cNvSpPr/>
          <p:nvPr/>
        </p:nvSpPr>
        <p:spPr>
          <a:xfrm rot="5400000">
            <a:off x="1051842" y="5116227"/>
            <a:ext cx="576761" cy="646205"/>
          </a:xfrm>
          <a:prstGeom prst="rtTriangle">
            <a:avLst/>
          </a:prstGeom>
          <a:solidFill>
            <a:srgbClr val="E7E6E6">
              <a:lumMod val="75000"/>
            </a:srgbClr>
          </a:solidFill>
          <a:ln w="127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637" name="Metin kutusu 412">
            <a:extLst>
              <a:ext uri="{FF2B5EF4-FFF2-40B4-BE49-F238E27FC236}">
                <a16:creationId xmlns:a16="http://schemas.microsoft.com/office/drawing/2014/main" id="{B5659A3F-C1BC-422A-8A02-8F1EF5AB54F3}"/>
              </a:ext>
            </a:extLst>
          </p:cNvPr>
          <p:cNvSpPr txBox="1"/>
          <p:nvPr/>
        </p:nvSpPr>
        <p:spPr>
          <a:xfrm>
            <a:off x="955380" y="5246334"/>
            <a:ext cx="471410" cy="222369"/>
          </a:xfrm>
          <a:prstGeom prst="rect">
            <a:avLst/>
          </a:prstGeom>
          <a:noFill/>
          <a:scene3d>
            <a:camera prst="orthographicFront"/>
            <a:lightRig rig="threePt" dir="t"/>
          </a:scene3d>
          <a:sp3d>
            <a:bevelT w="114300" prst="artDeco"/>
          </a:sp3d>
        </p:spPr>
        <p:txBody>
          <a:bodyPr wrap="square" rtlCol="0">
            <a:spAutoFit/>
          </a:bodyPr>
          <a:lstStyle/>
          <a:p>
            <a:pPr defTabSz="914400">
              <a:defRPr/>
            </a:pPr>
            <a:r>
              <a:rPr lang="tr-TR" sz="845" b="1" kern="0" dirty="0">
                <a:solidFill>
                  <a:prstClr val="black"/>
                </a:solidFill>
                <a:latin typeface="Arial" panose="020B0604020202020204" pitchFamily="34" charset="0"/>
                <a:cs typeface="Arial" panose="020B0604020202020204" pitchFamily="34" charset="0"/>
              </a:rPr>
              <a:t>Abs</a:t>
            </a:r>
          </a:p>
        </p:txBody>
      </p:sp>
      <p:grpSp>
        <p:nvGrpSpPr>
          <p:cNvPr id="630" name="Grup 397">
            <a:extLst>
              <a:ext uri="{FF2B5EF4-FFF2-40B4-BE49-F238E27FC236}">
                <a16:creationId xmlns:a16="http://schemas.microsoft.com/office/drawing/2014/main" id="{33404D25-D389-4B32-AAC6-2F15BE4B3B06}"/>
              </a:ext>
            </a:extLst>
          </p:cNvPr>
          <p:cNvGrpSpPr/>
          <p:nvPr/>
        </p:nvGrpSpPr>
        <p:grpSpPr>
          <a:xfrm>
            <a:off x="1178596" y="5394450"/>
            <a:ext cx="421335" cy="673834"/>
            <a:chOff x="8661938" y="11315332"/>
            <a:chExt cx="938902" cy="1682363"/>
          </a:xfrm>
        </p:grpSpPr>
        <p:cxnSp>
          <p:nvCxnSpPr>
            <p:cNvPr id="631" name="Düz Bağlayıcı 399">
              <a:extLst>
                <a:ext uri="{FF2B5EF4-FFF2-40B4-BE49-F238E27FC236}">
                  <a16:creationId xmlns:a16="http://schemas.microsoft.com/office/drawing/2014/main" id="{347EF3A9-5383-4D28-A5BD-72E420A39476}"/>
                </a:ext>
              </a:extLst>
            </p:cNvPr>
            <p:cNvCxnSpPr>
              <a:cxnSpLocks/>
            </p:cNvCxnSpPr>
            <p:nvPr/>
          </p:nvCxnSpPr>
          <p:spPr>
            <a:xfrm>
              <a:off x="9393944" y="11328790"/>
              <a:ext cx="2025" cy="800589"/>
            </a:xfrm>
            <a:prstGeom prst="line">
              <a:avLst/>
            </a:prstGeom>
            <a:noFill/>
            <a:ln w="19050" cap="flat" cmpd="sng" algn="ctr">
              <a:solidFill>
                <a:sysClr val="windowText" lastClr="000000"/>
              </a:solidFill>
              <a:prstDash val="sysDash"/>
              <a:miter lim="800000"/>
            </a:ln>
            <a:effectLst/>
            <a:scene3d>
              <a:camera prst="orthographicFront"/>
              <a:lightRig rig="threePt" dir="t"/>
            </a:scene3d>
            <a:sp3d>
              <a:bevelT w="114300" prst="artDeco"/>
            </a:sp3d>
          </p:spPr>
        </p:cxnSp>
        <p:cxnSp>
          <p:nvCxnSpPr>
            <p:cNvPr id="632" name="Düz Bağlayıcı 401">
              <a:extLst>
                <a:ext uri="{FF2B5EF4-FFF2-40B4-BE49-F238E27FC236}">
                  <a16:creationId xmlns:a16="http://schemas.microsoft.com/office/drawing/2014/main" id="{DDCB1FA3-08DE-418B-9438-20E8A863212F}"/>
                </a:ext>
              </a:extLst>
            </p:cNvPr>
            <p:cNvCxnSpPr>
              <a:cxnSpLocks/>
            </p:cNvCxnSpPr>
            <p:nvPr/>
          </p:nvCxnSpPr>
          <p:spPr>
            <a:xfrm flipH="1">
              <a:off x="9245516" y="11592894"/>
              <a:ext cx="148427" cy="0"/>
            </a:xfrm>
            <a:prstGeom prst="line">
              <a:avLst/>
            </a:prstGeom>
            <a:noFill/>
            <a:ln w="19050" cap="flat" cmpd="sng" algn="ctr">
              <a:solidFill>
                <a:sysClr val="windowText" lastClr="000000"/>
              </a:solidFill>
              <a:prstDash val="solid"/>
              <a:miter lim="800000"/>
            </a:ln>
            <a:effectLst/>
            <a:scene3d>
              <a:camera prst="orthographicFront"/>
              <a:lightRig rig="threePt" dir="t"/>
            </a:scene3d>
            <a:sp3d>
              <a:bevelT w="114300" prst="artDeco"/>
            </a:sp3d>
          </p:spPr>
        </p:cxnSp>
        <p:sp>
          <p:nvSpPr>
            <p:cNvPr id="633" name="Metin kutusu 405">
              <a:extLst>
                <a:ext uri="{FF2B5EF4-FFF2-40B4-BE49-F238E27FC236}">
                  <a16:creationId xmlns:a16="http://schemas.microsoft.com/office/drawing/2014/main" id="{ABDEFD00-F390-40B9-8C10-EC847B453690}"/>
                </a:ext>
              </a:extLst>
            </p:cNvPr>
            <p:cNvSpPr txBox="1"/>
            <p:nvPr/>
          </p:nvSpPr>
          <p:spPr>
            <a:xfrm>
              <a:off x="8661938" y="11412384"/>
              <a:ext cx="764628" cy="360362"/>
            </a:xfrm>
            <a:prstGeom prst="rect">
              <a:avLst/>
            </a:prstGeom>
            <a:noFill/>
            <a:scene3d>
              <a:camera prst="orthographicFront"/>
              <a:lightRig rig="threePt" dir="t"/>
            </a:scene3d>
            <a:sp3d>
              <a:bevelT w="114300" prst="artDeco"/>
            </a:sp3d>
          </p:spPr>
          <p:txBody>
            <a:bodyPr wrap="square" rtlCol="0">
              <a:spAutoFit/>
            </a:bodyPr>
            <a:lstStyle/>
            <a:p>
              <a:pPr defTabSz="914400">
                <a:defRPr/>
              </a:pPr>
              <a:r>
                <a:rPr lang="el-GR" sz="338" kern="0" dirty="0">
                  <a:solidFill>
                    <a:prstClr val="black"/>
                  </a:solidFill>
                  <a:latin typeface="Arial" panose="020B0604020202020204" pitchFamily="34" charset="0"/>
                  <a:cs typeface="Arial" panose="020B0604020202020204" pitchFamily="34" charset="0"/>
                </a:rPr>
                <a:t>σ</a:t>
              </a:r>
              <a:r>
                <a:rPr lang="tr-TR" sz="338" kern="0" dirty="0">
                  <a:solidFill>
                    <a:prstClr val="black"/>
                  </a:solidFill>
                  <a:latin typeface="Arial" panose="020B0604020202020204" pitchFamily="34" charset="0"/>
                  <a:cs typeface="Arial" panose="020B0604020202020204" pitchFamily="34" charset="0"/>
                </a:rPr>
                <a:t> = 1</a:t>
              </a:r>
              <a:endParaRPr lang="el-GR" sz="338" kern="0" dirty="0">
                <a:solidFill>
                  <a:prstClr val="black"/>
                </a:solidFill>
                <a:latin typeface="Arial" panose="020B0604020202020204" pitchFamily="34" charset="0"/>
                <a:cs typeface="Arial" panose="020B0604020202020204" pitchFamily="34" charset="0"/>
              </a:endParaRPr>
            </a:p>
          </p:txBody>
        </p:sp>
        <p:sp>
          <p:nvSpPr>
            <p:cNvPr id="634" name="Yay 407">
              <a:extLst>
                <a:ext uri="{FF2B5EF4-FFF2-40B4-BE49-F238E27FC236}">
                  <a16:creationId xmlns:a16="http://schemas.microsoft.com/office/drawing/2014/main" id="{38DA9F72-E531-405A-B933-84BF21E5A722}"/>
                </a:ext>
              </a:extLst>
            </p:cNvPr>
            <p:cNvSpPr/>
            <p:nvPr/>
          </p:nvSpPr>
          <p:spPr>
            <a:xfrm>
              <a:off x="9187047" y="11315332"/>
              <a:ext cx="413793" cy="1682363"/>
            </a:xfrm>
            <a:prstGeom prst="arc">
              <a:avLst>
                <a:gd name="adj1" fmla="val 11043945"/>
                <a:gd name="adj2" fmla="val 0"/>
              </a:avLst>
            </a:prstGeom>
            <a:noFill/>
            <a:ln w="254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black"/>
                </a:solidFill>
                <a:latin typeface="Calibri" panose="020F0502020204030204"/>
              </a:endParaRPr>
            </a:p>
          </p:txBody>
        </p:sp>
      </p:grpSp>
      <p:sp>
        <p:nvSpPr>
          <p:cNvPr id="638" name="Metin kutusu 413">
            <a:extLst>
              <a:ext uri="{FF2B5EF4-FFF2-40B4-BE49-F238E27FC236}">
                <a16:creationId xmlns:a16="http://schemas.microsoft.com/office/drawing/2014/main" id="{16E5AC65-E24C-4DE2-8B1F-C0F7654E4AFD}"/>
              </a:ext>
            </a:extLst>
          </p:cNvPr>
          <p:cNvSpPr txBox="1"/>
          <p:nvPr/>
        </p:nvSpPr>
        <p:spPr>
          <a:xfrm>
            <a:off x="1509882" y="5583358"/>
            <a:ext cx="59851" cy="144335"/>
          </a:xfrm>
          <a:prstGeom prst="rect">
            <a:avLst/>
          </a:prstGeom>
          <a:noFill/>
        </p:spPr>
        <p:txBody>
          <a:bodyPr wrap="square" rtlCol="0">
            <a:spAutoFit/>
          </a:bodyPr>
          <a:lstStyle/>
          <a:p>
            <a:r>
              <a:rPr lang="tr-TR" sz="338" dirty="0">
                <a:solidFill>
                  <a:prstClr val="black"/>
                </a:solidFill>
                <a:latin typeface="Arial" panose="020B0604020202020204" pitchFamily="34" charset="0"/>
                <a:cs typeface="Arial" panose="020B0604020202020204" pitchFamily="34" charset="0"/>
              </a:rPr>
              <a:t>0</a:t>
            </a:r>
          </a:p>
        </p:txBody>
      </p:sp>
      <p:sp>
        <p:nvSpPr>
          <p:cNvPr id="639" name="Dikdörtgen 331">
            <a:extLst>
              <a:ext uri="{FF2B5EF4-FFF2-40B4-BE49-F238E27FC236}">
                <a16:creationId xmlns:a16="http://schemas.microsoft.com/office/drawing/2014/main" id="{DCCE2F00-8899-4081-A488-C4F29AE35280}"/>
              </a:ext>
            </a:extLst>
          </p:cNvPr>
          <p:cNvSpPr/>
          <p:nvPr/>
        </p:nvSpPr>
        <p:spPr>
          <a:xfrm>
            <a:off x="2093333" y="2199064"/>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640" name="Resim 95" descr="\documentclass{article}&#10;\usepackage{amsmath}&#10;\pagestyle{empty}&#10;\begin{document}&#10;&#10;&#10;$n_{m_{n_f1}}^{2}$&#10;&#10;\end{document}" title="IguanaTex Bitmap Display">
            <a:extLst>
              <a:ext uri="{FF2B5EF4-FFF2-40B4-BE49-F238E27FC236}">
                <a16:creationId xmlns:a16="http://schemas.microsoft.com/office/drawing/2014/main" id="{FD452460-500F-4D6C-B905-E7586AF5F15D}"/>
              </a:ext>
            </a:extLst>
          </p:cNvPr>
          <p:cNvPicPr>
            <a:picLocks noChangeAspect="1"/>
          </p:cNvPicPr>
          <p:nvPr>
            <p:custDataLst>
              <p:tags r:id="rId11"/>
            </p:custDataLst>
          </p:nvPr>
        </p:nvPicPr>
        <p:blipFill>
          <a:blip r:embed="rId188">
            <a:extLst>
              <a:ext uri="{28A0092B-C50C-407E-A947-70E740481C1C}">
                <a14:useLocalDpi xmlns:a14="http://schemas.microsoft.com/office/drawing/2010/main" val="0"/>
              </a:ext>
            </a:extLst>
          </a:blip>
          <a:stretch>
            <a:fillRect/>
          </a:stretch>
        </p:blipFill>
        <p:spPr>
          <a:xfrm>
            <a:off x="2119887" y="2436949"/>
            <a:ext cx="158456" cy="104438"/>
          </a:xfrm>
          <a:prstGeom prst="rect">
            <a:avLst/>
          </a:prstGeom>
        </p:spPr>
      </p:pic>
      <p:pic>
        <p:nvPicPr>
          <p:cNvPr id="641" name="Resim 97" descr="\documentclass{article}&#10;\usepackage{amsmath}&#10;\pagestyle{empty}&#10;\begin{document}&#10;&#10;&#10;$n_{m_{n_f1}}^{n_r}$&#10;&#10;\end{document}" title="IguanaTex Bitmap Display">
            <a:extLst>
              <a:ext uri="{FF2B5EF4-FFF2-40B4-BE49-F238E27FC236}">
                <a16:creationId xmlns:a16="http://schemas.microsoft.com/office/drawing/2014/main" id="{36E6279A-863F-4C50-A5D2-9C01D9823AC8}"/>
              </a:ext>
            </a:extLst>
          </p:cNvPr>
          <p:cNvPicPr>
            <a:picLocks noChangeAspect="1"/>
          </p:cNvPicPr>
          <p:nvPr>
            <p:custDataLst>
              <p:tags r:id="rId12"/>
            </p:custDataLst>
          </p:nvPr>
        </p:nvPicPr>
        <p:blipFill>
          <a:blip r:embed="rId189">
            <a:extLst>
              <a:ext uri="{28A0092B-C50C-407E-A947-70E740481C1C}">
                <a14:useLocalDpi xmlns:a14="http://schemas.microsoft.com/office/drawing/2010/main" val="0"/>
              </a:ext>
            </a:extLst>
          </a:blip>
          <a:stretch>
            <a:fillRect/>
          </a:stretch>
        </p:blipFill>
        <p:spPr>
          <a:xfrm>
            <a:off x="2120850" y="2799271"/>
            <a:ext cx="159061" cy="93936"/>
          </a:xfrm>
          <a:prstGeom prst="rect">
            <a:avLst/>
          </a:prstGeom>
        </p:spPr>
      </p:pic>
      <p:pic>
        <p:nvPicPr>
          <p:cNvPr id="642" name="Resim 38" descr="\documentclass{article}&#10;\usepackage{amsmath}&#10;\pagestyle{empty}&#10;\begin{document}&#10;&#10;$n_{m_{n_f1}}^{1}$&#10;&#10;\end{document}" title="IguanaTex Bitmap Display">
            <a:extLst>
              <a:ext uri="{FF2B5EF4-FFF2-40B4-BE49-F238E27FC236}">
                <a16:creationId xmlns:a16="http://schemas.microsoft.com/office/drawing/2014/main" id="{B13219CC-ACD6-47B1-901D-5FFA2656ADA6}"/>
              </a:ext>
            </a:extLst>
          </p:cNvPr>
          <p:cNvPicPr>
            <a:picLocks noChangeAspect="1"/>
          </p:cNvPicPr>
          <p:nvPr>
            <p:custDataLst>
              <p:tags r:id="rId13"/>
            </p:custDataLst>
          </p:nvPr>
        </p:nvPicPr>
        <p:blipFill>
          <a:blip r:embed="rId190">
            <a:extLst>
              <a:ext uri="{28A0092B-C50C-407E-A947-70E740481C1C}">
                <a14:useLocalDpi xmlns:a14="http://schemas.microsoft.com/office/drawing/2010/main" val="0"/>
              </a:ext>
            </a:extLst>
          </a:blip>
          <a:stretch>
            <a:fillRect/>
          </a:stretch>
        </p:blipFill>
        <p:spPr>
          <a:xfrm>
            <a:off x="2120849" y="2264260"/>
            <a:ext cx="158364" cy="103871"/>
          </a:xfrm>
          <a:prstGeom prst="rect">
            <a:avLst/>
          </a:prstGeom>
        </p:spPr>
      </p:pic>
      <p:sp>
        <p:nvSpPr>
          <p:cNvPr id="643" name="Metin kutusu 348">
            <a:extLst>
              <a:ext uri="{FF2B5EF4-FFF2-40B4-BE49-F238E27FC236}">
                <a16:creationId xmlns:a16="http://schemas.microsoft.com/office/drawing/2014/main" id="{4BAF6385-B374-4901-A031-66DDE5841105}"/>
              </a:ext>
            </a:extLst>
          </p:cNvPr>
          <p:cNvSpPr txBox="1"/>
          <p:nvPr/>
        </p:nvSpPr>
        <p:spPr>
          <a:xfrm rot="5400000">
            <a:off x="2143765" y="2517969"/>
            <a:ext cx="146546" cy="244362"/>
          </a:xfrm>
          <a:prstGeom prst="rect">
            <a:avLst/>
          </a:prstGeom>
          <a:noFill/>
        </p:spPr>
        <p:txBody>
          <a:bodyPr wrap="square" rtlCol="0">
            <a:spAutoFit/>
          </a:bodyPr>
          <a:lstStyle/>
          <a:p>
            <a:pPr defTabSz="914400">
              <a:defRPr/>
            </a:pPr>
            <a:r>
              <a:rPr lang="tr-TR" sz="988" kern="0" dirty="0">
                <a:solidFill>
                  <a:prstClr val="black"/>
                </a:solidFill>
              </a:rPr>
              <a:t>…</a:t>
            </a:r>
          </a:p>
        </p:txBody>
      </p:sp>
      <p:pic>
        <p:nvPicPr>
          <p:cNvPr id="652" name="Resim 30" descr="\documentclass{article}&#10;\usepackage{amsmath}&#10;\pagestyle{empty}&#10;\begin{document}&#10;&#10;&#10;$\mathbf{n}_{m_{fv}} \in \mathbf{R^{n_r x 1}}$&#10;&#10;\end{document}" title="IguanaTex Bitmap Display">
            <a:extLst>
              <a:ext uri="{FF2B5EF4-FFF2-40B4-BE49-F238E27FC236}">
                <a16:creationId xmlns:a16="http://schemas.microsoft.com/office/drawing/2014/main" id="{D6A3429D-1351-4E03-9725-A6856B7B894B}"/>
              </a:ext>
            </a:extLst>
          </p:cNvPr>
          <p:cNvPicPr>
            <a:picLocks noChangeAspect="1"/>
          </p:cNvPicPr>
          <p:nvPr>
            <p:custDataLst>
              <p:tags r:id="rId14"/>
            </p:custDataLst>
          </p:nvPr>
        </p:nvPicPr>
        <p:blipFill>
          <a:blip r:embed="rId191">
            <a:extLst>
              <a:ext uri="{28A0092B-C50C-407E-A947-70E740481C1C}">
                <a14:useLocalDpi xmlns:a14="http://schemas.microsoft.com/office/drawing/2010/main" val="0"/>
              </a:ext>
            </a:extLst>
          </a:blip>
          <a:stretch>
            <a:fillRect/>
          </a:stretch>
        </p:blipFill>
        <p:spPr>
          <a:xfrm>
            <a:off x="1636988" y="1717074"/>
            <a:ext cx="720245" cy="150279"/>
          </a:xfrm>
          <a:prstGeom prst="rect">
            <a:avLst/>
          </a:prstGeom>
        </p:spPr>
      </p:pic>
      <p:grpSp>
        <p:nvGrpSpPr>
          <p:cNvPr id="653" name="Grup 133">
            <a:extLst>
              <a:ext uri="{FF2B5EF4-FFF2-40B4-BE49-F238E27FC236}">
                <a16:creationId xmlns:a16="http://schemas.microsoft.com/office/drawing/2014/main" id="{ED5379FD-B1AE-4895-81CF-9DA3AA6E060D}"/>
              </a:ext>
            </a:extLst>
          </p:cNvPr>
          <p:cNvGrpSpPr/>
          <p:nvPr/>
        </p:nvGrpSpPr>
        <p:grpSpPr>
          <a:xfrm>
            <a:off x="5670079" y="4073691"/>
            <a:ext cx="215738" cy="946820"/>
            <a:chOff x="25742120" y="8842891"/>
            <a:chExt cx="657701" cy="2763652"/>
          </a:xfrm>
        </p:grpSpPr>
        <p:pic>
          <p:nvPicPr>
            <p:cNvPr id="654" name="Resim 123" descr="\documentclass{article}&#10;\usepackage{amsmath}&#10;\pagestyle{empty}&#10;\begin{document}&#10;&#10;&#10;$\mathbf{l}^{1}_m$&#10;&#10;\end{document}" title="IguanaTex Bitmap Display">
              <a:extLst>
                <a:ext uri="{FF2B5EF4-FFF2-40B4-BE49-F238E27FC236}">
                  <a16:creationId xmlns:a16="http://schemas.microsoft.com/office/drawing/2014/main" id="{01DFAA8E-9E62-4A60-AF63-1C9315ABF6D8}"/>
                </a:ext>
              </a:extLst>
            </p:cNvPr>
            <p:cNvPicPr>
              <a:picLocks noChangeAspect="1"/>
            </p:cNvPicPr>
            <p:nvPr>
              <p:custDataLst>
                <p:tags r:id="rId160"/>
              </p:custDataLst>
            </p:nvPr>
          </p:nvPicPr>
          <p:blipFill>
            <a:blip r:embed="rId192">
              <a:extLst>
                <a:ext uri="{28A0092B-C50C-407E-A947-70E740481C1C}">
                  <a14:useLocalDpi xmlns:a14="http://schemas.microsoft.com/office/drawing/2010/main" val="0"/>
                </a:ext>
              </a:extLst>
            </a:blip>
            <a:stretch>
              <a:fillRect/>
            </a:stretch>
          </p:blipFill>
          <p:spPr>
            <a:xfrm>
              <a:off x="25742120" y="8842891"/>
              <a:ext cx="543567" cy="608244"/>
            </a:xfrm>
            <a:prstGeom prst="rect">
              <a:avLst/>
            </a:prstGeom>
            <a:solidFill>
              <a:sysClr val="window" lastClr="FFFFFF">
                <a:alpha val="0"/>
              </a:sysClr>
            </a:solidFill>
          </p:spPr>
        </p:pic>
        <p:pic>
          <p:nvPicPr>
            <p:cNvPr id="655" name="Resim 127" descr="\documentclass{article}&#10;\usepackage{amsmath}&#10;\pagestyle{empty}&#10;\begin{document}&#10;&#10;&#10;$\mathbf{l}^{2}_m$&#10;&#10;\end{document}" title="IguanaTex Bitmap Display">
              <a:extLst>
                <a:ext uri="{FF2B5EF4-FFF2-40B4-BE49-F238E27FC236}">
                  <a16:creationId xmlns:a16="http://schemas.microsoft.com/office/drawing/2014/main" id="{30F91EF5-AC9A-4FE6-AFCE-2652F8058991}"/>
                </a:ext>
              </a:extLst>
            </p:cNvPr>
            <p:cNvPicPr>
              <a:picLocks noChangeAspect="1"/>
            </p:cNvPicPr>
            <p:nvPr>
              <p:custDataLst>
                <p:tags r:id="rId161"/>
              </p:custDataLst>
            </p:nvPr>
          </p:nvPicPr>
          <p:blipFill>
            <a:blip r:embed="rId193">
              <a:extLst>
                <a:ext uri="{28A0092B-C50C-407E-A947-70E740481C1C}">
                  <a14:useLocalDpi xmlns:a14="http://schemas.microsoft.com/office/drawing/2010/main" val="0"/>
                </a:ext>
              </a:extLst>
            </a:blip>
            <a:stretch>
              <a:fillRect/>
            </a:stretch>
          </p:blipFill>
          <p:spPr>
            <a:xfrm>
              <a:off x="25757984" y="9680682"/>
              <a:ext cx="579250" cy="646719"/>
            </a:xfrm>
            <a:prstGeom prst="rect">
              <a:avLst/>
            </a:prstGeom>
          </p:spPr>
        </p:pic>
        <p:pic>
          <p:nvPicPr>
            <p:cNvPr id="656" name="Resim 132" descr="\documentclass{article}&#10;\usepackage{amsmath}&#10;\pagestyle{empty}&#10;\begin{document}&#10;&#10;&#10;$\mathbf{l}^{n_v}_m$&#10;&#10;\end{document}" title="IguanaTex Bitmap Display">
              <a:extLst>
                <a:ext uri="{FF2B5EF4-FFF2-40B4-BE49-F238E27FC236}">
                  <a16:creationId xmlns:a16="http://schemas.microsoft.com/office/drawing/2014/main" id="{9ECC0B64-A044-4713-B1D8-B3D6A03FD6FD}"/>
                </a:ext>
              </a:extLst>
            </p:cNvPr>
            <p:cNvPicPr>
              <a:picLocks noChangeAspect="1"/>
            </p:cNvPicPr>
            <p:nvPr>
              <p:custDataLst>
                <p:tags r:id="rId162"/>
              </p:custDataLst>
            </p:nvPr>
          </p:nvPicPr>
          <p:blipFill>
            <a:blip r:embed="rId194">
              <a:extLst>
                <a:ext uri="{28A0092B-C50C-407E-A947-70E740481C1C}">
                  <a14:useLocalDpi xmlns:a14="http://schemas.microsoft.com/office/drawing/2010/main" val="0"/>
                </a:ext>
              </a:extLst>
            </a:blip>
            <a:stretch>
              <a:fillRect/>
            </a:stretch>
          </p:blipFill>
          <p:spPr>
            <a:xfrm>
              <a:off x="25767252" y="11066207"/>
              <a:ext cx="632569" cy="540336"/>
            </a:xfrm>
            <a:prstGeom prst="rect">
              <a:avLst/>
            </a:prstGeom>
            <a:solidFill>
              <a:srgbClr val="9DC3E6">
                <a:alpha val="0"/>
              </a:srgbClr>
            </a:solidFill>
          </p:spPr>
        </p:pic>
        <p:pic>
          <p:nvPicPr>
            <p:cNvPr id="657" name="Resim 207" descr="\documentclass{article}&#10;\usepackage{amsmath}&#10;\pagestyle{empty}&#10;\begin{document}&#10;&#10;&#10;$...$&#10;&#10;\end{document}" title="IguanaTex Bitmap Display">
              <a:extLst>
                <a:ext uri="{FF2B5EF4-FFF2-40B4-BE49-F238E27FC236}">
                  <a16:creationId xmlns:a16="http://schemas.microsoft.com/office/drawing/2014/main" id="{D193D1EE-83E5-470C-8776-DD5067B2523E}"/>
                </a:ext>
              </a:extLst>
            </p:cNvPr>
            <p:cNvPicPr>
              <a:picLocks noChangeAspect="1"/>
            </p:cNvPicPr>
            <p:nvPr>
              <p:custDataLst>
                <p:tags r:id="rId163"/>
              </p:custDataLst>
            </p:nvPr>
          </p:nvPicPr>
          <p:blipFill>
            <a:blip r:embed="rId195">
              <a:extLst>
                <a:ext uri="{28A0092B-C50C-407E-A947-70E740481C1C}">
                  <a14:useLocalDpi xmlns:a14="http://schemas.microsoft.com/office/drawing/2010/main" val="0"/>
                </a:ext>
              </a:extLst>
            </a:blip>
            <a:stretch>
              <a:fillRect/>
            </a:stretch>
          </p:blipFill>
          <p:spPr>
            <a:xfrm rot="5400000">
              <a:off x="25708974" y="10530638"/>
              <a:ext cx="286211" cy="46447"/>
            </a:xfrm>
            <a:prstGeom prst="rect">
              <a:avLst/>
            </a:prstGeom>
          </p:spPr>
        </p:pic>
      </p:grpSp>
      <p:pic>
        <p:nvPicPr>
          <p:cNvPr id="658" name="Resim 210" descr="\documentclass{article}&#10;\usepackage{amsmath}&#10;\pagestyle{empty}&#10;\begin{document}&#10;&#10;&#10;$=$&#10;&#10;\end{document}" title="IguanaTex Bitmap Display">
            <a:extLst>
              <a:ext uri="{FF2B5EF4-FFF2-40B4-BE49-F238E27FC236}">
                <a16:creationId xmlns:a16="http://schemas.microsoft.com/office/drawing/2014/main" id="{8E1A3FC7-DE7E-414A-8322-1BAFBDA631AF}"/>
              </a:ext>
            </a:extLst>
          </p:cNvPr>
          <p:cNvPicPr>
            <a:picLocks noChangeAspect="1"/>
          </p:cNvPicPr>
          <p:nvPr>
            <p:custDataLst>
              <p:tags r:id="rId15"/>
            </p:custDataLst>
          </p:nvPr>
        </p:nvPicPr>
        <p:blipFill>
          <a:blip r:embed="rId196">
            <a:extLst>
              <a:ext uri="{28A0092B-C50C-407E-A947-70E740481C1C}">
                <a14:useLocalDpi xmlns:a14="http://schemas.microsoft.com/office/drawing/2010/main" val="0"/>
              </a:ext>
            </a:extLst>
          </a:blip>
          <a:stretch>
            <a:fillRect/>
          </a:stretch>
        </p:blipFill>
        <p:spPr>
          <a:xfrm>
            <a:off x="5246009" y="4493862"/>
            <a:ext cx="312242" cy="113891"/>
          </a:xfrm>
          <a:prstGeom prst="rect">
            <a:avLst/>
          </a:prstGeom>
        </p:spPr>
      </p:pic>
      <p:sp>
        <p:nvSpPr>
          <p:cNvPr id="660" name="Metin kutusu 241">
            <a:extLst>
              <a:ext uri="{FF2B5EF4-FFF2-40B4-BE49-F238E27FC236}">
                <a16:creationId xmlns:a16="http://schemas.microsoft.com/office/drawing/2014/main" id="{1BC905A1-E267-4890-8D08-14C68B0C30B6}"/>
              </a:ext>
            </a:extLst>
          </p:cNvPr>
          <p:cNvSpPr txBox="1"/>
          <p:nvPr/>
        </p:nvSpPr>
        <p:spPr>
          <a:xfrm>
            <a:off x="1017703" y="6375844"/>
            <a:ext cx="923461"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Takes element-wise absolute value of a vector</a:t>
            </a:r>
          </a:p>
        </p:txBody>
      </p:sp>
      <p:sp>
        <p:nvSpPr>
          <p:cNvPr id="661" name="Metin kutusu 614">
            <a:extLst>
              <a:ext uri="{FF2B5EF4-FFF2-40B4-BE49-F238E27FC236}">
                <a16:creationId xmlns:a16="http://schemas.microsoft.com/office/drawing/2014/main" id="{CE74A91C-FD68-4105-9F7C-CA417248B168}"/>
              </a:ext>
            </a:extLst>
          </p:cNvPr>
          <p:cNvSpPr txBox="1"/>
          <p:nvPr/>
        </p:nvSpPr>
        <p:spPr>
          <a:xfrm>
            <a:off x="1883239" y="6385962"/>
            <a:ext cx="1183617"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Normalizes each vector using min and max value of all vectors</a:t>
            </a:r>
          </a:p>
        </p:txBody>
      </p:sp>
      <p:cxnSp>
        <p:nvCxnSpPr>
          <p:cNvPr id="662" name="Bağlayıcı: Dirsek 427">
            <a:extLst>
              <a:ext uri="{FF2B5EF4-FFF2-40B4-BE49-F238E27FC236}">
                <a16:creationId xmlns:a16="http://schemas.microsoft.com/office/drawing/2014/main" id="{75209559-9CBF-470F-BA63-BFD10014CCE0}"/>
              </a:ext>
            </a:extLst>
          </p:cNvPr>
          <p:cNvCxnSpPr>
            <a:cxnSpLocks/>
          </p:cNvCxnSpPr>
          <p:nvPr/>
        </p:nvCxnSpPr>
        <p:spPr>
          <a:xfrm>
            <a:off x="2171523" y="4426456"/>
            <a:ext cx="1106402" cy="1007325"/>
          </a:xfrm>
          <a:prstGeom prst="bentConnector3">
            <a:avLst>
              <a:gd name="adj1" fmla="val 1525"/>
            </a:avLst>
          </a:prstGeom>
          <a:noFill/>
          <a:ln w="50800" cap="flat" cmpd="sng" algn="ctr">
            <a:solidFill>
              <a:sysClr val="windowText" lastClr="000000"/>
            </a:solidFill>
            <a:prstDash val="solid"/>
            <a:miter lim="800000"/>
            <a:tailEnd type="triangle"/>
          </a:ln>
          <a:effectLst/>
        </p:spPr>
      </p:cxnSp>
      <p:sp>
        <p:nvSpPr>
          <p:cNvPr id="664" name="Dikdörtgen: Köşeleri Yuvarlatılmış 641">
            <a:extLst>
              <a:ext uri="{FF2B5EF4-FFF2-40B4-BE49-F238E27FC236}">
                <a16:creationId xmlns:a16="http://schemas.microsoft.com/office/drawing/2014/main" id="{A4223D32-A19D-4CE1-8E10-9BC73AC125A1}"/>
              </a:ext>
            </a:extLst>
          </p:cNvPr>
          <p:cNvSpPr/>
          <p:nvPr/>
        </p:nvSpPr>
        <p:spPr>
          <a:xfrm>
            <a:off x="1254447" y="6106622"/>
            <a:ext cx="434475" cy="213331"/>
          </a:xfrm>
          <a:prstGeom prst="roundRect">
            <a:avLst/>
          </a:prstGeom>
          <a:solidFill>
            <a:srgbClr val="AFABAB"/>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665" name="Metin kutusu 642">
            <a:extLst>
              <a:ext uri="{FF2B5EF4-FFF2-40B4-BE49-F238E27FC236}">
                <a16:creationId xmlns:a16="http://schemas.microsoft.com/office/drawing/2014/main" id="{7B2CE1C3-1A5C-4A96-8F59-A38F7CAAC2C8}"/>
              </a:ext>
            </a:extLst>
          </p:cNvPr>
          <p:cNvSpPr txBox="1"/>
          <p:nvPr/>
        </p:nvSpPr>
        <p:spPr>
          <a:xfrm>
            <a:off x="2927668" y="6451623"/>
            <a:ext cx="1095524" cy="307777"/>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Concatenate vectors along X-axis</a:t>
            </a:r>
          </a:p>
        </p:txBody>
      </p:sp>
      <p:sp>
        <p:nvSpPr>
          <p:cNvPr id="667" name="Metin kutusu 644">
            <a:extLst>
              <a:ext uri="{FF2B5EF4-FFF2-40B4-BE49-F238E27FC236}">
                <a16:creationId xmlns:a16="http://schemas.microsoft.com/office/drawing/2014/main" id="{CA6A6CE5-36D6-419F-967C-17042213CFEF}"/>
              </a:ext>
            </a:extLst>
          </p:cNvPr>
          <p:cNvSpPr txBox="1"/>
          <p:nvPr/>
        </p:nvSpPr>
        <p:spPr>
          <a:xfrm>
            <a:off x="3938107" y="6429883"/>
            <a:ext cx="998735"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Computes L2 norm of each feature across vectors</a:t>
            </a:r>
          </a:p>
        </p:txBody>
      </p:sp>
      <p:sp>
        <p:nvSpPr>
          <p:cNvPr id="669" name="Metin kutusu 646">
            <a:extLst>
              <a:ext uri="{FF2B5EF4-FFF2-40B4-BE49-F238E27FC236}">
                <a16:creationId xmlns:a16="http://schemas.microsoft.com/office/drawing/2014/main" id="{D642E890-2173-47C9-8B86-3C6B280D9406}"/>
              </a:ext>
            </a:extLst>
          </p:cNvPr>
          <p:cNvSpPr txBox="1"/>
          <p:nvPr/>
        </p:nvSpPr>
        <p:spPr>
          <a:xfrm>
            <a:off x="19077" y="6295379"/>
            <a:ext cx="1106332" cy="276999"/>
          </a:xfrm>
          <a:prstGeom prst="rect">
            <a:avLst/>
          </a:prstGeom>
          <a:noFill/>
        </p:spPr>
        <p:txBody>
          <a:bodyPr wrap="square" rtlCol="0">
            <a:spAutoFit/>
          </a:bodyPr>
          <a:lstStyle/>
          <a:p>
            <a:pPr algn="ctr"/>
            <a:r>
              <a:rPr lang="tr-TR" sz="1200" b="1" dirty="0">
                <a:solidFill>
                  <a:prstClr val="black"/>
                </a:solidFill>
                <a:latin typeface="Arial" panose="020B0604020202020204" pitchFamily="34" charset="0"/>
                <a:cs typeface="Arial" panose="020B0604020202020204" pitchFamily="34" charset="0"/>
              </a:rPr>
              <a:t>Operations</a:t>
            </a:r>
          </a:p>
        </p:txBody>
      </p:sp>
      <p:sp>
        <p:nvSpPr>
          <p:cNvPr id="671" name="Metin kutusu 648">
            <a:extLst>
              <a:ext uri="{FF2B5EF4-FFF2-40B4-BE49-F238E27FC236}">
                <a16:creationId xmlns:a16="http://schemas.microsoft.com/office/drawing/2014/main" id="{513C120A-326E-46F0-8350-C169093ADA84}"/>
              </a:ext>
            </a:extLst>
          </p:cNvPr>
          <p:cNvSpPr txBox="1"/>
          <p:nvPr/>
        </p:nvSpPr>
        <p:spPr>
          <a:xfrm>
            <a:off x="1273834" y="6093717"/>
            <a:ext cx="393094" cy="222369"/>
          </a:xfrm>
          <a:prstGeom prst="rect">
            <a:avLst/>
          </a:prstGeom>
          <a:noFill/>
        </p:spPr>
        <p:txBody>
          <a:bodyPr wrap="square" rtlCol="0">
            <a:spAutoFit/>
          </a:bodyPr>
          <a:lstStyle/>
          <a:p>
            <a:r>
              <a:rPr lang="tr-TR" sz="845" b="1" dirty="0">
                <a:solidFill>
                  <a:prstClr val="black"/>
                </a:solidFill>
                <a:latin typeface="Arial" panose="020B0604020202020204" pitchFamily="34" charset="0"/>
                <a:cs typeface="Arial" panose="020B0604020202020204" pitchFamily="34" charset="0"/>
              </a:rPr>
              <a:t>Abs</a:t>
            </a:r>
          </a:p>
        </p:txBody>
      </p:sp>
      <p:sp>
        <p:nvSpPr>
          <p:cNvPr id="672" name="Metin kutusu 659">
            <a:extLst>
              <a:ext uri="{FF2B5EF4-FFF2-40B4-BE49-F238E27FC236}">
                <a16:creationId xmlns:a16="http://schemas.microsoft.com/office/drawing/2014/main" id="{88524794-D56D-4585-8CF0-73BBA4A12B05}"/>
              </a:ext>
            </a:extLst>
          </p:cNvPr>
          <p:cNvSpPr txBox="1"/>
          <p:nvPr/>
        </p:nvSpPr>
        <p:spPr>
          <a:xfrm>
            <a:off x="3199541" y="6108989"/>
            <a:ext cx="576415" cy="196336"/>
          </a:xfrm>
          <a:prstGeom prst="rect">
            <a:avLst/>
          </a:prstGeom>
          <a:noFill/>
        </p:spPr>
        <p:txBody>
          <a:bodyPr wrap="square" rtlCol="0">
            <a:spAutoFit/>
          </a:bodyPr>
          <a:lstStyle/>
          <a:p>
            <a:pPr algn="ctr"/>
            <a:r>
              <a:rPr lang="tr-TR" sz="676" b="1">
                <a:solidFill>
                  <a:prstClr val="black"/>
                </a:solidFill>
                <a:latin typeface="Arial" panose="020B0604020202020204" pitchFamily="34" charset="0"/>
                <a:cs typeface="Arial" panose="020B0604020202020204" pitchFamily="34" charset="0"/>
              </a:rPr>
              <a:t>Concat X</a:t>
            </a:r>
          </a:p>
        </p:txBody>
      </p:sp>
      <p:sp>
        <p:nvSpPr>
          <p:cNvPr id="679" name="Dikdörtgen 174">
            <a:extLst>
              <a:ext uri="{FF2B5EF4-FFF2-40B4-BE49-F238E27FC236}">
                <a16:creationId xmlns:a16="http://schemas.microsoft.com/office/drawing/2014/main" id="{10BD3FD0-DFB1-4767-A3C3-8AFCEC51034F}"/>
              </a:ext>
            </a:extLst>
          </p:cNvPr>
          <p:cNvSpPr/>
          <p:nvPr/>
        </p:nvSpPr>
        <p:spPr>
          <a:xfrm>
            <a:off x="1048976" y="2179523"/>
            <a:ext cx="227452" cy="772884"/>
          </a:xfrm>
          <a:prstGeom prst="rect">
            <a:avLst/>
          </a:prstGeom>
          <a:solidFill>
            <a:srgbClr val="4472C4"/>
          </a:solidFill>
          <a:ln w="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4472C4"/>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680" name="Metin kutusu 269">
            <a:extLst>
              <a:ext uri="{FF2B5EF4-FFF2-40B4-BE49-F238E27FC236}">
                <a16:creationId xmlns:a16="http://schemas.microsoft.com/office/drawing/2014/main" id="{2BD56F12-D50F-4E6B-800A-34723F768D18}"/>
              </a:ext>
            </a:extLst>
          </p:cNvPr>
          <p:cNvSpPr txBox="1"/>
          <p:nvPr/>
        </p:nvSpPr>
        <p:spPr>
          <a:xfrm rot="5400000">
            <a:off x="1099408" y="2498428"/>
            <a:ext cx="146546" cy="244362"/>
          </a:xfrm>
          <a:prstGeom prst="rect">
            <a:avLst/>
          </a:prstGeom>
          <a:noFill/>
        </p:spPr>
        <p:txBody>
          <a:bodyPr wrap="square" rtlCol="0">
            <a:spAutoFit/>
          </a:bodyPr>
          <a:lstStyle/>
          <a:p>
            <a:pPr defTabSz="914400">
              <a:defRPr/>
            </a:pPr>
            <a:r>
              <a:rPr lang="tr-TR" sz="988" kern="0">
                <a:solidFill>
                  <a:prstClr val="black"/>
                </a:solidFill>
              </a:rPr>
              <a:t>…</a:t>
            </a:r>
          </a:p>
        </p:txBody>
      </p:sp>
      <p:pic>
        <p:nvPicPr>
          <p:cNvPr id="681" name="Resim 62" descr="\documentclass{article}&#10;\usepackage{amsmath}&#10;\pagestyle{empty}&#10;\begin{document}&#10;&#10;&#10;$r^{2}_{m_{n_f1}}$&#10;&#10;\end{document}" title="IguanaTex Bitmap Display">
            <a:extLst>
              <a:ext uri="{FF2B5EF4-FFF2-40B4-BE49-F238E27FC236}">
                <a16:creationId xmlns:a16="http://schemas.microsoft.com/office/drawing/2014/main" id="{F9AB8D8D-04A4-4BCE-8962-55CDE04D89A4}"/>
              </a:ext>
            </a:extLst>
          </p:cNvPr>
          <p:cNvPicPr>
            <a:picLocks noChangeAspect="1"/>
          </p:cNvPicPr>
          <p:nvPr>
            <p:custDataLst>
              <p:tags r:id="rId16"/>
            </p:custDataLst>
          </p:nvPr>
        </p:nvPicPr>
        <p:blipFill>
          <a:blip r:embed="rId197">
            <a:extLst>
              <a:ext uri="{28A0092B-C50C-407E-A947-70E740481C1C}">
                <a14:useLocalDpi xmlns:a14="http://schemas.microsoft.com/office/drawing/2010/main" val="0"/>
              </a:ext>
            </a:extLst>
          </a:blip>
          <a:stretch>
            <a:fillRect/>
          </a:stretch>
        </p:blipFill>
        <p:spPr>
          <a:xfrm>
            <a:off x="1087447" y="2398971"/>
            <a:ext cx="174053" cy="122794"/>
          </a:xfrm>
          <a:prstGeom prst="rect">
            <a:avLst/>
          </a:prstGeom>
        </p:spPr>
      </p:pic>
      <p:pic>
        <p:nvPicPr>
          <p:cNvPr id="682" name="Resim 64" descr="\documentclass{article}&#10;\usepackage{amsmath}&#10;\pagestyle{empty}&#10;\begin{document}&#10;&#10;&#10;$r^{n_r}_{m_{n_f1}}$&#10;&#10;\end{document}" title="IguanaTex Bitmap Display">
            <a:extLst>
              <a:ext uri="{FF2B5EF4-FFF2-40B4-BE49-F238E27FC236}">
                <a16:creationId xmlns:a16="http://schemas.microsoft.com/office/drawing/2014/main" id="{CC0EBADC-4DB8-4E64-97F8-FB5054FF21D8}"/>
              </a:ext>
            </a:extLst>
          </p:cNvPr>
          <p:cNvPicPr>
            <a:picLocks noChangeAspect="1"/>
          </p:cNvPicPr>
          <p:nvPr>
            <p:custDataLst>
              <p:tags r:id="rId17"/>
            </p:custDataLst>
          </p:nvPr>
        </p:nvPicPr>
        <p:blipFill>
          <a:blip r:embed="rId198">
            <a:extLst>
              <a:ext uri="{28A0092B-C50C-407E-A947-70E740481C1C}">
                <a14:useLocalDpi xmlns:a14="http://schemas.microsoft.com/office/drawing/2010/main" val="0"/>
              </a:ext>
            </a:extLst>
          </a:blip>
          <a:stretch>
            <a:fillRect/>
          </a:stretch>
        </p:blipFill>
        <p:spPr>
          <a:xfrm>
            <a:off x="1070010" y="2749165"/>
            <a:ext cx="175989" cy="110634"/>
          </a:xfrm>
          <a:prstGeom prst="rect">
            <a:avLst/>
          </a:prstGeom>
        </p:spPr>
      </p:pic>
      <p:pic>
        <p:nvPicPr>
          <p:cNvPr id="683" name="Resim 60" descr="\documentclass{article}&#10;\usepackage{amsmath}&#10;\pagestyle{empty}&#10;\begin{document}&#10;&#10;$r^{1}_{m_{n_f1}}$&#10;&#10;\end{document}" title="IguanaTex Bitmap Display">
            <a:extLst>
              <a:ext uri="{FF2B5EF4-FFF2-40B4-BE49-F238E27FC236}">
                <a16:creationId xmlns:a16="http://schemas.microsoft.com/office/drawing/2014/main" id="{BC5E48DB-90E6-4C30-BC53-BA32ACC56F38}"/>
              </a:ext>
            </a:extLst>
          </p:cNvPr>
          <p:cNvPicPr>
            <a:picLocks noChangeAspect="1"/>
          </p:cNvPicPr>
          <p:nvPr>
            <p:custDataLst>
              <p:tags r:id="rId18"/>
            </p:custDataLst>
          </p:nvPr>
        </p:nvPicPr>
        <p:blipFill>
          <a:blip r:embed="rId199">
            <a:extLst>
              <a:ext uri="{28A0092B-C50C-407E-A947-70E740481C1C}">
                <a14:useLocalDpi xmlns:a14="http://schemas.microsoft.com/office/drawing/2010/main" val="0"/>
              </a:ext>
            </a:extLst>
          </a:blip>
          <a:stretch>
            <a:fillRect/>
          </a:stretch>
        </p:blipFill>
        <p:spPr>
          <a:xfrm>
            <a:off x="1084374" y="2240232"/>
            <a:ext cx="174409" cy="123124"/>
          </a:xfrm>
          <a:prstGeom prst="rect">
            <a:avLst/>
          </a:prstGeom>
        </p:spPr>
      </p:pic>
      <p:pic>
        <p:nvPicPr>
          <p:cNvPr id="684" name="Resim 102" descr="\documentclass{article}&#10;\usepackage{amsmath}&#10;\pagestyle{empty}&#10;\begin{document}&#10;&#10;&#10;$n^{2}_{m_{1n_v}}$&#10;&#10;\end{document}" title="IguanaTex Bitmap Display">
            <a:extLst>
              <a:ext uri="{FF2B5EF4-FFF2-40B4-BE49-F238E27FC236}">
                <a16:creationId xmlns:a16="http://schemas.microsoft.com/office/drawing/2014/main" id="{3FF82DDC-346B-4B87-B8E8-93E3E72F33CE}"/>
              </a:ext>
            </a:extLst>
          </p:cNvPr>
          <p:cNvPicPr>
            <a:picLocks noChangeAspect="1"/>
          </p:cNvPicPr>
          <p:nvPr>
            <p:custDataLst>
              <p:tags r:id="rId19"/>
            </p:custDataLst>
          </p:nvPr>
        </p:nvPicPr>
        <p:blipFill>
          <a:blip r:embed="rId200">
            <a:extLst>
              <a:ext uri="{28A0092B-C50C-407E-A947-70E740481C1C}">
                <a14:useLocalDpi xmlns:a14="http://schemas.microsoft.com/office/drawing/2010/main" val="0"/>
              </a:ext>
            </a:extLst>
          </a:blip>
          <a:stretch>
            <a:fillRect/>
          </a:stretch>
        </p:blipFill>
        <p:spPr>
          <a:xfrm>
            <a:off x="1896850" y="3716772"/>
            <a:ext cx="180406" cy="100671"/>
          </a:xfrm>
          <a:prstGeom prst="rect">
            <a:avLst/>
          </a:prstGeom>
        </p:spPr>
      </p:pic>
      <p:pic>
        <p:nvPicPr>
          <p:cNvPr id="685" name="Resim 99" descr="\documentclass{article}&#10;\usepackage{amsmath}&#10;\pagestyle{empty}&#10;\begin{document}&#10;&#10;&#10;$n^{n_r}_{m_{1n_v}}$&#10;&#10;\end{document}" title="IguanaTex Bitmap Display">
            <a:extLst>
              <a:ext uri="{FF2B5EF4-FFF2-40B4-BE49-F238E27FC236}">
                <a16:creationId xmlns:a16="http://schemas.microsoft.com/office/drawing/2014/main" id="{55AEFE8B-1D9F-4747-A56F-E7AF905E6599}"/>
              </a:ext>
            </a:extLst>
          </p:cNvPr>
          <p:cNvPicPr>
            <a:picLocks noChangeAspect="1"/>
          </p:cNvPicPr>
          <p:nvPr>
            <p:custDataLst>
              <p:tags r:id="rId20"/>
            </p:custDataLst>
          </p:nvPr>
        </p:nvPicPr>
        <p:blipFill>
          <a:blip r:embed="rId201">
            <a:extLst>
              <a:ext uri="{28A0092B-C50C-407E-A947-70E740481C1C}">
                <a14:useLocalDpi xmlns:a14="http://schemas.microsoft.com/office/drawing/2010/main" val="0"/>
              </a:ext>
            </a:extLst>
          </a:blip>
          <a:stretch>
            <a:fillRect/>
          </a:stretch>
        </p:blipFill>
        <p:spPr>
          <a:xfrm>
            <a:off x="1894408" y="4097794"/>
            <a:ext cx="181917" cy="88427"/>
          </a:xfrm>
          <a:prstGeom prst="rect">
            <a:avLst/>
          </a:prstGeom>
        </p:spPr>
      </p:pic>
      <p:pic>
        <p:nvPicPr>
          <p:cNvPr id="686" name="Resim 105" descr="\documentclass{article}&#10;\usepackage{amsmath}&#10;\pagestyle{empty}&#10;\begin{document}&#10;&#10;$n^{1}_{m_{1n_v}}$&#10;&#10;\end{document}" title="IguanaTex Bitmap Display">
            <a:extLst>
              <a:ext uri="{FF2B5EF4-FFF2-40B4-BE49-F238E27FC236}">
                <a16:creationId xmlns:a16="http://schemas.microsoft.com/office/drawing/2014/main" id="{A90FBE68-8A44-425D-A079-DA0A7E090A92}"/>
              </a:ext>
            </a:extLst>
          </p:cNvPr>
          <p:cNvPicPr>
            <a:picLocks noChangeAspect="1"/>
          </p:cNvPicPr>
          <p:nvPr>
            <p:custDataLst>
              <p:tags r:id="rId21"/>
            </p:custDataLst>
          </p:nvPr>
        </p:nvPicPr>
        <p:blipFill>
          <a:blip r:embed="rId202">
            <a:extLst>
              <a:ext uri="{28A0092B-C50C-407E-A947-70E740481C1C}">
                <a14:useLocalDpi xmlns:a14="http://schemas.microsoft.com/office/drawing/2010/main" val="0"/>
              </a:ext>
            </a:extLst>
          </a:blip>
          <a:stretch>
            <a:fillRect/>
          </a:stretch>
        </p:blipFill>
        <p:spPr>
          <a:xfrm>
            <a:off x="1893071" y="3547336"/>
            <a:ext cx="180422" cy="100671"/>
          </a:xfrm>
          <a:prstGeom prst="rect">
            <a:avLst/>
          </a:prstGeom>
        </p:spPr>
      </p:pic>
      <p:grpSp>
        <p:nvGrpSpPr>
          <p:cNvPr id="687" name="Grup 279">
            <a:extLst>
              <a:ext uri="{FF2B5EF4-FFF2-40B4-BE49-F238E27FC236}">
                <a16:creationId xmlns:a16="http://schemas.microsoft.com/office/drawing/2014/main" id="{855634DF-4472-4FC8-962F-5CEDE6D88577}"/>
              </a:ext>
            </a:extLst>
          </p:cNvPr>
          <p:cNvGrpSpPr/>
          <p:nvPr/>
        </p:nvGrpSpPr>
        <p:grpSpPr>
          <a:xfrm>
            <a:off x="2063332" y="3299853"/>
            <a:ext cx="250070" cy="772884"/>
            <a:chOff x="15620137" y="7333380"/>
            <a:chExt cx="666141" cy="2113541"/>
          </a:xfrm>
        </p:grpSpPr>
        <p:sp>
          <p:nvSpPr>
            <p:cNvPr id="688" name="Dikdörtgen 336">
              <a:extLst>
                <a:ext uri="{FF2B5EF4-FFF2-40B4-BE49-F238E27FC236}">
                  <a16:creationId xmlns:a16="http://schemas.microsoft.com/office/drawing/2014/main" id="{7372E171-EBEC-48B2-AA33-31981A629DAE}"/>
                </a:ext>
              </a:extLst>
            </p:cNvPr>
            <p:cNvSpPr/>
            <p:nvPr/>
          </p:nvSpPr>
          <p:spPr>
            <a:xfrm>
              <a:off x="15620137" y="7333380"/>
              <a:ext cx="605891" cy="2113541"/>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689" name="Metin kutusu 340">
              <a:extLst>
                <a:ext uri="{FF2B5EF4-FFF2-40B4-BE49-F238E27FC236}">
                  <a16:creationId xmlns:a16="http://schemas.microsoft.com/office/drawing/2014/main" id="{60117158-0D67-47CF-AC61-FC5333D328D8}"/>
                </a:ext>
              </a:extLst>
            </p:cNvPr>
            <p:cNvSpPr txBox="1"/>
            <p:nvPr/>
          </p:nvSpPr>
          <p:spPr>
            <a:xfrm rot="5400000">
              <a:off x="15760436" y="8202168"/>
              <a:ext cx="400747" cy="650936"/>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690" name="Resim 110" descr="\documentclass{article}&#10;\usepackage{amsmath}&#10;\pagestyle{empty}&#10;\begin{document}&#10;&#10;&#10;$n^{2}_{m_{n_fn_v}}$&#10;&#10;\end{document}" title="IguanaTex Bitmap Display">
            <a:extLst>
              <a:ext uri="{FF2B5EF4-FFF2-40B4-BE49-F238E27FC236}">
                <a16:creationId xmlns:a16="http://schemas.microsoft.com/office/drawing/2014/main" id="{0B9F76FC-CEC0-4A22-8D89-63A113F6D8D9}"/>
              </a:ext>
            </a:extLst>
          </p:cNvPr>
          <p:cNvPicPr>
            <a:picLocks noChangeAspect="1"/>
          </p:cNvPicPr>
          <p:nvPr>
            <p:custDataLst>
              <p:tags r:id="rId22"/>
            </p:custDataLst>
          </p:nvPr>
        </p:nvPicPr>
        <p:blipFill>
          <a:blip r:embed="rId203">
            <a:extLst>
              <a:ext uri="{28A0092B-C50C-407E-A947-70E740481C1C}">
                <a14:useLocalDpi xmlns:a14="http://schemas.microsoft.com/office/drawing/2010/main" val="0"/>
              </a:ext>
            </a:extLst>
          </a:blip>
          <a:stretch>
            <a:fillRect/>
          </a:stretch>
        </p:blipFill>
        <p:spPr>
          <a:xfrm>
            <a:off x="2100396" y="3531836"/>
            <a:ext cx="183871" cy="93671"/>
          </a:xfrm>
          <a:prstGeom prst="rect">
            <a:avLst/>
          </a:prstGeom>
        </p:spPr>
      </p:pic>
      <p:pic>
        <p:nvPicPr>
          <p:cNvPr id="691" name="Resim 114" descr="\documentclass{article}&#10;\usepackage{amsmath}&#10;\pagestyle{empty}&#10;\begin{document}&#10;&#10;&#10;$n^{n_r}_{m_{n_fn_v}}$&#10;&#10;\end{document}" title="IguanaTex Bitmap Display">
            <a:extLst>
              <a:ext uri="{FF2B5EF4-FFF2-40B4-BE49-F238E27FC236}">
                <a16:creationId xmlns:a16="http://schemas.microsoft.com/office/drawing/2014/main" id="{51B7C352-CFF2-421E-BA7B-066637F1B5DC}"/>
              </a:ext>
            </a:extLst>
          </p:cNvPr>
          <p:cNvPicPr>
            <a:picLocks noChangeAspect="1"/>
          </p:cNvPicPr>
          <p:nvPr>
            <p:custDataLst>
              <p:tags r:id="rId23"/>
            </p:custDataLst>
          </p:nvPr>
        </p:nvPicPr>
        <p:blipFill>
          <a:blip r:embed="rId204">
            <a:extLst>
              <a:ext uri="{28A0092B-C50C-407E-A947-70E740481C1C}">
                <a14:useLocalDpi xmlns:a14="http://schemas.microsoft.com/office/drawing/2010/main" val="0"/>
              </a:ext>
            </a:extLst>
          </a:blip>
          <a:stretch>
            <a:fillRect/>
          </a:stretch>
        </p:blipFill>
        <p:spPr>
          <a:xfrm>
            <a:off x="2088466" y="3929186"/>
            <a:ext cx="184156" cy="83395"/>
          </a:xfrm>
          <a:prstGeom prst="rect">
            <a:avLst/>
          </a:prstGeom>
        </p:spPr>
      </p:pic>
      <p:pic>
        <p:nvPicPr>
          <p:cNvPr id="692" name="Resim 108" descr="\documentclass{article}&#10;\usepackage{amsmath}&#10;\pagestyle{empty}&#10;\begin{document}&#10;&#10;$n^{1}_{m_{n_fn_v}}$&#10;&#10;\end{document}" title="IguanaTex Bitmap Display">
            <a:extLst>
              <a:ext uri="{FF2B5EF4-FFF2-40B4-BE49-F238E27FC236}">
                <a16:creationId xmlns:a16="http://schemas.microsoft.com/office/drawing/2014/main" id="{6A966281-7960-402A-99A0-4969C1FF4A2A}"/>
              </a:ext>
            </a:extLst>
          </p:cNvPr>
          <p:cNvPicPr>
            <a:picLocks noChangeAspect="1"/>
          </p:cNvPicPr>
          <p:nvPr>
            <p:custDataLst>
              <p:tags r:id="rId24"/>
            </p:custDataLst>
          </p:nvPr>
        </p:nvPicPr>
        <p:blipFill>
          <a:blip r:embed="rId205">
            <a:extLst>
              <a:ext uri="{28A0092B-C50C-407E-A947-70E740481C1C}">
                <a14:useLocalDpi xmlns:a14="http://schemas.microsoft.com/office/drawing/2010/main" val="0"/>
              </a:ext>
            </a:extLst>
          </a:blip>
          <a:stretch>
            <a:fillRect/>
          </a:stretch>
        </p:blipFill>
        <p:spPr>
          <a:xfrm>
            <a:off x="2096616" y="3362400"/>
            <a:ext cx="183884" cy="93671"/>
          </a:xfrm>
          <a:prstGeom prst="rect">
            <a:avLst/>
          </a:prstGeom>
        </p:spPr>
      </p:pic>
      <p:grpSp>
        <p:nvGrpSpPr>
          <p:cNvPr id="699" name="Grup 306">
            <a:extLst>
              <a:ext uri="{FF2B5EF4-FFF2-40B4-BE49-F238E27FC236}">
                <a16:creationId xmlns:a16="http://schemas.microsoft.com/office/drawing/2014/main" id="{EF74ECB9-EF7C-4C16-8C89-469B0F69977B}"/>
              </a:ext>
            </a:extLst>
          </p:cNvPr>
          <p:cNvGrpSpPr/>
          <p:nvPr/>
        </p:nvGrpSpPr>
        <p:grpSpPr>
          <a:xfrm>
            <a:off x="3231779" y="5138270"/>
            <a:ext cx="722865" cy="579646"/>
            <a:chOff x="18516510" y="12121674"/>
            <a:chExt cx="2203727" cy="1691916"/>
          </a:xfrm>
        </p:grpSpPr>
        <p:grpSp>
          <p:nvGrpSpPr>
            <p:cNvPr id="700" name="Grup 307">
              <a:extLst>
                <a:ext uri="{FF2B5EF4-FFF2-40B4-BE49-F238E27FC236}">
                  <a16:creationId xmlns:a16="http://schemas.microsoft.com/office/drawing/2014/main" id="{708861E2-3EC0-4A46-AD5A-73F5D4EA49EB}"/>
                </a:ext>
              </a:extLst>
            </p:cNvPr>
            <p:cNvGrpSpPr/>
            <p:nvPr/>
          </p:nvGrpSpPr>
          <p:grpSpPr>
            <a:xfrm>
              <a:off x="18516510" y="12121674"/>
              <a:ext cx="2203727" cy="1691916"/>
              <a:chOff x="19564894" y="11587392"/>
              <a:chExt cx="1345106" cy="1233376"/>
            </a:xfrm>
            <a:effectLst>
              <a:outerShdw blurRad="190500" dist="127000" dir="5400000" algn="ctr" rotWithShape="0">
                <a:srgbClr val="000000">
                  <a:alpha val="43137"/>
                </a:srgbClr>
              </a:outerShdw>
            </a:effectLst>
          </p:grpSpPr>
          <p:grpSp>
            <p:nvGrpSpPr>
              <p:cNvPr id="702" name="Grup 309">
                <a:extLst>
                  <a:ext uri="{FF2B5EF4-FFF2-40B4-BE49-F238E27FC236}">
                    <a16:creationId xmlns:a16="http://schemas.microsoft.com/office/drawing/2014/main" id="{C48CCCD4-57BA-4ED6-9E5C-AD1D3612B87C}"/>
                  </a:ext>
                </a:extLst>
              </p:cNvPr>
              <p:cNvGrpSpPr/>
              <p:nvPr/>
            </p:nvGrpSpPr>
            <p:grpSpPr>
              <a:xfrm>
                <a:off x="19706610" y="11617377"/>
                <a:ext cx="1203390" cy="1203391"/>
                <a:chOff x="8302098" y="10707380"/>
                <a:chExt cx="1440000" cy="1440000"/>
              </a:xfrm>
            </p:grpSpPr>
            <p:sp>
              <p:nvSpPr>
                <p:cNvPr id="704" name="Dikdörtgen 311">
                  <a:extLst>
                    <a:ext uri="{FF2B5EF4-FFF2-40B4-BE49-F238E27FC236}">
                      <a16:creationId xmlns:a16="http://schemas.microsoft.com/office/drawing/2014/main" id="{C72F8A5B-84A5-4EB2-896B-CC837B4F8870}"/>
                    </a:ext>
                  </a:extLst>
                </p:cNvPr>
                <p:cNvSpPr/>
                <p:nvPr/>
              </p:nvSpPr>
              <p:spPr>
                <a:xfrm>
                  <a:off x="8302098" y="10707380"/>
                  <a:ext cx="1440000" cy="1440000"/>
                </a:xfrm>
                <a:prstGeom prst="rect">
                  <a:avLst/>
                </a:prstGeom>
                <a:solidFill>
                  <a:srgbClr val="FF7B1B"/>
                </a:solidFill>
                <a:ln w="12700" cap="flat" cmpd="sng" algn="ctr">
                  <a:solidFill>
                    <a:srgbClr val="4472C4">
                      <a:shade val="50000"/>
                    </a:srgbClr>
                  </a:solidFill>
                  <a:prstDash val="solid"/>
                  <a:miter lim="800000"/>
                </a:ln>
                <a:effectLst>
                  <a:outerShdw blurRad="190500" dist="127000" dir="5400000" algn="ctr" rotWithShape="0">
                    <a:srgbClr val="000000">
                      <a:alpha val="43137"/>
                    </a:srgbClr>
                  </a:outerShdw>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705" name="Dik Üçgen 313">
                  <a:extLst>
                    <a:ext uri="{FF2B5EF4-FFF2-40B4-BE49-F238E27FC236}">
                      <a16:creationId xmlns:a16="http://schemas.microsoft.com/office/drawing/2014/main" id="{5953BD84-56A4-4E27-8EE6-EBBE60AAD52B}"/>
                    </a:ext>
                  </a:extLst>
                </p:cNvPr>
                <p:cNvSpPr/>
                <p:nvPr/>
              </p:nvSpPr>
              <p:spPr>
                <a:xfrm rot="5400000">
                  <a:off x="8302098" y="10707380"/>
                  <a:ext cx="1440000" cy="1440000"/>
                </a:xfrm>
                <a:prstGeom prst="rtTriangle">
                  <a:avLst/>
                </a:prstGeom>
                <a:solidFill>
                  <a:srgbClr val="92D050"/>
                </a:solidFill>
                <a:ln w="127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grpSp>
          <p:sp>
            <p:nvSpPr>
              <p:cNvPr id="703" name="Metin kutusu 310">
                <a:extLst>
                  <a:ext uri="{FF2B5EF4-FFF2-40B4-BE49-F238E27FC236}">
                    <a16:creationId xmlns:a16="http://schemas.microsoft.com/office/drawing/2014/main" id="{0A957443-4795-4513-8A49-1DF3D43CA166}"/>
                  </a:ext>
                </a:extLst>
              </p:cNvPr>
              <p:cNvSpPr txBox="1"/>
              <p:nvPr/>
            </p:nvSpPr>
            <p:spPr>
              <a:xfrm>
                <a:off x="19564894" y="11587392"/>
                <a:ext cx="1209400" cy="749848"/>
              </a:xfrm>
              <a:prstGeom prst="rect">
                <a:avLst/>
              </a:prstGeom>
              <a:noFill/>
              <a:scene3d>
                <a:camera prst="orthographicFront"/>
                <a:lightRig rig="threePt" dir="t"/>
              </a:scene3d>
              <a:sp3d>
                <a:bevelT w="114300" prst="artDeco"/>
              </a:sp3d>
            </p:spPr>
            <p:txBody>
              <a:bodyPr wrap="square" rtlCol="0">
                <a:spAutoFit/>
              </a:bodyPr>
              <a:lstStyle/>
              <a:p>
                <a:pPr algn="ctr" defTabSz="914400">
                  <a:defRPr/>
                </a:pPr>
                <a:r>
                  <a:rPr lang="tr-TR" sz="845" b="1" kern="0" dirty="0">
                    <a:solidFill>
                      <a:prstClr val="black"/>
                    </a:solidFill>
                    <a:latin typeface="Arial" panose="020B0604020202020204" pitchFamily="34" charset="0"/>
                    <a:cs typeface="Arial" panose="020B0604020202020204" pitchFamily="34" charset="0"/>
                  </a:rPr>
                  <a:t>Concat </a:t>
                </a:r>
              </a:p>
              <a:p>
                <a:pPr algn="ctr" defTabSz="914400">
                  <a:defRPr/>
                </a:pPr>
                <a:r>
                  <a:rPr lang="tr-TR" sz="845" b="1" kern="0" dirty="0">
                    <a:solidFill>
                      <a:prstClr val="black"/>
                    </a:solidFill>
                    <a:latin typeface="Arial" panose="020B0604020202020204" pitchFamily="34" charset="0"/>
                    <a:cs typeface="Arial" panose="020B0604020202020204" pitchFamily="34" charset="0"/>
                  </a:rPr>
                  <a:t>X</a:t>
                </a:r>
              </a:p>
            </p:txBody>
          </p:sp>
        </p:grpSp>
        <p:pic>
          <p:nvPicPr>
            <p:cNvPr id="701" name="Resim 308" descr="\documentclass{article}&#10;\usepackage{amsmath}&#10;\pagestyle{empty}&#10;\begin{document}&#10;&#10;$L_2$&#10;&#10;\end{document}" title="IguanaTex Bitmap Display">
              <a:extLst>
                <a:ext uri="{FF2B5EF4-FFF2-40B4-BE49-F238E27FC236}">
                  <a16:creationId xmlns:a16="http://schemas.microsoft.com/office/drawing/2014/main" id="{7DFEABEF-C3C4-451F-B7A4-E6B5791DB1EB}"/>
                </a:ext>
              </a:extLst>
            </p:cNvPr>
            <p:cNvPicPr>
              <a:picLocks noChangeAspect="1"/>
            </p:cNvPicPr>
            <p:nvPr>
              <p:custDataLst>
                <p:tags r:id="rId159"/>
              </p:custDataLst>
            </p:nvPr>
          </p:nvPicPr>
          <p:blipFill>
            <a:blip r:embed="rId206">
              <a:extLst>
                <a:ext uri="{28A0092B-C50C-407E-A947-70E740481C1C}">
                  <a14:useLocalDpi xmlns:a14="http://schemas.microsoft.com/office/drawing/2010/main" val="0"/>
                </a:ext>
              </a:extLst>
            </a:blip>
            <a:stretch>
              <a:fillRect/>
            </a:stretch>
          </p:blipFill>
          <p:spPr>
            <a:xfrm>
              <a:off x="19832026" y="13098296"/>
              <a:ext cx="673912" cy="486703"/>
            </a:xfrm>
            <a:prstGeom prst="rect">
              <a:avLst/>
            </a:prstGeom>
          </p:spPr>
        </p:pic>
      </p:grpSp>
      <p:sp>
        <p:nvSpPr>
          <p:cNvPr id="706" name="Metin kutusu 316">
            <a:extLst>
              <a:ext uri="{FF2B5EF4-FFF2-40B4-BE49-F238E27FC236}">
                <a16:creationId xmlns:a16="http://schemas.microsoft.com/office/drawing/2014/main" id="{A3A0D182-40BD-48AA-82F4-288B7F3ACEE5}"/>
              </a:ext>
            </a:extLst>
          </p:cNvPr>
          <p:cNvSpPr txBox="1"/>
          <p:nvPr/>
        </p:nvSpPr>
        <p:spPr>
          <a:xfrm rot="16200000">
            <a:off x="1838073" y="2946372"/>
            <a:ext cx="228755" cy="389337"/>
          </a:xfrm>
          <a:prstGeom prst="rect">
            <a:avLst/>
          </a:prstGeom>
          <a:noFill/>
        </p:spPr>
        <p:txBody>
          <a:bodyPr wrap="square" rtlCol="0">
            <a:spAutoFit/>
          </a:bodyPr>
          <a:lstStyle/>
          <a:p>
            <a:pPr defTabSz="914400">
              <a:defRPr/>
            </a:pPr>
            <a:r>
              <a:rPr lang="tr-TR" sz="1930" kern="0">
                <a:solidFill>
                  <a:prstClr val="black"/>
                </a:solidFill>
              </a:rPr>
              <a:t>…</a:t>
            </a:r>
          </a:p>
        </p:txBody>
      </p:sp>
      <p:pic>
        <p:nvPicPr>
          <p:cNvPr id="707" name="Resim 21" descr="\documentclass{article}&#10;\usepackage{amsmath}&#10;\pagestyle{empty}&#10;\begin{document}&#10;&#10;&#10;$\mathbf{L_2}$&#10;&#10;\end{document}" title="IguanaTex Bitmap Display">
            <a:extLst>
              <a:ext uri="{FF2B5EF4-FFF2-40B4-BE49-F238E27FC236}">
                <a16:creationId xmlns:a16="http://schemas.microsoft.com/office/drawing/2014/main" id="{109166D3-0569-4747-B3DD-7D269F59B6A3}"/>
              </a:ext>
            </a:extLst>
          </p:cNvPr>
          <p:cNvPicPr>
            <a:picLocks noChangeAspect="1"/>
          </p:cNvPicPr>
          <p:nvPr>
            <p:custDataLst>
              <p:tags r:id="rId25"/>
            </p:custDataLst>
          </p:nvPr>
        </p:nvPicPr>
        <p:blipFill>
          <a:blip r:embed="rId207">
            <a:extLst>
              <a:ext uri="{28A0092B-C50C-407E-A947-70E740481C1C}">
                <a14:useLocalDpi xmlns:a14="http://schemas.microsoft.com/office/drawing/2010/main" val="0"/>
              </a:ext>
            </a:extLst>
          </a:blip>
          <a:stretch>
            <a:fillRect/>
          </a:stretch>
        </p:blipFill>
        <p:spPr>
          <a:xfrm>
            <a:off x="3938896" y="3726186"/>
            <a:ext cx="154447" cy="130019"/>
          </a:xfrm>
          <a:prstGeom prst="rect">
            <a:avLst/>
          </a:prstGeom>
        </p:spPr>
      </p:pic>
      <p:cxnSp>
        <p:nvCxnSpPr>
          <p:cNvPr id="708" name="Bağlayıcı: Dirsek 320">
            <a:extLst>
              <a:ext uri="{FF2B5EF4-FFF2-40B4-BE49-F238E27FC236}">
                <a16:creationId xmlns:a16="http://schemas.microsoft.com/office/drawing/2014/main" id="{4E517A6B-7B30-43D2-AA56-348158E64DDB}"/>
              </a:ext>
            </a:extLst>
          </p:cNvPr>
          <p:cNvCxnSpPr>
            <a:cxnSpLocks/>
          </p:cNvCxnSpPr>
          <p:nvPr/>
        </p:nvCxnSpPr>
        <p:spPr>
          <a:xfrm rot="16200000" flipH="1">
            <a:off x="323931" y="4795112"/>
            <a:ext cx="1107462" cy="266026"/>
          </a:xfrm>
          <a:prstGeom prst="bentConnector2">
            <a:avLst/>
          </a:prstGeom>
          <a:noFill/>
          <a:ln w="50800" cap="flat" cmpd="sng" algn="ctr">
            <a:solidFill>
              <a:sysClr val="windowText" lastClr="000000"/>
            </a:solidFill>
            <a:prstDash val="solid"/>
            <a:miter lim="800000"/>
            <a:tailEnd type="triangle"/>
          </a:ln>
          <a:effectLst/>
        </p:spPr>
      </p:cxnSp>
      <p:sp>
        <p:nvSpPr>
          <p:cNvPr id="319" name="Dikdörtgen: Köşeleri Yuvarlatılmış 314">
            <a:extLst>
              <a:ext uri="{FF2B5EF4-FFF2-40B4-BE49-F238E27FC236}">
                <a16:creationId xmlns:a16="http://schemas.microsoft.com/office/drawing/2014/main" id="{36E97922-636F-4E8E-8DB2-4763E527B58C}"/>
              </a:ext>
            </a:extLst>
          </p:cNvPr>
          <p:cNvSpPr/>
          <p:nvPr/>
        </p:nvSpPr>
        <p:spPr>
          <a:xfrm>
            <a:off x="4220238" y="6084418"/>
            <a:ext cx="434475" cy="213331"/>
          </a:xfrm>
          <a:prstGeom prst="roundRect">
            <a:avLst/>
          </a:prstGeom>
          <a:solidFill>
            <a:srgbClr val="FF7B1B"/>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pic>
        <p:nvPicPr>
          <p:cNvPr id="320" name="Resim 647" descr="\documentclass{article}&#10;\usepackage{amsmath}&#10;\pagestyle{empty}&#10;\begin{document}&#10;&#10;$L_2$&#10;&#10;\end{document}" title="IguanaTex Bitmap Display">
            <a:extLst>
              <a:ext uri="{FF2B5EF4-FFF2-40B4-BE49-F238E27FC236}">
                <a16:creationId xmlns:a16="http://schemas.microsoft.com/office/drawing/2014/main" id="{BE8614E4-F1FF-4730-91E4-9D1F24AE8CDA}"/>
              </a:ext>
            </a:extLst>
          </p:cNvPr>
          <p:cNvPicPr>
            <a:picLocks noChangeAspect="1"/>
          </p:cNvPicPr>
          <p:nvPr>
            <p:custDataLst>
              <p:tags r:id="rId26"/>
            </p:custDataLst>
          </p:nvPr>
        </p:nvPicPr>
        <p:blipFill>
          <a:blip r:embed="rId206">
            <a:extLst>
              <a:ext uri="{28A0092B-C50C-407E-A947-70E740481C1C}">
                <a14:useLocalDpi xmlns:a14="http://schemas.microsoft.com/office/drawing/2010/main" val="0"/>
              </a:ext>
            </a:extLst>
          </a:blip>
          <a:stretch>
            <a:fillRect/>
          </a:stretch>
        </p:blipFill>
        <p:spPr>
          <a:xfrm>
            <a:off x="4336299" y="6120241"/>
            <a:ext cx="195839" cy="147722"/>
          </a:xfrm>
          <a:prstGeom prst="rect">
            <a:avLst/>
          </a:prstGeom>
        </p:spPr>
      </p:pic>
      <p:sp>
        <p:nvSpPr>
          <p:cNvPr id="321" name="Dikdörtgen: Köşeleri Yuvarlatılmış 640">
            <a:extLst>
              <a:ext uri="{FF2B5EF4-FFF2-40B4-BE49-F238E27FC236}">
                <a16:creationId xmlns:a16="http://schemas.microsoft.com/office/drawing/2014/main" id="{FA857CF8-A292-40C3-B84D-5E1E65CB9401}"/>
              </a:ext>
            </a:extLst>
          </p:cNvPr>
          <p:cNvSpPr/>
          <p:nvPr/>
        </p:nvSpPr>
        <p:spPr>
          <a:xfrm>
            <a:off x="2292134" y="6107018"/>
            <a:ext cx="434475" cy="213331"/>
          </a:xfrm>
          <a:prstGeom prst="roundRect">
            <a:avLst/>
          </a:prstGeom>
          <a:solidFill>
            <a:srgbClr val="FFFF66"/>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cxnSp>
        <p:nvCxnSpPr>
          <p:cNvPr id="322" name="Düz Bağlayıcı 667">
            <a:extLst>
              <a:ext uri="{FF2B5EF4-FFF2-40B4-BE49-F238E27FC236}">
                <a16:creationId xmlns:a16="http://schemas.microsoft.com/office/drawing/2014/main" id="{528B4380-93FA-447D-80AA-A236256AFBE4}"/>
              </a:ext>
            </a:extLst>
          </p:cNvPr>
          <p:cNvCxnSpPr>
            <a:cxnSpLocks/>
            <a:endCxn id="321" idx="2"/>
          </p:cNvCxnSpPr>
          <p:nvPr/>
        </p:nvCxnSpPr>
        <p:spPr>
          <a:xfrm>
            <a:off x="2509371" y="6118457"/>
            <a:ext cx="0" cy="201892"/>
          </a:xfrm>
          <a:prstGeom prst="line">
            <a:avLst/>
          </a:prstGeom>
          <a:noFill/>
          <a:ln w="19050" cap="flat" cmpd="sng" algn="ctr">
            <a:solidFill>
              <a:sysClr val="windowText" lastClr="000000"/>
            </a:solidFill>
            <a:prstDash val="sysDash"/>
            <a:miter lim="800000"/>
          </a:ln>
          <a:effectLst/>
        </p:spPr>
      </p:cxnSp>
      <p:cxnSp>
        <p:nvCxnSpPr>
          <p:cNvPr id="323" name="Düz Bağlayıcı 668">
            <a:extLst>
              <a:ext uri="{FF2B5EF4-FFF2-40B4-BE49-F238E27FC236}">
                <a16:creationId xmlns:a16="http://schemas.microsoft.com/office/drawing/2014/main" id="{129ED4D4-8F1B-4C1F-9089-BD4786D38C76}"/>
              </a:ext>
            </a:extLst>
          </p:cNvPr>
          <p:cNvCxnSpPr>
            <a:cxnSpLocks/>
          </p:cNvCxnSpPr>
          <p:nvPr/>
        </p:nvCxnSpPr>
        <p:spPr>
          <a:xfrm>
            <a:off x="2444234" y="6205333"/>
            <a:ext cx="66444" cy="0"/>
          </a:xfrm>
          <a:prstGeom prst="line">
            <a:avLst/>
          </a:prstGeom>
          <a:noFill/>
          <a:ln w="19050" cap="flat" cmpd="sng" algn="ctr">
            <a:solidFill>
              <a:sysClr val="windowText" lastClr="000000"/>
            </a:solidFill>
            <a:prstDash val="solid"/>
            <a:miter lim="800000"/>
          </a:ln>
          <a:effectLst/>
        </p:spPr>
      </p:cxnSp>
      <p:sp>
        <p:nvSpPr>
          <p:cNvPr id="324" name="Metin kutusu 669">
            <a:extLst>
              <a:ext uri="{FF2B5EF4-FFF2-40B4-BE49-F238E27FC236}">
                <a16:creationId xmlns:a16="http://schemas.microsoft.com/office/drawing/2014/main" id="{A4AC2C98-6B09-4826-BC47-FAF5253C4272}"/>
              </a:ext>
            </a:extLst>
          </p:cNvPr>
          <p:cNvSpPr txBox="1"/>
          <p:nvPr/>
        </p:nvSpPr>
        <p:spPr>
          <a:xfrm>
            <a:off x="2233974" y="6110435"/>
            <a:ext cx="296068" cy="144335"/>
          </a:xfrm>
          <a:prstGeom prst="rect">
            <a:avLst/>
          </a:prstGeom>
          <a:noFill/>
        </p:spPr>
        <p:txBody>
          <a:bodyPr wrap="square" rtlCol="0">
            <a:spAutoFit/>
          </a:bodyPr>
          <a:lstStyle/>
          <a:p>
            <a:r>
              <a:rPr lang="el-GR" sz="338" dirty="0">
                <a:solidFill>
                  <a:prstClr val="black"/>
                </a:solidFill>
                <a:latin typeface="Arial" panose="020B0604020202020204" pitchFamily="34" charset="0"/>
                <a:cs typeface="Arial" panose="020B0604020202020204" pitchFamily="34" charset="0"/>
              </a:rPr>
              <a:t>σ</a:t>
            </a:r>
            <a:r>
              <a:rPr lang="tr-TR" sz="338" dirty="0">
                <a:solidFill>
                  <a:prstClr val="black"/>
                </a:solidFill>
                <a:latin typeface="Arial" panose="020B0604020202020204" pitchFamily="34" charset="0"/>
                <a:cs typeface="Arial" panose="020B0604020202020204" pitchFamily="34" charset="0"/>
              </a:rPr>
              <a:t> = 1</a:t>
            </a:r>
            <a:endParaRPr lang="el-GR" sz="338" dirty="0">
              <a:solidFill>
                <a:prstClr val="black"/>
              </a:solidFill>
              <a:latin typeface="Arial" panose="020B0604020202020204" pitchFamily="34" charset="0"/>
              <a:cs typeface="Arial" panose="020B0604020202020204" pitchFamily="34" charset="0"/>
            </a:endParaRPr>
          </a:p>
        </p:txBody>
      </p:sp>
      <p:sp>
        <p:nvSpPr>
          <p:cNvPr id="325" name="Yay 670">
            <a:extLst>
              <a:ext uri="{FF2B5EF4-FFF2-40B4-BE49-F238E27FC236}">
                <a16:creationId xmlns:a16="http://schemas.microsoft.com/office/drawing/2014/main" id="{F358EB50-221A-40E3-B39E-1148FCEFD402}"/>
              </a:ext>
            </a:extLst>
          </p:cNvPr>
          <p:cNvSpPr/>
          <p:nvPr/>
        </p:nvSpPr>
        <p:spPr>
          <a:xfrm>
            <a:off x="2431534" y="6115877"/>
            <a:ext cx="154784" cy="393865"/>
          </a:xfrm>
          <a:prstGeom prst="arc">
            <a:avLst>
              <a:gd name="adj1" fmla="val 10593361"/>
              <a:gd name="adj2" fmla="val 233095"/>
            </a:avLst>
          </a:prstGeom>
          <a:noFill/>
          <a:ln w="254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black"/>
              </a:solidFill>
              <a:latin typeface="Calibri" panose="020F0502020204030204"/>
            </a:endParaRPr>
          </a:p>
        </p:txBody>
      </p:sp>
      <p:sp>
        <p:nvSpPr>
          <p:cNvPr id="326" name="Metin kutusu 671">
            <a:extLst>
              <a:ext uri="{FF2B5EF4-FFF2-40B4-BE49-F238E27FC236}">
                <a16:creationId xmlns:a16="http://schemas.microsoft.com/office/drawing/2014/main" id="{1051CB1E-2B05-41CF-9117-2747ECE23D0F}"/>
              </a:ext>
            </a:extLst>
          </p:cNvPr>
          <p:cNvSpPr txBox="1"/>
          <p:nvPr/>
        </p:nvSpPr>
        <p:spPr>
          <a:xfrm>
            <a:off x="2442096" y="6213894"/>
            <a:ext cx="230433" cy="144335"/>
          </a:xfrm>
          <a:prstGeom prst="rect">
            <a:avLst/>
          </a:prstGeom>
          <a:noFill/>
        </p:spPr>
        <p:txBody>
          <a:bodyPr wrap="square" rtlCol="0">
            <a:spAutoFit/>
          </a:bodyPr>
          <a:lstStyle/>
          <a:p>
            <a:r>
              <a:rPr lang="tr-TR" sz="338" dirty="0">
                <a:solidFill>
                  <a:prstClr val="black"/>
                </a:solidFill>
                <a:latin typeface="Arial" panose="020B0604020202020204" pitchFamily="34" charset="0"/>
                <a:cs typeface="Arial" panose="020B0604020202020204" pitchFamily="34" charset="0"/>
              </a:rPr>
              <a:t>0</a:t>
            </a:r>
            <a:endParaRPr lang="el-GR" sz="338" dirty="0">
              <a:solidFill>
                <a:prstClr val="black"/>
              </a:solidFill>
              <a:latin typeface="Arial" panose="020B0604020202020204" pitchFamily="34" charset="0"/>
              <a:cs typeface="Arial" panose="020B0604020202020204" pitchFamily="34" charset="0"/>
            </a:endParaRPr>
          </a:p>
        </p:txBody>
      </p:sp>
      <p:sp>
        <p:nvSpPr>
          <p:cNvPr id="250" name="TextBox 249">
            <a:extLst>
              <a:ext uri="{FF2B5EF4-FFF2-40B4-BE49-F238E27FC236}">
                <a16:creationId xmlns:a16="http://schemas.microsoft.com/office/drawing/2014/main" id="{401710A2-9A87-4E68-A735-0E8FA4F048FA}"/>
              </a:ext>
            </a:extLst>
          </p:cNvPr>
          <p:cNvSpPr txBox="1"/>
          <p:nvPr/>
        </p:nvSpPr>
        <p:spPr>
          <a:xfrm>
            <a:off x="6576502" y="847499"/>
            <a:ext cx="5051367" cy="8279190"/>
          </a:xfrm>
          <a:prstGeom prst="rect">
            <a:avLst/>
          </a:prstGeom>
          <a:noFill/>
        </p:spPr>
        <p:txBody>
          <a:bodyPr wrap="square" rtlCol="0">
            <a:spAutoFit/>
          </a:bodyPr>
          <a:lstStyle/>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To </a:t>
            </a:r>
            <a:r>
              <a:rPr lang="en-US" sz="1900" b="1" dirty="0">
                <a:latin typeface="Old Standard TT" panose="020B0604020202020204" charset="-94"/>
              </a:rPr>
              <a:t>assess the significance of individual biomarkers</a:t>
            </a:r>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We insert all biomarkers into a matrix</a:t>
            </a: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To asses the contribution of individual biomarkers, we establish row-based function</a:t>
            </a:r>
          </a:p>
          <a:p>
            <a:pPr marL="342900" indent="-342900">
              <a:buFont typeface="Arial" panose="020B0604020202020204" pitchFamily="34" charset="0"/>
              <a:buChar char="•"/>
            </a:pPr>
            <a:endParaRPr lang="tr-TR" sz="1900" b="1" dirty="0">
              <a:latin typeface="Old Standard TT" panose="020B0604020202020204" charset="-94"/>
            </a:endParaRPr>
          </a:p>
          <a:p>
            <a:pPr algn="l"/>
            <a:r>
              <a:rPr lang="tr-TR" sz="1900" b="1" dirty="0">
                <a:latin typeface="Old Standard TT" panose="020B0604020202020204" charset="-94"/>
              </a:rPr>
              <a:t>       such that</a:t>
            </a: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grpSp>
        <p:nvGrpSpPr>
          <p:cNvPr id="251" name="Group 250" descr="\documentclass{article}&#10;\usepackage{amsmath,amssymb}&#10;\pagestyle{empty}&#10;\begin{document}&#10;&#10;&#10;\begin{equation*}&#10;\begin{aligned}&#10;    \mathbf{M}^{v}_m = &#10;    \begin{pmatrix}&#10;        n^{1}_{m_{1v}} &amp; \dots &amp; n^{1}_{m_{n_f v}} \\&#10;        \vdots &amp; \ddots &amp; \vdots\\&#10;         n^{n_r}_{m_{1v}} &amp; \dots &amp; n^{n_r}_{m_{n_f v}}&#10;    \end{pmatrix}&#10;\end{aligned}&#10;\end{equation*}&#10;&#10;&#10;\end{document}" title="IguanaTex Vector Display">
            <a:extLst>
              <a:ext uri="{FF2B5EF4-FFF2-40B4-BE49-F238E27FC236}">
                <a16:creationId xmlns:a16="http://schemas.microsoft.com/office/drawing/2014/main" id="{9DEEDD6F-58D1-4533-ADE9-A99B805805F0}"/>
              </a:ext>
            </a:extLst>
          </p:cNvPr>
          <p:cNvGrpSpPr>
            <a:grpSpLocks noChangeAspect="1"/>
          </p:cNvGrpSpPr>
          <p:nvPr>
            <p:custDataLst>
              <p:tags r:id="rId27"/>
            </p:custDataLst>
          </p:nvPr>
        </p:nvGrpSpPr>
        <p:grpSpPr>
          <a:xfrm>
            <a:off x="7070225" y="2308388"/>
            <a:ext cx="3075771" cy="1153438"/>
            <a:chOff x="6630734" y="4078790"/>
            <a:chExt cx="3075771" cy="1153438"/>
          </a:xfrm>
        </p:grpSpPr>
        <p:sp>
          <p:nvSpPr>
            <p:cNvPr id="252" name="Freeform: Shape 251">
              <a:extLst>
                <a:ext uri="{FF2B5EF4-FFF2-40B4-BE49-F238E27FC236}">
                  <a16:creationId xmlns:a16="http://schemas.microsoft.com/office/drawing/2014/main" id="{68E33650-A152-44D8-8601-608C7926C097}"/>
                </a:ext>
              </a:extLst>
            </p:cNvPr>
            <p:cNvSpPr/>
            <p:nvPr>
              <p:custDataLst>
                <p:tags r:id="rId108"/>
              </p:custDataLst>
            </p:nvPr>
          </p:nvSpPr>
          <p:spPr>
            <a:xfrm>
              <a:off x="6630734" y="4550698"/>
              <a:ext cx="243977" cy="164913"/>
            </a:xfrm>
            <a:custGeom>
              <a:avLst/>
              <a:gdLst>
                <a:gd name="connsiteX0" fmla="*/ 122278 w 243977"/>
                <a:gd name="connsiteY0" fmla="*/ 133271 h 164913"/>
                <a:gd name="connsiteX1" fmla="*/ 64360 w 243977"/>
                <a:gd name="connsiteY1" fmla="*/ 6100 h 164913"/>
                <a:gd name="connsiteX2" fmla="*/ 53742 w 243977"/>
                <a:gd name="connsiteY2" fmla="*/ 90 h 164913"/>
                <a:gd name="connsiteX3" fmla="*/ 168 w 243977"/>
                <a:gd name="connsiteY3" fmla="*/ 90 h 164913"/>
                <a:gd name="connsiteX4" fmla="*/ 168 w 243977"/>
                <a:gd name="connsiteY4" fmla="*/ 11389 h 164913"/>
                <a:gd name="connsiteX5" fmla="*/ 26231 w 243977"/>
                <a:gd name="connsiteY5" fmla="*/ 11389 h 164913"/>
                <a:gd name="connsiteX6" fmla="*/ 26231 w 243977"/>
                <a:gd name="connsiteY6" fmla="*/ 146733 h 164913"/>
                <a:gd name="connsiteX7" fmla="*/ 19233 w 243977"/>
                <a:gd name="connsiteY7" fmla="*/ 152984 h 164913"/>
                <a:gd name="connsiteX8" fmla="*/ 6202 w 243977"/>
                <a:gd name="connsiteY8" fmla="*/ 153705 h 164913"/>
                <a:gd name="connsiteX9" fmla="*/ 168 w 243977"/>
                <a:gd name="connsiteY9" fmla="*/ 153705 h 164913"/>
                <a:gd name="connsiteX10" fmla="*/ 168 w 243977"/>
                <a:gd name="connsiteY10" fmla="*/ 165004 h 164913"/>
                <a:gd name="connsiteX11" fmla="*/ 32506 w 243977"/>
                <a:gd name="connsiteY11" fmla="*/ 164282 h 164913"/>
                <a:gd name="connsiteX12" fmla="*/ 65084 w 243977"/>
                <a:gd name="connsiteY12" fmla="*/ 165004 h 164913"/>
                <a:gd name="connsiteX13" fmla="*/ 65084 w 243977"/>
                <a:gd name="connsiteY13" fmla="*/ 153705 h 164913"/>
                <a:gd name="connsiteX14" fmla="*/ 59051 w 243977"/>
                <a:gd name="connsiteY14" fmla="*/ 153705 h 164913"/>
                <a:gd name="connsiteX15" fmla="*/ 46261 w 243977"/>
                <a:gd name="connsiteY15" fmla="*/ 152984 h 164913"/>
                <a:gd name="connsiteX16" fmla="*/ 39022 w 243977"/>
                <a:gd name="connsiteY16" fmla="*/ 146733 h 164913"/>
                <a:gd name="connsiteX17" fmla="*/ 39022 w 243977"/>
                <a:gd name="connsiteY17" fmla="*/ 14514 h 164913"/>
                <a:gd name="connsiteX18" fmla="*/ 39263 w 243977"/>
                <a:gd name="connsiteY18" fmla="*/ 14514 h 164913"/>
                <a:gd name="connsiteX19" fmla="*/ 104903 w 243977"/>
                <a:gd name="connsiteY19" fmla="*/ 158994 h 164913"/>
                <a:gd name="connsiteX20" fmla="*/ 112625 w 243977"/>
                <a:gd name="connsiteY20" fmla="*/ 165004 h 164913"/>
                <a:gd name="connsiteX21" fmla="*/ 120347 w 243977"/>
                <a:gd name="connsiteY21" fmla="*/ 159234 h 164913"/>
                <a:gd name="connsiteX22" fmla="*/ 187677 w 243977"/>
                <a:gd name="connsiteY22" fmla="*/ 11389 h 164913"/>
                <a:gd name="connsiteX23" fmla="*/ 187918 w 243977"/>
                <a:gd name="connsiteY23" fmla="*/ 11389 h 164913"/>
                <a:gd name="connsiteX24" fmla="*/ 187918 w 243977"/>
                <a:gd name="connsiteY24" fmla="*/ 153705 h 164913"/>
                <a:gd name="connsiteX25" fmla="*/ 161855 w 243977"/>
                <a:gd name="connsiteY25" fmla="*/ 153705 h 164913"/>
                <a:gd name="connsiteX26" fmla="*/ 161855 w 243977"/>
                <a:gd name="connsiteY26" fmla="*/ 165004 h 164913"/>
                <a:gd name="connsiteX27" fmla="*/ 202880 w 243977"/>
                <a:gd name="connsiteY27" fmla="*/ 164282 h 164913"/>
                <a:gd name="connsiteX28" fmla="*/ 244146 w 243977"/>
                <a:gd name="connsiteY28" fmla="*/ 165004 h 164913"/>
                <a:gd name="connsiteX29" fmla="*/ 244146 w 243977"/>
                <a:gd name="connsiteY29" fmla="*/ 153705 h 164913"/>
                <a:gd name="connsiteX30" fmla="*/ 218083 w 243977"/>
                <a:gd name="connsiteY30" fmla="*/ 153705 h 164913"/>
                <a:gd name="connsiteX31" fmla="*/ 218083 w 243977"/>
                <a:gd name="connsiteY31" fmla="*/ 11389 h 164913"/>
                <a:gd name="connsiteX32" fmla="*/ 244146 w 243977"/>
                <a:gd name="connsiteY32" fmla="*/ 11389 h 164913"/>
                <a:gd name="connsiteX33" fmla="*/ 244146 w 243977"/>
                <a:gd name="connsiteY33" fmla="*/ 90 h 164913"/>
                <a:gd name="connsiteX34" fmla="*/ 190814 w 243977"/>
                <a:gd name="connsiteY34" fmla="*/ 90 h 164913"/>
                <a:gd name="connsiteX35" fmla="*/ 180196 w 243977"/>
                <a:gd name="connsiteY35" fmla="*/ 6100 h 164913"/>
                <a:gd name="connsiteX36" fmla="*/ 122278 w 243977"/>
                <a:gd name="connsiteY36" fmla="*/ 133271 h 16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3977" h="164913">
                  <a:moveTo>
                    <a:pt x="122278" y="133271"/>
                  </a:moveTo>
                  <a:lnTo>
                    <a:pt x="64360" y="6100"/>
                  </a:lnTo>
                  <a:cubicBezTo>
                    <a:pt x="61706" y="90"/>
                    <a:pt x="59051" y="90"/>
                    <a:pt x="53742" y="90"/>
                  </a:cubicBezTo>
                  <a:lnTo>
                    <a:pt x="168" y="90"/>
                  </a:lnTo>
                  <a:lnTo>
                    <a:pt x="168" y="11389"/>
                  </a:lnTo>
                  <a:lnTo>
                    <a:pt x="26231" y="11389"/>
                  </a:lnTo>
                  <a:lnTo>
                    <a:pt x="26231" y="146733"/>
                  </a:lnTo>
                  <a:cubicBezTo>
                    <a:pt x="26231" y="152022"/>
                    <a:pt x="25990" y="152262"/>
                    <a:pt x="19233" y="152984"/>
                  </a:cubicBezTo>
                  <a:cubicBezTo>
                    <a:pt x="13441" y="153705"/>
                    <a:pt x="12959" y="153705"/>
                    <a:pt x="6202" y="153705"/>
                  </a:cubicBezTo>
                  <a:lnTo>
                    <a:pt x="168" y="153705"/>
                  </a:lnTo>
                  <a:lnTo>
                    <a:pt x="168" y="165004"/>
                  </a:lnTo>
                  <a:cubicBezTo>
                    <a:pt x="9339" y="164282"/>
                    <a:pt x="23094" y="164282"/>
                    <a:pt x="32506" y="164282"/>
                  </a:cubicBezTo>
                  <a:cubicBezTo>
                    <a:pt x="42641" y="164282"/>
                    <a:pt x="55190" y="164282"/>
                    <a:pt x="65084" y="165004"/>
                  </a:cubicBezTo>
                  <a:lnTo>
                    <a:pt x="65084" y="153705"/>
                  </a:lnTo>
                  <a:lnTo>
                    <a:pt x="59051" y="153705"/>
                  </a:lnTo>
                  <a:cubicBezTo>
                    <a:pt x="54707" y="153705"/>
                    <a:pt x="50605" y="153464"/>
                    <a:pt x="46261" y="152984"/>
                  </a:cubicBezTo>
                  <a:cubicBezTo>
                    <a:pt x="39263" y="152262"/>
                    <a:pt x="39022" y="152022"/>
                    <a:pt x="39022" y="146733"/>
                  </a:cubicBezTo>
                  <a:lnTo>
                    <a:pt x="39022" y="14514"/>
                  </a:lnTo>
                  <a:lnTo>
                    <a:pt x="39263" y="14514"/>
                  </a:lnTo>
                  <a:lnTo>
                    <a:pt x="104903" y="158994"/>
                  </a:lnTo>
                  <a:cubicBezTo>
                    <a:pt x="107075" y="163802"/>
                    <a:pt x="109970" y="165004"/>
                    <a:pt x="112625" y="165004"/>
                  </a:cubicBezTo>
                  <a:cubicBezTo>
                    <a:pt x="117452" y="165004"/>
                    <a:pt x="119382" y="161398"/>
                    <a:pt x="120347" y="159234"/>
                  </a:cubicBezTo>
                  <a:lnTo>
                    <a:pt x="187677" y="11389"/>
                  </a:lnTo>
                  <a:lnTo>
                    <a:pt x="187918" y="11389"/>
                  </a:lnTo>
                  <a:lnTo>
                    <a:pt x="187918" y="153705"/>
                  </a:lnTo>
                  <a:lnTo>
                    <a:pt x="161855" y="153705"/>
                  </a:lnTo>
                  <a:lnTo>
                    <a:pt x="161855" y="165004"/>
                  </a:lnTo>
                  <a:cubicBezTo>
                    <a:pt x="170543" y="164282"/>
                    <a:pt x="192986" y="164282"/>
                    <a:pt x="202880" y="164282"/>
                  </a:cubicBezTo>
                  <a:cubicBezTo>
                    <a:pt x="212774" y="164282"/>
                    <a:pt x="235459" y="164282"/>
                    <a:pt x="244146" y="165004"/>
                  </a:cubicBezTo>
                  <a:lnTo>
                    <a:pt x="244146" y="153705"/>
                  </a:lnTo>
                  <a:lnTo>
                    <a:pt x="218083" y="153705"/>
                  </a:lnTo>
                  <a:lnTo>
                    <a:pt x="218083" y="11389"/>
                  </a:lnTo>
                  <a:lnTo>
                    <a:pt x="244146" y="11389"/>
                  </a:lnTo>
                  <a:lnTo>
                    <a:pt x="244146" y="90"/>
                  </a:lnTo>
                  <a:lnTo>
                    <a:pt x="190814" y="90"/>
                  </a:lnTo>
                  <a:cubicBezTo>
                    <a:pt x="185505" y="90"/>
                    <a:pt x="182850" y="90"/>
                    <a:pt x="180196" y="6100"/>
                  </a:cubicBezTo>
                  <a:lnTo>
                    <a:pt x="122278" y="133271"/>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53" name="Freeform: Shape 252">
              <a:extLst>
                <a:ext uri="{FF2B5EF4-FFF2-40B4-BE49-F238E27FC236}">
                  <a16:creationId xmlns:a16="http://schemas.microsoft.com/office/drawing/2014/main" id="{03537EA8-05BA-4FC6-AB12-73AF59EECD03}"/>
                </a:ext>
              </a:extLst>
            </p:cNvPr>
            <p:cNvSpPr/>
            <p:nvPr>
              <p:custDataLst>
                <p:tags r:id="rId109"/>
              </p:custDataLst>
            </p:nvPr>
          </p:nvSpPr>
          <p:spPr>
            <a:xfrm>
              <a:off x="6892464" y="4541974"/>
              <a:ext cx="82267" cy="76062"/>
            </a:xfrm>
            <a:custGeom>
              <a:avLst/>
              <a:gdLst>
                <a:gd name="connsiteX0" fmla="*/ 82446 w 82267"/>
                <a:gd name="connsiteY0" fmla="*/ 13380 h 76062"/>
                <a:gd name="connsiteX1" fmla="*/ 74000 w 82267"/>
                <a:gd name="connsiteY1" fmla="*/ 86 h 76062"/>
                <a:gd name="connsiteX2" fmla="*/ 64878 w 82267"/>
                <a:gd name="connsiteY2" fmla="*/ 9005 h 76062"/>
                <a:gd name="connsiteX3" fmla="*/ 67750 w 82267"/>
                <a:gd name="connsiteY3" fmla="*/ 14221 h 76062"/>
                <a:gd name="connsiteX4" fmla="*/ 74000 w 82267"/>
                <a:gd name="connsiteY4" fmla="*/ 27684 h 76062"/>
                <a:gd name="connsiteX5" fmla="*/ 42749 w 82267"/>
                <a:gd name="connsiteY5" fmla="*/ 71436 h 76062"/>
                <a:gd name="connsiteX6" fmla="*/ 29066 w 82267"/>
                <a:gd name="connsiteY6" fmla="*/ 56460 h 76062"/>
                <a:gd name="connsiteX7" fmla="*/ 38357 w 82267"/>
                <a:gd name="connsiteY7" fmla="*/ 23645 h 76062"/>
                <a:gd name="connsiteX8" fmla="*/ 40722 w 82267"/>
                <a:gd name="connsiteY8" fmla="*/ 14726 h 76062"/>
                <a:gd name="connsiteX9" fmla="*/ 24674 w 82267"/>
                <a:gd name="connsiteY9" fmla="*/ 254 h 76062"/>
                <a:gd name="connsiteX10" fmla="*/ 179 w 82267"/>
                <a:gd name="connsiteY10" fmla="*/ 26001 h 76062"/>
                <a:gd name="connsiteX11" fmla="*/ 3051 w 82267"/>
                <a:gd name="connsiteY11" fmla="*/ 28189 h 76062"/>
                <a:gd name="connsiteX12" fmla="*/ 6092 w 82267"/>
                <a:gd name="connsiteY12" fmla="*/ 25496 h 76062"/>
                <a:gd name="connsiteX13" fmla="*/ 24167 w 82267"/>
                <a:gd name="connsiteY13" fmla="*/ 4966 h 76062"/>
                <a:gd name="connsiteX14" fmla="*/ 28390 w 82267"/>
                <a:gd name="connsiteY14" fmla="*/ 10856 h 76062"/>
                <a:gd name="connsiteX15" fmla="*/ 25349 w 82267"/>
                <a:gd name="connsiteY15" fmla="*/ 22131 h 76062"/>
                <a:gd name="connsiteX16" fmla="*/ 16227 w 82267"/>
                <a:gd name="connsiteY16" fmla="*/ 54104 h 76062"/>
                <a:gd name="connsiteX17" fmla="*/ 42242 w 82267"/>
                <a:gd name="connsiteY17" fmla="*/ 76148 h 76062"/>
                <a:gd name="connsiteX18" fmla="*/ 82446 w 82267"/>
                <a:gd name="connsiteY18" fmla="*/ 13380 h 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267" h="76062">
                  <a:moveTo>
                    <a:pt x="82446" y="13380"/>
                  </a:moveTo>
                  <a:cubicBezTo>
                    <a:pt x="82446" y="254"/>
                    <a:pt x="74507" y="86"/>
                    <a:pt x="74000" y="86"/>
                  </a:cubicBezTo>
                  <a:cubicBezTo>
                    <a:pt x="69608" y="86"/>
                    <a:pt x="64878" y="4630"/>
                    <a:pt x="64878" y="9005"/>
                  </a:cubicBezTo>
                  <a:cubicBezTo>
                    <a:pt x="64878" y="11866"/>
                    <a:pt x="66567" y="13212"/>
                    <a:pt x="67750" y="14221"/>
                  </a:cubicBezTo>
                  <a:cubicBezTo>
                    <a:pt x="70622" y="16577"/>
                    <a:pt x="74000" y="20953"/>
                    <a:pt x="74000" y="27684"/>
                  </a:cubicBezTo>
                  <a:cubicBezTo>
                    <a:pt x="74000" y="35256"/>
                    <a:pt x="62851" y="71436"/>
                    <a:pt x="42749" y="71436"/>
                  </a:cubicBezTo>
                  <a:cubicBezTo>
                    <a:pt x="29066" y="71436"/>
                    <a:pt x="29066" y="59320"/>
                    <a:pt x="29066" y="56460"/>
                  </a:cubicBezTo>
                  <a:cubicBezTo>
                    <a:pt x="29066" y="48719"/>
                    <a:pt x="32106" y="39295"/>
                    <a:pt x="38357" y="23645"/>
                  </a:cubicBezTo>
                  <a:cubicBezTo>
                    <a:pt x="39708" y="20111"/>
                    <a:pt x="40722" y="17587"/>
                    <a:pt x="40722" y="14726"/>
                  </a:cubicBezTo>
                  <a:cubicBezTo>
                    <a:pt x="40722" y="5976"/>
                    <a:pt x="33289" y="254"/>
                    <a:pt x="24674" y="254"/>
                  </a:cubicBezTo>
                  <a:cubicBezTo>
                    <a:pt x="7781" y="254"/>
                    <a:pt x="179" y="23309"/>
                    <a:pt x="179" y="26001"/>
                  </a:cubicBezTo>
                  <a:cubicBezTo>
                    <a:pt x="179" y="28189"/>
                    <a:pt x="2544" y="28189"/>
                    <a:pt x="3051" y="28189"/>
                  </a:cubicBezTo>
                  <a:cubicBezTo>
                    <a:pt x="5416" y="28189"/>
                    <a:pt x="5585" y="27347"/>
                    <a:pt x="6092" y="25496"/>
                  </a:cubicBezTo>
                  <a:cubicBezTo>
                    <a:pt x="10146" y="11697"/>
                    <a:pt x="17410" y="4966"/>
                    <a:pt x="24167" y="4966"/>
                  </a:cubicBezTo>
                  <a:cubicBezTo>
                    <a:pt x="27039" y="4966"/>
                    <a:pt x="28390" y="6817"/>
                    <a:pt x="28390" y="10856"/>
                  </a:cubicBezTo>
                  <a:cubicBezTo>
                    <a:pt x="28390" y="14726"/>
                    <a:pt x="27039" y="18260"/>
                    <a:pt x="25349" y="22131"/>
                  </a:cubicBezTo>
                  <a:cubicBezTo>
                    <a:pt x="18086" y="40810"/>
                    <a:pt x="16227" y="48046"/>
                    <a:pt x="16227" y="54104"/>
                  </a:cubicBezTo>
                  <a:cubicBezTo>
                    <a:pt x="16227" y="70763"/>
                    <a:pt x="29404" y="76148"/>
                    <a:pt x="42242" y="76148"/>
                  </a:cubicBezTo>
                  <a:cubicBezTo>
                    <a:pt x="70622" y="76148"/>
                    <a:pt x="82446" y="27179"/>
                    <a:pt x="82446" y="13380"/>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54" name="Freeform: Shape 253">
              <a:extLst>
                <a:ext uri="{FF2B5EF4-FFF2-40B4-BE49-F238E27FC236}">
                  <a16:creationId xmlns:a16="http://schemas.microsoft.com/office/drawing/2014/main" id="{1ED85235-9253-456E-B7CE-9FE73BE78A73}"/>
                </a:ext>
              </a:extLst>
            </p:cNvPr>
            <p:cNvSpPr/>
            <p:nvPr>
              <p:custDataLst>
                <p:tags r:id="rId110"/>
              </p:custDataLst>
            </p:nvPr>
          </p:nvSpPr>
          <p:spPr>
            <a:xfrm>
              <a:off x="6892464" y="4700831"/>
              <a:ext cx="155074" cy="75893"/>
            </a:xfrm>
            <a:custGeom>
              <a:avLst/>
              <a:gdLst>
                <a:gd name="connsiteX0" fmla="*/ 65554 w 155074"/>
                <a:gd name="connsiteY0" fmla="*/ 60673 h 75893"/>
                <a:gd name="connsiteX1" fmla="*/ 63189 w 155074"/>
                <a:gd name="connsiteY1" fmla="*/ 70602 h 75893"/>
                <a:gd name="connsiteX2" fmla="*/ 68932 w 155074"/>
                <a:gd name="connsiteY2" fmla="*/ 75986 h 75893"/>
                <a:gd name="connsiteX3" fmla="*/ 75520 w 155074"/>
                <a:gd name="connsiteY3" fmla="*/ 72284 h 75893"/>
                <a:gd name="connsiteX4" fmla="*/ 78561 w 155074"/>
                <a:gd name="connsiteY4" fmla="*/ 61851 h 75893"/>
                <a:gd name="connsiteX5" fmla="*/ 82277 w 155074"/>
                <a:gd name="connsiteY5" fmla="*/ 46706 h 75893"/>
                <a:gd name="connsiteX6" fmla="*/ 85149 w 155074"/>
                <a:gd name="connsiteY6" fmla="*/ 35431 h 75893"/>
                <a:gd name="connsiteX7" fmla="*/ 90386 w 155074"/>
                <a:gd name="connsiteY7" fmla="*/ 22642 h 75893"/>
                <a:gd name="connsiteX8" fmla="*/ 117414 w 155074"/>
                <a:gd name="connsiteY8" fmla="*/ 4804 h 75893"/>
                <a:gd name="connsiteX9" fmla="*/ 127381 w 155074"/>
                <a:gd name="connsiteY9" fmla="*/ 16584 h 75893"/>
                <a:gd name="connsiteX10" fmla="*/ 117414 w 155074"/>
                <a:gd name="connsiteY10" fmla="*/ 52427 h 75893"/>
                <a:gd name="connsiteX11" fmla="*/ 114880 w 155074"/>
                <a:gd name="connsiteY11" fmla="*/ 61514 h 75893"/>
                <a:gd name="connsiteX12" fmla="*/ 130928 w 155074"/>
                <a:gd name="connsiteY12" fmla="*/ 75986 h 75893"/>
                <a:gd name="connsiteX13" fmla="*/ 155254 w 155074"/>
                <a:gd name="connsiteY13" fmla="*/ 50240 h 75893"/>
                <a:gd name="connsiteX14" fmla="*/ 152551 w 155074"/>
                <a:gd name="connsiteY14" fmla="*/ 48052 h 75893"/>
                <a:gd name="connsiteX15" fmla="*/ 149341 w 155074"/>
                <a:gd name="connsiteY15" fmla="*/ 50913 h 75893"/>
                <a:gd name="connsiteX16" fmla="*/ 131435 w 155074"/>
                <a:gd name="connsiteY16" fmla="*/ 71275 h 75893"/>
                <a:gd name="connsiteX17" fmla="*/ 127212 w 155074"/>
                <a:gd name="connsiteY17" fmla="*/ 65385 h 75893"/>
                <a:gd name="connsiteX18" fmla="*/ 131097 w 155074"/>
                <a:gd name="connsiteY18" fmla="*/ 51754 h 75893"/>
                <a:gd name="connsiteX19" fmla="*/ 140050 w 155074"/>
                <a:gd name="connsiteY19" fmla="*/ 19276 h 75893"/>
                <a:gd name="connsiteX20" fmla="*/ 133800 w 155074"/>
                <a:gd name="connsiteY20" fmla="*/ 4636 h 75893"/>
                <a:gd name="connsiteX21" fmla="*/ 118090 w 155074"/>
                <a:gd name="connsiteY21" fmla="*/ 93 h 75893"/>
                <a:gd name="connsiteX22" fmla="*/ 88190 w 155074"/>
                <a:gd name="connsiteY22" fmla="*/ 17089 h 75893"/>
                <a:gd name="connsiteX23" fmla="*/ 66229 w 155074"/>
                <a:gd name="connsiteY23" fmla="*/ 93 h 75893"/>
                <a:gd name="connsiteX24" fmla="*/ 37681 w 155074"/>
                <a:gd name="connsiteY24" fmla="*/ 15406 h 75893"/>
                <a:gd name="connsiteX25" fmla="*/ 19606 w 155074"/>
                <a:gd name="connsiteY25" fmla="*/ 93 h 75893"/>
                <a:gd name="connsiteX26" fmla="*/ 6261 w 155074"/>
                <a:gd name="connsiteY26" fmla="*/ 9180 h 75893"/>
                <a:gd name="connsiteX27" fmla="*/ 179 w 155074"/>
                <a:gd name="connsiteY27" fmla="*/ 25839 h 75893"/>
                <a:gd name="connsiteX28" fmla="*/ 3051 w 155074"/>
                <a:gd name="connsiteY28" fmla="*/ 28027 h 75893"/>
                <a:gd name="connsiteX29" fmla="*/ 6767 w 155074"/>
                <a:gd name="connsiteY29" fmla="*/ 22979 h 75893"/>
                <a:gd name="connsiteX30" fmla="*/ 19099 w 155074"/>
                <a:gd name="connsiteY30" fmla="*/ 4804 h 75893"/>
                <a:gd name="connsiteX31" fmla="*/ 24674 w 155074"/>
                <a:gd name="connsiteY31" fmla="*/ 13050 h 75893"/>
                <a:gd name="connsiteX32" fmla="*/ 21971 w 155074"/>
                <a:gd name="connsiteY32" fmla="*/ 27017 h 75893"/>
                <a:gd name="connsiteX33" fmla="*/ 18254 w 155074"/>
                <a:gd name="connsiteY33" fmla="*/ 42162 h 75893"/>
                <a:gd name="connsiteX34" fmla="*/ 12849 w 155074"/>
                <a:gd name="connsiteY34" fmla="*/ 63702 h 75893"/>
                <a:gd name="connsiteX35" fmla="*/ 11160 w 155074"/>
                <a:gd name="connsiteY35" fmla="*/ 70602 h 75893"/>
                <a:gd name="connsiteX36" fmla="*/ 16903 w 155074"/>
                <a:gd name="connsiteY36" fmla="*/ 75986 h 75893"/>
                <a:gd name="connsiteX37" fmla="*/ 23491 w 155074"/>
                <a:gd name="connsiteY37" fmla="*/ 72284 h 75893"/>
                <a:gd name="connsiteX38" fmla="*/ 26532 w 155074"/>
                <a:gd name="connsiteY38" fmla="*/ 61851 h 75893"/>
                <a:gd name="connsiteX39" fmla="*/ 30248 w 155074"/>
                <a:gd name="connsiteY39" fmla="*/ 46706 h 75893"/>
                <a:gd name="connsiteX40" fmla="*/ 33120 w 155074"/>
                <a:gd name="connsiteY40" fmla="*/ 35431 h 75893"/>
                <a:gd name="connsiteX41" fmla="*/ 40215 w 155074"/>
                <a:gd name="connsiteY41" fmla="*/ 20286 h 75893"/>
                <a:gd name="connsiteX42" fmla="*/ 65554 w 155074"/>
                <a:gd name="connsiteY42" fmla="*/ 4804 h 75893"/>
                <a:gd name="connsiteX43" fmla="*/ 75520 w 155074"/>
                <a:gd name="connsiteY43" fmla="*/ 16584 h 75893"/>
                <a:gd name="connsiteX44" fmla="*/ 72649 w 155074"/>
                <a:gd name="connsiteY44" fmla="*/ 32402 h 75893"/>
                <a:gd name="connsiteX45" fmla="*/ 65554 w 155074"/>
                <a:gd name="connsiteY45" fmla="*/ 60673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74" h="75893">
                  <a:moveTo>
                    <a:pt x="65554" y="60673"/>
                  </a:moveTo>
                  <a:cubicBezTo>
                    <a:pt x="64709" y="64039"/>
                    <a:pt x="63189" y="69760"/>
                    <a:pt x="63189" y="70602"/>
                  </a:cubicBezTo>
                  <a:cubicBezTo>
                    <a:pt x="63189" y="74304"/>
                    <a:pt x="66229" y="75986"/>
                    <a:pt x="68932" y="75986"/>
                  </a:cubicBezTo>
                  <a:cubicBezTo>
                    <a:pt x="71973" y="75986"/>
                    <a:pt x="74676" y="73799"/>
                    <a:pt x="75520" y="72284"/>
                  </a:cubicBezTo>
                  <a:cubicBezTo>
                    <a:pt x="76365" y="70770"/>
                    <a:pt x="77716" y="65385"/>
                    <a:pt x="78561" y="61851"/>
                  </a:cubicBezTo>
                  <a:cubicBezTo>
                    <a:pt x="79406" y="58654"/>
                    <a:pt x="81264" y="50913"/>
                    <a:pt x="82277" y="46706"/>
                  </a:cubicBezTo>
                  <a:cubicBezTo>
                    <a:pt x="83291" y="43004"/>
                    <a:pt x="84305" y="39302"/>
                    <a:pt x="85149" y="35431"/>
                  </a:cubicBezTo>
                  <a:cubicBezTo>
                    <a:pt x="87007" y="28195"/>
                    <a:pt x="87007" y="27859"/>
                    <a:pt x="90386" y="22642"/>
                  </a:cubicBezTo>
                  <a:cubicBezTo>
                    <a:pt x="95792" y="14396"/>
                    <a:pt x="104238" y="4804"/>
                    <a:pt x="117414" y="4804"/>
                  </a:cubicBezTo>
                  <a:cubicBezTo>
                    <a:pt x="126874" y="4804"/>
                    <a:pt x="127381" y="12545"/>
                    <a:pt x="127381" y="16584"/>
                  </a:cubicBezTo>
                  <a:cubicBezTo>
                    <a:pt x="127381" y="26681"/>
                    <a:pt x="120117" y="45360"/>
                    <a:pt x="117414" y="52427"/>
                  </a:cubicBezTo>
                  <a:cubicBezTo>
                    <a:pt x="115556" y="57139"/>
                    <a:pt x="114880" y="58654"/>
                    <a:pt x="114880" y="61514"/>
                  </a:cubicBezTo>
                  <a:cubicBezTo>
                    <a:pt x="114880" y="70433"/>
                    <a:pt x="122313" y="75986"/>
                    <a:pt x="130928" y="75986"/>
                  </a:cubicBezTo>
                  <a:cubicBezTo>
                    <a:pt x="147821" y="75986"/>
                    <a:pt x="155254" y="52764"/>
                    <a:pt x="155254" y="50240"/>
                  </a:cubicBezTo>
                  <a:cubicBezTo>
                    <a:pt x="155254" y="48052"/>
                    <a:pt x="153058" y="48052"/>
                    <a:pt x="152551" y="48052"/>
                  </a:cubicBezTo>
                  <a:cubicBezTo>
                    <a:pt x="150186" y="48052"/>
                    <a:pt x="150017" y="49062"/>
                    <a:pt x="149341" y="50913"/>
                  </a:cubicBezTo>
                  <a:cubicBezTo>
                    <a:pt x="145456" y="64375"/>
                    <a:pt x="138192" y="71275"/>
                    <a:pt x="131435" y="71275"/>
                  </a:cubicBezTo>
                  <a:cubicBezTo>
                    <a:pt x="127888" y="71275"/>
                    <a:pt x="127212" y="68919"/>
                    <a:pt x="127212" y="65385"/>
                  </a:cubicBezTo>
                  <a:cubicBezTo>
                    <a:pt x="127212" y="61514"/>
                    <a:pt x="128056" y="59327"/>
                    <a:pt x="131097" y="51754"/>
                  </a:cubicBezTo>
                  <a:cubicBezTo>
                    <a:pt x="133124" y="46538"/>
                    <a:pt x="140050" y="28700"/>
                    <a:pt x="140050" y="19276"/>
                  </a:cubicBezTo>
                  <a:cubicBezTo>
                    <a:pt x="140050" y="16584"/>
                    <a:pt x="140050" y="9516"/>
                    <a:pt x="133800" y="4636"/>
                  </a:cubicBezTo>
                  <a:cubicBezTo>
                    <a:pt x="130928" y="2449"/>
                    <a:pt x="126029" y="93"/>
                    <a:pt x="118090" y="93"/>
                  </a:cubicBezTo>
                  <a:cubicBezTo>
                    <a:pt x="102886" y="93"/>
                    <a:pt x="93596" y="10021"/>
                    <a:pt x="88190" y="17089"/>
                  </a:cubicBezTo>
                  <a:cubicBezTo>
                    <a:pt x="86838" y="2785"/>
                    <a:pt x="74845" y="93"/>
                    <a:pt x="66229" y="93"/>
                  </a:cubicBezTo>
                  <a:cubicBezTo>
                    <a:pt x="52209" y="93"/>
                    <a:pt x="42749" y="8675"/>
                    <a:pt x="37681" y="15406"/>
                  </a:cubicBezTo>
                  <a:cubicBezTo>
                    <a:pt x="36498" y="3795"/>
                    <a:pt x="26532" y="93"/>
                    <a:pt x="19606" y="93"/>
                  </a:cubicBezTo>
                  <a:cubicBezTo>
                    <a:pt x="12342" y="93"/>
                    <a:pt x="8457" y="5309"/>
                    <a:pt x="6261" y="9180"/>
                  </a:cubicBezTo>
                  <a:cubicBezTo>
                    <a:pt x="2544" y="15406"/>
                    <a:pt x="179" y="24998"/>
                    <a:pt x="179" y="25839"/>
                  </a:cubicBezTo>
                  <a:cubicBezTo>
                    <a:pt x="179" y="28027"/>
                    <a:pt x="2544" y="28027"/>
                    <a:pt x="3051" y="28027"/>
                  </a:cubicBezTo>
                  <a:cubicBezTo>
                    <a:pt x="5416" y="28027"/>
                    <a:pt x="5585" y="27522"/>
                    <a:pt x="6767" y="22979"/>
                  </a:cubicBezTo>
                  <a:cubicBezTo>
                    <a:pt x="9301" y="13050"/>
                    <a:pt x="12511" y="4804"/>
                    <a:pt x="19099" y="4804"/>
                  </a:cubicBezTo>
                  <a:cubicBezTo>
                    <a:pt x="23491" y="4804"/>
                    <a:pt x="24674" y="8507"/>
                    <a:pt x="24674" y="13050"/>
                  </a:cubicBezTo>
                  <a:cubicBezTo>
                    <a:pt x="24674" y="16247"/>
                    <a:pt x="23153" y="22474"/>
                    <a:pt x="21971" y="27017"/>
                  </a:cubicBezTo>
                  <a:cubicBezTo>
                    <a:pt x="20788" y="31561"/>
                    <a:pt x="19099" y="38460"/>
                    <a:pt x="18254" y="42162"/>
                  </a:cubicBezTo>
                  <a:lnTo>
                    <a:pt x="12849" y="63702"/>
                  </a:lnTo>
                  <a:cubicBezTo>
                    <a:pt x="12173" y="65890"/>
                    <a:pt x="11160" y="70097"/>
                    <a:pt x="11160" y="70602"/>
                  </a:cubicBezTo>
                  <a:cubicBezTo>
                    <a:pt x="11160" y="74304"/>
                    <a:pt x="14200" y="75986"/>
                    <a:pt x="16903" y="75986"/>
                  </a:cubicBezTo>
                  <a:cubicBezTo>
                    <a:pt x="19944" y="75986"/>
                    <a:pt x="22647" y="73799"/>
                    <a:pt x="23491" y="72284"/>
                  </a:cubicBezTo>
                  <a:cubicBezTo>
                    <a:pt x="24336" y="70770"/>
                    <a:pt x="25687" y="65385"/>
                    <a:pt x="26532" y="61851"/>
                  </a:cubicBezTo>
                  <a:cubicBezTo>
                    <a:pt x="27376" y="58654"/>
                    <a:pt x="29235" y="50913"/>
                    <a:pt x="30248" y="46706"/>
                  </a:cubicBezTo>
                  <a:cubicBezTo>
                    <a:pt x="31262" y="43004"/>
                    <a:pt x="32275" y="39302"/>
                    <a:pt x="33120" y="35431"/>
                  </a:cubicBezTo>
                  <a:cubicBezTo>
                    <a:pt x="34978" y="28532"/>
                    <a:pt x="35316" y="27186"/>
                    <a:pt x="40215" y="20286"/>
                  </a:cubicBezTo>
                  <a:cubicBezTo>
                    <a:pt x="44945" y="13555"/>
                    <a:pt x="52884" y="4804"/>
                    <a:pt x="65554" y="4804"/>
                  </a:cubicBezTo>
                  <a:cubicBezTo>
                    <a:pt x="75352" y="4804"/>
                    <a:pt x="75520" y="13387"/>
                    <a:pt x="75520" y="16584"/>
                  </a:cubicBezTo>
                  <a:cubicBezTo>
                    <a:pt x="75520" y="20791"/>
                    <a:pt x="75014" y="22979"/>
                    <a:pt x="72649" y="32402"/>
                  </a:cubicBezTo>
                  <a:lnTo>
                    <a:pt x="65554" y="60673"/>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55" name="Freeform: Shape 254">
              <a:extLst>
                <a:ext uri="{FF2B5EF4-FFF2-40B4-BE49-F238E27FC236}">
                  <a16:creationId xmlns:a16="http://schemas.microsoft.com/office/drawing/2014/main" id="{874E0190-CFD1-4866-AF07-80E92732E272}"/>
                </a:ext>
              </a:extLst>
            </p:cNvPr>
            <p:cNvSpPr/>
            <p:nvPr>
              <p:custDataLst>
                <p:tags r:id="rId111"/>
              </p:custDataLst>
            </p:nvPr>
          </p:nvSpPr>
          <p:spPr>
            <a:xfrm>
              <a:off x="7148383" y="4627385"/>
              <a:ext cx="160479" cy="56253"/>
            </a:xfrm>
            <a:custGeom>
              <a:avLst/>
              <a:gdLst>
                <a:gd name="connsiteX0" fmla="*/ 152465 w 160479"/>
                <a:gd name="connsiteY0" fmla="*/ 9706 h 56253"/>
                <a:gd name="connsiteX1" fmla="*/ 160670 w 160479"/>
                <a:gd name="connsiteY1" fmla="*/ 4898 h 56253"/>
                <a:gd name="connsiteX2" fmla="*/ 152706 w 160479"/>
                <a:gd name="connsiteY2" fmla="*/ 90 h 56253"/>
                <a:gd name="connsiteX3" fmla="*/ 8153 w 160479"/>
                <a:gd name="connsiteY3" fmla="*/ 90 h 56253"/>
                <a:gd name="connsiteX4" fmla="*/ 190 w 160479"/>
                <a:gd name="connsiteY4" fmla="*/ 4898 h 56253"/>
                <a:gd name="connsiteX5" fmla="*/ 8395 w 160479"/>
                <a:gd name="connsiteY5" fmla="*/ 9706 h 56253"/>
                <a:gd name="connsiteX6" fmla="*/ 152465 w 160479"/>
                <a:gd name="connsiteY6" fmla="*/ 9706 h 56253"/>
                <a:gd name="connsiteX7" fmla="*/ 152706 w 160479"/>
                <a:gd name="connsiteY7" fmla="*/ 56343 h 56253"/>
                <a:gd name="connsiteX8" fmla="*/ 160670 w 160479"/>
                <a:gd name="connsiteY8" fmla="*/ 51535 h 56253"/>
                <a:gd name="connsiteX9" fmla="*/ 152465 w 160479"/>
                <a:gd name="connsiteY9" fmla="*/ 46727 h 56253"/>
                <a:gd name="connsiteX10" fmla="*/ 8395 w 160479"/>
                <a:gd name="connsiteY10" fmla="*/ 46727 h 56253"/>
                <a:gd name="connsiteX11" fmla="*/ 190 w 160479"/>
                <a:gd name="connsiteY11" fmla="*/ 51535 h 56253"/>
                <a:gd name="connsiteX12" fmla="*/ 8153 w 160479"/>
                <a:gd name="connsiteY12" fmla="*/ 56343 h 56253"/>
                <a:gd name="connsiteX13" fmla="*/ 152706 w 160479"/>
                <a:gd name="connsiteY13" fmla="*/ 56343 h 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79" h="56253">
                  <a:moveTo>
                    <a:pt x="152465" y="9706"/>
                  </a:moveTo>
                  <a:cubicBezTo>
                    <a:pt x="156084" y="9706"/>
                    <a:pt x="160670" y="9706"/>
                    <a:pt x="160670" y="4898"/>
                  </a:cubicBezTo>
                  <a:cubicBezTo>
                    <a:pt x="160670" y="90"/>
                    <a:pt x="156084" y="90"/>
                    <a:pt x="152706" y="90"/>
                  </a:cubicBezTo>
                  <a:lnTo>
                    <a:pt x="8153" y="90"/>
                  </a:lnTo>
                  <a:cubicBezTo>
                    <a:pt x="4775" y="90"/>
                    <a:pt x="190" y="90"/>
                    <a:pt x="190" y="4898"/>
                  </a:cubicBezTo>
                  <a:cubicBezTo>
                    <a:pt x="190" y="9706"/>
                    <a:pt x="4775" y="9706"/>
                    <a:pt x="8395" y="9706"/>
                  </a:cubicBezTo>
                  <a:lnTo>
                    <a:pt x="152465" y="9706"/>
                  </a:lnTo>
                  <a:close/>
                  <a:moveTo>
                    <a:pt x="152706" y="56343"/>
                  </a:moveTo>
                  <a:cubicBezTo>
                    <a:pt x="156084" y="56343"/>
                    <a:pt x="160670" y="56343"/>
                    <a:pt x="160670" y="51535"/>
                  </a:cubicBezTo>
                  <a:cubicBezTo>
                    <a:pt x="160670" y="46727"/>
                    <a:pt x="156084" y="46727"/>
                    <a:pt x="152465" y="46727"/>
                  </a:cubicBezTo>
                  <a:lnTo>
                    <a:pt x="8395" y="46727"/>
                  </a:lnTo>
                  <a:cubicBezTo>
                    <a:pt x="4775" y="46727"/>
                    <a:pt x="190" y="46727"/>
                    <a:pt x="190" y="51535"/>
                  </a:cubicBezTo>
                  <a:cubicBezTo>
                    <a:pt x="190" y="56343"/>
                    <a:pt x="4775" y="56343"/>
                    <a:pt x="8153" y="56343"/>
                  </a:cubicBezTo>
                  <a:lnTo>
                    <a:pt x="152706" y="56343"/>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285" name="Freeform: Shape 284">
              <a:extLst>
                <a:ext uri="{FF2B5EF4-FFF2-40B4-BE49-F238E27FC236}">
                  <a16:creationId xmlns:a16="http://schemas.microsoft.com/office/drawing/2014/main" id="{6140E352-3D71-4C7E-82FA-3F12765EC96D}"/>
                </a:ext>
              </a:extLst>
            </p:cNvPr>
            <p:cNvSpPr/>
            <p:nvPr>
              <p:custDataLst>
                <p:tags r:id="rId112"/>
              </p:custDataLst>
            </p:nvPr>
          </p:nvSpPr>
          <p:spPr>
            <a:xfrm>
              <a:off x="7459823" y="4078790"/>
              <a:ext cx="132969" cy="434880"/>
            </a:xfrm>
            <a:custGeom>
              <a:avLst/>
              <a:gdLst>
                <a:gd name="connsiteX0" fmla="*/ 20230 w 132969"/>
                <a:gd name="connsiteY0" fmla="*/ 434945 h 434880"/>
                <a:gd name="connsiteX1" fmla="*/ 26987 w 132969"/>
                <a:gd name="connsiteY1" fmla="*/ 431579 h 434880"/>
                <a:gd name="connsiteX2" fmla="*/ 131480 w 132969"/>
                <a:gd name="connsiteY2" fmla="*/ 5593 h 434880"/>
                <a:gd name="connsiteX3" fmla="*/ 133169 w 132969"/>
                <a:gd name="connsiteY3" fmla="*/ 2468 h 434880"/>
                <a:gd name="connsiteX4" fmla="*/ 127619 w 132969"/>
                <a:gd name="connsiteY4" fmla="*/ 64 h 434880"/>
                <a:gd name="connsiteX5" fmla="*/ 122792 w 132969"/>
                <a:gd name="connsiteY5" fmla="*/ 545 h 434880"/>
                <a:gd name="connsiteX6" fmla="*/ 66805 w 132969"/>
                <a:gd name="connsiteY6" fmla="*/ 84684 h 434880"/>
                <a:gd name="connsiteX7" fmla="*/ 5992 w 132969"/>
                <a:gd name="connsiteY7" fmla="*/ 308495 h 434880"/>
                <a:gd name="connsiteX8" fmla="*/ 200 w 132969"/>
                <a:gd name="connsiteY8" fmla="*/ 422925 h 434880"/>
                <a:gd name="connsiteX9" fmla="*/ 200 w 132969"/>
                <a:gd name="connsiteY9" fmla="*/ 432301 h 434880"/>
                <a:gd name="connsiteX10" fmla="*/ 6957 w 132969"/>
                <a:gd name="connsiteY10" fmla="*/ 434945 h 434880"/>
                <a:gd name="connsiteX11" fmla="*/ 20230 w 132969"/>
                <a:gd name="connsiteY11" fmla="*/ 434945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69" h="434880">
                  <a:moveTo>
                    <a:pt x="20230" y="434945"/>
                  </a:moveTo>
                  <a:cubicBezTo>
                    <a:pt x="25539" y="434945"/>
                    <a:pt x="26987" y="434945"/>
                    <a:pt x="26987" y="431579"/>
                  </a:cubicBezTo>
                  <a:cubicBezTo>
                    <a:pt x="27470" y="263060"/>
                    <a:pt x="47017" y="123148"/>
                    <a:pt x="131480" y="5593"/>
                  </a:cubicBezTo>
                  <a:cubicBezTo>
                    <a:pt x="133169" y="3430"/>
                    <a:pt x="133169" y="2949"/>
                    <a:pt x="133169" y="2468"/>
                  </a:cubicBezTo>
                  <a:cubicBezTo>
                    <a:pt x="133169" y="64"/>
                    <a:pt x="131480" y="64"/>
                    <a:pt x="127619" y="64"/>
                  </a:cubicBezTo>
                  <a:cubicBezTo>
                    <a:pt x="123758" y="64"/>
                    <a:pt x="123275" y="64"/>
                    <a:pt x="122792" y="545"/>
                  </a:cubicBezTo>
                  <a:cubicBezTo>
                    <a:pt x="121827" y="1266"/>
                    <a:pt x="91179" y="36364"/>
                    <a:pt x="66805" y="84684"/>
                  </a:cubicBezTo>
                  <a:cubicBezTo>
                    <a:pt x="34951" y="148150"/>
                    <a:pt x="14921" y="220990"/>
                    <a:pt x="5992" y="308495"/>
                  </a:cubicBezTo>
                  <a:cubicBezTo>
                    <a:pt x="5268" y="315948"/>
                    <a:pt x="200" y="365951"/>
                    <a:pt x="200" y="422925"/>
                  </a:cubicBezTo>
                  <a:lnTo>
                    <a:pt x="200" y="432301"/>
                  </a:lnTo>
                  <a:cubicBezTo>
                    <a:pt x="442" y="434945"/>
                    <a:pt x="1889" y="434945"/>
                    <a:pt x="6957" y="434945"/>
                  </a:cubicBezTo>
                  <a:lnTo>
                    <a:pt x="20230" y="434945"/>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34" name="Freeform: Shape 333">
              <a:extLst>
                <a:ext uri="{FF2B5EF4-FFF2-40B4-BE49-F238E27FC236}">
                  <a16:creationId xmlns:a16="http://schemas.microsoft.com/office/drawing/2014/main" id="{200CE516-7717-43F8-B2D0-E4FE3E139186}"/>
                </a:ext>
              </a:extLst>
            </p:cNvPr>
            <p:cNvSpPr/>
            <p:nvPr>
              <p:custDataLst>
                <p:tags r:id="rId113"/>
              </p:custDataLst>
            </p:nvPr>
          </p:nvSpPr>
          <p:spPr>
            <a:xfrm>
              <a:off x="7459823" y="4508867"/>
              <a:ext cx="26786" cy="149047"/>
            </a:xfrm>
            <a:custGeom>
              <a:avLst/>
              <a:gdLst>
                <a:gd name="connsiteX0" fmla="*/ 26987 w 26786"/>
                <a:gd name="connsiteY0" fmla="*/ 6572 h 149047"/>
                <a:gd name="connsiteX1" fmla="*/ 20230 w 26786"/>
                <a:gd name="connsiteY1" fmla="*/ 82 h 149047"/>
                <a:gd name="connsiteX2" fmla="*/ 6957 w 26786"/>
                <a:gd name="connsiteY2" fmla="*/ 82 h 149047"/>
                <a:gd name="connsiteX3" fmla="*/ 200 w 26786"/>
                <a:gd name="connsiteY3" fmla="*/ 6572 h 149047"/>
                <a:gd name="connsiteX4" fmla="*/ 200 w 26786"/>
                <a:gd name="connsiteY4" fmla="*/ 142638 h 149047"/>
                <a:gd name="connsiteX5" fmla="*/ 6957 w 26786"/>
                <a:gd name="connsiteY5" fmla="*/ 149129 h 149047"/>
                <a:gd name="connsiteX6" fmla="*/ 20230 w 26786"/>
                <a:gd name="connsiteY6" fmla="*/ 149129 h 149047"/>
                <a:gd name="connsiteX7" fmla="*/ 26987 w 26786"/>
                <a:gd name="connsiteY7" fmla="*/ 142638 h 149047"/>
                <a:gd name="connsiteX8" fmla="*/ 26987 w 26786"/>
                <a:gd name="connsiteY8" fmla="*/ 6572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86" h="149047">
                  <a:moveTo>
                    <a:pt x="26987" y="6572"/>
                  </a:moveTo>
                  <a:cubicBezTo>
                    <a:pt x="26987" y="322"/>
                    <a:pt x="26746" y="82"/>
                    <a:pt x="20230" y="82"/>
                  </a:cubicBezTo>
                  <a:lnTo>
                    <a:pt x="6957" y="82"/>
                  </a:lnTo>
                  <a:cubicBezTo>
                    <a:pt x="442" y="82"/>
                    <a:pt x="200" y="322"/>
                    <a:pt x="200" y="6572"/>
                  </a:cubicBezTo>
                  <a:lnTo>
                    <a:pt x="200" y="142638"/>
                  </a:lnTo>
                  <a:cubicBezTo>
                    <a:pt x="200" y="148888"/>
                    <a:pt x="442" y="149129"/>
                    <a:pt x="6957" y="149129"/>
                  </a:cubicBezTo>
                  <a:lnTo>
                    <a:pt x="20230" y="149129"/>
                  </a:lnTo>
                  <a:cubicBezTo>
                    <a:pt x="26746" y="149129"/>
                    <a:pt x="26987" y="148888"/>
                    <a:pt x="26987" y="142638"/>
                  </a:cubicBezTo>
                  <a:lnTo>
                    <a:pt x="26987" y="6572"/>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35" name="Freeform: Shape 334">
              <a:extLst>
                <a:ext uri="{FF2B5EF4-FFF2-40B4-BE49-F238E27FC236}">
                  <a16:creationId xmlns:a16="http://schemas.microsoft.com/office/drawing/2014/main" id="{B96C3D89-819D-4459-9BB4-58F8142A9DE8}"/>
                </a:ext>
              </a:extLst>
            </p:cNvPr>
            <p:cNvSpPr/>
            <p:nvPr>
              <p:custDataLst>
                <p:tags r:id="rId114"/>
              </p:custDataLst>
            </p:nvPr>
          </p:nvSpPr>
          <p:spPr>
            <a:xfrm>
              <a:off x="7459823" y="4653108"/>
              <a:ext cx="26786" cy="149047"/>
            </a:xfrm>
            <a:custGeom>
              <a:avLst/>
              <a:gdLst>
                <a:gd name="connsiteX0" fmla="*/ 26987 w 26786"/>
                <a:gd name="connsiteY0" fmla="*/ 6578 h 149047"/>
                <a:gd name="connsiteX1" fmla="*/ 20230 w 26786"/>
                <a:gd name="connsiteY1" fmla="*/ 88 h 149047"/>
                <a:gd name="connsiteX2" fmla="*/ 6957 w 26786"/>
                <a:gd name="connsiteY2" fmla="*/ 88 h 149047"/>
                <a:gd name="connsiteX3" fmla="*/ 200 w 26786"/>
                <a:gd name="connsiteY3" fmla="*/ 6578 h 149047"/>
                <a:gd name="connsiteX4" fmla="*/ 200 w 26786"/>
                <a:gd name="connsiteY4" fmla="*/ 142644 h 149047"/>
                <a:gd name="connsiteX5" fmla="*/ 6957 w 26786"/>
                <a:gd name="connsiteY5" fmla="*/ 149135 h 149047"/>
                <a:gd name="connsiteX6" fmla="*/ 20230 w 26786"/>
                <a:gd name="connsiteY6" fmla="*/ 149135 h 149047"/>
                <a:gd name="connsiteX7" fmla="*/ 26987 w 26786"/>
                <a:gd name="connsiteY7" fmla="*/ 142644 h 149047"/>
                <a:gd name="connsiteX8" fmla="*/ 26987 w 26786"/>
                <a:gd name="connsiteY8" fmla="*/ 6578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86" h="149047">
                  <a:moveTo>
                    <a:pt x="26987" y="6578"/>
                  </a:moveTo>
                  <a:cubicBezTo>
                    <a:pt x="26987" y="328"/>
                    <a:pt x="26746" y="88"/>
                    <a:pt x="20230" y="88"/>
                  </a:cubicBezTo>
                  <a:lnTo>
                    <a:pt x="6957" y="88"/>
                  </a:lnTo>
                  <a:cubicBezTo>
                    <a:pt x="442" y="88"/>
                    <a:pt x="200" y="328"/>
                    <a:pt x="200" y="6578"/>
                  </a:cubicBezTo>
                  <a:lnTo>
                    <a:pt x="200" y="142644"/>
                  </a:lnTo>
                  <a:cubicBezTo>
                    <a:pt x="200" y="148894"/>
                    <a:pt x="442" y="149135"/>
                    <a:pt x="6957" y="149135"/>
                  </a:cubicBezTo>
                  <a:lnTo>
                    <a:pt x="20230" y="149135"/>
                  </a:lnTo>
                  <a:cubicBezTo>
                    <a:pt x="26746" y="149135"/>
                    <a:pt x="26987" y="148894"/>
                    <a:pt x="26987" y="142644"/>
                  </a:cubicBezTo>
                  <a:lnTo>
                    <a:pt x="26987" y="6578"/>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36" name="Freeform: Shape 335">
              <a:extLst>
                <a:ext uri="{FF2B5EF4-FFF2-40B4-BE49-F238E27FC236}">
                  <a16:creationId xmlns:a16="http://schemas.microsoft.com/office/drawing/2014/main" id="{D128C90B-634C-41D6-BF20-DE1DD4026EC5}"/>
                </a:ext>
              </a:extLst>
            </p:cNvPr>
            <p:cNvSpPr/>
            <p:nvPr>
              <p:custDataLst>
                <p:tags r:id="rId115"/>
              </p:custDataLst>
            </p:nvPr>
          </p:nvSpPr>
          <p:spPr>
            <a:xfrm>
              <a:off x="7459823" y="4797348"/>
              <a:ext cx="132969" cy="434880"/>
            </a:xfrm>
            <a:custGeom>
              <a:avLst/>
              <a:gdLst>
                <a:gd name="connsiteX0" fmla="*/ 6957 w 132969"/>
                <a:gd name="connsiteY0" fmla="*/ 94 h 434880"/>
                <a:gd name="connsiteX1" fmla="*/ 200 w 132969"/>
                <a:gd name="connsiteY1" fmla="*/ 2738 h 434880"/>
                <a:gd name="connsiteX2" fmla="*/ 200 w 132969"/>
                <a:gd name="connsiteY2" fmla="*/ 12114 h 434880"/>
                <a:gd name="connsiteX3" fmla="*/ 33985 w 132969"/>
                <a:gd name="connsiteY3" fmla="*/ 269340 h 434880"/>
                <a:gd name="connsiteX4" fmla="*/ 117483 w 132969"/>
                <a:gd name="connsiteY4" fmla="*/ 428484 h 434880"/>
                <a:gd name="connsiteX5" fmla="*/ 123034 w 132969"/>
                <a:gd name="connsiteY5" fmla="*/ 434494 h 434880"/>
                <a:gd name="connsiteX6" fmla="*/ 127619 w 132969"/>
                <a:gd name="connsiteY6" fmla="*/ 434975 h 434880"/>
                <a:gd name="connsiteX7" fmla="*/ 133169 w 132969"/>
                <a:gd name="connsiteY7" fmla="*/ 432571 h 434880"/>
                <a:gd name="connsiteX8" fmla="*/ 131721 w 132969"/>
                <a:gd name="connsiteY8" fmla="*/ 429446 h 434880"/>
                <a:gd name="connsiteX9" fmla="*/ 26987 w 132969"/>
                <a:gd name="connsiteY9" fmla="*/ 3460 h 434880"/>
                <a:gd name="connsiteX10" fmla="*/ 20230 w 132969"/>
                <a:gd name="connsiteY10" fmla="*/ 94 h 434880"/>
                <a:gd name="connsiteX11" fmla="*/ 6957 w 132969"/>
                <a:gd name="connsiteY11" fmla="*/ 94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69" h="434880">
                  <a:moveTo>
                    <a:pt x="6957" y="94"/>
                  </a:moveTo>
                  <a:cubicBezTo>
                    <a:pt x="1889" y="94"/>
                    <a:pt x="442" y="94"/>
                    <a:pt x="200" y="2738"/>
                  </a:cubicBezTo>
                  <a:lnTo>
                    <a:pt x="200" y="12114"/>
                  </a:lnTo>
                  <a:cubicBezTo>
                    <a:pt x="200" y="158997"/>
                    <a:pt x="26504" y="245060"/>
                    <a:pt x="33985" y="269340"/>
                  </a:cubicBezTo>
                  <a:cubicBezTo>
                    <a:pt x="50395" y="322709"/>
                    <a:pt x="77182" y="378962"/>
                    <a:pt x="117483" y="428484"/>
                  </a:cubicBezTo>
                  <a:cubicBezTo>
                    <a:pt x="121103" y="432811"/>
                    <a:pt x="122068" y="434013"/>
                    <a:pt x="123034" y="434494"/>
                  </a:cubicBezTo>
                  <a:cubicBezTo>
                    <a:pt x="123516" y="434735"/>
                    <a:pt x="123758" y="434975"/>
                    <a:pt x="127619" y="434975"/>
                  </a:cubicBezTo>
                  <a:cubicBezTo>
                    <a:pt x="131480" y="434975"/>
                    <a:pt x="133169" y="434975"/>
                    <a:pt x="133169" y="432571"/>
                  </a:cubicBezTo>
                  <a:cubicBezTo>
                    <a:pt x="133169" y="432090"/>
                    <a:pt x="133169" y="431609"/>
                    <a:pt x="131721" y="429446"/>
                  </a:cubicBezTo>
                  <a:cubicBezTo>
                    <a:pt x="51361" y="318382"/>
                    <a:pt x="27228" y="184720"/>
                    <a:pt x="26987" y="3460"/>
                  </a:cubicBezTo>
                  <a:cubicBezTo>
                    <a:pt x="26987" y="94"/>
                    <a:pt x="25539" y="94"/>
                    <a:pt x="20230" y="94"/>
                  </a:cubicBezTo>
                  <a:lnTo>
                    <a:pt x="6957" y="94"/>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37" name="Freeform: Shape 336">
              <a:extLst>
                <a:ext uri="{FF2B5EF4-FFF2-40B4-BE49-F238E27FC236}">
                  <a16:creationId xmlns:a16="http://schemas.microsoft.com/office/drawing/2014/main" id="{022BE685-D690-4812-86FC-91C43EC09CAA}"/>
                </a:ext>
              </a:extLst>
            </p:cNvPr>
            <p:cNvSpPr/>
            <p:nvPr>
              <p:custDataLst>
                <p:tags r:id="rId116"/>
              </p:custDataLst>
            </p:nvPr>
          </p:nvSpPr>
          <p:spPr>
            <a:xfrm>
              <a:off x="7607754" y="4176105"/>
              <a:ext cx="130797" cy="108900"/>
            </a:xfrm>
            <a:custGeom>
              <a:avLst/>
              <a:gdLst>
                <a:gd name="connsiteX0" fmla="*/ 14447 w 130797"/>
                <a:gd name="connsiteY0" fmla="*/ 92145 h 108900"/>
                <a:gd name="connsiteX1" fmla="*/ 12275 w 130797"/>
                <a:gd name="connsiteY1" fmla="*/ 102482 h 108900"/>
                <a:gd name="connsiteX2" fmla="*/ 19273 w 130797"/>
                <a:gd name="connsiteY2" fmla="*/ 108973 h 108900"/>
                <a:gd name="connsiteX3" fmla="*/ 28202 w 130797"/>
                <a:gd name="connsiteY3" fmla="*/ 102242 h 108900"/>
                <a:gd name="connsiteX4" fmla="*/ 32788 w 130797"/>
                <a:gd name="connsiteY4" fmla="*/ 84452 h 108900"/>
                <a:gd name="connsiteX5" fmla="*/ 38097 w 130797"/>
                <a:gd name="connsiteY5" fmla="*/ 62816 h 108900"/>
                <a:gd name="connsiteX6" fmla="*/ 42199 w 130797"/>
                <a:gd name="connsiteY6" fmla="*/ 46710 h 108900"/>
                <a:gd name="connsiteX7" fmla="*/ 45336 w 130797"/>
                <a:gd name="connsiteY7" fmla="*/ 34690 h 108900"/>
                <a:gd name="connsiteX8" fmla="*/ 84672 w 130797"/>
                <a:gd name="connsiteY8" fmla="*/ 5361 h 108900"/>
                <a:gd name="connsiteX9" fmla="*/ 97703 w 130797"/>
                <a:gd name="connsiteY9" fmla="*/ 22189 h 108900"/>
                <a:gd name="connsiteX10" fmla="*/ 82017 w 130797"/>
                <a:gd name="connsiteY10" fmla="*/ 78202 h 108900"/>
                <a:gd name="connsiteX11" fmla="*/ 79604 w 130797"/>
                <a:gd name="connsiteY11" fmla="*/ 89260 h 108900"/>
                <a:gd name="connsiteX12" fmla="*/ 99393 w 130797"/>
                <a:gd name="connsiteY12" fmla="*/ 108973 h 108900"/>
                <a:gd name="connsiteX13" fmla="*/ 131006 w 130797"/>
                <a:gd name="connsiteY13" fmla="*/ 71951 h 108900"/>
                <a:gd name="connsiteX14" fmla="*/ 128110 w 130797"/>
                <a:gd name="connsiteY14" fmla="*/ 69547 h 108900"/>
                <a:gd name="connsiteX15" fmla="*/ 124490 w 130797"/>
                <a:gd name="connsiteY15" fmla="*/ 73875 h 108900"/>
                <a:gd name="connsiteX16" fmla="*/ 99875 w 130797"/>
                <a:gd name="connsiteY16" fmla="*/ 103684 h 108900"/>
                <a:gd name="connsiteX17" fmla="*/ 94084 w 130797"/>
                <a:gd name="connsiteY17" fmla="*/ 95751 h 108900"/>
                <a:gd name="connsiteX18" fmla="*/ 98427 w 130797"/>
                <a:gd name="connsiteY18" fmla="*/ 78683 h 108900"/>
                <a:gd name="connsiteX19" fmla="*/ 113148 w 130797"/>
                <a:gd name="connsiteY19" fmla="*/ 25795 h 108900"/>
                <a:gd name="connsiteX20" fmla="*/ 85396 w 130797"/>
                <a:gd name="connsiteY20" fmla="*/ 72 h 108900"/>
                <a:gd name="connsiteX21" fmla="*/ 47750 w 130797"/>
                <a:gd name="connsiteY21" fmla="*/ 20987 h 108900"/>
                <a:gd name="connsiteX22" fmla="*/ 25548 w 130797"/>
                <a:gd name="connsiteY22" fmla="*/ 72 h 108900"/>
                <a:gd name="connsiteX23" fmla="*/ 7449 w 130797"/>
                <a:gd name="connsiteY23" fmla="*/ 13775 h 108900"/>
                <a:gd name="connsiteX24" fmla="*/ 209 w 130797"/>
                <a:gd name="connsiteY24" fmla="*/ 37094 h 108900"/>
                <a:gd name="connsiteX25" fmla="*/ 3105 w 130797"/>
                <a:gd name="connsiteY25" fmla="*/ 39498 h 108900"/>
                <a:gd name="connsiteX26" fmla="*/ 7207 w 130797"/>
                <a:gd name="connsiteY26" fmla="*/ 33968 h 108900"/>
                <a:gd name="connsiteX27" fmla="*/ 24824 w 130797"/>
                <a:gd name="connsiteY27" fmla="*/ 5361 h 108900"/>
                <a:gd name="connsiteX28" fmla="*/ 32305 w 130797"/>
                <a:gd name="connsiteY28" fmla="*/ 16419 h 108900"/>
                <a:gd name="connsiteX29" fmla="*/ 28444 w 130797"/>
                <a:gd name="connsiteY29" fmla="*/ 36613 h 108900"/>
                <a:gd name="connsiteX30" fmla="*/ 14447 w 130797"/>
                <a:gd name="connsiteY30" fmla="*/ 92145 h 10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97" h="108900">
                  <a:moveTo>
                    <a:pt x="14447" y="92145"/>
                  </a:moveTo>
                  <a:cubicBezTo>
                    <a:pt x="13723" y="95751"/>
                    <a:pt x="12275" y="101280"/>
                    <a:pt x="12275" y="102482"/>
                  </a:cubicBezTo>
                  <a:cubicBezTo>
                    <a:pt x="12275" y="106809"/>
                    <a:pt x="15654" y="108973"/>
                    <a:pt x="19273" y="108973"/>
                  </a:cubicBezTo>
                  <a:cubicBezTo>
                    <a:pt x="22169" y="108973"/>
                    <a:pt x="26513" y="107050"/>
                    <a:pt x="28202" y="102242"/>
                  </a:cubicBezTo>
                  <a:cubicBezTo>
                    <a:pt x="28444" y="101761"/>
                    <a:pt x="31340" y="90462"/>
                    <a:pt x="32788" y="84452"/>
                  </a:cubicBezTo>
                  <a:lnTo>
                    <a:pt x="38097" y="62816"/>
                  </a:lnTo>
                  <a:cubicBezTo>
                    <a:pt x="39545" y="57527"/>
                    <a:pt x="40993" y="52239"/>
                    <a:pt x="42199" y="46710"/>
                  </a:cubicBezTo>
                  <a:cubicBezTo>
                    <a:pt x="43164" y="42623"/>
                    <a:pt x="45095" y="35651"/>
                    <a:pt x="45336" y="34690"/>
                  </a:cubicBezTo>
                  <a:cubicBezTo>
                    <a:pt x="48956" y="27237"/>
                    <a:pt x="61746" y="5361"/>
                    <a:pt x="84672" y="5361"/>
                  </a:cubicBezTo>
                  <a:cubicBezTo>
                    <a:pt x="95532" y="5361"/>
                    <a:pt x="97703" y="14256"/>
                    <a:pt x="97703" y="22189"/>
                  </a:cubicBezTo>
                  <a:cubicBezTo>
                    <a:pt x="97703" y="37094"/>
                    <a:pt x="85879" y="67865"/>
                    <a:pt x="82017" y="78202"/>
                  </a:cubicBezTo>
                  <a:cubicBezTo>
                    <a:pt x="79846" y="83731"/>
                    <a:pt x="79604" y="86616"/>
                    <a:pt x="79604" y="89260"/>
                  </a:cubicBezTo>
                  <a:cubicBezTo>
                    <a:pt x="79604" y="100559"/>
                    <a:pt x="88051" y="108973"/>
                    <a:pt x="99393" y="108973"/>
                  </a:cubicBezTo>
                  <a:cubicBezTo>
                    <a:pt x="122077" y="108973"/>
                    <a:pt x="131006" y="73875"/>
                    <a:pt x="131006" y="71951"/>
                  </a:cubicBezTo>
                  <a:cubicBezTo>
                    <a:pt x="131006" y="69547"/>
                    <a:pt x="128834" y="69547"/>
                    <a:pt x="128110" y="69547"/>
                  </a:cubicBezTo>
                  <a:cubicBezTo>
                    <a:pt x="125697" y="69547"/>
                    <a:pt x="125697" y="70269"/>
                    <a:pt x="124490" y="73875"/>
                  </a:cubicBezTo>
                  <a:cubicBezTo>
                    <a:pt x="119664" y="90222"/>
                    <a:pt x="111700" y="103684"/>
                    <a:pt x="99875" y="103684"/>
                  </a:cubicBezTo>
                  <a:cubicBezTo>
                    <a:pt x="95773" y="103684"/>
                    <a:pt x="94084" y="101280"/>
                    <a:pt x="94084" y="95751"/>
                  </a:cubicBezTo>
                  <a:cubicBezTo>
                    <a:pt x="94084" y="89741"/>
                    <a:pt x="96256" y="83971"/>
                    <a:pt x="98427" y="78683"/>
                  </a:cubicBezTo>
                  <a:cubicBezTo>
                    <a:pt x="103013" y="65941"/>
                    <a:pt x="113148" y="39498"/>
                    <a:pt x="113148" y="25795"/>
                  </a:cubicBezTo>
                  <a:cubicBezTo>
                    <a:pt x="113148" y="9688"/>
                    <a:pt x="102771" y="72"/>
                    <a:pt x="85396" y="72"/>
                  </a:cubicBezTo>
                  <a:cubicBezTo>
                    <a:pt x="63677" y="72"/>
                    <a:pt x="51852" y="15458"/>
                    <a:pt x="47750" y="20987"/>
                  </a:cubicBezTo>
                  <a:cubicBezTo>
                    <a:pt x="46543" y="7525"/>
                    <a:pt x="36649" y="72"/>
                    <a:pt x="25548" y="72"/>
                  </a:cubicBezTo>
                  <a:cubicBezTo>
                    <a:pt x="14447" y="72"/>
                    <a:pt x="9862" y="9448"/>
                    <a:pt x="7449" y="13775"/>
                  </a:cubicBezTo>
                  <a:cubicBezTo>
                    <a:pt x="3587" y="21948"/>
                    <a:pt x="209" y="36132"/>
                    <a:pt x="209" y="37094"/>
                  </a:cubicBezTo>
                  <a:cubicBezTo>
                    <a:pt x="209" y="39498"/>
                    <a:pt x="2622" y="39498"/>
                    <a:pt x="3105" y="39498"/>
                  </a:cubicBezTo>
                  <a:cubicBezTo>
                    <a:pt x="5518" y="39498"/>
                    <a:pt x="5759" y="39257"/>
                    <a:pt x="7207" y="33968"/>
                  </a:cubicBezTo>
                  <a:cubicBezTo>
                    <a:pt x="11310" y="16900"/>
                    <a:pt x="16136" y="5361"/>
                    <a:pt x="24824" y="5361"/>
                  </a:cubicBezTo>
                  <a:cubicBezTo>
                    <a:pt x="29650" y="5361"/>
                    <a:pt x="32305" y="8486"/>
                    <a:pt x="32305" y="16419"/>
                  </a:cubicBezTo>
                  <a:cubicBezTo>
                    <a:pt x="32305" y="21468"/>
                    <a:pt x="31581" y="24112"/>
                    <a:pt x="28444" y="36613"/>
                  </a:cubicBezTo>
                  <a:lnTo>
                    <a:pt x="14447" y="92145"/>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38" name="Freeform: Shape 337">
              <a:extLst>
                <a:ext uri="{FF2B5EF4-FFF2-40B4-BE49-F238E27FC236}">
                  <a16:creationId xmlns:a16="http://schemas.microsoft.com/office/drawing/2014/main" id="{D7501EAE-BFAF-489B-88ED-AA25F6A03FAD}"/>
                </a:ext>
              </a:extLst>
            </p:cNvPr>
            <p:cNvSpPr/>
            <p:nvPr>
              <p:custDataLst>
                <p:tags r:id="rId117"/>
              </p:custDataLst>
            </p:nvPr>
          </p:nvSpPr>
          <p:spPr>
            <a:xfrm>
              <a:off x="7764019" y="4083385"/>
              <a:ext cx="61489" cy="111737"/>
            </a:xfrm>
            <a:custGeom>
              <a:avLst/>
              <a:gdLst>
                <a:gd name="connsiteX0" fmla="*/ 38392 w 61489"/>
                <a:gd name="connsiteY0" fmla="*/ 4780 h 111737"/>
                <a:gd name="connsiteX1" fmla="*/ 33324 w 61489"/>
                <a:gd name="connsiteY1" fmla="*/ 69 h 111737"/>
                <a:gd name="connsiteX2" fmla="*/ 215 w 61489"/>
                <a:gd name="connsiteY2" fmla="*/ 10838 h 111737"/>
                <a:gd name="connsiteX3" fmla="*/ 215 w 61489"/>
                <a:gd name="connsiteY3" fmla="*/ 16896 h 111737"/>
                <a:gd name="connsiteX4" fmla="*/ 24709 w 61489"/>
                <a:gd name="connsiteY4" fmla="*/ 12185 h 111737"/>
                <a:gd name="connsiteX5" fmla="*/ 24709 w 61489"/>
                <a:gd name="connsiteY5" fmla="*/ 98007 h 111737"/>
                <a:gd name="connsiteX6" fmla="*/ 7817 w 61489"/>
                <a:gd name="connsiteY6" fmla="*/ 105748 h 111737"/>
                <a:gd name="connsiteX7" fmla="*/ 1397 w 61489"/>
                <a:gd name="connsiteY7" fmla="*/ 105748 h 111737"/>
                <a:gd name="connsiteX8" fmla="*/ 1397 w 61489"/>
                <a:gd name="connsiteY8" fmla="*/ 111806 h 111737"/>
                <a:gd name="connsiteX9" fmla="*/ 31466 w 61489"/>
                <a:gd name="connsiteY9" fmla="*/ 111133 h 111737"/>
                <a:gd name="connsiteX10" fmla="*/ 61704 w 61489"/>
                <a:gd name="connsiteY10" fmla="*/ 111806 h 111737"/>
                <a:gd name="connsiteX11" fmla="*/ 61704 w 61489"/>
                <a:gd name="connsiteY11" fmla="*/ 105748 h 111737"/>
                <a:gd name="connsiteX12" fmla="*/ 55285 w 61489"/>
                <a:gd name="connsiteY12" fmla="*/ 105748 h 111737"/>
                <a:gd name="connsiteX13" fmla="*/ 38392 w 61489"/>
                <a:gd name="connsiteY13" fmla="*/ 98007 h 111737"/>
                <a:gd name="connsiteX14" fmla="*/ 38392 w 61489"/>
                <a:gd name="connsiteY14" fmla="*/ 4780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489" h="111737">
                  <a:moveTo>
                    <a:pt x="38392" y="4780"/>
                  </a:moveTo>
                  <a:cubicBezTo>
                    <a:pt x="38392" y="237"/>
                    <a:pt x="38054" y="69"/>
                    <a:pt x="33324" y="69"/>
                  </a:cubicBezTo>
                  <a:cubicBezTo>
                    <a:pt x="22513" y="10670"/>
                    <a:pt x="7141" y="10838"/>
                    <a:pt x="215" y="10838"/>
                  </a:cubicBezTo>
                  <a:lnTo>
                    <a:pt x="215" y="16896"/>
                  </a:lnTo>
                  <a:cubicBezTo>
                    <a:pt x="4269" y="16896"/>
                    <a:pt x="15418" y="16896"/>
                    <a:pt x="24709" y="12185"/>
                  </a:cubicBezTo>
                  <a:lnTo>
                    <a:pt x="24709" y="98007"/>
                  </a:lnTo>
                  <a:cubicBezTo>
                    <a:pt x="24709" y="103560"/>
                    <a:pt x="24709" y="105748"/>
                    <a:pt x="7817" y="105748"/>
                  </a:cubicBezTo>
                  <a:lnTo>
                    <a:pt x="1397" y="105748"/>
                  </a:lnTo>
                  <a:lnTo>
                    <a:pt x="1397" y="111806"/>
                  </a:lnTo>
                  <a:cubicBezTo>
                    <a:pt x="4438" y="111638"/>
                    <a:pt x="25216" y="111133"/>
                    <a:pt x="31466" y="111133"/>
                  </a:cubicBezTo>
                  <a:cubicBezTo>
                    <a:pt x="36703" y="111133"/>
                    <a:pt x="57988" y="111638"/>
                    <a:pt x="61704" y="111806"/>
                  </a:cubicBezTo>
                  <a:lnTo>
                    <a:pt x="61704" y="105748"/>
                  </a:lnTo>
                  <a:lnTo>
                    <a:pt x="55285" y="105748"/>
                  </a:lnTo>
                  <a:cubicBezTo>
                    <a:pt x="38392" y="105748"/>
                    <a:pt x="38392" y="103560"/>
                    <a:pt x="38392" y="98007"/>
                  </a:cubicBezTo>
                  <a:lnTo>
                    <a:pt x="38392" y="4780"/>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39" name="Freeform: Shape 338">
              <a:extLst>
                <a:ext uri="{FF2B5EF4-FFF2-40B4-BE49-F238E27FC236}">
                  <a16:creationId xmlns:a16="http://schemas.microsoft.com/office/drawing/2014/main" id="{114F73BD-65AA-43EB-9A12-A6CEFADE23B2}"/>
                </a:ext>
              </a:extLst>
            </p:cNvPr>
            <p:cNvSpPr/>
            <p:nvPr>
              <p:custDataLst>
                <p:tags r:id="rId118"/>
              </p:custDataLst>
            </p:nvPr>
          </p:nvSpPr>
          <p:spPr>
            <a:xfrm>
              <a:off x="7753546" y="4267581"/>
              <a:ext cx="155074" cy="75893"/>
            </a:xfrm>
            <a:custGeom>
              <a:avLst/>
              <a:gdLst>
                <a:gd name="connsiteX0" fmla="*/ 65589 w 155074"/>
                <a:gd name="connsiteY0" fmla="*/ 60655 h 75893"/>
                <a:gd name="connsiteX1" fmla="*/ 63224 w 155074"/>
                <a:gd name="connsiteY1" fmla="*/ 70584 h 75893"/>
                <a:gd name="connsiteX2" fmla="*/ 68968 w 155074"/>
                <a:gd name="connsiteY2" fmla="*/ 75968 h 75893"/>
                <a:gd name="connsiteX3" fmla="*/ 75556 w 155074"/>
                <a:gd name="connsiteY3" fmla="*/ 72266 h 75893"/>
                <a:gd name="connsiteX4" fmla="*/ 78597 w 155074"/>
                <a:gd name="connsiteY4" fmla="*/ 61833 h 75893"/>
                <a:gd name="connsiteX5" fmla="*/ 82313 w 155074"/>
                <a:gd name="connsiteY5" fmla="*/ 46688 h 75893"/>
                <a:gd name="connsiteX6" fmla="*/ 85185 w 155074"/>
                <a:gd name="connsiteY6" fmla="*/ 35413 h 75893"/>
                <a:gd name="connsiteX7" fmla="*/ 90421 w 155074"/>
                <a:gd name="connsiteY7" fmla="*/ 22624 h 75893"/>
                <a:gd name="connsiteX8" fmla="*/ 117450 w 155074"/>
                <a:gd name="connsiteY8" fmla="*/ 4786 h 75893"/>
                <a:gd name="connsiteX9" fmla="*/ 127416 w 155074"/>
                <a:gd name="connsiteY9" fmla="*/ 16566 h 75893"/>
                <a:gd name="connsiteX10" fmla="*/ 117450 w 155074"/>
                <a:gd name="connsiteY10" fmla="*/ 52409 h 75893"/>
                <a:gd name="connsiteX11" fmla="*/ 114916 w 155074"/>
                <a:gd name="connsiteY11" fmla="*/ 61497 h 75893"/>
                <a:gd name="connsiteX12" fmla="*/ 130964 w 155074"/>
                <a:gd name="connsiteY12" fmla="*/ 75968 h 75893"/>
                <a:gd name="connsiteX13" fmla="*/ 155289 w 155074"/>
                <a:gd name="connsiteY13" fmla="*/ 50222 h 75893"/>
                <a:gd name="connsiteX14" fmla="*/ 152586 w 155074"/>
                <a:gd name="connsiteY14" fmla="*/ 48034 h 75893"/>
                <a:gd name="connsiteX15" fmla="*/ 149377 w 155074"/>
                <a:gd name="connsiteY15" fmla="*/ 50895 h 75893"/>
                <a:gd name="connsiteX16" fmla="*/ 131471 w 155074"/>
                <a:gd name="connsiteY16" fmla="*/ 71257 h 75893"/>
                <a:gd name="connsiteX17" fmla="*/ 127247 w 155074"/>
                <a:gd name="connsiteY17" fmla="*/ 65367 h 75893"/>
                <a:gd name="connsiteX18" fmla="*/ 131133 w 155074"/>
                <a:gd name="connsiteY18" fmla="*/ 51736 h 75893"/>
                <a:gd name="connsiteX19" fmla="*/ 140086 w 155074"/>
                <a:gd name="connsiteY19" fmla="*/ 19258 h 75893"/>
                <a:gd name="connsiteX20" fmla="*/ 133836 w 155074"/>
                <a:gd name="connsiteY20" fmla="*/ 4618 h 75893"/>
                <a:gd name="connsiteX21" fmla="*/ 118125 w 155074"/>
                <a:gd name="connsiteY21" fmla="*/ 75 h 75893"/>
                <a:gd name="connsiteX22" fmla="*/ 88225 w 155074"/>
                <a:gd name="connsiteY22" fmla="*/ 17071 h 75893"/>
                <a:gd name="connsiteX23" fmla="*/ 66265 w 155074"/>
                <a:gd name="connsiteY23" fmla="*/ 75 h 75893"/>
                <a:gd name="connsiteX24" fmla="*/ 37717 w 155074"/>
                <a:gd name="connsiteY24" fmla="*/ 15388 h 75893"/>
                <a:gd name="connsiteX25" fmla="*/ 19641 w 155074"/>
                <a:gd name="connsiteY25" fmla="*/ 75 h 75893"/>
                <a:gd name="connsiteX26" fmla="*/ 6296 w 155074"/>
                <a:gd name="connsiteY26" fmla="*/ 9162 h 75893"/>
                <a:gd name="connsiteX27" fmla="*/ 215 w 155074"/>
                <a:gd name="connsiteY27" fmla="*/ 25821 h 75893"/>
                <a:gd name="connsiteX28" fmla="*/ 3087 w 155074"/>
                <a:gd name="connsiteY28" fmla="*/ 28009 h 75893"/>
                <a:gd name="connsiteX29" fmla="*/ 6803 w 155074"/>
                <a:gd name="connsiteY29" fmla="*/ 22961 h 75893"/>
                <a:gd name="connsiteX30" fmla="*/ 19135 w 155074"/>
                <a:gd name="connsiteY30" fmla="*/ 4786 h 75893"/>
                <a:gd name="connsiteX31" fmla="*/ 24709 w 155074"/>
                <a:gd name="connsiteY31" fmla="*/ 13032 h 75893"/>
                <a:gd name="connsiteX32" fmla="*/ 22006 w 155074"/>
                <a:gd name="connsiteY32" fmla="*/ 26999 h 75893"/>
                <a:gd name="connsiteX33" fmla="*/ 18290 w 155074"/>
                <a:gd name="connsiteY33" fmla="*/ 42144 h 75893"/>
                <a:gd name="connsiteX34" fmla="*/ 12884 w 155074"/>
                <a:gd name="connsiteY34" fmla="*/ 63684 h 75893"/>
                <a:gd name="connsiteX35" fmla="*/ 11195 w 155074"/>
                <a:gd name="connsiteY35" fmla="*/ 70584 h 75893"/>
                <a:gd name="connsiteX36" fmla="*/ 16939 w 155074"/>
                <a:gd name="connsiteY36" fmla="*/ 75968 h 75893"/>
                <a:gd name="connsiteX37" fmla="*/ 23527 w 155074"/>
                <a:gd name="connsiteY37" fmla="*/ 72266 h 75893"/>
                <a:gd name="connsiteX38" fmla="*/ 26567 w 155074"/>
                <a:gd name="connsiteY38" fmla="*/ 61833 h 75893"/>
                <a:gd name="connsiteX39" fmla="*/ 30284 w 155074"/>
                <a:gd name="connsiteY39" fmla="*/ 46688 h 75893"/>
                <a:gd name="connsiteX40" fmla="*/ 33156 w 155074"/>
                <a:gd name="connsiteY40" fmla="*/ 35413 h 75893"/>
                <a:gd name="connsiteX41" fmla="*/ 40250 w 155074"/>
                <a:gd name="connsiteY41" fmla="*/ 20268 h 75893"/>
                <a:gd name="connsiteX42" fmla="*/ 65589 w 155074"/>
                <a:gd name="connsiteY42" fmla="*/ 4786 h 75893"/>
                <a:gd name="connsiteX43" fmla="*/ 75556 w 155074"/>
                <a:gd name="connsiteY43" fmla="*/ 16566 h 75893"/>
                <a:gd name="connsiteX44" fmla="*/ 72684 w 155074"/>
                <a:gd name="connsiteY44" fmla="*/ 32384 h 75893"/>
                <a:gd name="connsiteX45" fmla="*/ 65589 w 155074"/>
                <a:gd name="connsiteY45" fmla="*/ 60655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74" h="75893">
                  <a:moveTo>
                    <a:pt x="65589" y="60655"/>
                  </a:moveTo>
                  <a:cubicBezTo>
                    <a:pt x="64745" y="64021"/>
                    <a:pt x="63224" y="69742"/>
                    <a:pt x="63224" y="70584"/>
                  </a:cubicBezTo>
                  <a:cubicBezTo>
                    <a:pt x="63224" y="74286"/>
                    <a:pt x="66265" y="75968"/>
                    <a:pt x="68968" y="75968"/>
                  </a:cubicBezTo>
                  <a:cubicBezTo>
                    <a:pt x="72009" y="75968"/>
                    <a:pt x="74711" y="73781"/>
                    <a:pt x="75556" y="72266"/>
                  </a:cubicBezTo>
                  <a:cubicBezTo>
                    <a:pt x="76401" y="70752"/>
                    <a:pt x="77752" y="65367"/>
                    <a:pt x="78597" y="61833"/>
                  </a:cubicBezTo>
                  <a:cubicBezTo>
                    <a:pt x="79441" y="58636"/>
                    <a:pt x="81299" y="50895"/>
                    <a:pt x="82313" y="46688"/>
                  </a:cubicBezTo>
                  <a:cubicBezTo>
                    <a:pt x="83327" y="42986"/>
                    <a:pt x="84340" y="39284"/>
                    <a:pt x="85185" y="35413"/>
                  </a:cubicBezTo>
                  <a:cubicBezTo>
                    <a:pt x="87043" y="28177"/>
                    <a:pt x="87043" y="27841"/>
                    <a:pt x="90421" y="22624"/>
                  </a:cubicBezTo>
                  <a:cubicBezTo>
                    <a:pt x="95827" y="14378"/>
                    <a:pt x="104273" y="4786"/>
                    <a:pt x="117450" y="4786"/>
                  </a:cubicBezTo>
                  <a:cubicBezTo>
                    <a:pt x="126910" y="4786"/>
                    <a:pt x="127416" y="12527"/>
                    <a:pt x="127416" y="16566"/>
                  </a:cubicBezTo>
                  <a:cubicBezTo>
                    <a:pt x="127416" y="26663"/>
                    <a:pt x="120152" y="45342"/>
                    <a:pt x="117450" y="52409"/>
                  </a:cubicBezTo>
                  <a:cubicBezTo>
                    <a:pt x="115591" y="57121"/>
                    <a:pt x="114916" y="58636"/>
                    <a:pt x="114916" y="61497"/>
                  </a:cubicBezTo>
                  <a:cubicBezTo>
                    <a:pt x="114916" y="70415"/>
                    <a:pt x="122349" y="75968"/>
                    <a:pt x="130964" y="75968"/>
                  </a:cubicBezTo>
                  <a:cubicBezTo>
                    <a:pt x="147856" y="75968"/>
                    <a:pt x="155289" y="52746"/>
                    <a:pt x="155289" y="50222"/>
                  </a:cubicBezTo>
                  <a:cubicBezTo>
                    <a:pt x="155289" y="48034"/>
                    <a:pt x="153093" y="48034"/>
                    <a:pt x="152586" y="48034"/>
                  </a:cubicBezTo>
                  <a:cubicBezTo>
                    <a:pt x="150221" y="48034"/>
                    <a:pt x="150052" y="49044"/>
                    <a:pt x="149377" y="50895"/>
                  </a:cubicBezTo>
                  <a:cubicBezTo>
                    <a:pt x="145491" y="64357"/>
                    <a:pt x="138228" y="71257"/>
                    <a:pt x="131471" y="71257"/>
                  </a:cubicBezTo>
                  <a:cubicBezTo>
                    <a:pt x="127923" y="71257"/>
                    <a:pt x="127247" y="68901"/>
                    <a:pt x="127247" y="65367"/>
                  </a:cubicBezTo>
                  <a:cubicBezTo>
                    <a:pt x="127247" y="61497"/>
                    <a:pt x="128092" y="59309"/>
                    <a:pt x="131133" y="51736"/>
                  </a:cubicBezTo>
                  <a:cubicBezTo>
                    <a:pt x="133160" y="46520"/>
                    <a:pt x="140086" y="28682"/>
                    <a:pt x="140086" y="19258"/>
                  </a:cubicBezTo>
                  <a:cubicBezTo>
                    <a:pt x="140086" y="16566"/>
                    <a:pt x="140086" y="9498"/>
                    <a:pt x="133836" y="4618"/>
                  </a:cubicBezTo>
                  <a:cubicBezTo>
                    <a:pt x="130964" y="2431"/>
                    <a:pt x="126065" y="75"/>
                    <a:pt x="118125" y="75"/>
                  </a:cubicBezTo>
                  <a:cubicBezTo>
                    <a:pt x="102922" y="75"/>
                    <a:pt x="93631" y="10003"/>
                    <a:pt x="88225" y="17071"/>
                  </a:cubicBezTo>
                  <a:cubicBezTo>
                    <a:pt x="86874" y="2767"/>
                    <a:pt x="74880" y="75"/>
                    <a:pt x="66265" y="75"/>
                  </a:cubicBezTo>
                  <a:cubicBezTo>
                    <a:pt x="52244" y="75"/>
                    <a:pt x="42784" y="8657"/>
                    <a:pt x="37717" y="15388"/>
                  </a:cubicBezTo>
                  <a:cubicBezTo>
                    <a:pt x="36534" y="3777"/>
                    <a:pt x="26567" y="75"/>
                    <a:pt x="19641" y="75"/>
                  </a:cubicBezTo>
                  <a:cubicBezTo>
                    <a:pt x="12378" y="75"/>
                    <a:pt x="8492" y="5291"/>
                    <a:pt x="6296" y="9162"/>
                  </a:cubicBezTo>
                  <a:cubicBezTo>
                    <a:pt x="2580" y="15388"/>
                    <a:pt x="215" y="24980"/>
                    <a:pt x="215" y="25821"/>
                  </a:cubicBezTo>
                  <a:cubicBezTo>
                    <a:pt x="215" y="28009"/>
                    <a:pt x="2580" y="28009"/>
                    <a:pt x="3087" y="28009"/>
                  </a:cubicBezTo>
                  <a:cubicBezTo>
                    <a:pt x="5452" y="28009"/>
                    <a:pt x="5621" y="27504"/>
                    <a:pt x="6803" y="22961"/>
                  </a:cubicBezTo>
                  <a:cubicBezTo>
                    <a:pt x="9337" y="13032"/>
                    <a:pt x="12547" y="4786"/>
                    <a:pt x="19135" y="4786"/>
                  </a:cubicBezTo>
                  <a:cubicBezTo>
                    <a:pt x="23527" y="4786"/>
                    <a:pt x="24709" y="8489"/>
                    <a:pt x="24709" y="13032"/>
                  </a:cubicBezTo>
                  <a:cubicBezTo>
                    <a:pt x="24709" y="16229"/>
                    <a:pt x="23189" y="22456"/>
                    <a:pt x="22006" y="26999"/>
                  </a:cubicBezTo>
                  <a:cubicBezTo>
                    <a:pt x="20824" y="31543"/>
                    <a:pt x="19135" y="38442"/>
                    <a:pt x="18290" y="42144"/>
                  </a:cubicBezTo>
                  <a:lnTo>
                    <a:pt x="12884" y="63684"/>
                  </a:lnTo>
                  <a:cubicBezTo>
                    <a:pt x="12209" y="65872"/>
                    <a:pt x="11195" y="70079"/>
                    <a:pt x="11195" y="70584"/>
                  </a:cubicBezTo>
                  <a:cubicBezTo>
                    <a:pt x="11195" y="74286"/>
                    <a:pt x="14236" y="75968"/>
                    <a:pt x="16939" y="75968"/>
                  </a:cubicBezTo>
                  <a:cubicBezTo>
                    <a:pt x="19979" y="75968"/>
                    <a:pt x="22682" y="73781"/>
                    <a:pt x="23527" y="72266"/>
                  </a:cubicBezTo>
                  <a:cubicBezTo>
                    <a:pt x="24371" y="70752"/>
                    <a:pt x="25723" y="65367"/>
                    <a:pt x="26567" y="61833"/>
                  </a:cubicBezTo>
                  <a:cubicBezTo>
                    <a:pt x="27412" y="58636"/>
                    <a:pt x="29270" y="50895"/>
                    <a:pt x="30284" y="46688"/>
                  </a:cubicBezTo>
                  <a:cubicBezTo>
                    <a:pt x="31297" y="42986"/>
                    <a:pt x="32311" y="39284"/>
                    <a:pt x="33156" y="35413"/>
                  </a:cubicBezTo>
                  <a:cubicBezTo>
                    <a:pt x="35014" y="28514"/>
                    <a:pt x="35352" y="27168"/>
                    <a:pt x="40250" y="20268"/>
                  </a:cubicBezTo>
                  <a:cubicBezTo>
                    <a:pt x="44980" y="13537"/>
                    <a:pt x="52920" y="4786"/>
                    <a:pt x="65589" y="4786"/>
                  </a:cubicBezTo>
                  <a:cubicBezTo>
                    <a:pt x="75387" y="4786"/>
                    <a:pt x="75556" y="13369"/>
                    <a:pt x="75556" y="16566"/>
                  </a:cubicBezTo>
                  <a:cubicBezTo>
                    <a:pt x="75556" y="20773"/>
                    <a:pt x="75049" y="22961"/>
                    <a:pt x="72684" y="32384"/>
                  </a:cubicBezTo>
                  <a:lnTo>
                    <a:pt x="65589" y="60655"/>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0" name="Freeform: Shape 339">
              <a:extLst>
                <a:ext uri="{FF2B5EF4-FFF2-40B4-BE49-F238E27FC236}">
                  <a16:creationId xmlns:a16="http://schemas.microsoft.com/office/drawing/2014/main" id="{9D668F41-3372-4967-B16B-C815FE5F6084}"/>
                </a:ext>
              </a:extLst>
            </p:cNvPr>
            <p:cNvSpPr/>
            <p:nvPr>
              <p:custDataLst>
                <p:tags r:id="rId119"/>
              </p:custDataLst>
            </p:nvPr>
          </p:nvSpPr>
          <p:spPr>
            <a:xfrm>
              <a:off x="7934107" y="4285779"/>
              <a:ext cx="49591" cy="80052"/>
            </a:xfrm>
            <a:custGeom>
              <a:avLst/>
              <a:gdLst>
                <a:gd name="connsiteX0" fmla="*/ 30991 w 49591"/>
                <a:gd name="connsiteY0" fmla="*/ 3682 h 80052"/>
                <a:gd name="connsiteX1" fmla="*/ 26647 w 49591"/>
                <a:gd name="connsiteY1" fmla="*/ 76 h 80052"/>
                <a:gd name="connsiteX2" fmla="*/ 2273 w 49591"/>
                <a:gd name="connsiteY2" fmla="*/ 7768 h 80052"/>
                <a:gd name="connsiteX3" fmla="*/ 222 w 49591"/>
                <a:gd name="connsiteY3" fmla="*/ 7768 h 80052"/>
                <a:gd name="connsiteX4" fmla="*/ 222 w 49591"/>
                <a:gd name="connsiteY4" fmla="*/ 13057 h 80052"/>
                <a:gd name="connsiteX5" fmla="*/ 2273 w 49591"/>
                <a:gd name="connsiteY5" fmla="*/ 13057 h 80052"/>
                <a:gd name="connsiteX6" fmla="*/ 19890 w 49591"/>
                <a:gd name="connsiteY6" fmla="*/ 9692 h 80052"/>
                <a:gd name="connsiteX7" fmla="*/ 19890 w 49591"/>
                <a:gd name="connsiteY7" fmla="*/ 69791 h 80052"/>
                <a:gd name="connsiteX8" fmla="*/ 7100 w 49591"/>
                <a:gd name="connsiteY8" fmla="*/ 74840 h 80052"/>
                <a:gd name="connsiteX9" fmla="*/ 1067 w 49591"/>
                <a:gd name="connsiteY9" fmla="*/ 74840 h 80052"/>
                <a:gd name="connsiteX10" fmla="*/ 1067 w 49591"/>
                <a:gd name="connsiteY10" fmla="*/ 80128 h 80052"/>
                <a:gd name="connsiteX11" fmla="*/ 25440 w 49591"/>
                <a:gd name="connsiteY11" fmla="*/ 79648 h 80052"/>
                <a:gd name="connsiteX12" fmla="*/ 49814 w 49591"/>
                <a:gd name="connsiteY12" fmla="*/ 80128 h 80052"/>
                <a:gd name="connsiteX13" fmla="*/ 49814 w 49591"/>
                <a:gd name="connsiteY13" fmla="*/ 74840 h 80052"/>
                <a:gd name="connsiteX14" fmla="*/ 43781 w 49591"/>
                <a:gd name="connsiteY14" fmla="*/ 74840 h 80052"/>
                <a:gd name="connsiteX15" fmla="*/ 30991 w 49591"/>
                <a:gd name="connsiteY15" fmla="*/ 69791 h 80052"/>
                <a:gd name="connsiteX16" fmla="*/ 30991 w 49591"/>
                <a:gd name="connsiteY16" fmla="*/ 3682 h 8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91" h="80052">
                  <a:moveTo>
                    <a:pt x="30991" y="3682"/>
                  </a:moveTo>
                  <a:cubicBezTo>
                    <a:pt x="30991" y="76"/>
                    <a:pt x="30629" y="76"/>
                    <a:pt x="26647" y="76"/>
                  </a:cubicBezTo>
                  <a:cubicBezTo>
                    <a:pt x="18080" y="7768"/>
                    <a:pt x="4686" y="7768"/>
                    <a:pt x="2273" y="7768"/>
                  </a:cubicBezTo>
                  <a:lnTo>
                    <a:pt x="222" y="7768"/>
                  </a:lnTo>
                  <a:lnTo>
                    <a:pt x="222" y="13057"/>
                  </a:lnTo>
                  <a:lnTo>
                    <a:pt x="2273" y="13057"/>
                  </a:lnTo>
                  <a:cubicBezTo>
                    <a:pt x="5048" y="13057"/>
                    <a:pt x="12891" y="12697"/>
                    <a:pt x="19890" y="9692"/>
                  </a:cubicBezTo>
                  <a:lnTo>
                    <a:pt x="19890" y="69791"/>
                  </a:lnTo>
                  <a:cubicBezTo>
                    <a:pt x="19890" y="73517"/>
                    <a:pt x="19890" y="74840"/>
                    <a:pt x="7100" y="74840"/>
                  </a:cubicBezTo>
                  <a:lnTo>
                    <a:pt x="1067" y="74840"/>
                  </a:lnTo>
                  <a:lnTo>
                    <a:pt x="1067" y="80128"/>
                  </a:lnTo>
                  <a:cubicBezTo>
                    <a:pt x="7703" y="79648"/>
                    <a:pt x="18442" y="79648"/>
                    <a:pt x="25440" y="79648"/>
                  </a:cubicBezTo>
                  <a:cubicBezTo>
                    <a:pt x="32439" y="79648"/>
                    <a:pt x="43177" y="79648"/>
                    <a:pt x="49814" y="80128"/>
                  </a:cubicBezTo>
                  <a:lnTo>
                    <a:pt x="49814" y="74840"/>
                  </a:lnTo>
                  <a:lnTo>
                    <a:pt x="43781" y="74840"/>
                  </a:lnTo>
                  <a:cubicBezTo>
                    <a:pt x="30991" y="74840"/>
                    <a:pt x="30991" y="73517"/>
                    <a:pt x="30991" y="69791"/>
                  </a:cubicBezTo>
                  <a:lnTo>
                    <a:pt x="30991" y="3682"/>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1" name="Freeform: Shape 340">
              <a:extLst>
                <a:ext uri="{FF2B5EF4-FFF2-40B4-BE49-F238E27FC236}">
                  <a16:creationId xmlns:a16="http://schemas.microsoft.com/office/drawing/2014/main" id="{22D2D616-C4B3-44A5-BEE1-1A19B825AA5B}"/>
                </a:ext>
              </a:extLst>
            </p:cNvPr>
            <p:cNvSpPr/>
            <p:nvPr>
              <p:custDataLst>
                <p:tags r:id="rId120"/>
              </p:custDataLst>
            </p:nvPr>
          </p:nvSpPr>
          <p:spPr>
            <a:xfrm>
              <a:off x="8009951" y="4312583"/>
              <a:ext cx="66363" cy="54570"/>
            </a:xfrm>
            <a:custGeom>
              <a:avLst/>
              <a:gdLst>
                <a:gd name="connsiteX0" fmla="*/ 66589 w 66363"/>
                <a:gd name="connsiteY0" fmla="*/ 10413 h 54570"/>
                <a:gd name="connsiteX1" fmla="*/ 59591 w 66363"/>
                <a:gd name="connsiteY1" fmla="*/ 76 h 54570"/>
                <a:gd name="connsiteX2" fmla="*/ 52592 w 66363"/>
                <a:gd name="connsiteY2" fmla="*/ 7047 h 54570"/>
                <a:gd name="connsiteX3" fmla="*/ 54885 w 66363"/>
                <a:gd name="connsiteY3" fmla="*/ 11134 h 54570"/>
                <a:gd name="connsiteX4" fmla="*/ 59591 w 66363"/>
                <a:gd name="connsiteY4" fmla="*/ 20269 h 54570"/>
                <a:gd name="connsiteX5" fmla="*/ 36062 w 66363"/>
                <a:gd name="connsiteY5" fmla="*/ 50559 h 54570"/>
                <a:gd name="connsiteX6" fmla="*/ 24358 w 66363"/>
                <a:gd name="connsiteY6" fmla="*/ 39501 h 54570"/>
                <a:gd name="connsiteX7" fmla="*/ 31235 w 66363"/>
                <a:gd name="connsiteY7" fmla="*/ 16663 h 54570"/>
                <a:gd name="connsiteX8" fmla="*/ 32804 w 66363"/>
                <a:gd name="connsiteY8" fmla="*/ 10773 h 54570"/>
                <a:gd name="connsiteX9" fmla="*/ 19652 w 66363"/>
                <a:gd name="connsiteY9" fmla="*/ 196 h 54570"/>
                <a:gd name="connsiteX10" fmla="*/ 225 w 66363"/>
                <a:gd name="connsiteY10" fmla="*/ 18827 h 54570"/>
                <a:gd name="connsiteX11" fmla="*/ 2759 w 66363"/>
                <a:gd name="connsiteY11" fmla="*/ 20510 h 54570"/>
                <a:gd name="connsiteX12" fmla="*/ 5534 w 66363"/>
                <a:gd name="connsiteY12" fmla="*/ 18106 h 54570"/>
                <a:gd name="connsiteX13" fmla="*/ 19169 w 66363"/>
                <a:gd name="connsiteY13" fmla="*/ 4283 h 54570"/>
                <a:gd name="connsiteX14" fmla="*/ 22789 w 66363"/>
                <a:gd name="connsiteY14" fmla="*/ 8850 h 54570"/>
                <a:gd name="connsiteX15" fmla="*/ 20738 w 66363"/>
                <a:gd name="connsiteY15" fmla="*/ 16062 h 54570"/>
                <a:gd name="connsiteX16" fmla="*/ 14222 w 66363"/>
                <a:gd name="connsiteY16" fmla="*/ 38059 h 54570"/>
                <a:gd name="connsiteX17" fmla="*/ 35459 w 66363"/>
                <a:gd name="connsiteY17" fmla="*/ 54646 h 54570"/>
                <a:gd name="connsiteX18" fmla="*/ 56574 w 66363"/>
                <a:gd name="connsiteY18" fmla="*/ 41064 h 54570"/>
                <a:gd name="connsiteX19" fmla="*/ 66589 w 66363"/>
                <a:gd name="connsiteY19" fmla="*/ 10413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63" h="54570">
                  <a:moveTo>
                    <a:pt x="66589" y="10413"/>
                  </a:moveTo>
                  <a:cubicBezTo>
                    <a:pt x="66589" y="2480"/>
                    <a:pt x="62125" y="76"/>
                    <a:pt x="59591" y="76"/>
                  </a:cubicBezTo>
                  <a:cubicBezTo>
                    <a:pt x="56212" y="76"/>
                    <a:pt x="52592" y="3802"/>
                    <a:pt x="52592" y="7047"/>
                  </a:cubicBezTo>
                  <a:cubicBezTo>
                    <a:pt x="52592" y="9331"/>
                    <a:pt x="54161" y="10533"/>
                    <a:pt x="54885" y="11134"/>
                  </a:cubicBezTo>
                  <a:cubicBezTo>
                    <a:pt x="56212" y="12096"/>
                    <a:pt x="59591" y="14740"/>
                    <a:pt x="59591" y="20269"/>
                  </a:cubicBezTo>
                  <a:cubicBezTo>
                    <a:pt x="59591" y="26760"/>
                    <a:pt x="50421" y="50559"/>
                    <a:pt x="36062" y="50559"/>
                  </a:cubicBezTo>
                  <a:cubicBezTo>
                    <a:pt x="29787" y="50559"/>
                    <a:pt x="24358" y="48155"/>
                    <a:pt x="24358" y="39501"/>
                  </a:cubicBezTo>
                  <a:cubicBezTo>
                    <a:pt x="24358" y="33491"/>
                    <a:pt x="27616" y="25558"/>
                    <a:pt x="31235" y="16663"/>
                  </a:cubicBezTo>
                  <a:cubicBezTo>
                    <a:pt x="31959" y="14740"/>
                    <a:pt x="32804" y="12817"/>
                    <a:pt x="32804" y="10773"/>
                  </a:cubicBezTo>
                  <a:cubicBezTo>
                    <a:pt x="32804" y="4884"/>
                    <a:pt x="27133" y="196"/>
                    <a:pt x="19652" y="196"/>
                  </a:cubicBezTo>
                  <a:cubicBezTo>
                    <a:pt x="6862" y="196"/>
                    <a:pt x="225" y="15702"/>
                    <a:pt x="225" y="18827"/>
                  </a:cubicBezTo>
                  <a:cubicBezTo>
                    <a:pt x="225" y="20510"/>
                    <a:pt x="2156" y="20510"/>
                    <a:pt x="2759" y="20510"/>
                  </a:cubicBezTo>
                  <a:cubicBezTo>
                    <a:pt x="4811" y="20510"/>
                    <a:pt x="4931" y="19909"/>
                    <a:pt x="5534" y="18106"/>
                  </a:cubicBezTo>
                  <a:cubicBezTo>
                    <a:pt x="7948" y="10052"/>
                    <a:pt x="13619" y="4283"/>
                    <a:pt x="19169" y="4283"/>
                  </a:cubicBezTo>
                  <a:cubicBezTo>
                    <a:pt x="21462" y="4283"/>
                    <a:pt x="22789" y="5605"/>
                    <a:pt x="22789" y="8850"/>
                  </a:cubicBezTo>
                  <a:cubicBezTo>
                    <a:pt x="22789" y="11254"/>
                    <a:pt x="22306" y="12576"/>
                    <a:pt x="20738" y="16062"/>
                  </a:cubicBezTo>
                  <a:cubicBezTo>
                    <a:pt x="16032" y="27722"/>
                    <a:pt x="14222" y="33491"/>
                    <a:pt x="14222" y="38059"/>
                  </a:cubicBezTo>
                  <a:cubicBezTo>
                    <a:pt x="14222" y="49718"/>
                    <a:pt x="23754" y="54646"/>
                    <a:pt x="35459" y="54646"/>
                  </a:cubicBezTo>
                  <a:cubicBezTo>
                    <a:pt x="45232" y="54646"/>
                    <a:pt x="52231" y="47554"/>
                    <a:pt x="56574" y="41064"/>
                  </a:cubicBezTo>
                  <a:cubicBezTo>
                    <a:pt x="65262" y="28202"/>
                    <a:pt x="66589" y="12576"/>
                    <a:pt x="66589" y="10413"/>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2" name="Freeform: Shape 341">
              <a:extLst>
                <a:ext uri="{FF2B5EF4-FFF2-40B4-BE49-F238E27FC236}">
                  <a16:creationId xmlns:a16="http://schemas.microsoft.com/office/drawing/2014/main" id="{633DADA8-DBF0-427F-A5A2-F6DFDF69BE04}"/>
                </a:ext>
              </a:extLst>
            </p:cNvPr>
            <p:cNvSpPr/>
            <p:nvPr>
              <p:custDataLst>
                <p:tags r:id="rId121"/>
              </p:custDataLst>
            </p:nvPr>
          </p:nvSpPr>
          <p:spPr>
            <a:xfrm>
              <a:off x="8376654" y="4256879"/>
              <a:ext cx="25580" cy="25482"/>
            </a:xfrm>
            <a:custGeom>
              <a:avLst/>
              <a:gdLst>
                <a:gd name="connsiteX0" fmla="*/ 25820 w 25580"/>
                <a:gd name="connsiteY0" fmla="*/ 12813 h 25482"/>
                <a:gd name="connsiteX1" fmla="*/ 13030 w 25580"/>
                <a:gd name="connsiteY1" fmla="*/ 72 h 25482"/>
                <a:gd name="connsiteX2" fmla="*/ 240 w 25580"/>
                <a:gd name="connsiteY2" fmla="*/ 12813 h 25482"/>
                <a:gd name="connsiteX3" fmla="*/ 13030 w 25580"/>
                <a:gd name="connsiteY3" fmla="*/ 25554 h 25482"/>
                <a:gd name="connsiteX4" fmla="*/ 25820 w 25580"/>
                <a:gd name="connsiteY4" fmla="*/ 12813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20" y="12813"/>
                  </a:moveTo>
                  <a:cubicBezTo>
                    <a:pt x="25820" y="5842"/>
                    <a:pt x="20029" y="72"/>
                    <a:pt x="13030" y="72"/>
                  </a:cubicBezTo>
                  <a:cubicBezTo>
                    <a:pt x="6032" y="72"/>
                    <a:pt x="240" y="5842"/>
                    <a:pt x="240" y="12813"/>
                  </a:cubicBezTo>
                  <a:cubicBezTo>
                    <a:pt x="240" y="19785"/>
                    <a:pt x="6032" y="25554"/>
                    <a:pt x="13030" y="25554"/>
                  </a:cubicBezTo>
                  <a:cubicBezTo>
                    <a:pt x="20029" y="25554"/>
                    <a:pt x="25820" y="19785"/>
                    <a:pt x="25820" y="12813"/>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3" name="Freeform: Shape 342">
              <a:extLst>
                <a:ext uri="{FF2B5EF4-FFF2-40B4-BE49-F238E27FC236}">
                  <a16:creationId xmlns:a16="http://schemas.microsoft.com/office/drawing/2014/main" id="{4F7502E8-244B-43C8-8228-BB0A88E50683}"/>
                </a:ext>
              </a:extLst>
            </p:cNvPr>
            <p:cNvSpPr/>
            <p:nvPr>
              <p:custDataLst>
                <p:tags r:id="rId122"/>
              </p:custDataLst>
            </p:nvPr>
          </p:nvSpPr>
          <p:spPr>
            <a:xfrm>
              <a:off x="8483908" y="4256879"/>
              <a:ext cx="25580" cy="25482"/>
            </a:xfrm>
            <a:custGeom>
              <a:avLst/>
              <a:gdLst>
                <a:gd name="connsiteX0" fmla="*/ 25825 w 25580"/>
                <a:gd name="connsiteY0" fmla="*/ 12813 h 25482"/>
                <a:gd name="connsiteX1" fmla="*/ 13035 w 25580"/>
                <a:gd name="connsiteY1" fmla="*/ 72 h 25482"/>
                <a:gd name="connsiteX2" fmla="*/ 245 w 25580"/>
                <a:gd name="connsiteY2" fmla="*/ 12813 h 25482"/>
                <a:gd name="connsiteX3" fmla="*/ 13035 w 25580"/>
                <a:gd name="connsiteY3" fmla="*/ 25554 h 25482"/>
                <a:gd name="connsiteX4" fmla="*/ 25825 w 25580"/>
                <a:gd name="connsiteY4" fmla="*/ 12813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25" y="12813"/>
                  </a:moveTo>
                  <a:cubicBezTo>
                    <a:pt x="25825" y="5842"/>
                    <a:pt x="20033" y="72"/>
                    <a:pt x="13035" y="72"/>
                  </a:cubicBezTo>
                  <a:cubicBezTo>
                    <a:pt x="6036" y="72"/>
                    <a:pt x="245" y="5842"/>
                    <a:pt x="245" y="12813"/>
                  </a:cubicBezTo>
                  <a:cubicBezTo>
                    <a:pt x="245" y="19785"/>
                    <a:pt x="6036" y="25554"/>
                    <a:pt x="13035" y="25554"/>
                  </a:cubicBezTo>
                  <a:cubicBezTo>
                    <a:pt x="20033" y="25554"/>
                    <a:pt x="25825" y="19785"/>
                    <a:pt x="25825" y="12813"/>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4" name="Freeform: Shape 343">
              <a:extLst>
                <a:ext uri="{FF2B5EF4-FFF2-40B4-BE49-F238E27FC236}">
                  <a16:creationId xmlns:a16="http://schemas.microsoft.com/office/drawing/2014/main" id="{CC6F87E5-8698-45EB-BAE0-476A91CE2EEF}"/>
                </a:ext>
              </a:extLst>
            </p:cNvPr>
            <p:cNvSpPr/>
            <p:nvPr>
              <p:custDataLst>
                <p:tags r:id="rId123"/>
              </p:custDataLst>
            </p:nvPr>
          </p:nvSpPr>
          <p:spPr>
            <a:xfrm>
              <a:off x="8591162" y="4256879"/>
              <a:ext cx="25580" cy="25482"/>
            </a:xfrm>
            <a:custGeom>
              <a:avLst/>
              <a:gdLst>
                <a:gd name="connsiteX0" fmla="*/ 25829 w 25580"/>
                <a:gd name="connsiteY0" fmla="*/ 12813 h 25482"/>
                <a:gd name="connsiteX1" fmla="*/ 13039 w 25580"/>
                <a:gd name="connsiteY1" fmla="*/ 72 h 25482"/>
                <a:gd name="connsiteX2" fmla="*/ 249 w 25580"/>
                <a:gd name="connsiteY2" fmla="*/ 12813 h 25482"/>
                <a:gd name="connsiteX3" fmla="*/ 13039 w 25580"/>
                <a:gd name="connsiteY3" fmla="*/ 25554 h 25482"/>
                <a:gd name="connsiteX4" fmla="*/ 25829 w 25580"/>
                <a:gd name="connsiteY4" fmla="*/ 12813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29" y="12813"/>
                  </a:moveTo>
                  <a:cubicBezTo>
                    <a:pt x="25829" y="5842"/>
                    <a:pt x="20037" y="72"/>
                    <a:pt x="13039" y="72"/>
                  </a:cubicBezTo>
                  <a:cubicBezTo>
                    <a:pt x="6041" y="72"/>
                    <a:pt x="249" y="5842"/>
                    <a:pt x="249" y="12813"/>
                  </a:cubicBezTo>
                  <a:cubicBezTo>
                    <a:pt x="249" y="19785"/>
                    <a:pt x="6041" y="25554"/>
                    <a:pt x="13039" y="25554"/>
                  </a:cubicBezTo>
                  <a:cubicBezTo>
                    <a:pt x="20037" y="25554"/>
                    <a:pt x="25829" y="19785"/>
                    <a:pt x="25829" y="12813"/>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5" name="Freeform: Shape 344">
              <a:extLst>
                <a:ext uri="{FF2B5EF4-FFF2-40B4-BE49-F238E27FC236}">
                  <a16:creationId xmlns:a16="http://schemas.microsoft.com/office/drawing/2014/main" id="{FFA54706-66FA-4FBA-A48A-229183E6970E}"/>
                </a:ext>
              </a:extLst>
            </p:cNvPr>
            <p:cNvSpPr/>
            <p:nvPr>
              <p:custDataLst>
                <p:tags r:id="rId124"/>
              </p:custDataLst>
            </p:nvPr>
          </p:nvSpPr>
          <p:spPr>
            <a:xfrm>
              <a:off x="8925983" y="4176105"/>
              <a:ext cx="130797" cy="108900"/>
            </a:xfrm>
            <a:custGeom>
              <a:avLst/>
              <a:gdLst>
                <a:gd name="connsiteX0" fmla="*/ 14501 w 130797"/>
                <a:gd name="connsiteY0" fmla="*/ 92145 h 108900"/>
                <a:gd name="connsiteX1" fmla="*/ 12330 w 130797"/>
                <a:gd name="connsiteY1" fmla="*/ 102482 h 108900"/>
                <a:gd name="connsiteX2" fmla="*/ 19328 w 130797"/>
                <a:gd name="connsiteY2" fmla="*/ 108973 h 108900"/>
                <a:gd name="connsiteX3" fmla="*/ 28257 w 130797"/>
                <a:gd name="connsiteY3" fmla="*/ 102242 h 108900"/>
                <a:gd name="connsiteX4" fmla="*/ 32842 w 130797"/>
                <a:gd name="connsiteY4" fmla="*/ 84452 h 108900"/>
                <a:gd name="connsiteX5" fmla="*/ 38151 w 130797"/>
                <a:gd name="connsiteY5" fmla="*/ 62816 h 108900"/>
                <a:gd name="connsiteX6" fmla="*/ 42254 w 130797"/>
                <a:gd name="connsiteY6" fmla="*/ 46710 h 108900"/>
                <a:gd name="connsiteX7" fmla="*/ 45391 w 130797"/>
                <a:gd name="connsiteY7" fmla="*/ 34690 h 108900"/>
                <a:gd name="connsiteX8" fmla="*/ 84726 w 130797"/>
                <a:gd name="connsiteY8" fmla="*/ 5361 h 108900"/>
                <a:gd name="connsiteX9" fmla="*/ 97758 w 130797"/>
                <a:gd name="connsiteY9" fmla="*/ 22189 h 108900"/>
                <a:gd name="connsiteX10" fmla="*/ 82072 w 130797"/>
                <a:gd name="connsiteY10" fmla="*/ 78202 h 108900"/>
                <a:gd name="connsiteX11" fmla="*/ 79659 w 130797"/>
                <a:gd name="connsiteY11" fmla="*/ 89260 h 108900"/>
                <a:gd name="connsiteX12" fmla="*/ 99447 w 130797"/>
                <a:gd name="connsiteY12" fmla="*/ 108973 h 108900"/>
                <a:gd name="connsiteX13" fmla="*/ 131060 w 130797"/>
                <a:gd name="connsiteY13" fmla="*/ 71951 h 108900"/>
                <a:gd name="connsiteX14" fmla="*/ 128165 w 130797"/>
                <a:gd name="connsiteY14" fmla="*/ 69547 h 108900"/>
                <a:gd name="connsiteX15" fmla="*/ 124545 w 130797"/>
                <a:gd name="connsiteY15" fmla="*/ 73875 h 108900"/>
                <a:gd name="connsiteX16" fmla="*/ 99930 w 130797"/>
                <a:gd name="connsiteY16" fmla="*/ 103684 h 108900"/>
                <a:gd name="connsiteX17" fmla="*/ 94138 w 130797"/>
                <a:gd name="connsiteY17" fmla="*/ 95751 h 108900"/>
                <a:gd name="connsiteX18" fmla="*/ 98482 w 130797"/>
                <a:gd name="connsiteY18" fmla="*/ 78683 h 108900"/>
                <a:gd name="connsiteX19" fmla="*/ 113203 w 130797"/>
                <a:gd name="connsiteY19" fmla="*/ 25795 h 108900"/>
                <a:gd name="connsiteX20" fmla="*/ 85450 w 130797"/>
                <a:gd name="connsiteY20" fmla="*/ 72 h 108900"/>
                <a:gd name="connsiteX21" fmla="*/ 47804 w 130797"/>
                <a:gd name="connsiteY21" fmla="*/ 20987 h 108900"/>
                <a:gd name="connsiteX22" fmla="*/ 25602 w 130797"/>
                <a:gd name="connsiteY22" fmla="*/ 72 h 108900"/>
                <a:gd name="connsiteX23" fmla="*/ 7503 w 130797"/>
                <a:gd name="connsiteY23" fmla="*/ 13775 h 108900"/>
                <a:gd name="connsiteX24" fmla="*/ 263 w 130797"/>
                <a:gd name="connsiteY24" fmla="*/ 37094 h 108900"/>
                <a:gd name="connsiteX25" fmla="*/ 3159 w 130797"/>
                <a:gd name="connsiteY25" fmla="*/ 39498 h 108900"/>
                <a:gd name="connsiteX26" fmla="*/ 7262 w 130797"/>
                <a:gd name="connsiteY26" fmla="*/ 33968 h 108900"/>
                <a:gd name="connsiteX27" fmla="*/ 24878 w 130797"/>
                <a:gd name="connsiteY27" fmla="*/ 5361 h 108900"/>
                <a:gd name="connsiteX28" fmla="*/ 32359 w 130797"/>
                <a:gd name="connsiteY28" fmla="*/ 16419 h 108900"/>
                <a:gd name="connsiteX29" fmla="*/ 28498 w 130797"/>
                <a:gd name="connsiteY29" fmla="*/ 36613 h 108900"/>
                <a:gd name="connsiteX30" fmla="*/ 14501 w 130797"/>
                <a:gd name="connsiteY30" fmla="*/ 92145 h 10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97" h="108900">
                  <a:moveTo>
                    <a:pt x="14501" y="92145"/>
                  </a:moveTo>
                  <a:cubicBezTo>
                    <a:pt x="13777" y="95751"/>
                    <a:pt x="12330" y="101280"/>
                    <a:pt x="12330" y="102482"/>
                  </a:cubicBezTo>
                  <a:cubicBezTo>
                    <a:pt x="12330" y="106809"/>
                    <a:pt x="15708" y="108973"/>
                    <a:pt x="19328" y="108973"/>
                  </a:cubicBezTo>
                  <a:cubicBezTo>
                    <a:pt x="22224" y="108973"/>
                    <a:pt x="26568" y="107050"/>
                    <a:pt x="28257" y="102242"/>
                  </a:cubicBezTo>
                  <a:cubicBezTo>
                    <a:pt x="28498" y="101761"/>
                    <a:pt x="31394" y="90462"/>
                    <a:pt x="32842" y="84452"/>
                  </a:cubicBezTo>
                  <a:lnTo>
                    <a:pt x="38151" y="62816"/>
                  </a:lnTo>
                  <a:cubicBezTo>
                    <a:pt x="39599" y="57527"/>
                    <a:pt x="41047" y="52239"/>
                    <a:pt x="42254" y="46710"/>
                  </a:cubicBezTo>
                  <a:cubicBezTo>
                    <a:pt x="43219" y="42623"/>
                    <a:pt x="45149" y="35651"/>
                    <a:pt x="45391" y="34690"/>
                  </a:cubicBezTo>
                  <a:cubicBezTo>
                    <a:pt x="49011" y="27237"/>
                    <a:pt x="61801" y="5361"/>
                    <a:pt x="84726" y="5361"/>
                  </a:cubicBezTo>
                  <a:cubicBezTo>
                    <a:pt x="95586" y="5361"/>
                    <a:pt x="97758" y="14256"/>
                    <a:pt x="97758" y="22189"/>
                  </a:cubicBezTo>
                  <a:cubicBezTo>
                    <a:pt x="97758" y="37094"/>
                    <a:pt x="85933" y="67865"/>
                    <a:pt x="82072" y="78202"/>
                  </a:cubicBezTo>
                  <a:cubicBezTo>
                    <a:pt x="79900" y="83731"/>
                    <a:pt x="79659" y="86616"/>
                    <a:pt x="79659" y="89260"/>
                  </a:cubicBezTo>
                  <a:cubicBezTo>
                    <a:pt x="79659" y="100559"/>
                    <a:pt x="88105" y="108973"/>
                    <a:pt x="99447" y="108973"/>
                  </a:cubicBezTo>
                  <a:cubicBezTo>
                    <a:pt x="122132" y="108973"/>
                    <a:pt x="131060" y="73875"/>
                    <a:pt x="131060" y="71951"/>
                  </a:cubicBezTo>
                  <a:cubicBezTo>
                    <a:pt x="131060" y="69547"/>
                    <a:pt x="128889" y="69547"/>
                    <a:pt x="128165" y="69547"/>
                  </a:cubicBezTo>
                  <a:cubicBezTo>
                    <a:pt x="125751" y="69547"/>
                    <a:pt x="125751" y="70269"/>
                    <a:pt x="124545" y="73875"/>
                  </a:cubicBezTo>
                  <a:cubicBezTo>
                    <a:pt x="119718" y="90222"/>
                    <a:pt x="111755" y="103684"/>
                    <a:pt x="99930" y="103684"/>
                  </a:cubicBezTo>
                  <a:cubicBezTo>
                    <a:pt x="95827" y="103684"/>
                    <a:pt x="94138" y="101280"/>
                    <a:pt x="94138" y="95751"/>
                  </a:cubicBezTo>
                  <a:cubicBezTo>
                    <a:pt x="94138" y="89741"/>
                    <a:pt x="96310" y="83971"/>
                    <a:pt x="98482" y="78683"/>
                  </a:cubicBezTo>
                  <a:cubicBezTo>
                    <a:pt x="103067" y="65941"/>
                    <a:pt x="113203" y="39498"/>
                    <a:pt x="113203" y="25795"/>
                  </a:cubicBezTo>
                  <a:cubicBezTo>
                    <a:pt x="113203" y="9688"/>
                    <a:pt x="102826" y="72"/>
                    <a:pt x="85450" y="72"/>
                  </a:cubicBezTo>
                  <a:cubicBezTo>
                    <a:pt x="63731" y="72"/>
                    <a:pt x="51906" y="15458"/>
                    <a:pt x="47804" y="20987"/>
                  </a:cubicBezTo>
                  <a:cubicBezTo>
                    <a:pt x="46597" y="7525"/>
                    <a:pt x="36703" y="72"/>
                    <a:pt x="25602" y="72"/>
                  </a:cubicBezTo>
                  <a:cubicBezTo>
                    <a:pt x="14501" y="72"/>
                    <a:pt x="9916" y="9448"/>
                    <a:pt x="7503" y="13775"/>
                  </a:cubicBezTo>
                  <a:cubicBezTo>
                    <a:pt x="3642" y="21948"/>
                    <a:pt x="263" y="36132"/>
                    <a:pt x="263" y="37094"/>
                  </a:cubicBezTo>
                  <a:cubicBezTo>
                    <a:pt x="263" y="39498"/>
                    <a:pt x="2677" y="39498"/>
                    <a:pt x="3159" y="39498"/>
                  </a:cubicBezTo>
                  <a:cubicBezTo>
                    <a:pt x="5572" y="39498"/>
                    <a:pt x="5814" y="39257"/>
                    <a:pt x="7262" y="33968"/>
                  </a:cubicBezTo>
                  <a:cubicBezTo>
                    <a:pt x="11364" y="16900"/>
                    <a:pt x="16191" y="5361"/>
                    <a:pt x="24878" y="5361"/>
                  </a:cubicBezTo>
                  <a:cubicBezTo>
                    <a:pt x="29705" y="5361"/>
                    <a:pt x="32359" y="8486"/>
                    <a:pt x="32359" y="16419"/>
                  </a:cubicBezTo>
                  <a:cubicBezTo>
                    <a:pt x="32359" y="21468"/>
                    <a:pt x="31635" y="24112"/>
                    <a:pt x="28498" y="36613"/>
                  </a:cubicBezTo>
                  <a:lnTo>
                    <a:pt x="14501" y="92145"/>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6" name="Freeform: Shape 345">
              <a:extLst>
                <a:ext uri="{FF2B5EF4-FFF2-40B4-BE49-F238E27FC236}">
                  <a16:creationId xmlns:a16="http://schemas.microsoft.com/office/drawing/2014/main" id="{4082966F-1C0A-416B-B25F-AB86FFB28978}"/>
                </a:ext>
              </a:extLst>
            </p:cNvPr>
            <p:cNvSpPr/>
            <p:nvPr>
              <p:custDataLst>
                <p:tags r:id="rId125"/>
              </p:custDataLst>
            </p:nvPr>
          </p:nvSpPr>
          <p:spPr>
            <a:xfrm>
              <a:off x="9082248" y="4083385"/>
              <a:ext cx="61489" cy="111737"/>
            </a:xfrm>
            <a:custGeom>
              <a:avLst/>
              <a:gdLst>
                <a:gd name="connsiteX0" fmla="*/ 38447 w 61489"/>
                <a:gd name="connsiteY0" fmla="*/ 4780 h 111737"/>
                <a:gd name="connsiteX1" fmla="*/ 33379 w 61489"/>
                <a:gd name="connsiteY1" fmla="*/ 69 h 111737"/>
                <a:gd name="connsiteX2" fmla="*/ 269 w 61489"/>
                <a:gd name="connsiteY2" fmla="*/ 10838 h 111737"/>
                <a:gd name="connsiteX3" fmla="*/ 269 w 61489"/>
                <a:gd name="connsiteY3" fmla="*/ 16896 h 111737"/>
                <a:gd name="connsiteX4" fmla="*/ 24764 w 61489"/>
                <a:gd name="connsiteY4" fmla="*/ 12185 h 111737"/>
                <a:gd name="connsiteX5" fmla="*/ 24764 w 61489"/>
                <a:gd name="connsiteY5" fmla="*/ 98007 h 111737"/>
                <a:gd name="connsiteX6" fmla="*/ 7871 w 61489"/>
                <a:gd name="connsiteY6" fmla="*/ 105748 h 111737"/>
                <a:gd name="connsiteX7" fmla="*/ 1452 w 61489"/>
                <a:gd name="connsiteY7" fmla="*/ 105748 h 111737"/>
                <a:gd name="connsiteX8" fmla="*/ 1452 w 61489"/>
                <a:gd name="connsiteY8" fmla="*/ 111806 h 111737"/>
                <a:gd name="connsiteX9" fmla="*/ 31521 w 61489"/>
                <a:gd name="connsiteY9" fmla="*/ 111133 h 111737"/>
                <a:gd name="connsiteX10" fmla="*/ 61758 w 61489"/>
                <a:gd name="connsiteY10" fmla="*/ 111806 h 111737"/>
                <a:gd name="connsiteX11" fmla="*/ 61758 w 61489"/>
                <a:gd name="connsiteY11" fmla="*/ 105748 h 111737"/>
                <a:gd name="connsiteX12" fmla="*/ 55339 w 61489"/>
                <a:gd name="connsiteY12" fmla="*/ 105748 h 111737"/>
                <a:gd name="connsiteX13" fmla="*/ 38447 w 61489"/>
                <a:gd name="connsiteY13" fmla="*/ 98007 h 111737"/>
                <a:gd name="connsiteX14" fmla="*/ 38447 w 61489"/>
                <a:gd name="connsiteY14" fmla="*/ 4780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489" h="111737">
                  <a:moveTo>
                    <a:pt x="38447" y="4780"/>
                  </a:moveTo>
                  <a:cubicBezTo>
                    <a:pt x="38447" y="237"/>
                    <a:pt x="38109" y="69"/>
                    <a:pt x="33379" y="69"/>
                  </a:cubicBezTo>
                  <a:cubicBezTo>
                    <a:pt x="22568" y="10670"/>
                    <a:pt x="7195" y="10838"/>
                    <a:pt x="269" y="10838"/>
                  </a:cubicBezTo>
                  <a:lnTo>
                    <a:pt x="269" y="16896"/>
                  </a:lnTo>
                  <a:cubicBezTo>
                    <a:pt x="4324" y="16896"/>
                    <a:pt x="15473" y="16896"/>
                    <a:pt x="24764" y="12185"/>
                  </a:cubicBezTo>
                  <a:lnTo>
                    <a:pt x="24764" y="98007"/>
                  </a:lnTo>
                  <a:cubicBezTo>
                    <a:pt x="24764" y="103560"/>
                    <a:pt x="24764" y="105748"/>
                    <a:pt x="7871" y="105748"/>
                  </a:cubicBezTo>
                  <a:lnTo>
                    <a:pt x="1452" y="105748"/>
                  </a:lnTo>
                  <a:lnTo>
                    <a:pt x="1452" y="111806"/>
                  </a:lnTo>
                  <a:cubicBezTo>
                    <a:pt x="4492" y="111638"/>
                    <a:pt x="25270" y="111133"/>
                    <a:pt x="31521" y="111133"/>
                  </a:cubicBezTo>
                  <a:cubicBezTo>
                    <a:pt x="36757" y="111133"/>
                    <a:pt x="58042" y="111638"/>
                    <a:pt x="61758" y="111806"/>
                  </a:cubicBezTo>
                  <a:lnTo>
                    <a:pt x="61758" y="105748"/>
                  </a:lnTo>
                  <a:lnTo>
                    <a:pt x="55339" y="105748"/>
                  </a:lnTo>
                  <a:cubicBezTo>
                    <a:pt x="38447" y="105748"/>
                    <a:pt x="38447" y="103560"/>
                    <a:pt x="38447" y="98007"/>
                  </a:cubicBezTo>
                  <a:lnTo>
                    <a:pt x="38447" y="4780"/>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7" name="Freeform: Shape 346">
              <a:extLst>
                <a:ext uri="{FF2B5EF4-FFF2-40B4-BE49-F238E27FC236}">
                  <a16:creationId xmlns:a16="http://schemas.microsoft.com/office/drawing/2014/main" id="{5C4D99E2-9B0C-4FDF-8281-247E0820F0A7}"/>
                </a:ext>
              </a:extLst>
            </p:cNvPr>
            <p:cNvSpPr/>
            <p:nvPr>
              <p:custDataLst>
                <p:tags r:id="rId126"/>
              </p:custDataLst>
            </p:nvPr>
          </p:nvSpPr>
          <p:spPr>
            <a:xfrm>
              <a:off x="9071775" y="4267581"/>
              <a:ext cx="155074" cy="75893"/>
            </a:xfrm>
            <a:custGeom>
              <a:avLst/>
              <a:gdLst>
                <a:gd name="connsiteX0" fmla="*/ 65644 w 155074"/>
                <a:gd name="connsiteY0" fmla="*/ 60655 h 75893"/>
                <a:gd name="connsiteX1" fmla="*/ 63279 w 155074"/>
                <a:gd name="connsiteY1" fmla="*/ 70584 h 75893"/>
                <a:gd name="connsiteX2" fmla="*/ 69022 w 155074"/>
                <a:gd name="connsiteY2" fmla="*/ 75968 h 75893"/>
                <a:gd name="connsiteX3" fmla="*/ 75610 w 155074"/>
                <a:gd name="connsiteY3" fmla="*/ 72266 h 75893"/>
                <a:gd name="connsiteX4" fmla="*/ 78651 w 155074"/>
                <a:gd name="connsiteY4" fmla="*/ 61833 h 75893"/>
                <a:gd name="connsiteX5" fmla="*/ 82367 w 155074"/>
                <a:gd name="connsiteY5" fmla="*/ 46688 h 75893"/>
                <a:gd name="connsiteX6" fmla="*/ 85239 w 155074"/>
                <a:gd name="connsiteY6" fmla="*/ 35413 h 75893"/>
                <a:gd name="connsiteX7" fmla="*/ 90476 w 155074"/>
                <a:gd name="connsiteY7" fmla="*/ 22624 h 75893"/>
                <a:gd name="connsiteX8" fmla="*/ 117504 w 155074"/>
                <a:gd name="connsiteY8" fmla="*/ 4786 h 75893"/>
                <a:gd name="connsiteX9" fmla="*/ 127471 w 155074"/>
                <a:gd name="connsiteY9" fmla="*/ 16566 h 75893"/>
                <a:gd name="connsiteX10" fmla="*/ 117504 w 155074"/>
                <a:gd name="connsiteY10" fmla="*/ 52409 h 75893"/>
                <a:gd name="connsiteX11" fmla="*/ 114970 w 155074"/>
                <a:gd name="connsiteY11" fmla="*/ 61497 h 75893"/>
                <a:gd name="connsiteX12" fmla="*/ 131018 w 155074"/>
                <a:gd name="connsiteY12" fmla="*/ 75968 h 75893"/>
                <a:gd name="connsiteX13" fmla="*/ 155344 w 155074"/>
                <a:gd name="connsiteY13" fmla="*/ 50222 h 75893"/>
                <a:gd name="connsiteX14" fmla="*/ 152641 w 155074"/>
                <a:gd name="connsiteY14" fmla="*/ 48034 h 75893"/>
                <a:gd name="connsiteX15" fmla="*/ 149431 w 155074"/>
                <a:gd name="connsiteY15" fmla="*/ 50895 h 75893"/>
                <a:gd name="connsiteX16" fmla="*/ 131525 w 155074"/>
                <a:gd name="connsiteY16" fmla="*/ 71257 h 75893"/>
                <a:gd name="connsiteX17" fmla="*/ 127302 w 155074"/>
                <a:gd name="connsiteY17" fmla="*/ 65367 h 75893"/>
                <a:gd name="connsiteX18" fmla="*/ 131187 w 155074"/>
                <a:gd name="connsiteY18" fmla="*/ 51736 h 75893"/>
                <a:gd name="connsiteX19" fmla="*/ 140140 w 155074"/>
                <a:gd name="connsiteY19" fmla="*/ 19258 h 75893"/>
                <a:gd name="connsiteX20" fmla="*/ 133890 w 155074"/>
                <a:gd name="connsiteY20" fmla="*/ 4618 h 75893"/>
                <a:gd name="connsiteX21" fmla="*/ 118180 w 155074"/>
                <a:gd name="connsiteY21" fmla="*/ 75 h 75893"/>
                <a:gd name="connsiteX22" fmla="*/ 88280 w 155074"/>
                <a:gd name="connsiteY22" fmla="*/ 17071 h 75893"/>
                <a:gd name="connsiteX23" fmla="*/ 66319 w 155074"/>
                <a:gd name="connsiteY23" fmla="*/ 75 h 75893"/>
                <a:gd name="connsiteX24" fmla="*/ 37771 w 155074"/>
                <a:gd name="connsiteY24" fmla="*/ 15388 h 75893"/>
                <a:gd name="connsiteX25" fmla="*/ 19696 w 155074"/>
                <a:gd name="connsiteY25" fmla="*/ 75 h 75893"/>
                <a:gd name="connsiteX26" fmla="*/ 6351 w 155074"/>
                <a:gd name="connsiteY26" fmla="*/ 9162 h 75893"/>
                <a:gd name="connsiteX27" fmla="*/ 269 w 155074"/>
                <a:gd name="connsiteY27" fmla="*/ 25821 h 75893"/>
                <a:gd name="connsiteX28" fmla="*/ 3141 w 155074"/>
                <a:gd name="connsiteY28" fmla="*/ 28009 h 75893"/>
                <a:gd name="connsiteX29" fmla="*/ 6857 w 155074"/>
                <a:gd name="connsiteY29" fmla="*/ 22961 h 75893"/>
                <a:gd name="connsiteX30" fmla="*/ 19189 w 155074"/>
                <a:gd name="connsiteY30" fmla="*/ 4786 h 75893"/>
                <a:gd name="connsiteX31" fmla="*/ 24764 w 155074"/>
                <a:gd name="connsiteY31" fmla="*/ 13032 h 75893"/>
                <a:gd name="connsiteX32" fmla="*/ 22061 w 155074"/>
                <a:gd name="connsiteY32" fmla="*/ 26999 h 75893"/>
                <a:gd name="connsiteX33" fmla="*/ 18344 w 155074"/>
                <a:gd name="connsiteY33" fmla="*/ 42144 h 75893"/>
                <a:gd name="connsiteX34" fmla="*/ 12939 w 155074"/>
                <a:gd name="connsiteY34" fmla="*/ 63684 h 75893"/>
                <a:gd name="connsiteX35" fmla="*/ 11250 w 155074"/>
                <a:gd name="connsiteY35" fmla="*/ 70584 h 75893"/>
                <a:gd name="connsiteX36" fmla="*/ 16993 w 155074"/>
                <a:gd name="connsiteY36" fmla="*/ 75968 h 75893"/>
                <a:gd name="connsiteX37" fmla="*/ 23581 w 155074"/>
                <a:gd name="connsiteY37" fmla="*/ 72266 h 75893"/>
                <a:gd name="connsiteX38" fmla="*/ 26622 w 155074"/>
                <a:gd name="connsiteY38" fmla="*/ 61833 h 75893"/>
                <a:gd name="connsiteX39" fmla="*/ 30338 w 155074"/>
                <a:gd name="connsiteY39" fmla="*/ 46688 h 75893"/>
                <a:gd name="connsiteX40" fmla="*/ 33210 w 155074"/>
                <a:gd name="connsiteY40" fmla="*/ 35413 h 75893"/>
                <a:gd name="connsiteX41" fmla="*/ 40305 w 155074"/>
                <a:gd name="connsiteY41" fmla="*/ 20268 h 75893"/>
                <a:gd name="connsiteX42" fmla="*/ 65644 w 155074"/>
                <a:gd name="connsiteY42" fmla="*/ 4786 h 75893"/>
                <a:gd name="connsiteX43" fmla="*/ 75610 w 155074"/>
                <a:gd name="connsiteY43" fmla="*/ 16566 h 75893"/>
                <a:gd name="connsiteX44" fmla="*/ 72739 w 155074"/>
                <a:gd name="connsiteY44" fmla="*/ 32384 h 75893"/>
                <a:gd name="connsiteX45" fmla="*/ 65644 w 155074"/>
                <a:gd name="connsiteY45" fmla="*/ 60655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74" h="75893">
                  <a:moveTo>
                    <a:pt x="65644" y="60655"/>
                  </a:moveTo>
                  <a:cubicBezTo>
                    <a:pt x="64799" y="64021"/>
                    <a:pt x="63279" y="69742"/>
                    <a:pt x="63279" y="70584"/>
                  </a:cubicBezTo>
                  <a:cubicBezTo>
                    <a:pt x="63279" y="74286"/>
                    <a:pt x="66319" y="75968"/>
                    <a:pt x="69022" y="75968"/>
                  </a:cubicBezTo>
                  <a:cubicBezTo>
                    <a:pt x="72063" y="75968"/>
                    <a:pt x="74766" y="73781"/>
                    <a:pt x="75610" y="72266"/>
                  </a:cubicBezTo>
                  <a:cubicBezTo>
                    <a:pt x="76455" y="70752"/>
                    <a:pt x="77806" y="65367"/>
                    <a:pt x="78651" y="61833"/>
                  </a:cubicBezTo>
                  <a:cubicBezTo>
                    <a:pt x="79496" y="58636"/>
                    <a:pt x="81354" y="50895"/>
                    <a:pt x="82367" y="46688"/>
                  </a:cubicBezTo>
                  <a:cubicBezTo>
                    <a:pt x="83381" y="42986"/>
                    <a:pt x="84395" y="39284"/>
                    <a:pt x="85239" y="35413"/>
                  </a:cubicBezTo>
                  <a:cubicBezTo>
                    <a:pt x="87097" y="28177"/>
                    <a:pt x="87097" y="27841"/>
                    <a:pt x="90476" y="22624"/>
                  </a:cubicBezTo>
                  <a:cubicBezTo>
                    <a:pt x="95882" y="14378"/>
                    <a:pt x="104328" y="4786"/>
                    <a:pt x="117504" y="4786"/>
                  </a:cubicBezTo>
                  <a:cubicBezTo>
                    <a:pt x="126964" y="4786"/>
                    <a:pt x="127471" y="12527"/>
                    <a:pt x="127471" y="16566"/>
                  </a:cubicBezTo>
                  <a:cubicBezTo>
                    <a:pt x="127471" y="26663"/>
                    <a:pt x="120207" y="45342"/>
                    <a:pt x="117504" y="52409"/>
                  </a:cubicBezTo>
                  <a:cubicBezTo>
                    <a:pt x="115646" y="57121"/>
                    <a:pt x="114970" y="58636"/>
                    <a:pt x="114970" y="61497"/>
                  </a:cubicBezTo>
                  <a:cubicBezTo>
                    <a:pt x="114970" y="70415"/>
                    <a:pt x="122403" y="75968"/>
                    <a:pt x="131018" y="75968"/>
                  </a:cubicBezTo>
                  <a:cubicBezTo>
                    <a:pt x="147911" y="75968"/>
                    <a:pt x="155344" y="52746"/>
                    <a:pt x="155344" y="50222"/>
                  </a:cubicBezTo>
                  <a:cubicBezTo>
                    <a:pt x="155344" y="48034"/>
                    <a:pt x="153148" y="48034"/>
                    <a:pt x="152641" y="48034"/>
                  </a:cubicBezTo>
                  <a:cubicBezTo>
                    <a:pt x="150276" y="48034"/>
                    <a:pt x="150107" y="49044"/>
                    <a:pt x="149431" y="50895"/>
                  </a:cubicBezTo>
                  <a:cubicBezTo>
                    <a:pt x="145546" y="64357"/>
                    <a:pt x="138282" y="71257"/>
                    <a:pt x="131525" y="71257"/>
                  </a:cubicBezTo>
                  <a:cubicBezTo>
                    <a:pt x="127978" y="71257"/>
                    <a:pt x="127302" y="68901"/>
                    <a:pt x="127302" y="65367"/>
                  </a:cubicBezTo>
                  <a:cubicBezTo>
                    <a:pt x="127302" y="61497"/>
                    <a:pt x="128146" y="59309"/>
                    <a:pt x="131187" y="51736"/>
                  </a:cubicBezTo>
                  <a:cubicBezTo>
                    <a:pt x="133214" y="46520"/>
                    <a:pt x="140140" y="28682"/>
                    <a:pt x="140140" y="19258"/>
                  </a:cubicBezTo>
                  <a:cubicBezTo>
                    <a:pt x="140140" y="16566"/>
                    <a:pt x="140140" y="9498"/>
                    <a:pt x="133890" y="4618"/>
                  </a:cubicBezTo>
                  <a:cubicBezTo>
                    <a:pt x="131018" y="2431"/>
                    <a:pt x="126119" y="75"/>
                    <a:pt x="118180" y="75"/>
                  </a:cubicBezTo>
                  <a:cubicBezTo>
                    <a:pt x="102976" y="75"/>
                    <a:pt x="93686" y="10003"/>
                    <a:pt x="88280" y="17071"/>
                  </a:cubicBezTo>
                  <a:cubicBezTo>
                    <a:pt x="86928" y="2767"/>
                    <a:pt x="74935" y="75"/>
                    <a:pt x="66319" y="75"/>
                  </a:cubicBezTo>
                  <a:cubicBezTo>
                    <a:pt x="52299" y="75"/>
                    <a:pt x="42839" y="8657"/>
                    <a:pt x="37771" y="15388"/>
                  </a:cubicBezTo>
                  <a:cubicBezTo>
                    <a:pt x="36588" y="3777"/>
                    <a:pt x="26622" y="75"/>
                    <a:pt x="19696" y="75"/>
                  </a:cubicBezTo>
                  <a:cubicBezTo>
                    <a:pt x="12432" y="75"/>
                    <a:pt x="8547" y="5291"/>
                    <a:pt x="6351" y="9162"/>
                  </a:cubicBezTo>
                  <a:cubicBezTo>
                    <a:pt x="2634" y="15388"/>
                    <a:pt x="269" y="24980"/>
                    <a:pt x="269" y="25821"/>
                  </a:cubicBezTo>
                  <a:cubicBezTo>
                    <a:pt x="269" y="28009"/>
                    <a:pt x="2634" y="28009"/>
                    <a:pt x="3141" y="28009"/>
                  </a:cubicBezTo>
                  <a:cubicBezTo>
                    <a:pt x="5506" y="28009"/>
                    <a:pt x="5675" y="27504"/>
                    <a:pt x="6857" y="22961"/>
                  </a:cubicBezTo>
                  <a:cubicBezTo>
                    <a:pt x="9391" y="13032"/>
                    <a:pt x="12601" y="4786"/>
                    <a:pt x="19189" y="4786"/>
                  </a:cubicBezTo>
                  <a:cubicBezTo>
                    <a:pt x="23581" y="4786"/>
                    <a:pt x="24764" y="8489"/>
                    <a:pt x="24764" y="13032"/>
                  </a:cubicBezTo>
                  <a:cubicBezTo>
                    <a:pt x="24764" y="16229"/>
                    <a:pt x="23243" y="22456"/>
                    <a:pt x="22061" y="26999"/>
                  </a:cubicBezTo>
                  <a:cubicBezTo>
                    <a:pt x="20878" y="31543"/>
                    <a:pt x="19189" y="38442"/>
                    <a:pt x="18344" y="42144"/>
                  </a:cubicBezTo>
                  <a:lnTo>
                    <a:pt x="12939" y="63684"/>
                  </a:lnTo>
                  <a:cubicBezTo>
                    <a:pt x="12263" y="65872"/>
                    <a:pt x="11250" y="70079"/>
                    <a:pt x="11250" y="70584"/>
                  </a:cubicBezTo>
                  <a:cubicBezTo>
                    <a:pt x="11250" y="74286"/>
                    <a:pt x="14290" y="75968"/>
                    <a:pt x="16993" y="75968"/>
                  </a:cubicBezTo>
                  <a:cubicBezTo>
                    <a:pt x="20034" y="75968"/>
                    <a:pt x="22737" y="73781"/>
                    <a:pt x="23581" y="72266"/>
                  </a:cubicBezTo>
                  <a:cubicBezTo>
                    <a:pt x="24426" y="70752"/>
                    <a:pt x="25777" y="65367"/>
                    <a:pt x="26622" y="61833"/>
                  </a:cubicBezTo>
                  <a:cubicBezTo>
                    <a:pt x="27466" y="58636"/>
                    <a:pt x="29325" y="50895"/>
                    <a:pt x="30338" y="46688"/>
                  </a:cubicBezTo>
                  <a:cubicBezTo>
                    <a:pt x="31352" y="42986"/>
                    <a:pt x="32365" y="39284"/>
                    <a:pt x="33210" y="35413"/>
                  </a:cubicBezTo>
                  <a:cubicBezTo>
                    <a:pt x="35068" y="28514"/>
                    <a:pt x="35406" y="27168"/>
                    <a:pt x="40305" y="20268"/>
                  </a:cubicBezTo>
                  <a:cubicBezTo>
                    <a:pt x="45035" y="13537"/>
                    <a:pt x="52974" y="4786"/>
                    <a:pt x="65644" y="4786"/>
                  </a:cubicBezTo>
                  <a:cubicBezTo>
                    <a:pt x="75441" y="4786"/>
                    <a:pt x="75610" y="13369"/>
                    <a:pt x="75610" y="16566"/>
                  </a:cubicBezTo>
                  <a:cubicBezTo>
                    <a:pt x="75610" y="20773"/>
                    <a:pt x="75104" y="22961"/>
                    <a:pt x="72739" y="32384"/>
                  </a:cubicBezTo>
                  <a:lnTo>
                    <a:pt x="65644" y="60655"/>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8" name="Freeform: Shape 347">
              <a:extLst>
                <a:ext uri="{FF2B5EF4-FFF2-40B4-BE49-F238E27FC236}">
                  <a16:creationId xmlns:a16="http://schemas.microsoft.com/office/drawing/2014/main" id="{5741236B-C7E1-4D09-929B-1F9DDC5F3B78}"/>
                </a:ext>
              </a:extLst>
            </p:cNvPr>
            <p:cNvSpPr/>
            <p:nvPr>
              <p:custDataLst>
                <p:tags r:id="rId127"/>
              </p:custDataLst>
            </p:nvPr>
          </p:nvSpPr>
          <p:spPr>
            <a:xfrm>
              <a:off x="9246061" y="4312704"/>
              <a:ext cx="84463" cy="54450"/>
            </a:xfrm>
            <a:custGeom>
              <a:avLst/>
              <a:gdLst>
                <a:gd name="connsiteX0" fmla="*/ 12825 w 84463"/>
                <a:gd name="connsiteY0" fmla="*/ 41424 h 54450"/>
                <a:gd name="connsiteX1" fmla="*/ 10774 w 84463"/>
                <a:gd name="connsiteY1" fmla="*/ 50319 h 54450"/>
                <a:gd name="connsiteX2" fmla="*/ 15238 w 84463"/>
                <a:gd name="connsiteY2" fmla="*/ 54526 h 54450"/>
                <a:gd name="connsiteX3" fmla="*/ 21030 w 84463"/>
                <a:gd name="connsiteY3" fmla="*/ 50559 h 54450"/>
                <a:gd name="connsiteX4" fmla="*/ 23323 w 84463"/>
                <a:gd name="connsiteY4" fmla="*/ 41184 h 54450"/>
                <a:gd name="connsiteX5" fmla="*/ 27667 w 84463"/>
                <a:gd name="connsiteY5" fmla="*/ 24236 h 54450"/>
                <a:gd name="connsiteX6" fmla="*/ 52644 w 84463"/>
                <a:gd name="connsiteY6" fmla="*/ 4162 h 54450"/>
                <a:gd name="connsiteX7" fmla="*/ 61090 w 84463"/>
                <a:gd name="connsiteY7" fmla="*/ 12817 h 54450"/>
                <a:gd name="connsiteX8" fmla="*/ 53247 w 84463"/>
                <a:gd name="connsiteY8" fmla="*/ 38900 h 54450"/>
                <a:gd name="connsiteX9" fmla="*/ 52040 w 84463"/>
                <a:gd name="connsiteY9" fmla="*/ 43948 h 54450"/>
                <a:gd name="connsiteX10" fmla="*/ 65192 w 84463"/>
                <a:gd name="connsiteY10" fmla="*/ 54526 h 54450"/>
                <a:gd name="connsiteX11" fmla="*/ 84739 w 84463"/>
                <a:gd name="connsiteY11" fmla="*/ 35895 h 54450"/>
                <a:gd name="connsiteX12" fmla="*/ 82206 w 84463"/>
                <a:gd name="connsiteY12" fmla="*/ 34212 h 54450"/>
                <a:gd name="connsiteX13" fmla="*/ 79310 w 84463"/>
                <a:gd name="connsiteY13" fmla="*/ 36977 h 54450"/>
                <a:gd name="connsiteX14" fmla="*/ 65675 w 84463"/>
                <a:gd name="connsiteY14" fmla="*/ 50439 h 54450"/>
                <a:gd name="connsiteX15" fmla="*/ 62055 w 84463"/>
                <a:gd name="connsiteY15" fmla="*/ 45872 h 54450"/>
                <a:gd name="connsiteX16" fmla="*/ 63624 w 84463"/>
                <a:gd name="connsiteY16" fmla="*/ 39501 h 54450"/>
                <a:gd name="connsiteX17" fmla="*/ 71225 w 84463"/>
                <a:gd name="connsiteY17" fmla="*/ 14379 h 54450"/>
                <a:gd name="connsiteX18" fmla="*/ 53367 w 84463"/>
                <a:gd name="connsiteY18" fmla="*/ 76 h 54450"/>
                <a:gd name="connsiteX19" fmla="*/ 30562 w 84463"/>
                <a:gd name="connsiteY19" fmla="*/ 11975 h 54450"/>
                <a:gd name="connsiteX20" fmla="*/ 15842 w 84463"/>
                <a:gd name="connsiteY20" fmla="*/ 76 h 54450"/>
                <a:gd name="connsiteX21" fmla="*/ 276 w 84463"/>
                <a:gd name="connsiteY21" fmla="*/ 18707 h 54450"/>
                <a:gd name="connsiteX22" fmla="*/ 2810 w 84463"/>
                <a:gd name="connsiteY22" fmla="*/ 20389 h 54450"/>
                <a:gd name="connsiteX23" fmla="*/ 5586 w 84463"/>
                <a:gd name="connsiteY23" fmla="*/ 18106 h 54450"/>
                <a:gd name="connsiteX24" fmla="*/ 15238 w 84463"/>
                <a:gd name="connsiteY24" fmla="*/ 4162 h 54450"/>
                <a:gd name="connsiteX25" fmla="*/ 20186 w 84463"/>
                <a:gd name="connsiteY25" fmla="*/ 10533 h 54450"/>
                <a:gd name="connsiteX26" fmla="*/ 18255 w 84463"/>
                <a:gd name="connsiteY26" fmla="*/ 19909 h 54450"/>
                <a:gd name="connsiteX27" fmla="*/ 15600 w 84463"/>
                <a:gd name="connsiteY27" fmla="*/ 30726 h 54450"/>
                <a:gd name="connsiteX28" fmla="*/ 12825 w 84463"/>
                <a:gd name="connsiteY28" fmla="*/ 41424 h 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463" h="54450">
                  <a:moveTo>
                    <a:pt x="12825" y="41424"/>
                  </a:moveTo>
                  <a:cubicBezTo>
                    <a:pt x="12101" y="44429"/>
                    <a:pt x="10774" y="49718"/>
                    <a:pt x="10774" y="50319"/>
                  </a:cubicBezTo>
                  <a:cubicBezTo>
                    <a:pt x="10774" y="52963"/>
                    <a:pt x="12946" y="54526"/>
                    <a:pt x="15238" y="54526"/>
                  </a:cubicBezTo>
                  <a:cubicBezTo>
                    <a:pt x="17048" y="54526"/>
                    <a:pt x="19703" y="53564"/>
                    <a:pt x="21030" y="50559"/>
                  </a:cubicBezTo>
                  <a:cubicBezTo>
                    <a:pt x="21151" y="49958"/>
                    <a:pt x="22599" y="44309"/>
                    <a:pt x="23323" y="41184"/>
                  </a:cubicBezTo>
                  <a:cubicBezTo>
                    <a:pt x="27425" y="24957"/>
                    <a:pt x="27425" y="24716"/>
                    <a:pt x="27667" y="24236"/>
                  </a:cubicBezTo>
                  <a:cubicBezTo>
                    <a:pt x="29235" y="20990"/>
                    <a:pt x="37923" y="4162"/>
                    <a:pt x="52644" y="4162"/>
                  </a:cubicBezTo>
                  <a:cubicBezTo>
                    <a:pt x="58556" y="4162"/>
                    <a:pt x="61090" y="7408"/>
                    <a:pt x="61090" y="12817"/>
                  </a:cubicBezTo>
                  <a:cubicBezTo>
                    <a:pt x="61090" y="19668"/>
                    <a:pt x="56022" y="32049"/>
                    <a:pt x="53247" y="38900"/>
                  </a:cubicBezTo>
                  <a:cubicBezTo>
                    <a:pt x="52644" y="40342"/>
                    <a:pt x="52040" y="41905"/>
                    <a:pt x="52040" y="43948"/>
                  </a:cubicBezTo>
                  <a:cubicBezTo>
                    <a:pt x="52040" y="50199"/>
                    <a:pt x="58073" y="54526"/>
                    <a:pt x="65192" y="54526"/>
                  </a:cubicBezTo>
                  <a:cubicBezTo>
                    <a:pt x="78103" y="54526"/>
                    <a:pt x="84739" y="38900"/>
                    <a:pt x="84739" y="35895"/>
                  </a:cubicBezTo>
                  <a:cubicBezTo>
                    <a:pt x="84739" y="34212"/>
                    <a:pt x="82688" y="34212"/>
                    <a:pt x="82206" y="34212"/>
                  </a:cubicBezTo>
                  <a:cubicBezTo>
                    <a:pt x="80154" y="34212"/>
                    <a:pt x="80034" y="34693"/>
                    <a:pt x="79310" y="36977"/>
                  </a:cubicBezTo>
                  <a:cubicBezTo>
                    <a:pt x="77017" y="44189"/>
                    <a:pt x="71467" y="50439"/>
                    <a:pt x="65675" y="50439"/>
                  </a:cubicBezTo>
                  <a:cubicBezTo>
                    <a:pt x="62900" y="50439"/>
                    <a:pt x="62055" y="48516"/>
                    <a:pt x="62055" y="45872"/>
                  </a:cubicBezTo>
                  <a:cubicBezTo>
                    <a:pt x="62055" y="43347"/>
                    <a:pt x="62538" y="42145"/>
                    <a:pt x="63624" y="39501"/>
                  </a:cubicBezTo>
                  <a:cubicBezTo>
                    <a:pt x="65675" y="34693"/>
                    <a:pt x="71225" y="20990"/>
                    <a:pt x="71225" y="14379"/>
                  </a:cubicBezTo>
                  <a:cubicBezTo>
                    <a:pt x="71225" y="5485"/>
                    <a:pt x="64830" y="76"/>
                    <a:pt x="53367" y="76"/>
                  </a:cubicBezTo>
                  <a:cubicBezTo>
                    <a:pt x="42387" y="76"/>
                    <a:pt x="34786" y="6687"/>
                    <a:pt x="30562" y="11975"/>
                  </a:cubicBezTo>
                  <a:cubicBezTo>
                    <a:pt x="29959" y="2119"/>
                    <a:pt x="20306" y="76"/>
                    <a:pt x="15842" y="76"/>
                  </a:cubicBezTo>
                  <a:cubicBezTo>
                    <a:pt x="3776" y="76"/>
                    <a:pt x="276" y="18466"/>
                    <a:pt x="276" y="18707"/>
                  </a:cubicBezTo>
                  <a:cubicBezTo>
                    <a:pt x="276" y="20389"/>
                    <a:pt x="2207" y="20389"/>
                    <a:pt x="2810" y="20389"/>
                  </a:cubicBezTo>
                  <a:cubicBezTo>
                    <a:pt x="4862" y="20389"/>
                    <a:pt x="5103" y="19668"/>
                    <a:pt x="5586" y="18106"/>
                  </a:cubicBezTo>
                  <a:cubicBezTo>
                    <a:pt x="7395" y="11134"/>
                    <a:pt x="10171" y="4162"/>
                    <a:pt x="15238" y="4162"/>
                  </a:cubicBezTo>
                  <a:cubicBezTo>
                    <a:pt x="19341" y="4162"/>
                    <a:pt x="20186" y="8009"/>
                    <a:pt x="20186" y="10533"/>
                  </a:cubicBezTo>
                  <a:cubicBezTo>
                    <a:pt x="20186" y="12216"/>
                    <a:pt x="18979" y="16783"/>
                    <a:pt x="18255" y="19909"/>
                  </a:cubicBezTo>
                  <a:cubicBezTo>
                    <a:pt x="17410" y="23154"/>
                    <a:pt x="16204" y="28082"/>
                    <a:pt x="15600" y="30726"/>
                  </a:cubicBezTo>
                  <a:lnTo>
                    <a:pt x="12825" y="41424"/>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49" name="Freeform: Shape 348">
              <a:extLst>
                <a:ext uri="{FF2B5EF4-FFF2-40B4-BE49-F238E27FC236}">
                  <a16:creationId xmlns:a16="http://schemas.microsoft.com/office/drawing/2014/main" id="{8A5D74DD-55E1-4C32-A408-6DCF828FC51D}"/>
                </a:ext>
              </a:extLst>
            </p:cNvPr>
            <p:cNvSpPr/>
            <p:nvPr>
              <p:custDataLst>
                <p:tags r:id="rId128"/>
              </p:custDataLst>
            </p:nvPr>
          </p:nvSpPr>
          <p:spPr>
            <a:xfrm>
              <a:off x="9355839" y="4323161"/>
              <a:ext cx="69018" cy="109381"/>
            </a:xfrm>
            <a:custGeom>
              <a:avLst/>
              <a:gdLst>
                <a:gd name="connsiteX0" fmla="*/ 43236 w 69018"/>
                <a:gd name="connsiteY0" fmla="*/ 38421 h 109381"/>
                <a:gd name="connsiteX1" fmla="*/ 56750 w 69018"/>
                <a:gd name="connsiteY1" fmla="*/ 38421 h 109381"/>
                <a:gd name="connsiteX2" fmla="*/ 60008 w 69018"/>
                <a:gd name="connsiteY2" fmla="*/ 37820 h 109381"/>
                <a:gd name="connsiteX3" fmla="*/ 60974 w 69018"/>
                <a:gd name="connsiteY3" fmla="*/ 35055 h 109381"/>
                <a:gd name="connsiteX4" fmla="*/ 57112 w 69018"/>
                <a:gd name="connsiteY4" fmla="*/ 33012 h 109381"/>
                <a:gd name="connsiteX5" fmla="*/ 44202 w 69018"/>
                <a:gd name="connsiteY5" fmla="*/ 33012 h 109381"/>
                <a:gd name="connsiteX6" fmla="*/ 49631 w 69018"/>
                <a:gd name="connsiteY6" fmla="*/ 7049 h 109381"/>
                <a:gd name="connsiteX7" fmla="*/ 55423 w 69018"/>
                <a:gd name="connsiteY7" fmla="*/ 4164 h 109381"/>
                <a:gd name="connsiteX8" fmla="*/ 61336 w 69018"/>
                <a:gd name="connsiteY8" fmla="*/ 5486 h 109381"/>
                <a:gd name="connsiteX9" fmla="*/ 56509 w 69018"/>
                <a:gd name="connsiteY9" fmla="*/ 12338 h 109381"/>
                <a:gd name="connsiteX10" fmla="*/ 61818 w 69018"/>
                <a:gd name="connsiteY10" fmla="*/ 17266 h 109381"/>
                <a:gd name="connsiteX11" fmla="*/ 69299 w 69018"/>
                <a:gd name="connsiteY11" fmla="*/ 9333 h 109381"/>
                <a:gd name="connsiteX12" fmla="*/ 55544 w 69018"/>
                <a:gd name="connsiteY12" fmla="*/ 77 h 109381"/>
                <a:gd name="connsiteX13" fmla="*/ 36117 w 69018"/>
                <a:gd name="connsiteY13" fmla="*/ 19790 h 109381"/>
                <a:gd name="connsiteX14" fmla="*/ 33704 w 69018"/>
                <a:gd name="connsiteY14" fmla="*/ 33012 h 109381"/>
                <a:gd name="connsiteX15" fmla="*/ 22724 w 69018"/>
                <a:gd name="connsiteY15" fmla="*/ 33012 h 109381"/>
                <a:gd name="connsiteX16" fmla="*/ 18501 w 69018"/>
                <a:gd name="connsiteY16" fmla="*/ 36378 h 109381"/>
                <a:gd name="connsiteX17" fmla="*/ 22362 w 69018"/>
                <a:gd name="connsiteY17" fmla="*/ 38421 h 109381"/>
                <a:gd name="connsiteX18" fmla="*/ 32859 w 69018"/>
                <a:gd name="connsiteY18" fmla="*/ 38421 h 109381"/>
                <a:gd name="connsiteX19" fmla="*/ 22121 w 69018"/>
                <a:gd name="connsiteY19" fmla="*/ 96357 h 109381"/>
                <a:gd name="connsiteX20" fmla="*/ 13795 w 69018"/>
                <a:gd name="connsiteY20" fmla="*/ 105372 h 109381"/>
                <a:gd name="connsiteX21" fmla="*/ 8244 w 69018"/>
                <a:gd name="connsiteY21" fmla="*/ 104170 h 109381"/>
                <a:gd name="connsiteX22" fmla="*/ 13071 w 69018"/>
                <a:gd name="connsiteY22" fmla="*/ 97198 h 109381"/>
                <a:gd name="connsiteX23" fmla="*/ 7762 w 69018"/>
                <a:gd name="connsiteY23" fmla="*/ 92270 h 109381"/>
                <a:gd name="connsiteX24" fmla="*/ 281 w 69018"/>
                <a:gd name="connsiteY24" fmla="*/ 100203 h 109381"/>
                <a:gd name="connsiteX25" fmla="*/ 13674 w 69018"/>
                <a:gd name="connsiteY25" fmla="*/ 109459 h 109381"/>
                <a:gd name="connsiteX26" fmla="*/ 28757 w 69018"/>
                <a:gd name="connsiteY26" fmla="*/ 100203 h 109381"/>
                <a:gd name="connsiteX27" fmla="*/ 36479 w 69018"/>
                <a:gd name="connsiteY27" fmla="*/ 77125 h 109381"/>
                <a:gd name="connsiteX28" fmla="*/ 43236 w 69018"/>
                <a:gd name="connsiteY28" fmla="*/ 38421 h 10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18" h="109381">
                  <a:moveTo>
                    <a:pt x="43236" y="38421"/>
                  </a:moveTo>
                  <a:lnTo>
                    <a:pt x="56750" y="38421"/>
                  </a:lnTo>
                  <a:cubicBezTo>
                    <a:pt x="59284" y="38421"/>
                    <a:pt x="59405" y="38301"/>
                    <a:pt x="60008" y="37820"/>
                  </a:cubicBezTo>
                  <a:cubicBezTo>
                    <a:pt x="60612" y="37339"/>
                    <a:pt x="60974" y="35777"/>
                    <a:pt x="60974" y="35055"/>
                  </a:cubicBezTo>
                  <a:cubicBezTo>
                    <a:pt x="60974" y="33012"/>
                    <a:pt x="59164" y="33012"/>
                    <a:pt x="57112" y="33012"/>
                  </a:cubicBezTo>
                  <a:lnTo>
                    <a:pt x="44202" y="33012"/>
                  </a:lnTo>
                  <a:cubicBezTo>
                    <a:pt x="45650" y="24117"/>
                    <a:pt x="48063" y="8852"/>
                    <a:pt x="49631" y="7049"/>
                  </a:cubicBezTo>
                  <a:cubicBezTo>
                    <a:pt x="51441" y="5126"/>
                    <a:pt x="53372" y="4164"/>
                    <a:pt x="55423" y="4164"/>
                  </a:cubicBezTo>
                  <a:cubicBezTo>
                    <a:pt x="56147" y="4164"/>
                    <a:pt x="58802" y="4164"/>
                    <a:pt x="61336" y="5486"/>
                  </a:cubicBezTo>
                  <a:cubicBezTo>
                    <a:pt x="56509" y="7530"/>
                    <a:pt x="56509" y="11857"/>
                    <a:pt x="56509" y="12338"/>
                  </a:cubicBezTo>
                  <a:cubicBezTo>
                    <a:pt x="56509" y="15343"/>
                    <a:pt x="58802" y="17266"/>
                    <a:pt x="61818" y="17266"/>
                  </a:cubicBezTo>
                  <a:cubicBezTo>
                    <a:pt x="64955" y="17266"/>
                    <a:pt x="69299" y="14622"/>
                    <a:pt x="69299" y="9333"/>
                  </a:cubicBezTo>
                  <a:cubicBezTo>
                    <a:pt x="69299" y="2361"/>
                    <a:pt x="61336" y="77"/>
                    <a:pt x="55544" y="77"/>
                  </a:cubicBezTo>
                  <a:cubicBezTo>
                    <a:pt x="40220" y="77"/>
                    <a:pt x="37203" y="14622"/>
                    <a:pt x="36117" y="19790"/>
                  </a:cubicBezTo>
                  <a:cubicBezTo>
                    <a:pt x="35031" y="24959"/>
                    <a:pt x="35755" y="21713"/>
                    <a:pt x="33704" y="33012"/>
                  </a:cubicBezTo>
                  <a:lnTo>
                    <a:pt x="22724" y="33012"/>
                  </a:lnTo>
                  <a:cubicBezTo>
                    <a:pt x="20431" y="33012"/>
                    <a:pt x="18501" y="33012"/>
                    <a:pt x="18501" y="36378"/>
                  </a:cubicBezTo>
                  <a:cubicBezTo>
                    <a:pt x="18501" y="38421"/>
                    <a:pt x="20311" y="38421"/>
                    <a:pt x="22362" y="38421"/>
                  </a:cubicBezTo>
                  <a:lnTo>
                    <a:pt x="32859" y="38421"/>
                  </a:lnTo>
                  <a:cubicBezTo>
                    <a:pt x="30567" y="50201"/>
                    <a:pt x="25499" y="83616"/>
                    <a:pt x="22121" y="96357"/>
                  </a:cubicBezTo>
                  <a:cubicBezTo>
                    <a:pt x="21397" y="99242"/>
                    <a:pt x="18501" y="105372"/>
                    <a:pt x="13795" y="105372"/>
                  </a:cubicBezTo>
                  <a:cubicBezTo>
                    <a:pt x="13071" y="105372"/>
                    <a:pt x="10416" y="105252"/>
                    <a:pt x="8244" y="104170"/>
                  </a:cubicBezTo>
                  <a:cubicBezTo>
                    <a:pt x="11502" y="102728"/>
                    <a:pt x="13071" y="99723"/>
                    <a:pt x="13071" y="97198"/>
                  </a:cubicBezTo>
                  <a:cubicBezTo>
                    <a:pt x="13071" y="94193"/>
                    <a:pt x="10778" y="92270"/>
                    <a:pt x="7762" y="92270"/>
                  </a:cubicBezTo>
                  <a:cubicBezTo>
                    <a:pt x="4625" y="92270"/>
                    <a:pt x="281" y="94915"/>
                    <a:pt x="281" y="100203"/>
                  </a:cubicBezTo>
                  <a:cubicBezTo>
                    <a:pt x="281" y="107536"/>
                    <a:pt x="8968" y="109459"/>
                    <a:pt x="13674" y="109459"/>
                  </a:cubicBezTo>
                  <a:cubicBezTo>
                    <a:pt x="20673" y="109459"/>
                    <a:pt x="25982" y="103930"/>
                    <a:pt x="28757" y="100203"/>
                  </a:cubicBezTo>
                  <a:cubicBezTo>
                    <a:pt x="33583" y="93472"/>
                    <a:pt x="36359" y="77486"/>
                    <a:pt x="36479" y="77125"/>
                  </a:cubicBezTo>
                  <a:lnTo>
                    <a:pt x="43236" y="38421"/>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0" name="Freeform: Shape 349">
              <a:extLst>
                <a:ext uri="{FF2B5EF4-FFF2-40B4-BE49-F238E27FC236}">
                  <a16:creationId xmlns:a16="http://schemas.microsoft.com/office/drawing/2014/main" id="{8C688489-9A98-4755-9144-537A13B406D7}"/>
                </a:ext>
              </a:extLst>
            </p:cNvPr>
            <p:cNvSpPr/>
            <p:nvPr>
              <p:custDataLst>
                <p:tags r:id="rId129"/>
              </p:custDataLst>
            </p:nvPr>
          </p:nvSpPr>
          <p:spPr>
            <a:xfrm>
              <a:off x="9461188" y="4312583"/>
              <a:ext cx="66363" cy="54570"/>
            </a:xfrm>
            <a:custGeom>
              <a:avLst/>
              <a:gdLst>
                <a:gd name="connsiteX0" fmla="*/ 66649 w 66363"/>
                <a:gd name="connsiteY0" fmla="*/ 10413 h 54570"/>
                <a:gd name="connsiteX1" fmla="*/ 59651 w 66363"/>
                <a:gd name="connsiteY1" fmla="*/ 76 h 54570"/>
                <a:gd name="connsiteX2" fmla="*/ 52652 w 66363"/>
                <a:gd name="connsiteY2" fmla="*/ 7047 h 54570"/>
                <a:gd name="connsiteX3" fmla="*/ 54945 w 66363"/>
                <a:gd name="connsiteY3" fmla="*/ 11134 h 54570"/>
                <a:gd name="connsiteX4" fmla="*/ 59651 w 66363"/>
                <a:gd name="connsiteY4" fmla="*/ 20269 h 54570"/>
                <a:gd name="connsiteX5" fmla="*/ 36122 w 66363"/>
                <a:gd name="connsiteY5" fmla="*/ 50559 h 54570"/>
                <a:gd name="connsiteX6" fmla="*/ 24418 w 66363"/>
                <a:gd name="connsiteY6" fmla="*/ 39501 h 54570"/>
                <a:gd name="connsiteX7" fmla="*/ 31295 w 66363"/>
                <a:gd name="connsiteY7" fmla="*/ 16663 h 54570"/>
                <a:gd name="connsiteX8" fmla="*/ 32864 w 66363"/>
                <a:gd name="connsiteY8" fmla="*/ 10773 h 54570"/>
                <a:gd name="connsiteX9" fmla="*/ 19712 w 66363"/>
                <a:gd name="connsiteY9" fmla="*/ 196 h 54570"/>
                <a:gd name="connsiteX10" fmla="*/ 285 w 66363"/>
                <a:gd name="connsiteY10" fmla="*/ 18827 h 54570"/>
                <a:gd name="connsiteX11" fmla="*/ 2819 w 66363"/>
                <a:gd name="connsiteY11" fmla="*/ 20510 h 54570"/>
                <a:gd name="connsiteX12" fmla="*/ 5594 w 66363"/>
                <a:gd name="connsiteY12" fmla="*/ 18106 h 54570"/>
                <a:gd name="connsiteX13" fmla="*/ 19229 w 66363"/>
                <a:gd name="connsiteY13" fmla="*/ 4283 h 54570"/>
                <a:gd name="connsiteX14" fmla="*/ 22849 w 66363"/>
                <a:gd name="connsiteY14" fmla="*/ 8850 h 54570"/>
                <a:gd name="connsiteX15" fmla="*/ 20798 w 66363"/>
                <a:gd name="connsiteY15" fmla="*/ 16062 h 54570"/>
                <a:gd name="connsiteX16" fmla="*/ 14282 w 66363"/>
                <a:gd name="connsiteY16" fmla="*/ 38059 h 54570"/>
                <a:gd name="connsiteX17" fmla="*/ 35518 w 66363"/>
                <a:gd name="connsiteY17" fmla="*/ 54646 h 54570"/>
                <a:gd name="connsiteX18" fmla="*/ 56634 w 66363"/>
                <a:gd name="connsiteY18" fmla="*/ 41064 h 54570"/>
                <a:gd name="connsiteX19" fmla="*/ 66649 w 66363"/>
                <a:gd name="connsiteY19" fmla="*/ 10413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63" h="54570">
                  <a:moveTo>
                    <a:pt x="66649" y="10413"/>
                  </a:moveTo>
                  <a:cubicBezTo>
                    <a:pt x="66649" y="2480"/>
                    <a:pt x="62185" y="76"/>
                    <a:pt x="59651" y="76"/>
                  </a:cubicBezTo>
                  <a:cubicBezTo>
                    <a:pt x="56272" y="76"/>
                    <a:pt x="52652" y="3802"/>
                    <a:pt x="52652" y="7047"/>
                  </a:cubicBezTo>
                  <a:cubicBezTo>
                    <a:pt x="52652" y="9331"/>
                    <a:pt x="54221" y="10533"/>
                    <a:pt x="54945" y="11134"/>
                  </a:cubicBezTo>
                  <a:cubicBezTo>
                    <a:pt x="56272" y="12096"/>
                    <a:pt x="59651" y="14740"/>
                    <a:pt x="59651" y="20269"/>
                  </a:cubicBezTo>
                  <a:cubicBezTo>
                    <a:pt x="59651" y="26760"/>
                    <a:pt x="50480" y="50559"/>
                    <a:pt x="36122" y="50559"/>
                  </a:cubicBezTo>
                  <a:cubicBezTo>
                    <a:pt x="29847" y="50559"/>
                    <a:pt x="24418" y="48155"/>
                    <a:pt x="24418" y="39501"/>
                  </a:cubicBezTo>
                  <a:cubicBezTo>
                    <a:pt x="24418" y="33491"/>
                    <a:pt x="27675" y="25558"/>
                    <a:pt x="31295" y="16663"/>
                  </a:cubicBezTo>
                  <a:cubicBezTo>
                    <a:pt x="32019" y="14740"/>
                    <a:pt x="32864" y="12817"/>
                    <a:pt x="32864" y="10773"/>
                  </a:cubicBezTo>
                  <a:cubicBezTo>
                    <a:pt x="32864" y="4884"/>
                    <a:pt x="27193" y="196"/>
                    <a:pt x="19712" y="196"/>
                  </a:cubicBezTo>
                  <a:cubicBezTo>
                    <a:pt x="6922" y="196"/>
                    <a:pt x="285" y="15702"/>
                    <a:pt x="285" y="18827"/>
                  </a:cubicBezTo>
                  <a:cubicBezTo>
                    <a:pt x="285" y="20510"/>
                    <a:pt x="2216" y="20510"/>
                    <a:pt x="2819" y="20510"/>
                  </a:cubicBezTo>
                  <a:cubicBezTo>
                    <a:pt x="4870" y="20510"/>
                    <a:pt x="4991" y="19909"/>
                    <a:pt x="5594" y="18106"/>
                  </a:cubicBezTo>
                  <a:cubicBezTo>
                    <a:pt x="8008" y="10052"/>
                    <a:pt x="13679" y="4283"/>
                    <a:pt x="19229" y="4283"/>
                  </a:cubicBezTo>
                  <a:cubicBezTo>
                    <a:pt x="21522" y="4283"/>
                    <a:pt x="22849" y="5605"/>
                    <a:pt x="22849" y="8850"/>
                  </a:cubicBezTo>
                  <a:cubicBezTo>
                    <a:pt x="22849" y="11254"/>
                    <a:pt x="22366" y="12576"/>
                    <a:pt x="20798" y="16062"/>
                  </a:cubicBezTo>
                  <a:cubicBezTo>
                    <a:pt x="16092" y="27722"/>
                    <a:pt x="14282" y="33491"/>
                    <a:pt x="14282" y="38059"/>
                  </a:cubicBezTo>
                  <a:cubicBezTo>
                    <a:pt x="14282" y="49718"/>
                    <a:pt x="23814" y="54646"/>
                    <a:pt x="35518" y="54646"/>
                  </a:cubicBezTo>
                  <a:cubicBezTo>
                    <a:pt x="45292" y="54646"/>
                    <a:pt x="52290" y="47554"/>
                    <a:pt x="56634" y="41064"/>
                  </a:cubicBezTo>
                  <a:cubicBezTo>
                    <a:pt x="65322" y="28202"/>
                    <a:pt x="66649" y="12576"/>
                    <a:pt x="66649" y="10413"/>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1" name="Freeform: Shape 350">
              <a:extLst>
                <a:ext uri="{FF2B5EF4-FFF2-40B4-BE49-F238E27FC236}">
                  <a16:creationId xmlns:a16="http://schemas.microsoft.com/office/drawing/2014/main" id="{1AFDFF46-DA9C-421D-82EC-3E1A516DE6D3}"/>
                </a:ext>
              </a:extLst>
            </p:cNvPr>
            <p:cNvSpPr/>
            <p:nvPr>
              <p:custDataLst>
                <p:tags r:id="rId130"/>
              </p:custDataLst>
            </p:nvPr>
          </p:nvSpPr>
          <p:spPr>
            <a:xfrm>
              <a:off x="7844903" y="4575405"/>
              <a:ext cx="25580" cy="25482"/>
            </a:xfrm>
            <a:custGeom>
              <a:avLst/>
              <a:gdLst>
                <a:gd name="connsiteX0" fmla="*/ 25798 w 25580"/>
                <a:gd name="connsiteY0" fmla="*/ 12827 h 25482"/>
                <a:gd name="connsiteX1" fmla="*/ 13008 w 25580"/>
                <a:gd name="connsiteY1" fmla="*/ 85 h 25482"/>
                <a:gd name="connsiteX2" fmla="*/ 218 w 25580"/>
                <a:gd name="connsiteY2" fmla="*/ 12827 h 25482"/>
                <a:gd name="connsiteX3" fmla="*/ 13008 w 25580"/>
                <a:gd name="connsiteY3" fmla="*/ 25568 h 25482"/>
                <a:gd name="connsiteX4" fmla="*/ 25798 w 25580"/>
                <a:gd name="connsiteY4" fmla="*/ 12827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798" y="12827"/>
                  </a:moveTo>
                  <a:cubicBezTo>
                    <a:pt x="25798" y="5855"/>
                    <a:pt x="20007" y="85"/>
                    <a:pt x="13008" y="85"/>
                  </a:cubicBezTo>
                  <a:cubicBezTo>
                    <a:pt x="6010" y="85"/>
                    <a:pt x="218" y="5855"/>
                    <a:pt x="218" y="12827"/>
                  </a:cubicBezTo>
                  <a:cubicBezTo>
                    <a:pt x="218" y="19798"/>
                    <a:pt x="6010" y="25568"/>
                    <a:pt x="13008" y="25568"/>
                  </a:cubicBezTo>
                  <a:cubicBezTo>
                    <a:pt x="20007" y="25568"/>
                    <a:pt x="25798" y="19798"/>
                    <a:pt x="25798" y="12827"/>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2" name="Freeform: Shape 351">
              <a:extLst>
                <a:ext uri="{FF2B5EF4-FFF2-40B4-BE49-F238E27FC236}">
                  <a16:creationId xmlns:a16="http://schemas.microsoft.com/office/drawing/2014/main" id="{E3E922B5-3D01-48B3-8DC3-787762AB8BD3}"/>
                </a:ext>
              </a:extLst>
            </p:cNvPr>
            <p:cNvSpPr/>
            <p:nvPr>
              <p:custDataLst>
                <p:tags r:id="rId131"/>
              </p:custDataLst>
            </p:nvPr>
          </p:nvSpPr>
          <p:spPr>
            <a:xfrm>
              <a:off x="7844903" y="4671565"/>
              <a:ext cx="25580" cy="25482"/>
            </a:xfrm>
            <a:custGeom>
              <a:avLst/>
              <a:gdLst>
                <a:gd name="connsiteX0" fmla="*/ 25798 w 25580"/>
                <a:gd name="connsiteY0" fmla="*/ 12831 h 25482"/>
                <a:gd name="connsiteX1" fmla="*/ 13008 w 25580"/>
                <a:gd name="connsiteY1" fmla="*/ 89 h 25482"/>
                <a:gd name="connsiteX2" fmla="*/ 218 w 25580"/>
                <a:gd name="connsiteY2" fmla="*/ 12831 h 25482"/>
                <a:gd name="connsiteX3" fmla="*/ 13008 w 25580"/>
                <a:gd name="connsiteY3" fmla="*/ 25572 h 25482"/>
                <a:gd name="connsiteX4" fmla="*/ 25798 w 25580"/>
                <a:gd name="connsiteY4" fmla="*/ 12831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798" y="12831"/>
                  </a:moveTo>
                  <a:cubicBezTo>
                    <a:pt x="25798" y="5859"/>
                    <a:pt x="20007" y="89"/>
                    <a:pt x="13008" y="89"/>
                  </a:cubicBezTo>
                  <a:cubicBezTo>
                    <a:pt x="6010" y="89"/>
                    <a:pt x="218" y="5859"/>
                    <a:pt x="218" y="12831"/>
                  </a:cubicBezTo>
                  <a:cubicBezTo>
                    <a:pt x="218" y="19802"/>
                    <a:pt x="6010" y="25572"/>
                    <a:pt x="13008" y="25572"/>
                  </a:cubicBezTo>
                  <a:cubicBezTo>
                    <a:pt x="20007" y="25572"/>
                    <a:pt x="25798" y="19802"/>
                    <a:pt x="25798" y="12831"/>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3" name="Freeform: Shape 352">
              <a:extLst>
                <a:ext uri="{FF2B5EF4-FFF2-40B4-BE49-F238E27FC236}">
                  <a16:creationId xmlns:a16="http://schemas.microsoft.com/office/drawing/2014/main" id="{7B569B20-0AAE-45AD-8B07-9A714C9D0468}"/>
                </a:ext>
              </a:extLst>
            </p:cNvPr>
            <p:cNvSpPr/>
            <p:nvPr>
              <p:custDataLst>
                <p:tags r:id="rId132"/>
              </p:custDataLst>
            </p:nvPr>
          </p:nvSpPr>
          <p:spPr>
            <a:xfrm>
              <a:off x="7844903" y="4767724"/>
              <a:ext cx="25580" cy="25482"/>
            </a:xfrm>
            <a:custGeom>
              <a:avLst/>
              <a:gdLst>
                <a:gd name="connsiteX0" fmla="*/ 25798 w 25580"/>
                <a:gd name="connsiteY0" fmla="*/ 12835 h 25482"/>
                <a:gd name="connsiteX1" fmla="*/ 13008 w 25580"/>
                <a:gd name="connsiteY1" fmla="*/ 93 h 25482"/>
                <a:gd name="connsiteX2" fmla="*/ 218 w 25580"/>
                <a:gd name="connsiteY2" fmla="*/ 12835 h 25482"/>
                <a:gd name="connsiteX3" fmla="*/ 13008 w 25580"/>
                <a:gd name="connsiteY3" fmla="*/ 25576 h 25482"/>
                <a:gd name="connsiteX4" fmla="*/ 25798 w 25580"/>
                <a:gd name="connsiteY4" fmla="*/ 12835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798" y="12835"/>
                  </a:moveTo>
                  <a:cubicBezTo>
                    <a:pt x="25798" y="5863"/>
                    <a:pt x="20007" y="93"/>
                    <a:pt x="13008" y="93"/>
                  </a:cubicBezTo>
                  <a:cubicBezTo>
                    <a:pt x="6010" y="93"/>
                    <a:pt x="218" y="5863"/>
                    <a:pt x="218" y="12835"/>
                  </a:cubicBezTo>
                  <a:cubicBezTo>
                    <a:pt x="218" y="19806"/>
                    <a:pt x="6010" y="25576"/>
                    <a:pt x="13008" y="25576"/>
                  </a:cubicBezTo>
                  <a:cubicBezTo>
                    <a:pt x="20007" y="25576"/>
                    <a:pt x="25798" y="19806"/>
                    <a:pt x="25798" y="12835"/>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4" name="Freeform: Shape 353">
              <a:extLst>
                <a:ext uri="{FF2B5EF4-FFF2-40B4-BE49-F238E27FC236}">
                  <a16:creationId xmlns:a16="http://schemas.microsoft.com/office/drawing/2014/main" id="{11AE94BA-16C5-4A42-8B30-1945286054CC}"/>
                </a:ext>
              </a:extLst>
            </p:cNvPr>
            <p:cNvSpPr/>
            <p:nvPr>
              <p:custDataLst>
                <p:tags r:id="rId133"/>
              </p:custDataLst>
            </p:nvPr>
          </p:nvSpPr>
          <p:spPr>
            <a:xfrm>
              <a:off x="8410170" y="4599445"/>
              <a:ext cx="25580" cy="25482"/>
            </a:xfrm>
            <a:custGeom>
              <a:avLst/>
              <a:gdLst>
                <a:gd name="connsiteX0" fmla="*/ 25822 w 25580"/>
                <a:gd name="connsiteY0" fmla="*/ 12828 h 25482"/>
                <a:gd name="connsiteX1" fmla="*/ 13032 w 25580"/>
                <a:gd name="connsiteY1" fmla="*/ 86 h 25482"/>
                <a:gd name="connsiteX2" fmla="*/ 241 w 25580"/>
                <a:gd name="connsiteY2" fmla="*/ 12828 h 25482"/>
                <a:gd name="connsiteX3" fmla="*/ 13032 w 25580"/>
                <a:gd name="connsiteY3" fmla="*/ 25569 h 25482"/>
                <a:gd name="connsiteX4" fmla="*/ 25822 w 25580"/>
                <a:gd name="connsiteY4" fmla="*/ 12828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22" y="12828"/>
                  </a:moveTo>
                  <a:cubicBezTo>
                    <a:pt x="25822" y="5856"/>
                    <a:pt x="20030" y="86"/>
                    <a:pt x="13032" y="86"/>
                  </a:cubicBezTo>
                  <a:cubicBezTo>
                    <a:pt x="6033" y="86"/>
                    <a:pt x="241" y="5856"/>
                    <a:pt x="241" y="12828"/>
                  </a:cubicBezTo>
                  <a:cubicBezTo>
                    <a:pt x="241" y="19799"/>
                    <a:pt x="6033" y="25569"/>
                    <a:pt x="13032" y="25569"/>
                  </a:cubicBezTo>
                  <a:cubicBezTo>
                    <a:pt x="20030" y="25569"/>
                    <a:pt x="25822" y="19799"/>
                    <a:pt x="25822" y="12828"/>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5" name="Freeform: Shape 354">
              <a:extLst>
                <a:ext uri="{FF2B5EF4-FFF2-40B4-BE49-F238E27FC236}">
                  <a16:creationId xmlns:a16="http://schemas.microsoft.com/office/drawing/2014/main" id="{DA27A436-F657-4AC9-B97C-C6C28D894831}"/>
                </a:ext>
              </a:extLst>
            </p:cNvPr>
            <p:cNvSpPr/>
            <p:nvPr>
              <p:custDataLst>
                <p:tags r:id="rId134"/>
              </p:custDataLst>
            </p:nvPr>
          </p:nvSpPr>
          <p:spPr>
            <a:xfrm>
              <a:off x="8504018" y="4671565"/>
              <a:ext cx="25580" cy="25482"/>
            </a:xfrm>
            <a:custGeom>
              <a:avLst/>
              <a:gdLst>
                <a:gd name="connsiteX0" fmla="*/ 25826 w 25580"/>
                <a:gd name="connsiteY0" fmla="*/ 12831 h 25482"/>
                <a:gd name="connsiteX1" fmla="*/ 13035 w 25580"/>
                <a:gd name="connsiteY1" fmla="*/ 89 h 25482"/>
                <a:gd name="connsiteX2" fmla="*/ 245 w 25580"/>
                <a:gd name="connsiteY2" fmla="*/ 12831 h 25482"/>
                <a:gd name="connsiteX3" fmla="*/ 13035 w 25580"/>
                <a:gd name="connsiteY3" fmla="*/ 25572 h 25482"/>
                <a:gd name="connsiteX4" fmla="*/ 25826 w 25580"/>
                <a:gd name="connsiteY4" fmla="*/ 12831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26" y="12831"/>
                  </a:moveTo>
                  <a:cubicBezTo>
                    <a:pt x="25826" y="5859"/>
                    <a:pt x="20034" y="89"/>
                    <a:pt x="13035" y="89"/>
                  </a:cubicBezTo>
                  <a:cubicBezTo>
                    <a:pt x="6037" y="89"/>
                    <a:pt x="245" y="5859"/>
                    <a:pt x="245" y="12831"/>
                  </a:cubicBezTo>
                  <a:cubicBezTo>
                    <a:pt x="245" y="19802"/>
                    <a:pt x="6037" y="25572"/>
                    <a:pt x="13035" y="25572"/>
                  </a:cubicBezTo>
                  <a:cubicBezTo>
                    <a:pt x="20034" y="25572"/>
                    <a:pt x="25826" y="19802"/>
                    <a:pt x="25826" y="12831"/>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6" name="Freeform: Shape 355">
              <a:extLst>
                <a:ext uri="{FF2B5EF4-FFF2-40B4-BE49-F238E27FC236}">
                  <a16:creationId xmlns:a16="http://schemas.microsoft.com/office/drawing/2014/main" id="{2967EF26-C2E7-46F9-8444-590AC8880C49}"/>
                </a:ext>
              </a:extLst>
            </p:cNvPr>
            <p:cNvSpPr/>
            <p:nvPr>
              <p:custDataLst>
                <p:tags r:id="rId135"/>
              </p:custDataLst>
            </p:nvPr>
          </p:nvSpPr>
          <p:spPr>
            <a:xfrm>
              <a:off x="8597865" y="4743684"/>
              <a:ext cx="25580" cy="25482"/>
            </a:xfrm>
            <a:custGeom>
              <a:avLst/>
              <a:gdLst>
                <a:gd name="connsiteX0" fmla="*/ 25829 w 25580"/>
                <a:gd name="connsiteY0" fmla="*/ 12834 h 25482"/>
                <a:gd name="connsiteX1" fmla="*/ 13039 w 25580"/>
                <a:gd name="connsiteY1" fmla="*/ 92 h 25482"/>
                <a:gd name="connsiteX2" fmla="*/ 249 w 25580"/>
                <a:gd name="connsiteY2" fmla="*/ 12834 h 25482"/>
                <a:gd name="connsiteX3" fmla="*/ 13039 w 25580"/>
                <a:gd name="connsiteY3" fmla="*/ 25575 h 25482"/>
                <a:gd name="connsiteX4" fmla="*/ 25829 w 25580"/>
                <a:gd name="connsiteY4" fmla="*/ 12834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29" y="12834"/>
                  </a:moveTo>
                  <a:cubicBezTo>
                    <a:pt x="25829" y="5862"/>
                    <a:pt x="20038" y="92"/>
                    <a:pt x="13039" y="92"/>
                  </a:cubicBezTo>
                  <a:cubicBezTo>
                    <a:pt x="6041" y="92"/>
                    <a:pt x="249" y="5862"/>
                    <a:pt x="249" y="12834"/>
                  </a:cubicBezTo>
                  <a:cubicBezTo>
                    <a:pt x="249" y="19805"/>
                    <a:pt x="6041" y="25575"/>
                    <a:pt x="13039" y="25575"/>
                  </a:cubicBezTo>
                  <a:cubicBezTo>
                    <a:pt x="20038" y="25575"/>
                    <a:pt x="25829" y="19805"/>
                    <a:pt x="25829" y="12834"/>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7" name="Freeform: Shape 356">
              <a:extLst>
                <a:ext uri="{FF2B5EF4-FFF2-40B4-BE49-F238E27FC236}">
                  <a16:creationId xmlns:a16="http://schemas.microsoft.com/office/drawing/2014/main" id="{B289B31A-813E-45C9-B76E-37E442730D68}"/>
                </a:ext>
              </a:extLst>
            </p:cNvPr>
            <p:cNvSpPr/>
            <p:nvPr>
              <p:custDataLst>
                <p:tags r:id="rId136"/>
              </p:custDataLst>
            </p:nvPr>
          </p:nvSpPr>
          <p:spPr>
            <a:xfrm>
              <a:off x="9229636" y="4575405"/>
              <a:ext cx="25580" cy="25482"/>
            </a:xfrm>
            <a:custGeom>
              <a:avLst/>
              <a:gdLst>
                <a:gd name="connsiteX0" fmla="*/ 25856 w 25580"/>
                <a:gd name="connsiteY0" fmla="*/ 12827 h 25482"/>
                <a:gd name="connsiteX1" fmla="*/ 13065 w 25580"/>
                <a:gd name="connsiteY1" fmla="*/ 85 h 25482"/>
                <a:gd name="connsiteX2" fmla="*/ 275 w 25580"/>
                <a:gd name="connsiteY2" fmla="*/ 12827 h 25482"/>
                <a:gd name="connsiteX3" fmla="*/ 13065 w 25580"/>
                <a:gd name="connsiteY3" fmla="*/ 25568 h 25482"/>
                <a:gd name="connsiteX4" fmla="*/ 25856 w 25580"/>
                <a:gd name="connsiteY4" fmla="*/ 12827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56" y="12827"/>
                  </a:moveTo>
                  <a:cubicBezTo>
                    <a:pt x="25856" y="5855"/>
                    <a:pt x="20064" y="85"/>
                    <a:pt x="13065" y="85"/>
                  </a:cubicBezTo>
                  <a:cubicBezTo>
                    <a:pt x="6067" y="85"/>
                    <a:pt x="275" y="5855"/>
                    <a:pt x="275" y="12827"/>
                  </a:cubicBezTo>
                  <a:cubicBezTo>
                    <a:pt x="275" y="19798"/>
                    <a:pt x="6067" y="25568"/>
                    <a:pt x="13065" y="25568"/>
                  </a:cubicBezTo>
                  <a:cubicBezTo>
                    <a:pt x="20064" y="25568"/>
                    <a:pt x="25856" y="19798"/>
                    <a:pt x="25856" y="12827"/>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8" name="Freeform: Shape 357">
              <a:extLst>
                <a:ext uri="{FF2B5EF4-FFF2-40B4-BE49-F238E27FC236}">
                  <a16:creationId xmlns:a16="http://schemas.microsoft.com/office/drawing/2014/main" id="{9FAB5554-9E8E-4058-B54F-24444F5577B8}"/>
                </a:ext>
              </a:extLst>
            </p:cNvPr>
            <p:cNvSpPr/>
            <p:nvPr>
              <p:custDataLst>
                <p:tags r:id="rId137"/>
              </p:custDataLst>
            </p:nvPr>
          </p:nvSpPr>
          <p:spPr>
            <a:xfrm>
              <a:off x="9229636" y="4671565"/>
              <a:ext cx="25580" cy="25482"/>
            </a:xfrm>
            <a:custGeom>
              <a:avLst/>
              <a:gdLst>
                <a:gd name="connsiteX0" fmla="*/ 25856 w 25580"/>
                <a:gd name="connsiteY0" fmla="*/ 12831 h 25482"/>
                <a:gd name="connsiteX1" fmla="*/ 13065 w 25580"/>
                <a:gd name="connsiteY1" fmla="*/ 89 h 25482"/>
                <a:gd name="connsiteX2" fmla="*/ 275 w 25580"/>
                <a:gd name="connsiteY2" fmla="*/ 12831 h 25482"/>
                <a:gd name="connsiteX3" fmla="*/ 13065 w 25580"/>
                <a:gd name="connsiteY3" fmla="*/ 25572 h 25482"/>
                <a:gd name="connsiteX4" fmla="*/ 25856 w 25580"/>
                <a:gd name="connsiteY4" fmla="*/ 12831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56" y="12831"/>
                  </a:moveTo>
                  <a:cubicBezTo>
                    <a:pt x="25856" y="5859"/>
                    <a:pt x="20064" y="89"/>
                    <a:pt x="13065" y="89"/>
                  </a:cubicBezTo>
                  <a:cubicBezTo>
                    <a:pt x="6067" y="89"/>
                    <a:pt x="275" y="5859"/>
                    <a:pt x="275" y="12831"/>
                  </a:cubicBezTo>
                  <a:cubicBezTo>
                    <a:pt x="275" y="19802"/>
                    <a:pt x="6067" y="25572"/>
                    <a:pt x="13065" y="25572"/>
                  </a:cubicBezTo>
                  <a:cubicBezTo>
                    <a:pt x="20064" y="25572"/>
                    <a:pt x="25856" y="19802"/>
                    <a:pt x="25856" y="12831"/>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59" name="Freeform: Shape 358">
              <a:extLst>
                <a:ext uri="{FF2B5EF4-FFF2-40B4-BE49-F238E27FC236}">
                  <a16:creationId xmlns:a16="http://schemas.microsoft.com/office/drawing/2014/main" id="{81EF3632-EE7E-4EFC-9D52-7D39250A314D}"/>
                </a:ext>
              </a:extLst>
            </p:cNvPr>
            <p:cNvSpPr/>
            <p:nvPr>
              <p:custDataLst>
                <p:tags r:id="rId138"/>
              </p:custDataLst>
            </p:nvPr>
          </p:nvSpPr>
          <p:spPr>
            <a:xfrm>
              <a:off x="9229636" y="4767724"/>
              <a:ext cx="25580" cy="25482"/>
            </a:xfrm>
            <a:custGeom>
              <a:avLst/>
              <a:gdLst>
                <a:gd name="connsiteX0" fmla="*/ 25856 w 25580"/>
                <a:gd name="connsiteY0" fmla="*/ 12835 h 25482"/>
                <a:gd name="connsiteX1" fmla="*/ 13065 w 25580"/>
                <a:gd name="connsiteY1" fmla="*/ 93 h 25482"/>
                <a:gd name="connsiteX2" fmla="*/ 275 w 25580"/>
                <a:gd name="connsiteY2" fmla="*/ 12835 h 25482"/>
                <a:gd name="connsiteX3" fmla="*/ 13065 w 25580"/>
                <a:gd name="connsiteY3" fmla="*/ 25576 h 25482"/>
                <a:gd name="connsiteX4" fmla="*/ 25856 w 25580"/>
                <a:gd name="connsiteY4" fmla="*/ 12835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56" y="12835"/>
                  </a:moveTo>
                  <a:cubicBezTo>
                    <a:pt x="25856" y="5863"/>
                    <a:pt x="20064" y="93"/>
                    <a:pt x="13065" y="93"/>
                  </a:cubicBezTo>
                  <a:cubicBezTo>
                    <a:pt x="6067" y="93"/>
                    <a:pt x="275" y="5863"/>
                    <a:pt x="275" y="12835"/>
                  </a:cubicBezTo>
                  <a:cubicBezTo>
                    <a:pt x="275" y="19806"/>
                    <a:pt x="6067" y="25576"/>
                    <a:pt x="13065" y="25576"/>
                  </a:cubicBezTo>
                  <a:cubicBezTo>
                    <a:pt x="20064" y="25576"/>
                    <a:pt x="25856" y="19806"/>
                    <a:pt x="25856" y="12835"/>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0" name="Freeform: Shape 359">
              <a:extLst>
                <a:ext uri="{FF2B5EF4-FFF2-40B4-BE49-F238E27FC236}">
                  <a16:creationId xmlns:a16="http://schemas.microsoft.com/office/drawing/2014/main" id="{34E3F30F-6E53-4E54-9450-403174951EBA}"/>
                </a:ext>
              </a:extLst>
            </p:cNvPr>
            <p:cNvSpPr/>
            <p:nvPr>
              <p:custDataLst>
                <p:tags r:id="rId139"/>
              </p:custDataLst>
            </p:nvPr>
          </p:nvSpPr>
          <p:spPr>
            <a:xfrm>
              <a:off x="7607754" y="4975428"/>
              <a:ext cx="130797" cy="108900"/>
            </a:xfrm>
            <a:custGeom>
              <a:avLst/>
              <a:gdLst>
                <a:gd name="connsiteX0" fmla="*/ 14447 w 130797"/>
                <a:gd name="connsiteY0" fmla="*/ 92178 h 108900"/>
                <a:gd name="connsiteX1" fmla="*/ 12275 w 130797"/>
                <a:gd name="connsiteY1" fmla="*/ 102515 h 108900"/>
                <a:gd name="connsiteX2" fmla="*/ 19273 w 130797"/>
                <a:gd name="connsiteY2" fmla="*/ 109006 h 108900"/>
                <a:gd name="connsiteX3" fmla="*/ 28202 w 130797"/>
                <a:gd name="connsiteY3" fmla="*/ 102275 h 108900"/>
                <a:gd name="connsiteX4" fmla="*/ 32788 w 130797"/>
                <a:gd name="connsiteY4" fmla="*/ 84485 h 108900"/>
                <a:gd name="connsiteX5" fmla="*/ 38097 w 130797"/>
                <a:gd name="connsiteY5" fmla="*/ 62849 h 108900"/>
                <a:gd name="connsiteX6" fmla="*/ 42199 w 130797"/>
                <a:gd name="connsiteY6" fmla="*/ 46743 h 108900"/>
                <a:gd name="connsiteX7" fmla="*/ 45336 w 130797"/>
                <a:gd name="connsiteY7" fmla="*/ 34723 h 108900"/>
                <a:gd name="connsiteX8" fmla="*/ 84672 w 130797"/>
                <a:gd name="connsiteY8" fmla="*/ 5394 h 108900"/>
                <a:gd name="connsiteX9" fmla="*/ 97703 w 130797"/>
                <a:gd name="connsiteY9" fmla="*/ 22222 h 108900"/>
                <a:gd name="connsiteX10" fmla="*/ 82017 w 130797"/>
                <a:gd name="connsiteY10" fmla="*/ 78235 h 108900"/>
                <a:gd name="connsiteX11" fmla="*/ 79604 w 130797"/>
                <a:gd name="connsiteY11" fmla="*/ 89293 h 108900"/>
                <a:gd name="connsiteX12" fmla="*/ 99393 w 130797"/>
                <a:gd name="connsiteY12" fmla="*/ 109006 h 108900"/>
                <a:gd name="connsiteX13" fmla="*/ 131006 w 130797"/>
                <a:gd name="connsiteY13" fmla="*/ 71984 h 108900"/>
                <a:gd name="connsiteX14" fmla="*/ 128110 w 130797"/>
                <a:gd name="connsiteY14" fmla="*/ 69581 h 108900"/>
                <a:gd name="connsiteX15" fmla="*/ 124490 w 130797"/>
                <a:gd name="connsiteY15" fmla="*/ 73908 h 108900"/>
                <a:gd name="connsiteX16" fmla="*/ 99875 w 130797"/>
                <a:gd name="connsiteY16" fmla="*/ 103717 h 108900"/>
                <a:gd name="connsiteX17" fmla="*/ 94084 w 130797"/>
                <a:gd name="connsiteY17" fmla="*/ 95784 h 108900"/>
                <a:gd name="connsiteX18" fmla="*/ 98427 w 130797"/>
                <a:gd name="connsiteY18" fmla="*/ 78716 h 108900"/>
                <a:gd name="connsiteX19" fmla="*/ 113148 w 130797"/>
                <a:gd name="connsiteY19" fmla="*/ 25828 h 108900"/>
                <a:gd name="connsiteX20" fmla="*/ 85396 w 130797"/>
                <a:gd name="connsiteY20" fmla="*/ 105 h 108900"/>
                <a:gd name="connsiteX21" fmla="*/ 47750 w 130797"/>
                <a:gd name="connsiteY21" fmla="*/ 21020 h 108900"/>
                <a:gd name="connsiteX22" fmla="*/ 25548 w 130797"/>
                <a:gd name="connsiteY22" fmla="*/ 105 h 108900"/>
                <a:gd name="connsiteX23" fmla="*/ 7449 w 130797"/>
                <a:gd name="connsiteY23" fmla="*/ 13808 h 108900"/>
                <a:gd name="connsiteX24" fmla="*/ 209 w 130797"/>
                <a:gd name="connsiteY24" fmla="*/ 37127 h 108900"/>
                <a:gd name="connsiteX25" fmla="*/ 3105 w 130797"/>
                <a:gd name="connsiteY25" fmla="*/ 39531 h 108900"/>
                <a:gd name="connsiteX26" fmla="*/ 7207 w 130797"/>
                <a:gd name="connsiteY26" fmla="*/ 34002 h 108900"/>
                <a:gd name="connsiteX27" fmla="*/ 24824 w 130797"/>
                <a:gd name="connsiteY27" fmla="*/ 5394 h 108900"/>
                <a:gd name="connsiteX28" fmla="*/ 32305 w 130797"/>
                <a:gd name="connsiteY28" fmla="*/ 16452 h 108900"/>
                <a:gd name="connsiteX29" fmla="*/ 28444 w 130797"/>
                <a:gd name="connsiteY29" fmla="*/ 36646 h 108900"/>
                <a:gd name="connsiteX30" fmla="*/ 14447 w 130797"/>
                <a:gd name="connsiteY30" fmla="*/ 92178 h 10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97" h="108900">
                  <a:moveTo>
                    <a:pt x="14447" y="92178"/>
                  </a:moveTo>
                  <a:cubicBezTo>
                    <a:pt x="13723" y="95784"/>
                    <a:pt x="12275" y="101313"/>
                    <a:pt x="12275" y="102515"/>
                  </a:cubicBezTo>
                  <a:cubicBezTo>
                    <a:pt x="12275" y="106842"/>
                    <a:pt x="15654" y="109006"/>
                    <a:pt x="19273" y="109006"/>
                  </a:cubicBezTo>
                  <a:cubicBezTo>
                    <a:pt x="22169" y="109006"/>
                    <a:pt x="26513" y="107083"/>
                    <a:pt x="28202" y="102275"/>
                  </a:cubicBezTo>
                  <a:cubicBezTo>
                    <a:pt x="28444" y="101794"/>
                    <a:pt x="31340" y="90495"/>
                    <a:pt x="32788" y="84485"/>
                  </a:cubicBezTo>
                  <a:lnTo>
                    <a:pt x="38097" y="62849"/>
                  </a:lnTo>
                  <a:cubicBezTo>
                    <a:pt x="39545" y="57561"/>
                    <a:pt x="40993" y="52272"/>
                    <a:pt x="42199" y="46743"/>
                  </a:cubicBezTo>
                  <a:cubicBezTo>
                    <a:pt x="43164" y="42656"/>
                    <a:pt x="45095" y="35684"/>
                    <a:pt x="45336" y="34723"/>
                  </a:cubicBezTo>
                  <a:cubicBezTo>
                    <a:pt x="48956" y="27270"/>
                    <a:pt x="61746" y="5394"/>
                    <a:pt x="84672" y="5394"/>
                  </a:cubicBezTo>
                  <a:cubicBezTo>
                    <a:pt x="95532" y="5394"/>
                    <a:pt x="97703" y="14289"/>
                    <a:pt x="97703" y="22222"/>
                  </a:cubicBezTo>
                  <a:cubicBezTo>
                    <a:pt x="97703" y="37127"/>
                    <a:pt x="85879" y="67898"/>
                    <a:pt x="82017" y="78235"/>
                  </a:cubicBezTo>
                  <a:cubicBezTo>
                    <a:pt x="79846" y="83764"/>
                    <a:pt x="79604" y="86649"/>
                    <a:pt x="79604" y="89293"/>
                  </a:cubicBezTo>
                  <a:cubicBezTo>
                    <a:pt x="79604" y="100592"/>
                    <a:pt x="88051" y="109006"/>
                    <a:pt x="99393" y="109006"/>
                  </a:cubicBezTo>
                  <a:cubicBezTo>
                    <a:pt x="122077" y="109006"/>
                    <a:pt x="131006" y="73908"/>
                    <a:pt x="131006" y="71984"/>
                  </a:cubicBezTo>
                  <a:cubicBezTo>
                    <a:pt x="131006" y="69581"/>
                    <a:pt x="128834" y="69581"/>
                    <a:pt x="128110" y="69581"/>
                  </a:cubicBezTo>
                  <a:cubicBezTo>
                    <a:pt x="125697" y="69581"/>
                    <a:pt x="125697" y="70302"/>
                    <a:pt x="124490" y="73908"/>
                  </a:cubicBezTo>
                  <a:cubicBezTo>
                    <a:pt x="119664" y="90255"/>
                    <a:pt x="111700" y="103717"/>
                    <a:pt x="99875" y="103717"/>
                  </a:cubicBezTo>
                  <a:cubicBezTo>
                    <a:pt x="95773" y="103717"/>
                    <a:pt x="94084" y="101313"/>
                    <a:pt x="94084" y="95784"/>
                  </a:cubicBezTo>
                  <a:cubicBezTo>
                    <a:pt x="94084" y="89774"/>
                    <a:pt x="96256" y="84004"/>
                    <a:pt x="98427" y="78716"/>
                  </a:cubicBezTo>
                  <a:cubicBezTo>
                    <a:pt x="103013" y="65975"/>
                    <a:pt x="113148" y="39531"/>
                    <a:pt x="113148" y="25828"/>
                  </a:cubicBezTo>
                  <a:cubicBezTo>
                    <a:pt x="113148" y="9721"/>
                    <a:pt x="102771" y="105"/>
                    <a:pt x="85396" y="105"/>
                  </a:cubicBezTo>
                  <a:cubicBezTo>
                    <a:pt x="63677" y="105"/>
                    <a:pt x="51852" y="15491"/>
                    <a:pt x="47750" y="21020"/>
                  </a:cubicBezTo>
                  <a:cubicBezTo>
                    <a:pt x="46543" y="7558"/>
                    <a:pt x="36649" y="105"/>
                    <a:pt x="25548" y="105"/>
                  </a:cubicBezTo>
                  <a:cubicBezTo>
                    <a:pt x="14447" y="105"/>
                    <a:pt x="9862" y="9481"/>
                    <a:pt x="7449" y="13808"/>
                  </a:cubicBezTo>
                  <a:cubicBezTo>
                    <a:pt x="3587" y="21982"/>
                    <a:pt x="209" y="36165"/>
                    <a:pt x="209" y="37127"/>
                  </a:cubicBezTo>
                  <a:cubicBezTo>
                    <a:pt x="209" y="39531"/>
                    <a:pt x="2622" y="39531"/>
                    <a:pt x="3105" y="39531"/>
                  </a:cubicBezTo>
                  <a:cubicBezTo>
                    <a:pt x="5518" y="39531"/>
                    <a:pt x="5759" y="39290"/>
                    <a:pt x="7207" y="34002"/>
                  </a:cubicBezTo>
                  <a:cubicBezTo>
                    <a:pt x="11310" y="16933"/>
                    <a:pt x="16136" y="5394"/>
                    <a:pt x="24824" y="5394"/>
                  </a:cubicBezTo>
                  <a:cubicBezTo>
                    <a:pt x="29650" y="5394"/>
                    <a:pt x="32305" y="8519"/>
                    <a:pt x="32305" y="16452"/>
                  </a:cubicBezTo>
                  <a:cubicBezTo>
                    <a:pt x="32305" y="21501"/>
                    <a:pt x="31581" y="24145"/>
                    <a:pt x="28444" y="36646"/>
                  </a:cubicBezTo>
                  <a:lnTo>
                    <a:pt x="14447" y="92178"/>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1" name="Freeform: Shape 360">
              <a:extLst>
                <a:ext uri="{FF2B5EF4-FFF2-40B4-BE49-F238E27FC236}">
                  <a16:creationId xmlns:a16="http://schemas.microsoft.com/office/drawing/2014/main" id="{3F45AF11-A795-42F0-8749-392B2C7B342C}"/>
                </a:ext>
              </a:extLst>
            </p:cNvPr>
            <p:cNvSpPr/>
            <p:nvPr>
              <p:custDataLst>
                <p:tags r:id="rId140"/>
              </p:custDataLst>
            </p:nvPr>
          </p:nvSpPr>
          <p:spPr>
            <a:xfrm>
              <a:off x="7753546" y="4920235"/>
              <a:ext cx="103213" cy="75893"/>
            </a:xfrm>
            <a:custGeom>
              <a:avLst/>
              <a:gdLst>
                <a:gd name="connsiteX0" fmla="*/ 12884 w 103213"/>
                <a:gd name="connsiteY0" fmla="*/ 63711 h 75893"/>
                <a:gd name="connsiteX1" fmla="*/ 11195 w 103213"/>
                <a:gd name="connsiteY1" fmla="*/ 70611 h 75893"/>
                <a:gd name="connsiteX2" fmla="*/ 16939 w 103213"/>
                <a:gd name="connsiteY2" fmla="*/ 75996 h 75893"/>
                <a:gd name="connsiteX3" fmla="*/ 23527 w 103213"/>
                <a:gd name="connsiteY3" fmla="*/ 72293 h 75893"/>
                <a:gd name="connsiteX4" fmla="*/ 26567 w 103213"/>
                <a:gd name="connsiteY4" fmla="*/ 61860 h 75893"/>
                <a:gd name="connsiteX5" fmla="*/ 30284 w 103213"/>
                <a:gd name="connsiteY5" fmla="*/ 46715 h 75893"/>
                <a:gd name="connsiteX6" fmla="*/ 33156 w 103213"/>
                <a:gd name="connsiteY6" fmla="*/ 35440 h 75893"/>
                <a:gd name="connsiteX7" fmla="*/ 40250 w 103213"/>
                <a:gd name="connsiteY7" fmla="*/ 20295 h 75893"/>
                <a:gd name="connsiteX8" fmla="*/ 65589 w 103213"/>
                <a:gd name="connsiteY8" fmla="*/ 4814 h 75893"/>
                <a:gd name="connsiteX9" fmla="*/ 75556 w 103213"/>
                <a:gd name="connsiteY9" fmla="*/ 16593 h 75893"/>
                <a:gd name="connsiteX10" fmla="*/ 65589 w 103213"/>
                <a:gd name="connsiteY10" fmla="*/ 52436 h 75893"/>
                <a:gd name="connsiteX11" fmla="*/ 63055 w 103213"/>
                <a:gd name="connsiteY11" fmla="*/ 61524 h 75893"/>
                <a:gd name="connsiteX12" fmla="*/ 79103 w 103213"/>
                <a:gd name="connsiteY12" fmla="*/ 75996 h 75893"/>
                <a:gd name="connsiteX13" fmla="*/ 103429 w 103213"/>
                <a:gd name="connsiteY13" fmla="*/ 50249 h 75893"/>
                <a:gd name="connsiteX14" fmla="*/ 100726 w 103213"/>
                <a:gd name="connsiteY14" fmla="*/ 48061 h 75893"/>
                <a:gd name="connsiteX15" fmla="*/ 97516 w 103213"/>
                <a:gd name="connsiteY15" fmla="*/ 50922 h 75893"/>
                <a:gd name="connsiteX16" fmla="*/ 79610 w 103213"/>
                <a:gd name="connsiteY16" fmla="*/ 71284 h 75893"/>
                <a:gd name="connsiteX17" fmla="*/ 75387 w 103213"/>
                <a:gd name="connsiteY17" fmla="*/ 65394 h 75893"/>
                <a:gd name="connsiteX18" fmla="*/ 79272 w 103213"/>
                <a:gd name="connsiteY18" fmla="*/ 51763 h 75893"/>
                <a:gd name="connsiteX19" fmla="*/ 88225 w 103213"/>
                <a:gd name="connsiteY19" fmla="*/ 19286 h 75893"/>
                <a:gd name="connsiteX20" fmla="*/ 66265 w 103213"/>
                <a:gd name="connsiteY20" fmla="*/ 102 h 75893"/>
                <a:gd name="connsiteX21" fmla="*/ 37717 w 103213"/>
                <a:gd name="connsiteY21" fmla="*/ 15415 h 75893"/>
                <a:gd name="connsiteX22" fmla="*/ 19641 w 103213"/>
                <a:gd name="connsiteY22" fmla="*/ 102 h 75893"/>
                <a:gd name="connsiteX23" fmla="*/ 6296 w 103213"/>
                <a:gd name="connsiteY23" fmla="*/ 9189 h 75893"/>
                <a:gd name="connsiteX24" fmla="*/ 215 w 103213"/>
                <a:gd name="connsiteY24" fmla="*/ 25848 h 75893"/>
                <a:gd name="connsiteX25" fmla="*/ 3087 w 103213"/>
                <a:gd name="connsiteY25" fmla="*/ 28036 h 75893"/>
                <a:gd name="connsiteX26" fmla="*/ 6803 w 103213"/>
                <a:gd name="connsiteY26" fmla="*/ 22988 h 75893"/>
                <a:gd name="connsiteX27" fmla="*/ 19135 w 103213"/>
                <a:gd name="connsiteY27" fmla="*/ 4814 h 75893"/>
                <a:gd name="connsiteX28" fmla="*/ 24709 w 103213"/>
                <a:gd name="connsiteY28" fmla="*/ 13059 h 75893"/>
                <a:gd name="connsiteX29" fmla="*/ 22006 w 103213"/>
                <a:gd name="connsiteY29" fmla="*/ 27026 h 75893"/>
                <a:gd name="connsiteX30" fmla="*/ 18290 w 103213"/>
                <a:gd name="connsiteY30" fmla="*/ 42171 h 75893"/>
                <a:gd name="connsiteX31" fmla="*/ 12884 w 103213"/>
                <a:gd name="connsiteY31" fmla="*/ 63711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213" h="75893">
                  <a:moveTo>
                    <a:pt x="12884" y="63711"/>
                  </a:moveTo>
                  <a:cubicBezTo>
                    <a:pt x="12209" y="65899"/>
                    <a:pt x="11195" y="70106"/>
                    <a:pt x="11195" y="70611"/>
                  </a:cubicBezTo>
                  <a:cubicBezTo>
                    <a:pt x="11195" y="74313"/>
                    <a:pt x="14236" y="75996"/>
                    <a:pt x="16939" y="75996"/>
                  </a:cubicBezTo>
                  <a:cubicBezTo>
                    <a:pt x="19979" y="75996"/>
                    <a:pt x="22682" y="73808"/>
                    <a:pt x="23527" y="72293"/>
                  </a:cubicBezTo>
                  <a:cubicBezTo>
                    <a:pt x="24371" y="70779"/>
                    <a:pt x="25723" y="65394"/>
                    <a:pt x="26567" y="61860"/>
                  </a:cubicBezTo>
                  <a:cubicBezTo>
                    <a:pt x="27412" y="58663"/>
                    <a:pt x="29270" y="50922"/>
                    <a:pt x="30284" y="46715"/>
                  </a:cubicBezTo>
                  <a:cubicBezTo>
                    <a:pt x="31297" y="43013"/>
                    <a:pt x="32311" y="39311"/>
                    <a:pt x="33156" y="35440"/>
                  </a:cubicBezTo>
                  <a:cubicBezTo>
                    <a:pt x="35014" y="28541"/>
                    <a:pt x="35352" y="27195"/>
                    <a:pt x="40250" y="20295"/>
                  </a:cubicBezTo>
                  <a:cubicBezTo>
                    <a:pt x="44980" y="13564"/>
                    <a:pt x="52920" y="4814"/>
                    <a:pt x="65589" y="4814"/>
                  </a:cubicBezTo>
                  <a:cubicBezTo>
                    <a:pt x="75387" y="4814"/>
                    <a:pt x="75556" y="13396"/>
                    <a:pt x="75556" y="16593"/>
                  </a:cubicBezTo>
                  <a:cubicBezTo>
                    <a:pt x="75556" y="26690"/>
                    <a:pt x="68292" y="45369"/>
                    <a:pt x="65589" y="52436"/>
                  </a:cubicBezTo>
                  <a:cubicBezTo>
                    <a:pt x="63731" y="57148"/>
                    <a:pt x="63055" y="58663"/>
                    <a:pt x="63055" y="61524"/>
                  </a:cubicBezTo>
                  <a:cubicBezTo>
                    <a:pt x="63055" y="70442"/>
                    <a:pt x="70488" y="75996"/>
                    <a:pt x="79103" y="75996"/>
                  </a:cubicBezTo>
                  <a:cubicBezTo>
                    <a:pt x="95996" y="75996"/>
                    <a:pt x="103429" y="52773"/>
                    <a:pt x="103429" y="50249"/>
                  </a:cubicBezTo>
                  <a:cubicBezTo>
                    <a:pt x="103429" y="48061"/>
                    <a:pt x="101233" y="48061"/>
                    <a:pt x="100726" y="48061"/>
                  </a:cubicBezTo>
                  <a:cubicBezTo>
                    <a:pt x="98361" y="48061"/>
                    <a:pt x="98192" y="49071"/>
                    <a:pt x="97516" y="50922"/>
                  </a:cubicBezTo>
                  <a:cubicBezTo>
                    <a:pt x="93631" y="64384"/>
                    <a:pt x="86367" y="71284"/>
                    <a:pt x="79610" y="71284"/>
                  </a:cubicBezTo>
                  <a:cubicBezTo>
                    <a:pt x="76063" y="71284"/>
                    <a:pt x="75387" y="68928"/>
                    <a:pt x="75387" y="65394"/>
                  </a:cubicBezTo>
                  <a:cubicBezTo>
                    <a:pt x="75387" y="61524"/>
                    <a:pt x="76232" y="59336"/>
                    <a:pt x="79272" y="51763"/>
                  </a:cubicBezTo>
                  <a:cubicBezTo>
                    <a:pt x="81299" y="46547"/>
                    <a:pt x="88225" y="28709"/>
                    <a:pt x="88225" y="19286"/>
                  </a:cubicBezTo>
                  <a:cubicBezTo>
                    <a:pt x="88225" y="2962"/>
                    <a:pt x="75218" y="102"/>
                    <a:pt x="66265" y="102"/>
                  </a:cubicBezTo>
                  <a:cubicBezTo>
                    <a:pt x="52244" y="102"/>
                    <a:pt x="42784" y="8684"/>
                    <a:pt x="37717" y="15415"/>
                  </a:cubicBezTo>
                  <a:cubicBezTo>
                    <a:pt x="36534" y="3804"/>
                    <a:pt x="26567" y="102"/>
                    <a:pt x="19641" y="102"/>
                  </a:cubicBezTo>
                  <a:cubicBezTo>
                    <a:pt x="12378" y="102"/>
                    <a:pt x="8492" y="5318"/>
                    <a:pt x="6296" y="9189"/>
                  </a:cubicBezTo>
                  <a:cubicBezTo>
                    <a:pt x="2580" y="15415"/>
                    <a:pt x="215" y="25007"/>
                    <a:pt x="215" y="25848"/>
                  </a:cubicBezTo>
                  <a:cubicBezTo>
                    <a:pt x="215" y="28036"/>
                    <a:pt x="2580" y="28036"/>
                    <a:pt x="3087" y="28036"/>
                  </a:cubicBezTo>
                  <a:cubicBezTo>
                    <a:pt x="5452" y="28036"/>
                    <a:pt x="5621" y="27531"/>
                    <a:pt x="6803" y="22988"/>
                  </a:cubicBezTo>
                  <a:cubicBezTo>
                    <a:pt x="9337" y="13059"/>
                    <a:pt x="12547" y="4814"/>
                    <a:pt x="19135" y="4814"/>
                  </a:cubicBezTo>
                  <a:cubicBezTo>
                    <a:pt x="23527" y="4814"/>
                    <a:pt x="24709" y="8516"/>
                    <a:pt x="24709" y="13059"/>
                  </a:cubicBezTo>
                  <a:cubicBezTo>
                    <a:pt x="24709" y="16256"/>
                    <a:pt x="23189" y="22483"/>
                    <a:pt x="22006" y="27026"/>
                  </a:cubicBezTo>
                  <a:cubicBezTo>
                    <a:pt x="20824" y="31570"/>
                    <a:pt x="19135" y="38469"/>
                    <a:pt x="18290" y="42171"/>
                  </a:cubicBezTo>
                  <a:lnTo>
                    <a:pt x="12884" y="63711"/>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2" name="Freeform: Shape 361">
              <a:extLst>
                <a:ext uri="{FF2B5EF4-FFF2-40B4-BE49-F238E27FC236}">
                  <a16:creationId xmlns:a16="http://schemas.microsoft.com/office/drawing/2014/main" id="{BED5DA73-6850-4DED-89C0-F5E6AEDD2F9A}"/>
                </a:ext>
              </a:extLst>
            </p:cNvPr>
            <p:cNvSpPr/>
            <p:nvPr>
              <p:custDataLst>
                <p:tags r:id="rId141"/>
              </p:custDataLst>
            </p:nvPr>
          </p:nvSpPr>
          <p:spPr>
            <a:xfrm>
              <a:off x="7875881" y="4965357"/>
              <a:ext cx="67691" cy="54450"/>
            </a:xfrm>
            <a:custGeom>
              <a:avLst/>
              <a:gdLst>
                <a:gd name="connsiteX0" fmla="*/ 25197 w 67691"/>
                <a:gd name="connsiteY0" fmla="*/ 33518 h 54450"/>
                <a:gd name="connsiteX1" fmla="*/ 27127 w 67691"/>
                <a:gd name="connsiteY1" fmla="*/ 25345 h 54450"/>
                <a:gd name="connsiteX2" fmla="*/ 28575 w 67691"/>
                <a:gd name="connsiteY2" fmla="*/ 20056 h 54450"/>
                <a:gd name="connsiteX3" fmla="*/ 36901 w 67691"/>
                <a:gd name="connsiteY3" fmla="*/ 8396 h 54450"/>
                <a:gd name="connsiteX4" fmla="*/ 49088 w 67691"/>
                <a:gd name="connsiteY4" fmla="*/ 4189 h 54450"/>
                <a:gd name="connsiteX5" fmla="*/ 60189 w 67691"/>
                <a:gd name="connsiteY5" fmla="*/ 6233 h 54450"/>
                <a:gd name="connsiteX6" fmla="*/ 55000 w 67691"/>
                <a:gd name="connsiteY6" fmla="*/ 13204 h 54450"/>
                <a:gd name="connsiteX7" fmla="*/ 60430 w 67691"/>
                <a:gd name="connsiteY7" fmla="*/ 18133 h 54450"/>
                <a:gd name="connsiteX8" fmla="*/ 67911 w 67691"/>
                <a:gd name="connsiteY8" fmla="*/ 9959 h 54450"/>
                <a:gd name="connsiteX9" fmla="*/ 49329 w 67691"/>
                <a:gd name="connsiteY9" fmla="*/ 103 h 54450"/>
                <a:gd name="connsiteX10" fmla="*/ 30023 w 67691"/>
                <a:gd name="connsiteY10" fmla="*/ 9478 h 54450"/>
                <a:gd name="connsiteX11" fmla="*/ 15665 w 67691"/>
                <a:gd name="connsiteY11" fmla="*/ 103 h 54450"/>
                <a:gd name="connsiteX12" fmla="*/ 4926 w 67691"/>
                <a:gd name="connsiteY12" fmla="*/ 6714 h 54450"/>
                <a:gd name="connsiteX13" fmla="*/ 220 w 67691"/>
                <a:gd name="connsiteY13" fmla="*/ 18613 h 54450"/>
                <a:gd name="connsiteX14" fmla="*/ 2754 w 67691"/>
                <a:gd name="connsiteY14" fmla="*/ 20416 h 54450"/>
                <a:gd name="connsiteX15" fmla="*/ 5770 w 67691"/>
                <a:gd name="connsiteY15" fmla="*/ 17051 h 54450"/>
                <a:gd name="connsiteX16" fmla="*/ 15061 w 67691"/>
                <a:gd name="connsiteY16" fmla="*/ 4189 h 54450"/>
                <a:gd name="connsiteX17" fmla="*/ 20008 w 67691"/>
                <a:gd name="connsiteY17" fmla="*/ 10560 h 54450"/>
                <a:gd name="connsiteX18" fmla="*/ 18078 w 67691"/>
                <a:gd name="connsiteY18" fmla="*/ 19936 h 54450"/>
                <a:gd name="connsiteX19" fmla="*/ 15423 w 67691"/>
                <a:gd name="connsiteY19" fmla="*/ 30754 h 54450"/>
                <a:gd name="connsiteX20" fmla="*/ 12648 w 67691"/>
                <a:gd name="connsiteY20" fmla="*/ 41451 h 54450"/>
                <a:gd name="connsiteX21" fmla="*/ 10597 w 67691"/>
                <a:gd name="connsiteY21" fmla="*/ 50346 h 54450"/>
                <a:gd name="connsiteX22" fmla="*/ 15061 w 67691"/>
                <a:gd name="connsiteY22" fmla="*/ 54553 h 54450"/>
                <a:gd name="connsiteX23" fmla="*/ 20370 w 67691"/>
                <a:gd name="connsiteY23" fmla="*/ 51428 h 54450"/>
                <a:gd name="connsiteX24" fmla="*/ 22422 w 67691"/>
                <a:gd name="connsiteY24" fmla="*/ 44216 h 54450"/>
                <a:gd name="connsiteX25" fmla="*/ 25197 w 67691"/>
                <a:gd name="connsiteY25" fmla="*/ 33518 h 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691" h="54450">
                  <a:moveTo>
                    <a:pt x="25197" y="33518"/>
                  </a:moveTo>
                  <a:cubicBezTo>
                    <a:pt x="25559" y="31715"/>
                    <a:pt x="26765" y="27148"/>
                    <a:pt x="27127" y="25345"/>
                  </a:cubicBezTo>
                  <a:cubicBezTo>
                    <a:pt x="27610" y="23542"/>
                    <a:pt x="28093" y="21618"/>
                    <a:pt x="28575" y="20056"/>
                  </a:cubicBezTo>
                  <a:cubicBezTo>
                    <a:pt x="29058" y="18012"/>
                    <a:pt x="32919" y="11762"/>
                    <a:pt x="36901" y="8396"/>
                  </a:cubicBezTo>
                  <a:cubicBezTo>
                    <a:pt x="41124" y="5031"/>
                    <a:pt x="44865" y="4189"/>
                    <a:pt x="49088" y="4189"/>
                  </a:cubicBezTo>
                  <a:cubicBezTo>
                    <a:pt x="50536" y="4189"/>
                    <a:pt x="56327" y="4189"/>
                    <a:pt x="60189" y="6233"/>
                  </a:cubicBezTo>
                  <a:cubicBezTo>
                    <a:pt x="55000" y="8036"/>
                    <a:pt x="55000" y="13084"/>
                    <a:pt x="55000" y="13204"/>
                  </a:cubicBezTo>
                  <a:cubicBezTo>
                    <a:pt x="55000" y="15248"/>
                    <a:pt x="56448" y="18133"/>
                    <a:pt x="60430" y="18133"/>
                  </a:cubicBezTo>
                  <a:cubicBezTo>
                    <a:pt x="63808" y="18133"/>
                    <a:pt x="67911" y="15248"/>
                    <a:pt x="67911" y="9959"/>
                  </a:cubicBezTo>
                  <a:cubicBezTo>
                    <a:pt x="67911" y="1064"/>
                    <a:pt x="55242" y="103"/>
                    <a:pt x="49329" y="103"/>
                  </a:cubicBezTo>
                  <a:cubicBezTo>
                    <a:pt x="46433" y="103"/>
                    <a:pt x="38228" y="103"/>
                    <a:pt x="30023" y="9478"/>
                  </a:cubicBezTo>
                  <a:cubicBezTo>
                    <a:pt x="28575" y="3108"/>
                    <a:pt x="21577" y="103"/>
                    <a:pt x="15665" y="103"/>
                  </a:cubicBezTo>
                  <a:cubicBezTo>
                    <a:pt x="11562" y="103"/>
                    <a:pt x="8063" y="2026"/>
                    <a:pt x="4926" y="6714"/>
                  </a:cubicBezTo>
                  <a:cubicBezTo>
                    <a:pt x="1788" y="11762"/>
                    <a:pt x="220" y="18012"/>
                    <a:pt x="220" y="18613"/>
                  </a:cubicBezTo>
                  <a:cubicBezTo>
                    <a:pt x="220" y="20416"/>
                    <a:pt x="2030" y="20416"/>
                    <a:pt x="2754" y="20416"/>
                  </a:cubicBezTo>
                  <a:cubicBezTo>
                    <a:pt x="4805" y="20416"/>
                    <a:pt x="4926" y="20056"/>
                    <a:pt x="5770" y="17051"/>
                  </a:cubicBezTo>
                  <a:cubicBezTo>
                    <a:pt x="7701" y="9719"/>
                    <a:pt x="10597" y="4189"/>
                    <a:pt x="15061" y="4189"/>
                  </a:cubicBezTo>
                  <a:cubicBezTo>
                    <a:pt x="19164" y="4189"/>
                    <a:pt x="20008" y="8036"/>
                    <a:pt x="20008" y="10560"/>
                  </a:cubicBezTo>
                  <a:cubicBezTo>
                    <a:pt x="20008" y="12243"/>
                    <a:pt x="18802" y="16810"/>
                    <a:pt x="18078" y="19936"/>
                  </a:cubicBezTo>
                  <a:cubicBezTo>
                    <a:pt x="17233" y="23181"/>
                    <a:pt x="16026" y="28109"/>
                    <a:pt x="15423" y="30754"/>
                  </a:cubicBezTo>
                  <a:lnTo>
                    <a:pt x="12648" y="41451"/>
                  </a:lnTo>
                  <a:cubicBezTo>
                    <a:pt x="11924" y="44456"/>
                    <a:pt x="10597" y="49745"/>
                    <a:pt x="10597" y="50346"/>
                  </a:cubicBezTo>
                  <a:cubicBezTo>
                    <a:pt x="10597" y="52990"/>
                    <a:pt x="12769" y="54553"/>
                    <a:pt x="15061" y="54553"/>
                  </a:cubicBezTo>
                  <a:cubicBezTo>
                    <a:pt x="16992" y="54553"/>
                    <a:pt x="19164" y="53471"/>
                    <a:pt x="20370" y="51428"/>
                  </a:cubicBezTo>
                  <a:cubicBezTo>
                    <a:pt x="20853" y="50466"/>
                    <a:pt x="21818" y="46620"/>
                    <a:pt x="22422" y="44216"/>
                  </a:cubicBezTo>
                  <a:lnTo>
                    <a:pt x="25197" y="33518"/>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3" name="Freeform: Shape 362">
              <a:extLst>
                <a:ext uri="{FF2B5EF4-FFF2-40B4-BE49-F238E27FC236}">
                  <a16:creationId xmlns:a16="http://schemas.microsoft.com/office/drawing/2014/main" id="{1C91E8AA-1794-4B2F-BC25-2FACDCCD610B}"/>
                </a:ext>
              </a:extLst>
            </p:cNvPr>
            <p:cNvSpPr/>
            <p:nvPr>
              <p:custDataLst>
                <p:tags r:id="rId142"/>
              </p:custDataLst>
            </p:nvPr>
          </p:nvSpPr>
          <p:spPr>
            <a:xfrm>
              <a:off x="7753546" y="5066904"/>
              <a:ext cx="155074" cy="75893"/>
            </a:xfrm>
            <a:custGeom>
              <a:avLst/>
              <a:gdLst>
                <a:gd name="connsiteX0" fmla="*/ 65589 w 155074"/>
                <a:gd name="connsiteY0" fmla="*/ 60688 h 75893"/>
                <a:gd name="connsiteX1" fmla="*/ 63224 w 155074"/>
                <a:gd name="connsiteY1" fmla="*/ 70617 h 75893"/>
                <a:gd name="connsiteX2" fmla="*/ 68968 w 155074"/>
                <a:gd name="connsiteY2" fmla="*/ 76002 h 75893"/>
                <a:gd name="connsiteX3" fmla="*/ 75556 w 155074"/>
                <a:gd name="connsiteY3" fmla="*/ 72299 h 75893"/>
                <a:gd name="connsiteX4" fmla="*/ 78597 w 155074"/>
                <a:gd name="connsiteY4" fmla="*/ 61866 h 75893"/>
                <a:gd name="connsiteX5" fmla="*/ 82313 w 155074"/>
                <a:gd name="connsiteY5" fmla="*/ 46721 h 75893"/>
                <a:gd name="connsiteX6" fmla="*/ 85185 w 155074"/>
                <a:gd name="connsiteY6" fmla="*/ 35446 h 75893"/>
                <a:gd name="connsiteX7" fmla="*/ 90421 w 155074"/>
                <a:gd name="connsiteY7" fmla="*/ 22657 h 75893"/>
                <a:gd name="connsiteX8" fmla="*/ 117450 w 155074"/>
                <a:gd name="connsiteY8" fmla="*/ 4820 h 75893"/>
                <a:gd name="connsiteX9" fmla="*/ 127416 w 155074"/>
                <a:gd name="connsiteY9" fmla="*/ 16599 h 75893"/>
                <a:gd name="connsiteX10" fmla="*/ 117450 w 155074"/>
                <a:gd name="connsiteY10" fmla="*/ 52443 h 75893"/>
                <a:gd name="connsiteX11" fmla="*/ 114916 w 155074"/>
                <a:gd name="connsiteY11" fmla="*/ 61530 h 75893"/>
                <a:gd name="connsiteX12" fmla="*/ 130964 w 155074"/>
                <a:gd name="connsiteY12" fmla="*/ 76002 h 75893"/>
                <a:gd name="connsiteX13" fmla="*/ 155289 w 155074"/>
                <a:gd name="connsiteY13" fmla="*/ 50255 h 75893"/>
                <a:gd name="connsiteX14" fmla="*/ 152586 w 155074"/>
                <a:gd name="connsiteY14" fmla="*/ 48067 h 75893"/>
                <a:gd name="connsiteX15" fmla="*/ 149377 w 155074"/>
                <a:gd name="connsiteY15" fmla="*/ 50928 h 75893"/>
                <a:gd name="connsiteX16" fmla="*/ 131471 w 155074"/>
                <a:gd name="connsiteY16" fmla="*/ 71290 h 75893"/>
                <a:gd name="connsiteX17" fmla="*/ 127247 w 155074"/>
                <a:gd name="connsiteY17" fmla="*/ 65400 h 75893"/>
                <a:gd name="connsiteX18" fmla="*/ 131133 w 155074"/>
                <a:gd name="connsiteY18" fmla="*/ 51769 h 75893"/>
                <a:gd name="connsiteX19" fmla="*/ 140086 w 155074"/>
                <a:gd name="connsiteY19" fmla="*/ 19292 h 75893"/>
                <a:gd name="connsiteX20" fmla="*/ 133836 w 155074"/>
                <a:gd name="connsiteY20" fmla="*/ 4651 h 75893"/>
                <a:gd name="connsiteX21" fmla="*/ 118125 w 155074"/>
                <a:gd name="connsiteY21" fmla="*/ 108 h 75893"/>
                <a:gd name="connsiteX22" fmla="*/ 88225 w 155074"/>
                <a:gd name="connsiteY22" fmla="*/ 17104 h 75893"/>
                <a:gd name="connsiteX23" fmla="*/ 66265 w 155074"/>
                <a:gd name="connsiteY23" fmla="*/ 108 h 75893"/>
                <a:gd name="connsiteX24" fmla="*/ 37717 w 155074"/>
                <a:gd name="connsiteY24" fmla="*/ 15421 h 75893"/>
                <a:gd name="connsiteX25" fmla="*/ 19641 w 155074"/>
                <a:gd name="connsiteY25" fmla="*/ 108 h 75893"/>
                <a:gd name="connsiteX26" fmla="*/ 6296 w 155074"/>
                <a:gd name="connsiteY26" fmla="*/ 9195 h 75893"/>
                <a:gd name="connsiteX27" fmla="*/ 215 w 155074"/>
                <a:gd name="connsiteY27" fmla="*/ 25854 h 75893"/>
                <a:gd name="connsiteX28" fmla="*/ 3087 w 155074"/>
                <a:gd name="connsiteY28" fmla="*/ 28042 h 75893"/>
                <a:gd name="connsiteX29" fmla="*/ 6803 w 155074"/>
                <a:gd name="connsiteY29" fmla="*/ 22994 h 75893"/>
                <a:gd name="connsiteX30" fmla="*/ 19135 w 155074"/>
                <a:gd name="connsiteY30" fmla="*/ 4820 h 75893"/>
                <a:gd name="connsiteX31" fmla="*/ 24709 w 155074"/>
                <a:gd name="connsiteY31" fmla="*/ 13065 h 75893"/>
                <a:gd name="connsiteX32" fmla="*/ 22006 w 155074"/>
                <a:gd name="connsiteY32" fmla="*/ 27032 h 75893"/>
                <a:gd name="connsiteX33" fmla="*/ 18290 w 155074"/>
                <a:gd name="connsiteY33" fmla="*/ 42178 h 75893"/>
                <a:gd name="connsiteX34" fmla="*/ 12884 w 155074"/>
                <a:gd name="connsiteY34" fmla="*/ 63717 h 75893"/>
                <a:gd name="connsiteX35" fmla="*/ 11195 w 155074"/>
                <a:gd name="connsiteY35" fmla="*/ 70617 h 75893"/>
                <a:gd name="connsiteX36" fmla="*/ 16939 w 155074"/>
                <a:gd name="connsiteY36" fmla="*/ 76002 h 75893"/>
                <a:gd name="connsiteX37" fmla="*/ 23527 w 155074"/>
                <a:gd name="connsiteY37" fmla="*/ 72299 h 75893"/>
                <a:gd name="connsiteX38" fmla="*/ 26567 w 155074"/>
                <a:gd name="connsiteY38" fmla="*/ 61866 h 75893"/>
                <a:gd name="connsiteX39" fmla="*/ 30284 w 155074"/>
                <a:gd name="connsiteY39" fmla="*/ 46721 h 75893"/>
                <a:gd name="connsiteX40" fmla="*/ 33156 w 155074"/>
                <a:gd name="connsiteY40" fmla="*/ 35446 h 75893"/>
                <a:gd name="connsiteX41" fmla="*/ 40250 w 155074"/>
                <a:gd name="connsiteY41" fmla="*/ 20301 h 75893"/>
                <a:gd name="connsiteX42" fmla="*/ 65589 w 155074"/>
                <a:gd name="connsiteY42" fmla="*/ 4820 h 75893"/>
                <a:gd name="connsiteX43" fmla="*/ 75556 w 155074"/>
                <a:gd name="connsiteY43" fmla="*/ 16599 h 75893"/>
                <a:gd name="connsiteX44" fmla="*/ 72684 w 155074"/>
                <a:gd name="connsiteY44" fmla="*/ 32417 h 75893"/>
                <a:gd name="connsiteX45" fmla="*/ 65589 w 155074"/>
                <a:gd name="connsiteY45" fmla="*/ 60688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74" h="75893">
                  <a:moveTo>
                    <a:pt x="65589" y="60688"/>
                  </a:moveTo>
                  <a:cubicBezTo>
                    <a:pt x="64745" y="64054"/>
                    <a:pt x="63224" y="69775"/>
                    <a:pt x="63224" y="70617"/>
                  </a:cubicBezTo>
                  <a:cubicBezTo>
                    <a:pt x="63224" y="74319"/>
                    <a:pt x="66265" y="76002"/>
                    <a:pt x="68968" y="76002"/>
                  </a:cubicBezTo>
                  <a:cubicBezTo>
                    <a:pt x="72009" y="76002"/>
                    <a:pt x="74711" y="73814"/>
                    <a:pt x="75556" y="72299"/>
                  </a:cubicBezTo>
                  <a:cubicBezTo>
                    <a:pt x="76401" y="70785"/>
                    <a:pt x="77752" y="65400"/>
                    <a:pt x="78597" y="61866"/>
                  </a:cubicBezTo>
                  <a:cubicBezTo>
                    <a:pt x="79441" y="58669"/>
                    <a:pt x="81299" y="50928"/>
                    <a:pt x="82313" y="46721"/>
                  </a:cubicBezTo>
                  <a:cubicBezTo>
                    <a:pt x="83327" y="43019"/>
                    <a:pt x="84340" y="39317"/>
                    <a:pt x="85185" y="35446"/>
                  </a:cubicBezTo>
                  <a:cubicBezTo>
                    <a:pt x="87043" y="28210"/>
                    <a:pt x="87043" y="27874"/>
                    <a:pt x="90421" y="22657"/>
                  </a:cubicBezTo>
                  <a:cubicBezTo>
                    <a:pt x="95827" y="14412"/>
                    <a:pt x="104273" y="4820"/>
                    <a:pt x="117450" y="4820"/>
                  </a:cubicBezTo>
                  <a:cubicBezTo>
                    <a:pt x="126910" y="4820"/>
                    <a:pt x="127416" y="12560"/>
                    <a:pt x="127416" y="16599"/>
                  </a:cubicBezTo>
                  <a:cubicBezTo>
                    <a:pt x="127416" y="26696"/>
                    <a:pt x="120152" y="45375"/>
                    <a:pt x="117450" y="52443"/>
                  </a:cubicBezTo>
                  <a:cubicBezTo>
                    <a:pt x="115591" y="57154"/>
                    <a:pt x="114916" y="58669"/>
                    <a:pt x="114916" y="61530"/>
                  </a:cubicBezTo>
                  <a:cubicBezTo>
                    <a:pt x="114916" y="70448"/>
                    <a:pt x="122349" y="76002"/>
                    <a:pt x="130964" y="76002"/>
                  </a:cubicBezTo>
                  <a:cubicBezTo>
                    <a:pt x="147856" y="76002"/>
                    <a:pt x="155289" y="52779"/>
                    <a:pt x="155289" y="50255"/>
                  </a:cubicBezTo>
                  <a:cubicBezTo>
                    <a:pt x="155289" y="48067"/>
                    <a:pt x="153093" y="48067"/>
                    <a:pt x="152586" y="48067"/>
                  </a:cubicBezTo>
                  <a:cubicBezTo>
                    <a:pt x="150221" y="48067"/>
                    <a:pt x="150052" y="49077"/>
                    <a:pt x="149377" y="50928"/>
                  </a:cubicBezTo>
                  <a:cubicBezTo>
                    <a:pt x="145491" y="64390"/>
                    <a:pt x="138228" y="71290"/>
                    <a:pt x="131471" y="71290"/>
                  </a:cubicBezTo>
                  <a:cubicBezTo>
                    <a:pt x="127923" y="71290"/>
                    <a:pt x="127247" y="68934"/>
                    <a:pt x="127247" y="65400"/>
                  </a:cubicBezTo>
                  <a:cubicBezTo>
                    <a:pt x="127247" y="61530"/>
                    <a:pt x="128092" y="59342"/>
                    <a:pt x="131133" y="51769"/>
                  </a:cubicBezTo>
                  <a:cubicBezTo>
                    <a:pt x="133160" y="46553"/>
                    <a:pt x="140086" y="28715"/>
                    <a:pt x="140086" y="19292"/>
                  </a:cubicBezTo>
                  <a:cubicBezTo>
                    <a:pt x="140086" y="16599"/>
                    <a:pt x="140086" y="9531"/>
                    <a:pt x="133836" y="4651"/>
                  </a:cubicBezTo>
                  <a:cubicBezTo>
                    <a:pt x="130964" y="2464"/>
                    <a:pt x="126065" y="108"/>
                    <a:pt x="118125" y="108"/>
                  </a:cubicBezTo>
                  <a:cubicBezTo>
                    <a:pt x="102922" y="108"/>
                    <a:pt x="93631" y="10036"/>
                    <a:pt x="88225" y="17104"/>
                  </a:cubicBezTo>
                  <a:cubicBezTo>
                    <a:pt x="86874" y="2800"/>
                    <a:pt x="74880" y="108"/>
                    <a:pt x="66265" y="108"/>
                  </a:cubicBezTo>
                  <a:cubicBezTo>
                    <a:pt x="52244" y="108"/>
                    <a:pt x="42784" y="8690"/>
                    <a:pt x="37717" y="15421"/>
                  </a:cubicBezTo>
                  <a:cubicBezTo>
                    <a:pt x="36534" y="3810"/>
                    <a:pt x="26567" y="108"/>
                    <a:pt x="19641" y="108"/>
                  </a:cubicBezTo>
                  <a:cubicBezTo>
                    <a:pt x="12378" y="108"/>
                    <a:pt x="8492" y="5324"/>
                    <a:pt x="6296" y="9195"/>
                  </a:cubicBezTo>
                  <a:cubicBezTo>
                    <a:pt x="2580" y="15421"/>
                    <a:pt x="215" y="25013"/>
                    <a:pt x="215" y="25854"/>
                  </a:cubicBezTo>
                  <a:cubicBezTo>
                    <a:pt x="215" y="28042"/>
                    <a:pt x="2580" y="28042"/>
                    <a:pt x="3087" y="28042"/>
                  </a:cubicBezTo>
                  <a:cubicBezTo>
                    <a:pt x="5452" y="28042"/>
                    <a:pt x="5621" y="27537"/>
                    <a:pt x="6803" y="22994"/>
                  </a:cubicBezTo>
                  <a:cubicBezTo>
                    <a:pt x="9337" y="13065"/>
                    <a:pt x="12547" y="4820"/>
                    <a:pt x="19135" y="4820"/>
                  </a:cubicBezTo>
                  <a:cubicBezTo>
                    <a:pt x="23527" y="4820"/>
                    <a:pt x="24709" y="8522"/>
                    <a:pt x="24709" y="13065"/>
                  </a:cubicBezTo>
                  <a:cubicBezTo>
                    <a:pt x="24709" y="16263"/>
                    <a:pt x="23189" y="22489"/>
                    <a:pt x="22006" y="27032"/>
                  </a:cubicBezTo>
                  <a:cubicBezTo>
                    <a:pt x="20824" y="31576"/>
                    <a:pt x="19135" y="38475"/>
                    <a:pt x="18290" y="42178"/>
                  </a:cubicBezTo>
                  <a:lnTo>
                    <a:pt x="12884" y="63717"/>
                  </a:lnTo>
                  <a:cubicBezTo>
                    <a:pt x="12209" y="65905"/>
                    <a:pt x="11195" y="70112"/>
                    <a:pt x="11195" y="70617"/>
                  </a:cubicBezTo>
                  <a:cubicBezTo>
                    <a:pt x="11195" y="74319"/>
                    <a:pt x="14236" y="76002"/>
                    <a:pt x="16939" y="76002"/>
                  </a:cubicBezTo>
                  <a:cubicBezTo>
                    <a:pt x="19979" y="76002"/>
                    <a:pt x="22682" y="73814"/>
                    <a:pt x="23527" y="72299"/>
                  </a:cubicBezTo>
                  <a:cubicBezTo>
                    <a:pt x="24371" y="70785"/>
                    <a:pt x="25723" y="65400"/>
                    <a:pt x="26567" y="61866"/>
                  </a:cubicBezTo>
                  <a:cubicBezTo>
                    <a:pt x="27412" y="58669"/>
                    <a:pt x="29270" y="50928"/>
                    <a:pt x="30284" y="46721"/>
                  </a:cubicBezTo>
                  <a:cubicBezTo>
                    <a:pt x="31297" y="43019"/>
                    <a:pt x="32311" y="39317"/>
                    <a:pt x="33156" y="35446"/>
                  </a:cubicBezTo>
                  <a:cubicBezTo>
                    <a:pt x="35014" y="28547"/>
                    <a:pt x="35352" y="27201"/>
                    <a:pt x="40250" y="20301"/>
                  </a:cubicBezTo>
                  <a:cubicBezTo>
                    <a:pt x="44980" y="13570"/>
                    <a:pt x="52920" y="4820"/>
                    <a:pt x="65589" y="4820"/>
                  </a:cubicBezTo>
                  <a:cubicBezTo>
                    <a:pt x="75387" y="4820"/>
                    <a:pt x="75556" y="13402"/>
                    <a:pt x="75556" y="16599"/>
                  </a:cubicBezTo>
                  <a:cubicBezTo>
                    <a:pt x="75556" y="20806"/>
                    <a:pt x="75049" y="22994"/>
                    <a:pt x="72684" y="32417"/>
                  </a:cubicBezTo>
                  <a:lnTo>
                    <a:pt x="65589" y="60688"/>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4" name="Freeform: Shape 363">
              <a:extLst>
                <a:ext uri="{FF2B5EF4-FFF2-40B4-BE49-F238E27FC236}">
                  <a16:creationId xmlns:a16="http://schemas.microsoft.com/office/drawing/2014/main" id="{2A450E80-3720-4CC8-87AF-9B50C49AC2B6}"/>
                </a:ext>
              </a:extLst>
            </p:cNvPr>
            <p:cNvSpPr/>
            <p:nvPr>
              <p:custDataLst>
                <p:tags r:id="rId143"/>
              </p:custDataLst>
            </p:nvPr>
          </p:nvSpPr>
          <p:spPr>
            <a:xfrm>
              <a:off x="7934107" y="5085102"/>
              <a:ext cx="49591" cy="80052"/>
            </a:xfrm>
            <a:custGeom>
              <a:avLst/>
              <a:gdLst>
                <a:gd name="connsiteX0" fmla="*/ 30991 w 49591"/>
                <a:gd name="connsiteY0" fmla="*/ 3715 h 80052"/>
                <a:gd name="connsiteX1" fmla="*/ 26647 w 49591"/>
                <a:gd name="connsiteY1" fmla="*/ 109 h 80052"/>
                <a:gd name="connsiteX2" fmla="*/ 2273 w 49591"/>
                <a:gd name="connsiteY2" fmla="*/ 7802 h 80052"/>
                <a:gd name="connsiteX3" fmla="*/ 222 w 49591"/>
                <a:gd name="connsiteY3" fmla="*/ 7802 h 80052"/>
                <a:gd name="connsiteX4" fmla="*/ 222 w 49591"/>
                <a:gd name="connsiteY4" fmla="*/ 13090 h 80052"/>
                <a:gd name="connsiteX5" fmla="*/ 2273 w 49591"/>
                <a:gd name="connsiteY5" fmla="*/ 13090 h 80052"/>
                <a:gd name="connsiteX6" fmla="*/ 19890 w 49591"/>
                <a:gd name="connsiteY6" fmla="*/ 9725 h 80052"/>
                <a:gd name="connsiteX7" fmla="*/ 19890 w 49591"/>
                <a:gd name="connsiteY7" fmla="*/ 69824 h 80052"/>
                <a:gd name="connsiteX8" fmla="*/ 7100 w 49591"/>
                <a:gd name="connsiteY8" fmla="*/ 74873 h 80052"/>
                <a:gd name="connsiteX9" fmla="*/ 1067 w 49591"/>
                <a:gd name="connsiteY9" fmla="*/ 74873 h 80052"/>
                <a:gd name="connsiteX10" fmla="*/ 1067 w 49591"/>
                <a:gd name="connsiteY10" fmla="*/ 80161 h 80052"/>
                <a:gd name="connsiteX11" fmla="*/ 25440 w 49591"/>
                <a:gd name="connsiteY11" fmla="*/ 79681 h 80052"/>
                <a:gd name="connsiteX12" fmla="*/ 49814 w 49591"/>
                <a:gd name="connsiteY12" fmla="*/ 80161 h 80052"/>
                <a:gd name="connsiteX13" fmla="*/ 49814 w 49591"/>
                <a:gd name="connsiteY13" fmla="*/ 74873 h 80052"/>
                <a:gd name="connsiteX14" fmla="*/ 43781 w 49591"/>
                <a:gd name="connsiteY14" fmla="*/ 74873 h 80052"/>
                <a:gd name="connsiteX15" fmla="*/ 30991 w 49591"/>
                <a:gd name="connsiteY15" fmla="*/ 69824 h 80052"/>
                <a:gd name="connsiteX16" fmla="*/ 30991 w 49591"/>
                <a:gd name="connsiteY16" fmla="*/ 3715 h 8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91" h="80052">
                  <a:moveTo>
                    <a:pt x="30991" y="3715"/>
                  </a:moveTo>
                  <a:cubicBezTo>
                    <a:pt x="30991" y="109"/>
                    <a:pt x="30629" y="109"/>
                    <a:pt x="26647" y="109"/>
                  </a:cubicBezTo>
                  <a:cubicBezTo>
                    <a:pt x="18080" y="7802"/>
                    <a:pt x="4686" y="7802"/>
                    <a:pt x="2273" y="7802"/>
                  </a:cubicBezTo>
                  <a:lnTo>
                    <a:pt x="222" y="7802"/>
                  </a:lnTo>
                  <a:lnTo>
                    <a:pt x="222" y="13090"/>
                  </a:lnTo>
                  <a:lnTo>
                    <a:pt x="2273" y="13090"/>
                  </a:lnTo>
                  <a:cubicBezTo>
                    <a:pt x="5048" y="13090"/>
                    <a:pt x="12891" y="12730"/>
                    <a:pt x="19890" y="9725"/>
                  </a:cubicBezTo>
                  <a:lnTo>
                    <a:pt x="19890" y="69824"/>
                  </a:lnTo>
                  <a:cubicBezTo>
                    <a:pt x="19890" y="73551"/>
                    <a:pt x="19890" y="74873"/>
                    <a:pt x="7100" y="74873"/>
                  </a:cubicBezTo>
                  <a:lnTo>
                    <a:pt x="1067" y="74873"/>
                  </a:lnTo>
                  <a:lnTo>
                    <a:pt x="1067" y="80161"/>
                  </a:lnTo>
                  <a:cubicBezTo>
                    <a:pt x="7703" y="79681"/>
                    <a:pt x="18442" y="79681"/>
                    <a:pt x="25440" y="79681"/>
                  </a:cubicBezTo>
                  <a:cubicBezTo>
                    <a:pt x="32439" y="79681"/>
                    <a:pt x="43177" y="79681"/>
                    <a:pt x="49814" y="80161"/>
                  </a:cubicBezTo>
                  <a:lnTo>
                    <a:pt x="49814" y="74873"/>
                  </a:lnTo>
                  <a:lnTo>
                    <a:pt x="43781" y="74873"/>
                  </a:lnTo>
                  <a:cubicBezTo>
                    <a:pt x="30991" y="74873"/>
                    <a:pt x="30991" y="73551"/>
                    <a:pt x="30991" y="69824"/>
                  </a:cubicBezTo>
                  <a:lnTo>
                    <a:pt x="30991" y="3715"/>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5" name="Freeform: Shape 364">
              <a:extLst>
                <a:ext uri="{FF2B5EF4-FFF2-40B4-BE49-F238E27FC236}">
                  <a16:creationId xmlns:a16="http://schemas.microsoft.com/office/drawing/2014/main" id="{ACA8BDAE-BB19-4CA5-9A06-62C371A067FF}"/>
                </a:ext>
              </a:extLst>
            </p:cNvPr>
            <p:cNvSpPr/>
            <p:nvPr>
              <p:custDataLst>
                <p:tags r:id="rId144"/>
              </p:custDataLst>
            </p:nvPr>
          </p:nvSpPr>
          <p:spPr>
            <a:xfrm>
              <a:off x="8009951" y="5111907"/>
              <a:ext cx="66363" cy="54570"/>
            </a:xfrm>
            <a:custGeom>
              <a:avLst/>
              <a:gdLst>
                <a:gd name="connsiteX0" fmla="*/ 66589 w 66363"/>
                <a:gd name="connsiteY0" fmla="*/ 10446 h 54570"/>
                <a:gd name="connsiteX1" fmla="*/ 59591 w 66363"/>
                <a:gd name="connsiteY1" fmla="*/ 109 h 54570"/>
                <a:gd name="connsiteX2" fmla="*/ 52592 w 66363"/>
                <a:gd name="connsiteY2" fmla="*/ 7080 h 54570"/>
                <a:gd name="connsiteX3" fmla="*/ 54885 w 66363"/>
                <a:gd name="connsiteY3" fmla="*/ 11167 h 54570"/>
                <a:gd name="connsiteX4" fmla="*/ 59591 w 66363"/>
                <a:gd name="connsiteY4" fmla="*/ 20302 h 54570"/>
                <a:gd name="connsiteX5" fmla="*/ 36062 w 66363"/>
                <a:gd name="connsiteY5" fmla="*/ 50592 h 54570"/>
                <a:gd name="connsiteX6" fmla="*/ 24358 w 66363"/>
                <a:gd name="connsiteY6" fmla="*/ 39534 h 54570"/>
                <a:gd name="connsiteX7" fmla="*/ 31235 w 66363"/>
                <a:gd name="connsiteY7" fmla="*/ 16696 h 54570"/>
                <a:gd name="connsiteX8" fmla="*/ 32804 w 66363"/>
                <a:gd name="connsiteY8" fmla="*/ 10807 h 54570"/>
                <a:gd name="connsiteX9" fmla="*/ 19652 w 66363"/>
                <a:gd name="connsiteY9" fmla="*/ 229 h 54570"/>
                <a:gd name="connsiteX10" fmla="*/ 225 w 66363"/>
                <a:gd name="connsiteY10" fmla="*/ 18860 h 54570"/>
                <a:gd name="connsiteX11" fmla="*/ 2759 w 66363"/>
                <a:gd name="connsiteY11" fmla="*/ 20543 h 54570"/>
                <a:gd name="connsiteX12" fmla="*/ 5534 w 66363"/>
                <a:gd name="connsiteY12" fmla="*/ 18139 h 54570"/>
                <a:gd name="connsiteX13" fmla="*/ 19169 w 66363"/>
                <a:gd name="connsiteY13" fmla="*/ 4316 h 54570"/>
                <a:gd name="connsiteX14" fmla="*/ 22789 w 66363"/>
                <a:gd name="connsiteY14" fmla="*/ 8883 h 54570"/>
                <a:gd name="connsiteX15" fmla="*/ 20738 w 66363"/>
                <a:gd name="connsiteY15" fmla="*/ 16095 h 54570"/>
                <a:gd name="connsiteX16" fmla="*/ 14222 w 66363"/>
                <a:gd name="connsiteY16" fmla="*/ 38092 h 54570"/>
                <a:gd name="connsiteX17" fmla="*/ 35459 w 66363"/>
                <a:gd name="connsiteY17" fmla="*/ 54679 h 54570"/>
                <a:gd name="connsiteX18" fmla="*/ 56574 w 66363"/>
                <a:gd name="connsiteY18" fmla="*/ 41097 h 54570"/>
                <a:gd name="connsiteX19" fmla="*/ 66589 w 66363"/>
                <a:gd name="connsiteY19" fmla="*/ 10446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63" h="54570">
                  <a:moveTo>
                    <a:pt x="66589" y="10446"/>
                  </a:moveTo>
                  <a:cubicBezTo>
                    <a:pt x="66589" y="2513"/>
                    <a:pt x="62125" y="109"/>
                    <a:pt x="59591" y="109"/>
                  </a:cubicBezTo>
                  <a:cubicBezTo>
                    <a:pt x="56212" y="109"/>
                    <a:pt x="52592" y="3835"/>
                    <a:pt x="52592" y="7080"/>
                  </a:cubicBezTo>
                  <a:cubicBezTo>
                    <a:pt x="52592" y="9364"/>
                    <a:pt x="54161" y="10566"/>
                    <a:pt x="54885" y="11167"/>
                  </a:cubicBezTo>
                  <a:cubicBezTo>
                    <a:pt x="56212" y="12129"/>
                    <a:pt x="59591" y="14773"/>
                    <a:pt x="59591" y="20302"/>
                  </a:cubicBezTo>
                  <a:cubicBezTo>
                    <a:pt x="59591" y="26793"/>
                    <a:pt x="50421" y="50592"/>
                    <a:pt x="36062" y="50592"/>
                  </a:cubicBezTo>
                  <a:cubicBezTo>
                    <a:pt x="29787" y="50592"/>
                    <a:pt x="24358" y="48188"/>
                    <a:pt x="24358" y="39534"/>
                  </a:cubicBezTo>
                  <a:cubicBezTo>
                    <a:pt x="24358" y="33524"/>
                    <a:pt x="27616" y="25591"/>
                    <a:pt x="31235" y="16696"/>
                  </a:cubicBezTo>
                  <a:cubicBezTo>
                    <a:pt x="31959" y="14773"/>
                    <a:pt x="32804" y="12850"/>
                    <a:pt x="32804" y="10807"/>
                  </a:cubicBezTo>
                  <a:cubicBezTo>
                    <a:pt x="32804" y="4917"/>
                    <a:pt x="27133" y="229"/>
                    <a:pt x="19652" y="229"/>
                  </a:cubicBezTo>
                  <a:cubicBezTo>
                    <a:pt x="6862" y="229"/>
                    <a:pt x="225" y="15735"/>
                    <a:pt x="225" y="18860"/>
                  </a:cubicBezTo>
                  <a:cubicBezTo>
                    <a:pt x="225" y="20543"/>
                    <a:pt x="2156" y="20543"/>
                    <a:pt x="2759" y="20543"/>
                  </a:cubicBezTo>
                  <a:cubicBezTo>
                    <a:pt x="4811" y="20543"/>
                    <a:pt x="4931" y="19942"/>
                    <a:pt x="5534" y="18139"/>
                  </a:cubicBezTo>
                  <a:cubicBezTo>
                    <a:pt x="7948" y="10085"/>
                    <a:pt x="13619" y="4316"/>
                    <a:pt x="19169" y="4316"/>
                  </a:cubicBezTo>
                  <a:cubicBezTo>
                    <a:pt x="21462" y="4316"/>
                    <a:pt x="22789" y="5638"/>
                    <a:pt x="22789" y="8883"/>
                  </a:cubicBezTo>
                  <a:cubicBezTo>
                    <a:pt x="22789" y="11287"/>
                    <a:pt x="22306" y="12610"/>
                    <a:pt x="20738" y="16095"/>
                  </a:cubicBezTo>
                  <a:cubicBezTo>
                    <a:pt x="16032" y="27755"/>
                    <a:pt x="14222" y="33524"/>
                    <a:pt x="14222" y="38092"/>
                  </a:cubicBezTo>
                  <a:cubicBezTo>
                    <a:pt x="14222" y="49751"/>
                    <a:pt x="23754" y="54679"/>
                    <a:pt x="35459" y="54679"/>
                  </a:cubicBezTo>
                  <a:cubicBezTo>
                    <a:pt x="45232" y="54679"/>
                    <a:pt x="52231" y="47588"/>
                    <a:pt x="56574" y="41097"/>
                  </a:cubicBezTo>
                  <a:cubicBezTo>
                    <a:pt x="65262" y="28235"/>
                    <a:pt x="66589" y="12610"/>
                    <a:pt x="66589" y="10446"/>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6" name="Freeform: Shape 365">
              <a:extLst>
                <a:ext uri="{FF2B5EF4-FFF2-40B4-BE49-F238E27FC236}">
                  <a16:creationId xmlns:a16="http://schemas.microsoft.com/office/drawing/2014/main" id="{F9B37AB2-091D-4706-BC27-0435D274CCB9}"/>
                </a:ext>
              </a:extLst>
            </p:cNvPr>
            <p:cNvSpPr/>
            <p:nvPr>
              <p:custDataLst>
                <p:tags r:id="rId145"/>
              </p:custDataLst>
            </p:nvPr>
          </p:nvSpPr>
          <p:spPr>
            <a:xfrm>
              <a:off x="8376654" y="5056202"/>
              <a:ext cx="25580" cy="25482"/>
            </a:xfrm>
            <a:custGeom>
              <a:avLst/>
              <a:gdLst>
                <a:gd name="connsiteX0" fmla="*/ 25820 w 25580"/>
                <a:gd name="connsiteY0" fmla="*/ 12846 h 25482"/>
                <a:gd name="connsiteX1" fmla="*/ 13030 w 25580"/>
                <a:gd name="connsiteY1" fmla="*/ 105 h 25482"/>
                <a:gd name="connsiteX2" fmla="*/ 240 w 25580"/>
                <a:gd name="connsiteY2" fmla="*/ 12846 h 25482"/>
                <a:gd name="connsiteX3" fmla="*/ 13030 w 25580"/>
                <a:gd name="connsiteY3" fmla="*/ 25588 h 25482"/>
                <a:gd name="connsiteX4" fmla="*/ 25820 w 25580"/>
                <a:gd name="connsiteY4" fmla="*/ 12846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20" y="12846"/>
                  </a:moveTo>
                  <a:cubicBezTo>
                    <a:pt x="25820" y="5875"/>
                    <a:pt x="20029" y="105"/>
                    <a:pt x="13030" y="105"/>
                  </a:cubicBezTo>
                  <a:cubicBezTo>
                    <a:pt x="6032" y="105"/>
                    <a:pt x="240" y="5875"/>
                    <a:pt x="240" y="12846"/>
                  </a:cubicBezTo>
                  <a:cubicBezTo>
                    <a:pt x="240" y="19818"/>
                    <a:pt x="6032" y="25588"/>
                    <a:pt x="13030" y="25588"/>
                  </a:cubicBezTo>
                  <a:cubicBezTo>
                    <a:pt x="20029" y="25588"/>
                    <a:pt x="25820" y="19818"/>
                    <a:pt x="25820" y="12846"/>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7" name="Freeform: Shape 366">
              <a:extLst>
                <a:ext uri="{FF2B5EF4-FFF2-40B4-BE49-F238E27FC236}">
                  <a16:creationId xmlns:a16="http://schemas.microsoft.com/office/drawing/2014/main" id="{B1A8CE5F-631D-436D-A73C-E94FBF49C5DC}"/>
                </a:ext>
              </a:extLst>
            </p:cNvPr>
            <p:cNvSpPr/>
            <p:nvPr>
              <p:custDataLst>
                <p:tags r:id="rId146"/>
              </p:custDataLst>
            </p:nvPr>
          </p:nvSpPr>
          <p:spPr>
            <a:xfrm>
              <a:off x="8483908" y="5056202"/>
              <a:ext cx="25580" cy="25482"/>
            </a:xfrm>
            <a:custGeom>
              <a:avLst/>
              <a:gdLst>
                <a:gd name="connsiteX0" fmla="*/ 25825 w 25580"/>
                <a:gd name="connsiteY0" fmla="*/ 12846 h 25482"/>
                <a:gd name="connsiteX1" fmla="*/ 13035 w 25580"/>
                <a:gd name="connsiteY1" fmla="*/ 105 h 25482"/>
                <a:gd name="connsiteX2" fmla="*/ 245 w 25580"/>
                <a:gd name="connsiteY2" fmla="*/ 12846 h 25482"/>
                <a:gd name="connsiteX3" fmla="*/ 13035 w 25580"/>
                <a:gd name="connsiteY3" fmla="*/ 25588 h 25482"/>
                <a:gd name="connsiteX4" fmla="*/ 25825 w 25580"/>
                <a:gd name="connsiteY4" fmla="*/ 12846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25" y="12846"/>
                  </a:moveTo>
                  <a:cubicBezTo>
                    <a:pt x="25825" y="5875"/>
                    <a:pt x="20033" y="105"/>
                    <a:pt x="13035" y="105"/>
                  </a:cubicBezTo>
                  <a:cubicBezTo>
                    <a:pt x="6036" y="105"/>
                    <a:pt x="245" y="5875"/>
                    <a:pt x="245" y="12846"/>
                  </a:cubicBezTo>
                  <a:cubicBezTo>
                    <a:pt x="245" y="19818"/>
                    <a:pt x="6036" y="25588"/>
                    <a:pt x="13035" y="25588"/>
                  </a:cubicBezTo>
                  <a:cubicBezTo>
                    <a:pt x="20033" y="25588"/>
                    <a:pt x="25825" y="19818"/>
                    <a:pt x="25825" y="12846"/>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8" name="Freeform: Shape 367">
              <a:extLst>
                <a:ext uri="{FF2B5EF4-FFF2-40B4-BE49-F238E27FC236}">
                  <a16:creationId xmlns:a16="http://schemas.microsoft.com/office/drawing/2014/main" id="{99B75208-28CB-4F22-AF93-D3F090B2D242}"/>
                </a:ext>
              </a:extLst>
            </p:cNvPr>
            <p:cNvSpPr/>
            <p:nvPr>
              <p:custDataLst>
                <p:tags r:id="rId147"/>
              </p:custDataLst>
            </p:nvPr>
          </p:nvSpPr>
          <p:spPr>
            <a:xfrm>
              <a:off x="8591162" y="5056202"/>
              <a:ext cx="25580" cy="25482"/>
            </a:xfrm>
            <a:custGeom>
              <a:avLst/>
              <a:gdLst>
                <a:gd name="connsiteX0" fmla="*/ 25829 w 25580"/>
                <a:gd name="connsiteY0" fmla="*/ 12846 h 25482"/>
                <a:gd name="connsiteX1" fmla="*/ 13039 w 25580"/>
                <a:gd name="connsiteY1" fmla="*/ 105 h 25482"/>
                <a:gd name="connsiteX2" fmla="*/ 249 w 25580"/>
                <a:gd name="connsiteY2" fmla="*/ 12846 h 25482"/>
                <a:gd name="connsiteX3" fmla="*/ 13039 w 25580"/>
                <a:gd name="connsiteY3" fmla="*/ 25588 h 25482"/>
                <a:gd name="connsiteX4" fmla="*/ 25829 w 25580"/>
                <a:gd name="connsiteY4" fmla="*/ 12846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0" h="25482">
                  <a:moveTo>
                    <a:pt x="25829" y="12846"/>
                  </a:moveTo>
                  <a:cubicBezTo>
                    <a:pt x="25829" y="5875"/>
                    <a:pt x="20037" y="105"/>
                    <a:pt x="13039" y="105"/>
                  </a:cubicBezTo>
                  <a:cubicBezTo>
                    <a:pt x="6041" y="105"/>
                    <a:pt x="249" y="5875"/>
                    <a:pt x="249" y="12846"/>
                  </a:cubicBezTo>
                  <a:cubicBezTo>
                    <a:pt x="249" y="19818"/>
                    <a:pt x="6041" y="25588"/>
                    <a:pt x="13039" y="25588"/>
                  </a:cubicBezTo>
                  <a:cubicBezTo>
                    <a:pt x="20037" y="25588"/>
                    <a:pt x="25829" y="19818"/>
                    <a:pt x="25829" y="12846"/>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69" name="Freeform: Shape 368">
              <a:extLst>
                <a:ext uri="{FF2B5EF4-FFF2-40B4-BE49-F238E27FC236}">
                  <a16:creationId xmlns:a16="http://schemas.microsoft.com/office/drawing/2014/main" id="{C88CE2B4-330D-485D-BB7C-7F317530BC53}"/>
                </a:ext>
              </a:extLst>
            </p:cNvPr>
            <p:cNvSpPr/>
            <p:nvPr>
              <p:custDataLst>
                <p:tags r:id="rId148"/>
              </p:custDataLst>
            </p:nvPr>
          </p:nvSpPr>
          <p:spPr>
            <a:xfrm>
              <a:off x="8925983" y="4975428"/>
              <a:ext cx="130797" cy="108900"/>
            </a:xfrm>
            <a:custGeom>
              <a:avLst/>
              <a:gdLst>
                <a:gd name="connsiteX0" fmla="*/ 14501 w 130797"/>
                <a:gd name="connsiteY0" fmla="*/ 92178 h 108900"/>
                <a:gd name="connsiteX1" fmla="*/ 12330 w 130797"/>
                <a:gd name="connsiteY1" fmla="*/ 102515 h 108900"/>
                <a:gd name="connsiteX2" fmla="*/ 19328 w 130797"/>
                <a:gd name="connsiteY2" fmla="*/ 109006 h 108900"/>
                <a:gd name="connsiteX3" fmla="*/ 28257 w 130797"/>
                <a:gd name="connsiteY3" fmla="*/ 102275 h 108900"/>
                <a:gd name="connsiteX4" fmla="*/ 32842 w 130797"/>
                <a:gd name="connsiteY4" fmla="*/ 84485 h 108900"/>
                <a:gd name="connsiteX5" fmla="*/ 38151 w 130797"/>
                <a:gd name="connsiteY5" fmla="*/ 62849 h 108900"/>
                <a:gd name="connsiteX6" fmla="*/ 42254 w 130797"/>
                <a:gd name="connsiteY6" fmla="*/ 46743 h 108900"/>
                <a:gd name="connsiteX7" fmla="*/ 45391 w 130797"/>
                <a:gd name="connsiteY7" fmla="*/ 34723 h 108900"/>
                <a:gd name="connsiteX8" fmla="*/ 84726 w 130797"/>
                <a:gd name="connsiteY8" fmla="*/ 5394 h 108900"/>
                <a:gd name="connsiteX9" fmla="*/ 97758 w 130797"/>
                <a:gd name="connsiteY9" fmla="*/ 22222 h 108900"/>
                <a:gd name="connsiteX10" fmla="*/ 82072 w 130797"/>
                <a:gd name="connsiteY10" fmla="*/ 78235 h 108900"/>
                <a:gd name="connsiteX11" fmla="*/ 79659 w 130797"/>
                <a:gd name="connsiteY11" fmla="*/ 89293 h 108900"/>
                <a:gd name="connsiteX12" fmla="*/ 99447 w 130797"/>
                <a:gd name="connsiteY12" fmla="*/ 109006 h 108900"/>
                <a:gd name="connsiteX13" fmla="*/ 131060 w 130797"/>
                <a:gd name="connsiteY13" fmla="*/ 71984 h 108900"/>
                <a:gd name="connsiteX14" fmla="*/ 128165 w 130797"/>
                <a:gd name="connsiteY14" fmla="*/ 69581 h 108900"/>
                <a:gd name="connsiteX15" fmla="*/ 124545 w 130797"/>
                <a:gd name="connsiteY15" fmla="*/ 73908 h 108900"/>
                <a:gd name="connsiteX16" fmla="*/ 99930 w 130797"/>
                <a:gd name="connsiteY16" fmla="*/ 103717 h 108900"/>
                <a:gd name="connsiteX17" fmla="*/ 94138 w 130797"/>
                <a:gd name="connsiteY17" fmla="*/ 95784 h 108900"/>
                <a:gd name="connsiteX18" fmla="*/ 98482 w 130797"/>
                <a:gd name="connsiteY18" fmla="*/ 78716 h 108900"/>
                <a:gd name="connsiteX19" fmla="*/ 113203 w 130797"/>
                <a:gd name="connsiteY19" fmla="*/ 25828 h 108900"/>
                <a:gd name="connsiteX20" fmla="*/ 85450 w 130797"/>
                <a:gd name="connsiteY20" fmla="*/ 105 h 108900"/>
                <a:gd name="connsiteX21" fmla="*/ 47804 w 130797"/>
                <a:gd name="connsiteY21" fmla="*/ 21020 h 108900"/>
                <a:gd name="connsiteX22" fmla="*/ 25602 w 130797"/>
                <a:gd name="connsiteY22" fmla="*/ 105 h 108900"/>
                <a:gd name="connsiteX23" fmla="*/ 7503 w 130797"/>
                <a:gd name="connsiteY23" fmla="*/ 13808 h 108900"/>
                <a:gd name="connsiteX24" fmla="*/ 263 w 130797"/>
                <a:gd name="connsiteY24" fmla="*/ 37127 h 108900"/>
                <a:gd name="connsiteX25" fmla="*/ 3159 w 130797"/>
                <a:gd name="connsiteY25" fmla="*/ 39531 h 108900"/>
                <a:gd name="connsiteX26" fmla="*/ 7262 w 130797"/>
                <a:gd name="connsiteY26" fmla="*/ 34002 h 108900"/>
                <a:gd name="connsiteX27" fmla="*/ 24878 w 130797"/>
                <a:gd name="connsiteY27" fmla="*/ 5394 h 108900"/>
                <a:gd name="connsiteX28" fmla="*/ 32359 w 130797"/>
                <a:gd name="connsiteY28" fmla="*/ 16452 h 108900"/>
                <a:gd name="connsiteX29" fmla="*/ 28498 w 130797"/>
                <a:gd name="connsiteY29" fmla="*/ 36646 h 108900"/>
                <a:gd name="connsiteX30" fmla="*/ 14501 w 130797"/>
                <a:gd name="connsiteY30" fmla="*/ 92178 h 10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97" h="108900">
                  <a:moveTo>
                    <a:pt x="14501" y="92178"/>
                  </a:moveTo>
                  <a:cubicBezTo>
                    <a:pt x="13777" y="95784"/>
                    <a:pt x="12330" y="101313"/>
                    <a:pt x="12330" y="102515"/>
                  </a:cubicBezTo>
                  <a:cubicBezTo>
                    <a:pt x="12330" y="106842"/>
                    <a:pt x="15708" y="109006"/>
                    <a:pt x="19328" y="109006"/>
                  </a:cubicBezTo>
                  <a:cubicBezTo>
                    <a:pt x="22224" y="109006"/>
                    <a:pt x="26568" y="107083"/>
                    <a:pt x="28257" y="102275"/>
                  </a:cubicBezTo>
                  <a:cubicBezTo>
                    <a:pt x="28498" y="101794"/>
                    <a:pt x="31394" y="90495"/>
                    <a:pt x="32842" y="84485"/>
                  </a:cubicBezTo>
                  <a:lnTo>
                    <a:pt x="38151" y="62849"/>
                  </a:lnTo>
                  <a:cubicBezTo>
                    <a:pt x="39599" y="57561"/>
                    <a:pt x="41047" y="52272"/>
                    <a:pt x="42254" y="46743"/>
                  </a:cubicBezTo>
                  <a:cubicBezTo>
                    <a:pt x="43219" y="42656"/>
                    <a:pt x="45149" y="35684"/>
                    <a:pt x="45391" y="34723"/>
                  </a:cubicBezTo>
                  <a:cubicBezTo>
                    <a:pt x="49011" y="27270"/>
                    <a:pt x="61801" y="5394"/>
                    <a:pt x="84726" y="5394"/>
                  </a:cubicBezTo>
                  <a:cubicBezTo>
                    <a:pt x="95586" y="5394"/>
                    <a:pt x="97758" y="14289"/>
                    <a:pt x="97758" y="22222"/>
                  </a:cubicBezTo>
                  <a:cubicBezTo>
                    <a:pt x="97758" y="37127"/>
                    <a:pt x="85933" y="67898"/>
                    <a:pt x="82072" y="78235"/>
                  </a:cubicBezTo>
                  <a:cubicBezTo>
                    <a:pt x="79900" y="83764"/>
                    <a:pt x="79659" y="86649"/>
                    <a:pt x="79659" y="89293"/>
                  </a:cubicBezTo>
                  <a:cubicBezTo>
                    <a:pt x="79659" y="100592"/>
                    <a:pt x="88105" y="109006"/>
                    <a:pt x="99447" y="109006"/>
                  </a:cubicBezTo>
                  <a:cubicBezTo>
                    <a:pt x="122132" y="109006"/>
                    <a:pt x="131060" y="73908"/>
                    <a:pt x="131060" y="71984"/>
                  </a:cubicBezTo>
                  <a:cubicBezTo>
                    <a:pt x="131060" y="69581"/>
                    <a:pt x="128889" y="69581"/>
                    <a:pt x="128165" y="69581"/>
                  </a:cubicBezTo>
                  <a:cubicBezTo>
                    <a:pt x="125751" y="69581"/>
                    <a:pt x="125751" y="70302"/>
                    <a:pt x="124545" y="73908"/>
                  </a:cubicBezTo>
                  <a:cubicBezTo>
                    <a:pt x="119718" y="90255"/>
                    <a:pt x="111755" y="103717"/>
                    <a:pt x="99930" y="103717"/>
                  </a:cubicBezTo>
                  <a:cubicBezTo>
                    <a:pt x="95827" y="103717"/>
                    <a:pt x="94138" y="101313"/>
                    <a:pt x="94138" y="95784"/>
                  </a:cubicBezTo>
                  <a:cubicBezTo>
                    <a:pt x="94138" y="89774"/>
                    <a:pt x="96310" y="84004"/>
                    <a:pt x="98482" y="78716"/>
                  </a:cubicBezTo>
                  <a:cubicBezTo>
                    <a:pt x="103067" y="65975"/>
                    <a:pt x="113203" y="39531"/>
                    <a:pt x="113203" y="25828"/>
                  </a:cubicBezTo>
                  <a:cubicBezTo>
                    <a:pt x="113203" y="9721"/>
                    <a:pt x="102826" y="105"/>
                    <a:pt x="85450" y="105"/>
                  </a:cubicBezTo>
                  <a:cubicBezTo>
                    <a:pt x="63731" y="105"/>
                    <a:pt x="51906" y="15491"/>
                    <a:pt x="47804" y="21020"/>
                  </a:cubicBezTo>
                  <a:cubicBezTo>
                    <a:pt x="46597" y="7558"/>
                    <a:pt x="36703" y="105"/>
                    <a:pt x="25602" y="105"/>
                  </a:cubicBezTo>
                  <a:cubicBezTo>
                    <a:pt x="14501" y="105"/>
                    <a:pt x="9916" y="9481"/>
                    <a:pt x="7503" y="13808"/>
                  </a:cubicBezTo>
                  <a:cubicBezTo>
                    <a:pt x="3642" y="21982"/>
                    <a:pt x="263" y="36165"/>
                    <a:pt x="263" y="37127"/>
                  </a:cubicBezTo>
                  <a:cubicBezTo>
                    <a:pt x="263" y="39531"/>
                    <a:pt x="2677" y="39531"/>
                    <a:pt x="3159" y="39531"/>
                  </a:cubicBezTo>
                  <a:cubicBezTo>
                    <a:pt x="5572" y="39531"/>
                    <a:pt x="5814" y="39290"/>
                    <a:pt x="7262" y="34002"/>
                  </a:cubicBezTo>
                  <a:cubicBezTo>
                    <a:pt x="11364" y="16933"/>
                    <a:pt x="16191" y="5394"/>
                    <a:pt x="24878" y="5394"/>
                  </a:cubicBezTo>
                  <a:cubicBezTo>
                    <a:pt x="29705" y="5394"/>
                    <a:pt x="32359" y="8519"/>
                    <a:pt x="32359" y="16452"/>
                  </a:cubicBezTo>
                  <a:cubicBezTo>
                    <a:pt x="32359" y="21501"/>
                    <a:pt x="31635" y="24145"/>
                    <a:pt x="28498" y="36646"/>
                  </a:cubicBezTo>
                  <a:lnTo>
                    <a:pt x="14501" y="92178"/>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0" name="Freeform: Shape 369">
              <a:extLst>
                <a:ext uri="{FF2B5EF4-FFF2-40B4-BE49-F238E27FC236}">
                  <a16:creationId xmlns:a16="http://schemas.microsoft.com/office/drawing/2014/main" id="{924F9DF0-7A13-4618-A485-C3F7221E4553}"/>
                </a:ext>
              </a:extLst>
            </p:cNvPr>
            <p:cNvSpPr/>
            <p:nvPr>
              <p:custDataLst>
                <p:tags r:id="rId149"/>
              </p:custDataLst>
            </p:nvPr>
          </p:nvSpPr>
          <p:spPr>
            <a:xfrm>
              <a:off x="9071775" y="4920235"/>
              <a:ext cx="103213" cy="75893"/>
            </a:xfrm>
            <a:custGeom>
              <a:avLst/>
              <a:gdLst>
                <a:gd name="connsiteX0" fmla="*/ 12939 w 103213"/>
                <a:gd name="connsiteY0" fmla="*/ 63711 h 75893"/>
                <a:gd name="connsiteX1" fmla="*/ 11250 w 103213"/>
                <a:gd name="connsiteY1" fmla="*/ 70611 h 75893"/>
                <a:gd name="connsiteX2" fmla="*/ 16993 w 103213"/>
                <a:gd name="connsiteY2" fmla="*/ 75996 h 75893"/>
                <a:gd name="connsiteX3" fmla="*/ 23581 w 103213"/>
                <a:gd name="connsiteY3" fmla="*/ 72293 h 75893"/>
                <a:gd name="connsiteX4" fmla="*/ 26622 w 103213"/>
                <a:gd name="connsiteY4" fmla="*/ 61860 h 75893"/>
                <a:gd name="connsiteX5" fmla="*/ 30338 w 103213"/>
                <a:gd name="connsiteY5" fmla="*/ 46715 h 75893"/>
                <a:gd name="connsiteX6" fmla="*/ 33210 w 103213"/>
                <a:gd name="connsiteY6" fmla="*/ 35440 h 75893"/>
                <a:gd name="connsiteX7" fmla="*/ 40305 w 103213"/>
                <a:gd name="connsiteY7" fmla="*/ 20295 h 75893"/>
                <a:gd name="connsiteX8" fmla="*/ 65644 w 103213"/>
                <a:gd name="connsiteY8" fmla="*/ 4814 h 75893"/>
                <a:gd name="connsiteX9" fmla="*/ 75610 w 103213"/>
                <a:gd name="connsiteY9" fmla="*/ 16593 h 75893"/>
                <a:gd name="connsiteX10" fmla="*/ 65644 w 103213"/>
                <a:gd name="connsiteY10" fmla="*/ 52436 h 75893"/>
                <a:gd name="connsiteX11" fmla="*/ 63110 w 103213"/>
                <a:gd name="connsiteY11" fmla="*/ 61524 h 75893"/>
                <a:gd name="connsiteX12" fmla="*/ 79158 w 103213"/>
                <a:gd name="connsiteY12" fmla="*/ 75996 h 75893"/>
                <a:gd name="connsiteX13" fmla="*/ 103483 w 103213"/>
                <a:gd name="connsiteY13" fmla="*/ 50249 h 75893"/>
                <a:gd name="connsiteX14" fmla="*/ 100780 w 103213"/>
                <a:gd name="connsiteY14" fmla="*/ 48061 h 75893"/>
                <a:gd name="connsiteX15" fmla="*/ 97571 w 103213"/>
                <a:gd name="connsiteY15" fmla="*/ 50922 h 75893"/>
                <a:gd name="connsiteX16" fmla="*/ 79665 w 103213"/>
                <a:gd name="connsiteY16" fmla="*/ 71284 h 75893"/>
                <a:gd name="connsiteX17" fmla="*/ 75441 w 103213"/>
                <a:gd name="connsiteY17" fmla="*/ 65394 h 75893"/>
                <a:gd name="connsiteX18" fmla="*/ 79327 w 103213"/>
                <a:gd name="connsiteY18" fmla="*/ 51763 h 75893"/>
                <a:gd name="connsiteX19" fmla="*/ 88280 w 103213"/>
                <a:gd name="connsiteY19" fmla="*/ 19286 h 75893"/>
                <a:gd name="connsiteX20" fmla="*/ 66319 w 103213"/>
                <a:gd name="connsiteY20" fmla="*/ 102 h 75893"/>
                <a:gd name="connsiteX21" fmla="*/ 37771 w 103213"/>
                <a:gd name="connsiteY21" fmla="*/ 15415 h 75893"/>
                <a:gd name="connsiteX22" fmla="*/ 19696 w 103213"/>
                <a:gd name="connsiteY22" fmla="*/ 102 h 75893"/>
                <a:gd name="connsiteX23" fmla="*/ 6351 w 103213"/>
                <a:gd name="connsiteY23" fmla="*/ 9189 h 75893"/>
                <a:gd name="connsiteX24" fmla="*/ 269 w 103213"/>
                <a:gd name="connsiteY24" fmla="*/ 25848 h 75893"/>
                <a:gd name="connsiteX25" fmla="*/ 3141 w 103213"/>
                <a:gd name="connsiteY25" fmla="*/ 28036 h 75893"/>
                <a:gd name="connsiteX26" fmla="*/ 6857 w 103213"/>
                <a:gd name="connsiteY26" fmla="*/ 22988 h 75893"/>
                <a:gd name="connsiteX27" fmla="*/ 19189 w 103213"/>
                <a:gd name="connsiteY27" fmla="*/ 4814 h 75893"/>
                <a:gd name="connsiteX28" fmla="*/ 24764 w 103213"/>
                <a:gd name="connsiteY28" fmla="*/ 13059 h 75893"/>
                <a:gd name="connsiteX29" fmla="*/ 22061 w 103213"/>
                <a:gd name="connsiteY29" fmla="*/ 27026 h 75893"/>
                <a:gd name="connsiteX30" fmla="*/ 18344 w 103213"/>
                <a:gd name="connsiteY30" fmla="*/ 42171 h 75893"/>
                <a:gd name="connsiteX31" fmla="*/ 12939 w 103213"/>
                <a:gd name="connsiteY31" fmla="*/ 63711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213" h="75893">
                  <a:moveTo>
                    <a:pt x="12939" y="63711"/>
                  </a:moveTo>
                  <a:cubicBezTo>
                    <a:pt x="12263" y="65899"/>
                    <a:pt x="11250" y="70106"/>
                    <a:pt x="11250" y="70611"/>
                  </a:cubicBezTo>
                  <a:cubicBezTo>
                    <a:pt x="11250" y="74313"/>
                    <a:pt x="14290" y="75996"/>
                    <a:pt x="16993" y="75996"/>
                  </a:cubicBezTo>
                  <a:cubicBezTo>
                    <a:pt x="20034" y="75996"/>
                    <a:pt x="22737" y="73808"/>
                    <a:pt x="23581" y="72293"/>
                  </a:cubicBezTo>
                  <a:cubicBezTo>
                    <a:pt x="24426" y="70779"/>
                    <a:pt x="25777" y="65394"/>
                    <a:pt x="26622" y="61860"/>
                  </a:cubicBezTo>
                  <a:cubicBezTo>
                    <a:pt x="27466" y="58663"/>
                    <a:pt x="29325" y="50922"/>
                    <a:pt x="30338" y="46715"/>
                  </a:cubicBezTo>
                  <a:cubicBezTo>
                    <a:pt x="31352" y="43013"/>
                    <a:pt x="32365" y="39311"/>
                    <a:pt x="33210" y="35440"/>
                  </a:cubicBezTo>
                  <a:cubicBezTo>
                    <a:pt x="35068" y="28541"/>
                    <a:pt x="35406" y="27195"/>
                    <a:pt x="40305" y="20295"/>
                  </a:cubicBezTo>
                  <a:cubicBezTo>
                    <a:pt x="45035" y="13564"/>
                    <a:pt x="52974" y="4814"/>
                    <a:pt x="65644" y="4814"/>
                  </a:cubicBezTo>
                  <a:cubicBezTo>
                    <a:pt x="75441" y="4814"/>
                    <a:pt x="75610" y="13396"/>
                    <a:pt x="75610" y="16593"/>
                  </a:cubicBezTo>
                  <a:cubicBezTo>
                    <a:pt x="75610" y="26690"/>
                    <a:pt x="68347" y="45369"/>
                    <a:pt x="65644" y="52436"/>
                  </a:cubicBezTo>
                  <a:cubicBezTo>
                    <a:pt x="63786" y="57148"/>
                    <a:pt x="63110" y="58663"/>
                    <a:pt x="63110" y="61524"/>
                  </a:cubicBezTo>
                  <a:cubicBezTo>
                    <a:pt x="63110" y="70442"/>
                    <a:pt x="70543" y="75996"/>
                    <a:pt x="79158" y="75996"/>
                  </a:cubicBezTo>
                  <a:cubicBezTo>
                    <a:pt x="96050" y="75996"/>
                    <a:pt x="103483" y="52773"/>
                    <a:pt x="103483" y="50249"/>
                  </a:cubicBezTo>
                  <a:cubicBezTo>
                    <a:pt x="103483" y="48061"/>
                    <a:pt x="101287" y="48061"/>
                    <a:pt x="100780" y="48061"/>
                  </a:cubicBezTo>
                  <a:cubicBezTo>
                    <a:pt x="98415" y="48061"/>
                    <a:pt x="98247" y="49071"/>
                    <a:pt x="97571" y="50922"/>
                  </a:cubicBezTo>
                  <a:cubicBezTo>
                    <a:pt x="93686" y="64384"/>
                    <a:pt x="86422" y="71284"/>
                    <a:pt x="79665" y="71284"/>
                  </a:cubicBezTo>
                  <a:cubicBezTo>
                    <a:pt x="76117" y="71284"/>
                    <a:pt x="75441" y="68928"/>
                    <a:pt x="75441" y="65394"/>
                  </a:cubicBezTo>
                  <a:cubicBezTo>
                    <a:pt x="75441" y="61524"/>
                    <a:pt x="76286" y="59336"/>
                    <a:pt x="79327" y="51763"/>
                  </a:cubicBezTo>
                  <a:cubicBezTo>
                    <a:pt x="81354" y="46547"/>
                    <a:pt x="88280" y="28709"/>
                    <a:pt x="88280" y="19286"/>
                  </a:cubicBezTo>
                  <a:cubicBezTo>
                    <a:pt x="88280" y="2962"/>
                    <a:pt x="75273" y="102"/>
                    <a:pt x="66319" y="102"/>
                  </a:cubicBezTo>
                  <a:cubicBezTo>
                    <a:pt x="52299" y="102"/>
                    <a:pt x="42839" y="8684"/>
                    <a:pt x="37771" y="15415"/>
                  </a:cubicBezTo>
                  <a:cubicBezTo>
                    <a:pt x="36588" y="3804"/>
                    <a:pt x="26622" y="102"/>
                    <a:pt x="19696" y="102"/>
                  </a:cubicBezTo>
                  <a:cubicBezTo>
                    <a:pt x="12432" y="102"/>
                    <a:pt x="8547" y="5318"/>
                    <a:pt x="6351" y="9189"/>
                  </a:cubicBezTo>
                  <a:cubicBezTo>
                    <a:pt x="2634" y="15415"/>
                    <a:pt x="269" y="25007"/>
                    <a:pt x="269" y="25848"/>
                  </a:cubicBezTo>
                  <a:cubicBezTo>
                    <a:pt x="269" y="28036"/>
                    <a:pt x="2634" y="28036"/>
                    <a:pt x="3141" y="28036"/>
                  </a:cubicBezTo>
                  <a:cubicBezTo>
                    <a:pt x="5506" y="28036"/>
                    <a:pt x="5675" y="27531"/>
                    <a:pt x="6857" y="22988"/>
                  </a:cubicBezTo>
                  <a:cubicBezTo>
                    <a:pt x="9391" y="13059"/>
                    <a:pt x="12601" y="4814"/>
                    <a:pt x="19189" y="4814"/>
                  </a:cubicBezTo>
                  <a:cubicBezTo>
                    <a:pt x="23581" y="4814"/>
                    <a:pt x="24764" y="8516"/>
                    <a:pt x="24764" y="13059"/>
                  </a:cubicBezTo>
                  <a:cubicBezTo>
                    <a:pt x="24764" y="16256"/>
                    <a:pt x="23243" y="22483"/>
                    <a:pt x="22061" y="27026"/>
                  </a:cubicBezTo>
                  <a:cubicBezTo>
                    <a:pt x="20878" y="31570"/>
                    <a:pt x="19189" y="38469"/>
                    <a:pt x="18344" y="42171"/>
                  </a:cubicBezTo>
                  <a:lnTo>
                    <a:pt x="12939" y="63711"/>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1" name="Freeform: Shape 370">
              <a:extLst>
                <a:ext uri="{FF2B5EF4-FFF2-40B4-BE49-F238E27FC236}">
                  <a16:creationId xmlns:a16="http://schemas.microsoft.com/office/drawing/2014/main" id="{E3544290-66F1-4846-B396-F01241C85501}"/>
                </a:ext>
              </a:extLst>
            </p:cNvPr>
            <p:cNvSpPr/>
            <p:nvPr>
              <p:custDataLst>
                <p:tags r:id="rId150"/>
              </p:custDataLst>
            </p:nvPr>
          </p:nvSpPr>
          <p:spPr>
            <a:xfrm>
              <a:off x="9194110" y="4965357"/>
              <a:ext cx="67691" cy="54450"/>
            </a:xfrm>
            <a:custGeom>
              <a:avLst/>
              <a:gdLst>
                <a:gd name="connsiteX0" fmla="*/ 25251 w 67691"/>
                <a:gd name="connsiteY0" fmla="*/ 33518 h 54450"/>
                <a:gd name="connsiteX1" fmla="*/ 27182 w 67691"/>
                <a:gd name="connsiteY1" fmla="*/ 25345 h 54450"/>
                <a:gd name="connsiteX2" fmla="*/ 28630 w 67691"/>
                <a:gd name="connsiteY2" fmla="*/ 20056 h 54450"/>
                <a:gd name="connsiteX3" fmla="*/ 36955 w 67691"/>
                <a:gd name="connsiteY3" fmla="*/ 8396 h 54450"/>
                <a:gd name="connsiteX4" fmla="*/ 49142 w 67691"/>
                <a:gd name="connsiteY4" fmla="*/ 4189 h 54450"/>
                <a:gd name="connsiteX5" fmla="*/ 60243 w 67691"/>
                <a:gd name="connsiteY5" fmla="*/ 6233 h 54450"/>
                <a:gd name="connsiteX6" fmla="*/ 55055 w 67691"/>
                <a:gd name="connsiteY6" fmla="*/ 13204 h 54450"/>
                <a:gd name="connsiteX7" fmla="*/ 60484 w 67691"/>
                <a:gd name="connsiteY7" fmla="*/ 18133 h 54450"/>
                <a:gd name="connsiteX8" fmla="*/ 67965 w 67691"/>
                <a:gd name="connsiteY8" fmla="*/ 9959 h 54450"/>
                <a:gd name="connsiteX9" fmla="*/ 49383 w 67691"/>
                <a:gd name="connsiteY9" fmla="*/ 103 h 54450"/>
                <a:gd name="connsiteX10" fmla="*/ 30078 w 67691"/>
                <a:gd name="connsiteY10" fmla="*/ 9478 h 54450"/>
                <a:gd name="connsiteX11" fmla="*/ 15719 w 67691"/>
                <a:gd name="connsiteY11" fmla="*/ 103 h 54450"/>
                <a:gd name="connsiteX12" fmla="*/ 4980 w 67691"/>
                <a:gd name="connsiteY12" fmla="*/ 6714 h 54450"/>
                <a:gd name="connsiteX13" fmla="*/ 274 w 67691"/>
                <a:gd name="connsiteY13" fmla="*/ 18613 h 54450"/>
                <a:gd name="connsiteX14" fmla="*/ 2808 w 67691"/>
                <a:gd name="connsiteY14" fmla="*/ 20416 h 54450"/>
                <a:gd name="connsiteX15" fmla="*/ 5825 w 67691"/>
                <a:gd name="connsiteY15" fmla="*/ 17051 h 54450"/>
                <a:gd name="connsiteX16" fmla="*/ 15116 w 67691"/>
                <a:gd name="connsiteY16" fmla="*/ 4189 h 54450"/>
                <a:gd name="connsiteX17" fmla="*/ 20063 w 67691"/>
                <a:gd name="connsiteY17" fmla="*/ 10560 h 54450"/>
                <a:gd name="connsiteX18" fmla="*/ 18132 w 67691"/>
                <a:gd name="connsiteY18" fmla="*/ 19936 h 54450"/>
                <a:gd name="connsiteX19" fmla="*/ 15478 w 67691"/>
                <a:gd name="connsiteY19" fmla="*/ 30754 h 54450"/>
                <a:gd name="connsiteX20" fmla="*/ 12702 w 67691"/>
                <a:gd name="connsiteY20" fmla="*/ 41451 h 54450"/>
                <a:gd name="connsiteX21" fmla="*/ 10651 w 67691"/>
                <a:gd name="connsiteY21" fmla="*/ 50346 h 54450"/>
                <a:gd name="connsiteX22" fmla="*/ 15116 w 67691"/>
                <a:gd name="connsiteY22" fmla="*/ 54553 h 54450"/>
                <a:gd name="connsiteX23" fmla="*/ 20425 w 67691"/>
                <a:gd name="connsiteY23" fmla="*/ 51428 h 54450"/>
                <a:gd name="connsiteX24" fmla="*/ 22476 w 67691"/>
                <a:gd name="connsiteY24" fmla="*/ 44216 h 54450"/>
                <a:gd name="connsiteX25" fmla="*/ 25251 w 67691"/>
                <a:gd name="connsiteY25" fmla="*/ 33518 h 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691" h="54450">
                  <a:moveTo>
                    <a:pt x="25251" y="33518"/>
                  </a:moveTo>
                  <a:cubicBezTo>
                    <a:pt x="25613" y="31715"/>
                    <a:pt x="26820" y="27148"/>
                    <a:pt x="27182" y="25345"/>
                  </a:cubicBezTo>
                  <a:cubicBezTo>
                    <a:pt x="27664" y="23542"/>
                    <a:pt x="28147" y="21618"/>
                    <a:pt x="28630" y="20056"/>
                  </a:cubicBezTo>
                  <a:cubicBezTo>
                    <a:pt x="29112" y="18012"/>
                    <a:pt x="32974" y="11762"/>
                    <a:pt x="36955" y="8396"/>
                  </a:cubicBezTo>
                  <a:cubicBezTo>
                    <a:pt x="41179" y="5031"/>
                    <a:pt x="44919" y="4189"/>
                    <a:pt x="49142" y="4189"/>
                  </a:cubicBezTo>
                  <a:cubicBezTo>
                    <a:pt x="50590" y="4189"/>
                    <a:pt x="56382" y="4189"/>
                    <a:pt x="60243" y="6233"/>
                  </a:cubicBezTo>
                  <a:cubicBezTo>
                    <a:pt x="55055" y="8036"/>
                    <a:pt x="55055" y="13084"/>
                    <a:pt x="55055" y="13204"/>
                  </a:cubicBezTo>
                  <a:cubicBezTo>
                    <a:pt x="55055" y="15248"/>
                    <a:pt x="56503" y="18133"/>
                    <a:pt x="60484" y="18133"/>
                  </a:cubicBezTo>
                  <a:cubicBezTo>
                    <a:pt x="63863" y="18133"/>
                    <a:pt x="67965" y="15248"/>
                    <a:pt x="67965" y="9959"/>
                  </a:cubicBezTo>
                  <a:cubicBezTo>
                    <a:pt x="67965" y="1064"/>
                    <a:pt x="55296" y="103"/>
                    <a:pt x="49383" y="103"/>
                  </a:cubicBezTo>
                  <a:cubicBezTo>
                    <a:pt x="46488" y="103"/>
                    <a:pt x="38283" y="103"/>
                    <a:pt x="30078" y="9478"/>
                  </a:cubicBezTo>
                  <a:cubicBezTo>
                    <a:pt x="28630" y="3108"/>
                    <a:pt x="21631" y="103"/>
                    <a:pt x="15719" y="103"/>
                  </a:cubicBezTo>
                  <a:cubicBezTo>
                    <a:pt x="11616" y="103"/>
                    <a:pt x="8117" y="2026"/>
                    <a:pt x="4980" y="6714"/>
                  </a:cubicBezTo>
                  <a:cubicBezTo>
                    <a:pt x="1843" y="11762"/>
                    <a:pt x="274" y="18012"/>
                    <a:pt x="274" y="18613"/>
                  </a:cubicBezTo>
                  <a:cubicBezTo>
                    <a:pt x="274" y="20416"/>
                    <a:pt x="2084" y="20416"/>
                    <a:pt x="2808" y="20416"/>
                  </a:cubicBezTo>
                  <a:cubicBezTo>
                    <a:pt x="4859" y="20416"/>
                    <a:pt x="4980" y="20056"/>
                    <a:pt x="5825" y="17051"/>
                  </a:cubicBezTo>
                  <a:cubicBezTo>
                    <a:pt x="7755" y="9719"/>
                    <a:pt x="10651" y="4189"/>
                    <a:pt x="15116" y="4189"/>
                  </a:cubicBezTo>
                  <a:cubicBezTo>
                    <a:pt x="19218" y="4189"/>
                    <a:pt x="20063" y="8036"/>
                    <a:pt x="20063" y="10560"/>
                  </a:cubicBezTo>
                  <a:cubicBezTo>
                    <a:pt x="20063" y="12243"/>
                    <a:pt x="18856" y="16810"/>
                    <a:pt x="18132" y="19936"/>
                  </a:cubicBezTo>
                  <a:cubicBezTo>
                    <a:pt x="17288" y="23181"/>
                    <a:pt x="16081" y="28109"/>
                    <a:pt x="15478" y="30754"/>
                  </a:cubicBezTo>
                  <a:lnTo>
                    <a:pt x="12702" y="41451"/>
                  </a:lnTo>
                  <a:cubicBezTo>
                    <a:pt x="11978" y="44456"/>
                    <a:pt x="10651" y="49745"/>
                    <a:pt x="10651" y="50346"/>
                  </a:cubicBezTo>
                  <a:cubicBezTo>
                    <a:pt x="10651" y="52990"/>
                    <a:pt x="12823" y="54553"/>
                    <a:pt x="15116" y="54553"/>
                  </a:cubicBezTo>
                  <a:cubicBezTo>
                    <a:pt x="17046" y="54553"/>
                    <a:pt x="19218" y="53471"/>
                    <a:pt x="20425" y="51428"/>
                  </a:cubicBezTo>
                  <a:cubicBezTo>
                    <a:pt x="20907" y="50466"/>
                    <a:pt x="21873" y="46620"/>
                    <a:pt x="22476" y="44216"/>
                  </a:cubicBezTo>
                  <a:lnTo>
                    <a:pt x="25251" y="33518"/>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2" name="Freeform: Shape 371">
              <a:extLst>
                <a:ext uri="{FF2B5EF4-FFF2-40B4-BE49-F238E27FC236}">
                  <a16:creationId xmlns:a16="http://schemas.microsoft.com/office/drawing/2014/main" id="{0930E7C6-6D56-4DBC-B983-8F6E79A2CB68}"/>
                </a:ext>
              </a:extLst>
            </p:cNvPr>
            <p:cNvSpPr/>
            <p:nvPr>
              <p:custDataLst>
                <p:tags r:id="rId151"/>
              </p:custDataLst>
            </p:nvPr>
          </p:nvSpPr>
          <p:spPr>
            <a:xfrm>
              <a:off x="9071775" y="5066904"/>
              <a:ext cx="155074" cy="75893"/>
            </a:xfrm>
            <a:custGeom>
              <a:avLst/>
              <a:gdLst>
                <a:gd name="connsiteX0" fmla="*/ 65644 w 155074"/>
                <a:gd name="connsiteY0" fmla="*/ 60688 h 75893"/>
                <a:gd name="connsiteX1" fmla="*/ 63279 w 155074"/>
                <a:gd name="connsiteY1" fmla="*/ 70617 h 75893"/>
                <a:gd name="connsiteX2" fmla="*/ 69022 w 155074"/>
                <a:gd name="connsiteY2" fmla="*/ 76002 h 75893"/>
                <a:gd name="connsiteX3" fmla="*/ 75610 w 155074"/>
                <a:gd name="connsiteY3" fmla="*/ 72299 h 75893"/>
                <a:gd name="connsiteX4" fmla="*/ 78651 w 155074"/>
                <a:gd name="connsiteY4" fmla="*/ 61866 h 75893"/>
                <a:gd name="connsiteX5" fmla="*/ 82367 w 155074"/>
                <a:gd name="connsiteY5" fmla="*/ 46721 h 75893"/>
                <a:gd name="connsiteX6" fmla="*/ 85239 w 155074"/>
                <a:gd name="connsiteY6" fmla="*/ 35446 h 75893"/>
                <a:gd name="connsiteX7" fmla="*/ 90476 w 155074"/>
                <a:gd name="connsiteY7" fmla="*/ 22657 h 75893"/>
                <a:gd name="connsiteX8" fmla="*/ 117504 w 155074"/>
                <a:gd name="connsiteY8" fmla="*/ 4820 h 75893"/>
                <a:gd name="connsiteX9" fmla="*/ 127471 w 155074"/>
                <a:gd name="connsiteY9" fmla="*/ 16599 h 75893"/>
                <a:gd name="connsiteX10" fmla="*/ 117504 w 155074"/>
                <a:gd name="connsiteY10" fmla="*/ 52443 h 75893"/>
                <a:gd name="connsiteX11" fmla="*/ 114970 w 155074"/>
                <a:gd name="connsiteY11" fmla="*/ 61530 h 75893"/>
                <a:gd name="connsiteX12" fmla="*/ 131018 w 155074"/>
                <a:gd name="connsiteY12" fmla="*/ 76002 h 75893"/>
                <a:gd name="connsiteX13" fmla="*/ 155344 w 155074"/>
                <a:gd name="connsiteY13" fmla="*/ 50255 h 75893"/>
                <a:gd name="connsiteX14" fmla="*/ 152641 w 155074"/>
                <a:gd name="connsiteY14" fmla="*/ 48067 h 75893"/>
                <a:gd name="connsiteX15" fmla="*/ 149431 w 155074"/>
                <a:gd name="connsiteY15" fmla="*/ 50928 h 75893"/>
                <a:gd name="connsiteX16" fmla="*/ 131525 w 155074"/>
                <a:gd name="connsiteY16" fmla="*/ 71290 h 75893"/>
                <a:gd name="connsiteX17" fmla="*/ 127302 w 155074"/>
                <a:gd name="connsiteY17" fmla="*/ 65400 h 75893"/>
                <a:gd name="connsiteX18" fmla="*/ 131187 w 155074"/>
                <a:gd name="connsiteY18" fmla="*/ 51769 h 75893"/>
                <a:gd name="connsiteX19" fmla="*/ 140140 w 155074"/>
                <a:gd name="connsiteY19" fmla="*/ 19292 h 75893"/>
                <a:gd name="connsiteX20" fmla="*/ 133890 w 155074"/>
                <a:gd name="connsiteY20" fmla="*/ 4651 h 75893"/>
                <a:gd name="connsiteX21" fmla="*/ 118180 w 155074"/>
                <a:gd name="connsiteY21" fmla="*/ 108 h 75893"/>
                <a:gd name="connsiteX22" fmla="*/ 88280 w 155074"/>
                <a:gd name="connsiteY22" fmla="*/ 17104 h 75893"/>
                <a:gd name="connsiteX23" fmla="*/ 66319 w 155074"/>
                <a:gd name="connsiteY23" fmla="*/ 108 h 75893"/>
                <a:gd name="connsiteX24" fmla="*/ 37771 w 155074"/>
                <a:gd name="connsiteY24" fmla="*/ 15421 h 75893"/>
                <a:gd name="connsiteX25" fmla="*/ 19696 w 155074"/>
                <a:gd name="connsiteY25" fmla="*/ 108 h 75893"/>
                <a:gd name="connsiteX26" fmla="*/ 6351 w 155074"/>
                <a:gd name="connsiteY26" fmla="*/ 9195 h 75893"/>
                <a:gd name="connsiteX27" fmla="*/ 269 w 155074"/>
                <a:gd name="connsiteY27" fmla="*/ 25854 h 75893"/>
                <a:gd name="connsiteX28" fmla="*/ 3141 w 155074"/>
                <a:gd name="connsiteY28" fmla="*/ 28042 h 75893"/>
                <a:gd name="connsiteX29" fmla="*/ 6857 w 155074"/>
                <a:gd name="connsiteY29" fmla="*/ 22994 h 75893"/>
                <a:gd name="connsiteX30" fmla="*/ 19189 w 155074"/>
                <a:gd name="connsiteY30" fmla="*/ 4820 h 75893"/>
                <a:gd name="connsiteX31" fmla="*/ 24764 w 155074"/>
                <a:gd name="connsiteY31" fmla="*/ 13065 h 75893"/>
                <a:gd name="connsiteX32" fmla="*/ 22061 w 155074"/>
                <a:gd name="connsiteY32" fmla="*/ 27032 h 75893"/>
                <a:gd name="connsiteX33" fmla="*/ 18344 w 155074"/>
                <a:gd name="connsiteY33" fmla="*/ 42178 h 75893"/>
                <a:gd name="connsiteX34" fmla="*/ 12939 w 155074"/>
                <a:gd name="connsiteY34" fmla="*/ 63717 h 75893"/>
                <a:gd name="connsiteX35" fmla="*/ 11250 w 155074"/>
                <a:gd name="connsiteY35" fmla="*/ 70617 h 75893"/>
                <a:gd name="connsiteX36" fmla="*/ 16993 w 155074"/>
                <a:gd name="connsiteY36" fmla="*/ 76002 h 75893"/>
                <a:gd name="connsiteX37" fmla="*/ 23581 w 155074"/>
                <a:gd name="connsiteY37" fmla="*/ 72299 h 75893"/>
                <a:gd name="connsiteX38" fmla="*/ 26622 w 155074"/>
                <a:gd name="connsiteY38" fmla="*/ 61866 h 75893"/>
                <a:gd name="connsiteX39" fmla="*/ 30338 w 155074"/>
                <a:gd name="connsiteY39" fmla="*/ 46721 h 75893"/>
                <a:gd name="connsiteX40" fmla="*/ 33210 w 155074"/>
                <a:gd name="connsiteY40" fmla="*/ 35446 h 75893"/>
                <a:gd name="connsiteX41" fmla="*/ 40305 w 155074"/>
                <a:gd name="connsiteY41" fmla="*/ 20301 h 75893"/>
                <a:gd name="connsiteX42" fmla="*/ 65644 w 155074"/>
                <a:gd name="connsiteY42" fmla="*/ 4820 h 75893"/>
                <a:gd name="connsiteX43" fmla="*/ 75610 w 155074"/>
                <a:gd name="connsiteY43" fmla="*/ 16599 h 75893"/>
                <a:gd name="connsiteX44" fmla="*/ 72739 w 155074"/>
                <a:gd name="connsiteY44" fmla="*/ 32417 h 75893"/>
                <a:gd name="connsiteX45" fmla="*/ 65644 w 155074"/>
                <a:gd name="connsiteY45" fmla="*/ 60688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74" h="75893">
                  <a:moveTo>
                    <a:pt x="65644" y="60688"/>
                  </a:moveTo>
                  <a:cubicBezTo>
                    <a:pt x="64799" y="64054"/>
                    <a:pt x="63279" y="69775"/>
                    <a:pt x="63279" y="70617"/>
                  </a:cubicBezTo>
                  <a:cubicBezTo>
                    <a:pt x="63279" y="74319"/>
                    <a:pt x="66319" y="76002"/>
                    <a:pt x="69022" y="76002"/>
                  </a:cubicBezTo>
                  <a:cubicBezTo>
                    <a:pt x="72063" y="76002"/>
                    <a:pt x="74766" y="73814"/>
                    <a:pt x="75610" y="72299"/>
                  </a:cubicBezTo>
                  <a:cubicBezTo>
                    <a:pt x="76455" y="70785"/>
                    <a:pt x="77806" y="65400"/>
                    <a:pt x="78651" y="61866"/>
                  </a:cubicBezTo>
                  <a:cubicBezTo>
                    <a:pt x="79496" y="58669"/>
                    <a:pt x="81354" y="50928"/>
                    <a:pt x="82367" y="46721"/>
                  </a:cubicBezTo>
                  <a:cubicBezTo>
                    <a:pt x="83381" y="43019"/>
                    <a:pt x="84395" y="39317"/>
                    <a:pt x="85239" y="35446"/>
                  </a:cubicBezTo>
                  <a:cubicBezTo>
                    <a:pt x="87097" y="28210"/>
                    <a:pt x="87097" y="27874"/>
                    <a:pt x="90476" y="22657"/>
                  </a:cubicBezTo>
                  <a:cubicBezTo>
                    <a:pt x="95882" y="14412"/>
                    <a:pt x="104328" y="4820"/>
                    <a:pt x="117504" y="4820"/>
                  </a:cubicBezTo>
                  <a:cubicBezTo>
                    <a:pt x="126964" y="4820"/>
                    <a:pt x="127471" y="12560"/>
                    <a:pt x="127471" y="16599"/>
                  </a:cubicBezTo>
                  <a:cubicBezTo>
                    <a:pt x="127471" y="26696"/>
                    <a:pt x="120207" y="45375"/>
                    <a:pt x="117504" y="52443"/>
                  </a:cubicBezTo>
                  <a:cubicBezTo>
                    <a:pt x="115646" y="57154"/>
                    <a:pt x="114970" y="58669"/>
                    <a:pt x="114970" y="61530"/>
                  </a:cubicBezTo>
                  <a:cubicBezTo>
                    <a:pt x="114970" y="70448"/>
                    <a:pt x="122403" y="76002"/>
                    <a:pt x="131018" y="76002"/>
                  </a:cubicBezTo>
                  <a:cubicBezTo>
                    <a:pt x="147911" y="76002"/>
                    <a:pt x="155344" y="52779"/>
                    <a:pt x="155344" y="50255"/>
                  </a:cubicBezTo>
                  <a:cubicBezTo>
                    <a:pt x="155344" y="48067"/>
                    <a:pt x="153148" y="48067"/>
                    <a:pt x="152641" y="48067"/>
                  </a:cubicBezTo>
                  <a:cubicBezTo>
                    <a:pt x="150276" y="48067"/>
                    <a:pt x="150107" y="49077"/>
                    <a:pt x="149431" y="50928"/>
                  </a:cubicBezTo>
                  <a:cubicBezTo>
                    <a:pt x="145546" y="64390"/>
                    <a:pt x="138282" y="71290"/>
                    <a:pt x="131525" y="71290"/>
                  </a:cubicBezTo>
                  <a:cubicBezTo>
                    <a:pt x="127978" y="71290"/>
                    <a:pt x="127302" y="68934"/>
                    <a:pt x="127302" y="65400"/>
                  </a:cubicBezTo>
                  <a:cubicBezTo>
                    <a:pt x="127302" y="61530"/>
                    <a:pt x="128146" y="59342"/>
                    <a:pt x="131187" y="51769"/>
                  </a:cubicBezTo>
                  <a:cubicBezTo>
                    <a:pt x="133214" y="46553"/>
                    <a:pt x="140140" y="28715"/>
                    <a:pt x="140140" y="19292"/>
                  </a:cubicBezTo>
                  <a:cubicBezTo>
                    <a:pt x="140140" y="16599"/>
                    <a:pt x="140140" y="9531"/>
                    <a:pt x="133890" y="4651"/>
                  </a:cubicBezTo>
                  <a:cubicBezTo>
                    <a:pt x="131018" y="2464"/>
                    <a:pt x="126119" y="108"/>
                    <a:pt x="118180" y="108"/>
                  </a:cubicBezTo>
                  <a:cubicBezTo>
                    <a:pt x="102976" y="108"/>
                    <a:pt x="93686" y="10036"/>
                    <a:pt x="88280" y="17104"/>
                  </a:cubicBezTo>
                  <a:cubicBezTo>
                    <a:pt x="86928" y="2800"/>
                    <a:pt x="74935" y="108"/>
                    <a:pt x="66319" y="108"/>
                  </a:cubicBezTo>
                  <a:cubicBezTo>
                    <a:pt x="52299" y="108"/>
                    <a:pt x="42839" y="8690"/>
                    <a:pt x="37771" y="15421"/>
                  </a:cubicBezTo>
                  <a:cubicBezTo>
                    <a:pt x="36588" y="3810"/>
                    <a:pt x="26622" y="108"/>
                    <a:pt x="19696" y="108"/>
                  </a:cubicBezTo>
                  <a:cubicBezTo>
                    <a:pt x="12432" y="108"/>
                    <a:pt x="8547" y="5324"/>
                    <a:pt x="6351" y="9195"/>
                  </a:cubicBezTo>
                  <a:cubicBezTo>
                    <a:pt x="2634" y="15421"/>
                    <a:pt x="269" y="25013"/>
                    <a:pt x="269" y="25854"/>
                  </a:cubicBezTo>
                  <a:cubicBezTo>
                    <a:pt x="269" y="28042"/>
                    <a:pt x="2634" y="28042"/>
                    <a:pt x="3141" y="28042"/>
                  </a:cubicBezTo>
                  <a:cubicBezTo>
                    <a:pt x="5506" y="28042"/>
                    <a:pt x="5675" y="27537"/>
                    <a:pt x="6857" y="22994"/>
                  </a:cubicBezTo>
                  <a:cubicBezTo>
                    <a:pt x="9391" y="13065"/>
                    <a:pt x="12601" y="4820"/>
                    <a:pt x="19189" y="4820"/>
                  </a:cubicBezTo>
                  <a:cubicBezTo>
                    <a:pt x="23581" y="4820"/>
                    <a:pt x="24764" y="8522"/>
                    <a:pt x="24764" y="13065"/>
                  </a:cubicBezTo>
                  <a:cubicBezTo>
                    <a:pt x="24764" y="16263"/>
                    <a:pt x="23243" y="22489"/>
                    <a:pt x="22061" y="27032"/>
                  </a:cubicBezTo>
                  <a:cubicBezTo>
                    <a:pt x="20878" y="31576"/>
                    <a:pt x="19189" y="38475"/>
                    <a:pt x="18344" y="42178"/>
                  </a:cubicBezTo>
                  <a:lnTo>
                    <a:pt x="12939" y="63717"/>
                  </a:lnTo>
                  <a:cubicBezTo>
                    <a:pt x="12263" y="65905"/>
                    <a:pt x="11250" y="70112"/>
                    <a:pt x="11250" y="70617"/>
                  </a:cubicBezTo>
                  <a:cubicBezTo>
                    <a:pt x="11250" y="74319"/>
                    <a:pt x="14290" y="76002"/>
                    <a:pt x="16993" y="76002"/>
                  </a:cubicBezTo>
                  <a:cubicBezTo>
                    <a:pt x="20034" y="76002"/>
                    <a:pt x="22737" y="73814"/>
                    <a:pt x="23581" y="72299"/>
                  </a:cubicBezTo>
                  <a:cubicBezTo>
                    <a:pt x="24426" y="70785"/>
                    <a:pt x="25777" y="65400"/>
                    <a:pt x="26622" y="61866"/>
                  </a:cubicBezTo>
                  <a:cubicBezTo>
                    <a:pt x="27466" y="58669"/>
                    <a:pt x="29325" y="50928"/>
                    <a:pt x="30338" y="46721"/>
                  </a:cubicBezTo>
                  <a:cubicBezTo>
                    <a:pt x="31352" y="43019"/>
                    <a:pt x="32365" y="39317"/>
                    <a:pt x="33210" y="35446"/>
                  </a:cubicBezTo>
                  <a:cubicBezTo>
                    <a:pt x="35068" y="28547"/>
                    <a:pt x="35406" y="27201"/>
                    <a:pt x="40305" y="20301"/>
                  </a:cubicBezTo>
                  <a:cubicBezTo>
                    <a:pt x="45035" y="13570"/>
                    <a:pt x="52974" y="4820"/>
                    <a:pt x="65644" y="4820"/>
                  </a:cubicBezTo>
                  <a:cubicBezTo>
                    <a:pt x="75441" y="4820"/>
                    <a:pt x="75610" y="13402"/>
                    <a:pt x="75610" y="16599"/>
                  </a:cubicBezTo>
                  <a:cubicBezTo>
                    <a:pt x="75610" y="20806"/>
                    <a:pt x="75104" y="22994"/>
                    <a:pt x="72739" y="32417"/>
                  </a:cubicBezTo>
                  <a:lnTo>
                    <a:pt x="65644" y="60688"/>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3" name="Freeform: Shape 372">
              <a:extLst>
                <a:ext uri="{FF2B5EF4-FFF2-40B4-BE49-F238E27FC236}">
                  <a16:creationId xmlns:a16="http://schemas.microsoft.com/office/drawing/2014/main" id="{1A8FC71A-BE41-4027-9983-1704236AE850}"/>
                </a:ext>
              </a:extLst>
            </p:cNvPr>
            <p:cNvSpPr/>
            <p:nvPr>
              <p:custDataLst>
                <p:tags r:id="rId152"/>
              </p:custDataLst>
            </p:nvPr>
          </p:nvSpPr>
          <p:spPr>
            <a:xfrm>
              <a:off x="9246061" y="5112027"/>
              <a:ext cx="84463" cy="54450"/>
            </a:xfrm>
            <a:custGeom>
              <a:avLst/>
              <a:gdLst>
                <a:gd name="connsiteX0" fmla="*/ 12825 w 84463"/>
                <a:gd name="connsiteY0" fmla="*/ 41457 h 54450"/>
                <a:gd name="connsiteX1" fmla="*/ 10774 w 84463"/>
                <a:gd name="connsiteY1" fmla="*/ 50352 h 54450"/>
                <a:gd name="connsiteX2" fmla="*/ 15238 w 84463"/>
                <a:gd name="connsiteY2" fmla="*/ 54559 h 54450"/>
                <a:gd name="connsiteX3" fmla="*/ 21030 w 84463"/>
                <a:gd name="connsiteY3" fmla="*/ 50592 h 54450"/>
                <a:gd name="connsiteX4" fmla="*/ 23323 w 84463"/>
                <a:gd name="connsiteY4" fmla="*/ 41217 h 54450"/>
                <a:gd name="connsiteX5" fmla="*/ 27667 w 84463"/>
                <a:gd name="connsiteY5" fmla="*/ 24269 h 54450"/>
                <a:gd name="connsiteX6" fmla="*/ 52644 w 84463"/>
                <a:gd name="connsiteY6" fmla="*/ 4196 h 54450"/>
                <a:gd name="connsiteX7" fmla="*/ 61090 w 84463"/>
                <a:gd name="connsiteY7" fmla="*/ 12850 h 54450"/>
                <a:gd name="connsiteX8" fmla="*/ 53247 w 84463"/>
                <a:gd name="connsiteY8" fmla="*/ 38933 h 54450"/>
                <a:gd name="connsiteX9" fmla="*/ 52040 w 84463"/>
                <a:gd name="connsiteY9" fmla="*/ 43981 h 54450"/>
                <a:gd name="connsiteX10" fmla="*/ 65192 w 84463"/>
                <a:gd name="connsiteY10" fmla="*/ 54559 h 54450"/>
                <a:gd name="connsiteX11" fmla="*/ 84739 w 84463"/>
                <a:gd name="connsiteY11" fmla="*/ 35928 h 54450"/>
                <a:gd name="connsiteX12" fmla="*/ 82206 w 84463"/>
                <a:gd name="connsiteY12" fmla="*/ 34245 h 54450"/>
                <a:gd name="connsiteX13" fmla="*/ 79310 w 84463"/>
                <a:gd name="connsiteY13" fmla="*/ 37010 h 54450"/>
                <a:gd name="connsiteX14" fmla="*/ 65675 w 84463"/>
                <a:gd name="connsiteY14" fmla="*/ 50472 h 54450"/>
                <a:gd name="connsiteX15" fmla="*/ 62055 w 84463"/>
                <a:gd name="connsiteY15" fmla="*/ 45905 h 54450"/>
                <a:gd name="connsiteX16" fmla="*/ 63624 w 84463"/>
                <a:gd name="connsiteY16" fmla="*/ 39534 h 54450"/>
                <a:gd name="connsiteX17" fmla="*/ 71225 w 84463"/>
                <a:gd name="connsiteY17" fmla="*/ 14412 h 54450"/>
                <a:gd name="connsiteX18" fmla="*/ 53367 w 84463"/>
                <a:gd name="connsiteY18" fmla="*/ 109 h 54450"/>
                <a:gd name="connsiteX19" fmla="*/ 30562 w 84463"/>
                <a:gd name="connsiteY19" fmla="*/ 12008 h 54450"/>
                <a:gd name="connsiteX20" fmla="*/ 15842 w 84463"/>
                <a:gd name="connsiteY20" fmla="*/ 109 h 54450"/>
                <a:gd name="connsiteX21" fmla="*/ 276 w 84463"/>
                <a:gd name="connsiteY21" fmla="*/ 18740 h 54450"/>
                <a:gd name="connsiteX22" fmla="*/ 2810 w 84463"/>
                <a:gd name="connsiteY22" fmla="*/ 20422 h 54450"/>
                <a:gd name="connsiteX23" fmla="*/ 5586 w 84463"/>
                <a:gd name="connsiteY23" fmla="*/ 18139 h 54450"/>
                <a:gd name="connsiteX24" fmla="*/ 15238 w 84463"/>
                <a:gd name="connsiteY24" fmla="*/ 4196 h 54450"/>
                <a:gd name="connsiteX25" fmla="*/ 20186 w 84463"/>
                <a:gd name="connsiteY25" fmla="*/ 10566 h 54450"/>
                <a:gd name="connsiteX26" fmla="*/ 18255 w 84463"/>
                <a:gd name="connsiteY26" fmla="*/ 19942 h 54450"/>
                <a:gd name="connsiteX27" fmla="*/ 15600 w 84463"/>
                <a:gd name="connsiteY27" fmla="*/ 30760 h 54450"/>
                <a:gd name="connsiteX28" fmla="*/ 12825 w 84463"/>
                <a:gd name="connsiteY28" fmla="*/ 41457 h 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463" h="54450">
                  <a:moveTo>
                    <a:pt x="12825" y="41457"/>
                  </a:moveTo>
                  <a:cubicBezTo>
                    <a:pt x="12101" y="44462"/>
                    <a:pt x="10774" y="49751"/>
                    <a:pt x="10774" y="50352"/>
                  </a:cubicBezTo>
                  <a:cubicBezTo>
                    <a:pt x="10774" y="52996"/>
                    <a:pt x="12946" y="54559"/>
                    <a:pt x="15238" y="54559"/>
                  </a:cubicBezTo>
                  <a:cubicBezTo>
                    <a:pt x="17048" y="54559"/>
                    <a:pt x="19703" y="53597"/>
                    <a:pt x="21030" y="50592"/>
                  </a:cubicBezTo>
                  <a:cubicBezTo>
                    <a:pt x="21151" y="49991"/>
                    <a:pt x="22599" y="44342"/>
                    <a:pt x="23323" y="41217"/>
                  </a:cubicBezTo>
                  <a:cubicBezTo>
                    <a:pt x="27425" y="24990"/>
                    <a:pt x="27425" y="24750"/>
                    <a:pt x="27667" y="24269"/>
                  </a:cubicBezTo>
                  <a:cubicBezTo>
                    <a:pt x="29235" y="21023"/>
                    <a:pt x="37923" y="4196"/>
                    <a:pt x="52644" y="4196"/>
                  </a:cubicBezTo>
                  <a:cubicBezTo>
                    <a:pt x="58556" y="4196"/>
                    <a:pt x="61090" y="7441"/>
                    <a:pt x="61090" y="12850"/>
                  </a:cubicBezTo>
                  <a:cubicBezTo>
                    <a:pt x="61090" y="19701"/>
                    <a:pt x="56022" y="32082"/>
                    <a:pt x="53247" y="38933"/>
                  </a:cubicBezTo>
                  <a:cubicBezTo>
                    <a:pt x="52644" y="40376"/>
                    <a:pt x="52040" y="41938"/>
                    <a:pt x="52040" y="43981"/>
                  </a:cubicBezTo>
                  <a:cubicBezTo>
                    <a:pt x="52040" y="50232"/>
                    <a:pt x="58073" y="54559"/>
                    <a:pt x="65192" y="54559"/>
                  </a:cubicBezTo>
                  <a:cubicBezTo>
                    <a:pt x="78103" y="54559"/>
                    <a:pt x="84739" y="38933"/>
                    <a:pt x="84739" y="35928"/>
                  </a:cubicBezTo>
                  <a:cubicBezTo>
                    <a:pt x="84739" y="34245"/>
                    <a:pt x="82688" y="34245"/>
                    <a:pt x="82206" y="34245"/>
                  </a:cubicBezTo>
                  <a:cubicBezTo>
                    <a:pt x="80154" y="34245"/>
                    <a:pt x="80034" y="34726"/>
                    <a:pt x="79310" y="37010"/>
                  </a:cubicBezTo>
                  <a:cubicBezTo>
                    <a:pt x="77017" y="44222"/>
                    <a:pt x="71467" y="50472"/>
                    <a:pt x="65675" y="50472"/>
                  </a:cubicBezTo>
                  <a:cubicBezTo>
                    <a:pt x="62900" y="50472"/>
                    <a:pt x="62055" y="48549"/>
                    <a:pt x="62055" y="45905"/>
                  </a:cubicBezTo>
                  <a:cubicBezTo>
                    <a:pt x="62055" y="43381"/>
                    <a:pt x="62538" y="42179"/>
                    <a:pt x="63624" y="39534"/>
                  </a:cubicBezTo>
                  <a:cubicBezTo>
                    <a:pt x="65675" y="34726"/>
                    <a:pt x="71225" y="21023"/>
                    <a:pt x="71225" y="14412"/>
                  </a:cubicBezTo>
                  <a:cubicBezTo>
                    <a:pt x="71225" y="5518"/>
                    <a:pt x="64830" y="109"/>
                    <a:pt x="53367" y="109"/>
                  </a:cubicBezTo>
                  <a:cubicBezTo>
                    <a:pt x="42387" y="109"/>
                    <a:pt x="34786" y="6720"/>
                    <a:pt x="30562" y="12008"/>
                  </a:cubicBezTo>
                  <a:cubicBezTo>
                    <a:pt x="29959" y="2152"/>
                    <a:pt x="20306" y="109"/>
                    <a:pt x="15842" y="109"/>
                  </a:cubicBezTo>
                  <a:cubicBezTo>
                    <a:pt x="3776" y="109"/>
                    <a:pt x="276" y="18499"/>
                    <a:pt x="276" y="18740"/>
                  </a:cubicBezTo>
                  <a:cubicBezTo>
                    <a:pt x="276" y="20422"/>
                    <a:pt x="2207" y="20422"/>
                    <a:pt x="2810" y="20422"/>
                  </a:cubicBezTo>
                  <a:cubicBezTo>
                    <a:pt x="4862" y="20422"/>
                    <a:pt x="5103" y="19701"/>
                    <a:pt x="5586" y="18139"/>
                  </a:cubicBezTo>
                  <a:cubicBezTo>
                    <a:pt x="7395" y="11167"/>
                    <a:pt x="10171" y="4196"/>
                    <a:pt x="15238" y="4196"/>
                  </a:cubicBezTo>
                  <a:cubicBezTo>
                    <a:pt x="19341" y="4196"/>
                    <a:pt x="20186" y="8042"/>
                    <a:pt x="20186" y="10566"/>
                  </a:cubicBezTo>
                  <a:cubicBezTo>
                    <a:pt x="20186" y="12249"/>
                    <a:pt x="18979" y="16816"/>
                    <a:pt x="18255" y="19942"/>
                  </a:cubicBezTo>
                  <a:cubicBezTo>
                    <a:pt x="17410" y="23187"/>
                    <a:pt x="16204" y="28115"/>
                    <a:pt x="15600" y="30760"/>
                  </a:cubicBezTo>
                  <a:lnTo>
                    <a:pt x="12825" y="41457"/>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4" name="Freeform: Shape 373">
              <a:extLst>
                <a:ext uri="{FF2B5EF4-FFF2-40B4-BE49-F238E27FC236}">
                  <a16:creationId xmlns:a16="http://schemas.microsoft.com/office/drawing/2014/main" id="{ADA16BFE-59B4-4CFD-99EF-473FDC0861FF}"/>
                </a:ext>
              </a:extLst>
            </p:cNvPr>
            <p:cNvSpPr/>
            <p:nvPr>
              <p:custDataLst>
                <p:tags r:id="rId153"/>
              </p:custDataLst>
            </p:nvPr>
          </p:nvSpPr>
          <p:spPr>
            <a:xfrm>
              <a:off x="9355839" y="5122484"/>
              <a:ext cx="69018" cy="109381"/>
            </a:xfrm>
            <a:custGeom>
              <a:avLst/>
              <a:gdLst>
                <a:gd name="connsiteX0" fmla="*/ 43236 w 69018"/>
                <a:gd name="connsiteY0" fmla="*/ 38454 h 109381"/>
                <a:gd name="connsiteX1" fmla="*/ 56750 w 69018"/>
                <a:gd name="connsiteY1" fmla="*/ 38454 h 109381"/>
                <a:gd name="connsiteX2" fmla="*/ 60008 w 69018"/>
                <a:gd name="connsiteY2" fmla="*/ 37853 h 109381"/>
                <a:gd name="connsiteX3" fmla="*/ 60974 w 69018"/>
                <a:gd name="connsiteY3" fmla="*/ 35089 h 109381"/>
                <a:gd name="connsiteX4" fmla="*/ 57112 w 69018"/>
                <a:gd name="connsiteY4" fmla="*/ 33045 h 109381"/>
                <a:gd name="connsiteX5" fmla="*/ 44202 w 69018"/>
                <a:gd name="connsiteY5" fmla="*/ 33045 h 109381"/>
                <a:gd name="connsiteX6" fmla="*/ 49631 w 69018"/>
                <a:gd name="connsiteY6" fmla="*/ 7082 h 109381"/>
                <a:gd name="connsiteX7" fmla="*/ 55423 w 69018"/>
                <a:gd name="connsiteY7" fmla="*/ 4197 h 109381"/>
                <a:gd name="connsiteX8" fmla="*/ 61336 w 69018"/>
                <a:gd name="connsiteY8" fmla="*/ 5520 h 109381"/>
                <a:gd name="connsiteX9" fmla="*/ 56509 w 69018"/>
                <a:gd name="connsiteY9" fmla="*/ 12371 h 109381"/>
                <a:gd name="connsiteX10" fmla="*/ 61818 w 69018"/>
                <a:gd name="connsiteY10" fmla="*/ 17299 h 109381"/>
                <a:gd name="connsiteX11" fmla="*/ 69299 w 69018"/>
                <a:gd name="connsiteY11" fmla="*/ 9366 h 109381"/>
                <a:gd name="connsiteX12" fmla="*/ 55544 w 69018"/>
                <a:gd name="connsiteY12" fmla="*/ 111 h 109381"/>
                <a:gd name="connsiteX13" fmla="*/ 36117 w 69018"/>
                <a:gd name="connsiteY13" fmla="*/ 19823 h 109381"/>
                <a:gd name="connsiteX14" fmla="*/ 33704 w 69018"/>
                <a:gd name="connsiteY14" fmla="*/ 33045 h 109381"/>
                <a:gd name="connsiteX15" fmla="*/ 22724 w 69018"/>
                <a:gd name="connsiteY15" fmla="*/ 33045 h 109381"/>
                <a:gd name="connsiteX16" fmla="*/ 18501 w 69018"/>
                <a:gd name="connsiteY16" fmla="*/ 36411 h 109381"/>
                <a:gd name="connsiteX17" fmla="*/ 22362 w 69018"/>
                <a:gd name="connsiteY17" fmla="*/ 38454 h 109381"/>
                <a:gd name="connsiteX18" fmla="*/ 32859 w 69018"/>
                <a:gd name="connsiteY18" fmla="*/ 38454 h 109381"/>
                <a:gd name="connsiteX19" fmla="*/ 22121 w 69018"/>
                <a:gd name="connsiteY19" fmla="*/ 96390 h 109381"/>
                <a:gd name="connsiteX20" fmla="*/ 13795 w 69018"/>
                <a:gd name="connsiteY20" fmla="*/ 105405 h 109381"/>
                <a:gd name="connsiteX21" fmla="*/ 8244 w 69018"/>
                <a:gd name="connsiteY21" fmla="*/ 104203 h 109381"/>
                <a:gd name="connsiteX22" fmla="*/ 13071 w 69018"/>
                <a:gd name="connsiteY22" fmla="*/ 97232 h 109381"/>
                <a:gd name="connsiteX23" fmla="*/ 7762 w 69018"/>
                <a:gd name="connsiteY23" fmla="*/ 92303 h 109381"/>
                <a:gd name="connsiteX24" fmla="*/ 281 w 69018"/>
                <a:gd name="connsiteY24" fmla="*/ 100237 h 109381"/>
                <a:gd name="connsiteX25" fmla="*/ 13674 w 69018"/>
                <a:gd name="connsiteY25" fmla="*/ 109492 h 109381"/>
                <a:gd name="connsiteX26" fmla="*/ 28757 w 69018"/>
                <a:gd name="connsiteY26" fmla="*/ 100237 h 109381"/>
                <a:gd name="connsiteX27" fmla="*/ 36479 w 69018"/>
                <a:gd name="connsiteY27" fmla="*/ 77158 h 109381"/>
                <a:gd name="connsiteX28" fmla="*/ 43236 w 69018"/>
                <a:gd name="connsiteY28" fmla="*/ 38454 h 10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18" h="109381">
                  <a:moveTo>
                    <a:pt x="43236" y="38454"/>
                  </a:moveTo>
                  <a:lnTo>
                    <a:pt x="56750" y="38454"/>
                  </a:lnTo>
                  <a:cubicBezTo>
                    <a:pt x="59284" y="38454"/>
                    <a:pt x="59405" y="38334"/>
                    <a:pt x="60008" y="37853"/>
                  </a:cubicBezTo>
                  <a:cubicBezTo>
                    <a:pt x="60612" y="37372"/>
                    <a:pt x="60974" y="35810"/>
                    <a:pt x="60974" y="35089"/>
                  </a:cubicBezTo>
                  <a:cubicBezTo>
                    <a:pt x="60974" y="33045"/>
                    <a:pt x="59164" y="33045"/>
                    <a:pt x="57112" y="33045"/>
                  </a:cubicBezTo>
                  <a:lnTo>
                    <a:pt x="44202" y="33045"/>
                  </a:lnTo>
                  <a:cubicBezTo>
                    <a:pt x="45650" y="24150"/>
                    <a:pt x="48063" y="8885"/>
                    <a:pt x="49631" y="7082"/>
                  </a:cubicBezTo>
                  <a:cubicBezTo>
                    <a:pt x="51441" y="5159"/>
                    <a:pt x="53372" y="4197"/>
                    <a:pt x="55423" y="4197"/>
                  </a:cubicBezTo>
                  <a:cubicBezTo>
                    <a:pt x="56147" y="4197"/>
                    <a:pt x="58802" y="4197"/>
                    <a:pt x="61336" y="5520"/>
                  </a:cubicBezTo>
                  <a:cubicBezTo>
                    <a:pt x="56509" y="7563"/>
                    <a:pt x="56509" y="11890"/>
                    <a:pt x="56509" y="12371"/>
                  </a:cubicBezTo>
                  <a:cubicBezTo>
                    <a:pt x="56509" y="15376"/>
                    <a:pt x="58802" y="17299"/>
                    <a:pt x="61818" y="17299"/>
                  </a:cubicBezTo>
                  <a:cubicBezTo>
                    <a:pt x="64955" y="17299"/>
                    <a:pt x="69299" y="14655"/>
                    <a:pt x="69299" y="9366"/>
                  </a:cubicBezTo>
                  <a:cubicBezTo>
                    <a:pt x="69299" y="2394"/>
                    <a:pt x="61336" y="111"/>
                    <a:pt x="55544" y="111"/>
                  </a:cubicBezTo>
                  <a:cubicBezTo>
                    <a:pt x="40220" y="111"/>
                    <a:pt x="37203" y="14655"/>
                    <a:pt x="36117" y="19823"/>
                  </a:cubicBezTo>
                  <a:cubicBezTo>
                    <a:pt x="35031" y="24992"/>
                    <a:pt x="35755" y="21746"/>
                    <a:pt x="33704" y="33045"/>
                  </a:cubicBezTo>
                  <a:lnTo>
                    <a:pt x="22724" y="33045"/>
                  </a:lnTo>
                  <a:cubicBezTo>
                    <a:pt x="20431" y="33045"/>
                    <a:pt x="18501" y="33045"/>
                    <a:pt x="18501" y="36411"/>
                  </a:cubicBezTo>
                  <a:cubicBezTo>
                    <a:pt x="18501" y="38454"/>
                    <a:pt x="20311" y="38454"/>
                    <a:pt x="22362" y="38454"/>
                  </a:cubicBezTo>
                  <a:lnTo>
                    <a:pt x="32859" y="38454"/>
                  </a:lnTo>
                  <a:cubicBezTo>
                    <a:pt x="30567" y="50234"/>
                    <a:pt x="25499" y="83649"/>
                    <a:pt x="22121" y="96390"/>
                  </a:cubicBezTo>
                  <a:cubicBezTo>
                    <a:pt x="21397" y="99275"/>
                    <a:pt x="18501" y="105405"/>
                    <a:pt x="13795" y="105405"/>
                  </a:cubicBezTo>
                  <a:cubicBezTo>
                    <a:pt x="13071" y="105405"/>
                    <a:pt x="10416" y="105285"/>
                    <a:pt x="8244" y="104203"/>
                  </a:cubicBezTo>
                  <a:cubicBezTo>
                    <a:pt x="11502" y="102761"/>
                    <a:pt x="13071" y="99756"/>
                    <a:pt x="13071" y="97232"/>
                  </a:cubicBezTo>
                  <a:cubicBezTo>
                    <a:pt x="13071" y="94227"/>
                    <a:pt x="10778" y="92303"/>
                    <a:pt x="7762" y="92303"/>
                  </a:cubicBezTo>
                  <a:cubicBezTo>
                    <a:pt x="4625" y="92303"/>
                    <a:pt x="281" y="94948"/>
                    <a:pt x="281" y="100237"/>
                  </a:cubicBezTo>
                  <a:cubicBezTo>
                    <a:pt x="281" y="107569"/>
                    <a:pt x="8968" y="109492"/>
                    <a:pt x="13674" y="109492"/>
                  </a:cubicBezTo>
                  <a:cubicBezTo>
                    <a:pt x="20673" y="109492"/>
                    <a:pt x="25982" y="103963"/>
                    <a:pt x="28757" y="100237"/>
                  </a:cubicBezTo>
                  <a:cubicBezTo>
                    <a:pt x="33583" y="93505"/>
                    <a:pt x="36359" y="77519"/>
                    <a:pt x="36479" y="77158"/>
                  </a:cubicBezTo>
                  <a:lnTo>
                    <a:pt x="43236" y="38454"/>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5" name="Freeform: Shape 374">
              <a:extLst>
                <a:ext uri="{FF2B5EF4-FFF2-40B4-BE49-F238E27FC236}">
                  <a16:creationId xmlns:a16="http://schemas.microsoft.com/office/drawing/2014/main" id="{0AB1AAB2-0F99-4161-99B2-95C656859046}"/>
                </a:ext>
              </a:extLst>
            </p:cNvPr>
            <p:cNvSpPr/>
            <p:nvPr>
              <p:custDataLst>
                <p:tags r:id="rId154"/>
              </p:custDataLst>
            </p:nvPr>
          </p:nvSpPr>
          <p:spPr>
            <a:xfrm>
              <a:off x="9461188" y="5111907"/>
              <a:ext cx="66363" cy="54570"/>
            </a:xfrm>
            <a:custGeom>
              <a:avLst/>
              <a:gdLst>
                <a:gd name="connsiteX0" fmla="*/ 66649 w 66363"/>
                <a:gd name="connsiteY0" fmla="*/ 10446 h 54570"/>
                <a:gd name="connsiteX1" fmla="*/ 59651 w 66363"/>
                <a:gd name="connsiteY1" fmla="*/ 109 h 54570"/>
                <a:gd name="connsiteX2" fmla="*/ 52652 w 66363"/>
                <a:gd name="connsiteY2" fmla="*/ 7080 h 54570"/>
                <a:gd name="connsiteX3" fmla="*/ 54945 w 66363"/>
                <a:gd name="connsiteY3" fmla="*/ 11167 h 54570"/>
                <a:gd name="connsiteX4" fmla="*/ 59651 w 66363"/>
                <a:gd name="connsiteY4" fmla="*/ 20302 h 54570"/>
                <a:gd name="connsiteX5" fmla="*/ 36122 w 66363"/>
                <a:gd name="connsiteY5" fmla="*/ 50592 h 54570"/>
                <a:gd name="connsiteX6" fmla="*/ 24418 w 66363"/>
                <a:gd name="connsiteY6" fmla="*/ 39534 h 54570"/>
                <a:gd name="connsiteX7" fmla="*/ 31295 w 66363"/>
                <a:gd name="connsiteY7" fmla="*/ 16696 h 54570"/>
                <a:gd name="connsiteX8" fmla="*/ 32864 w 66363"/>
                <a:gd name="connsiteY8" fmla="*/ 10807 h 54570"/>
                <a:gd name="connsiteX9" fmla="*/ 19712 w 66363"/>
                <a:gd name="connsiteY9" fmla="*/ 229 h 54570"/>
                <a:gd name="connsiteX10" fmla="*/ 285 w 66363"/>
                <a:gd name="connsiteY10" fmla="*/ 18860 h 54570"/>
                <a:gd name="connsiteX11" fmla="*/ 2819 w 66363"/>
                <a:gd name="connsiteY11" fmla="*/ 20543 h 54570"/>
                <a:gd name="connsiteX12" fmla="*/ 5594 w 66363"/>
                <a:gd name="connsiteY12" fmla="*/ 18139 h 54570"/>
                <a:gd name="connsiteX13" fmla="*/ 19229 w 66363"/>
                <a:gd name="connsiteY13" fmla="*/ 4316 h 54570"/>
                <a:gd name="connsiteX14" fmla="*/ 22849 w 66363"/>
                <a:gd name="connsiteY14" fmla="*/ 8883 h 54570"/>
                <a:gd name="connsiteX15" fmla="*/ 20798 w 66363"/>
                <a:gd name="connsiteY15" fmla="*/ 16095 h 54570"/>
                <a:gd name="connsiteX16" fmla="*/ 14282 w 66363"/>
                <a:gd name="connsiteY16" fmla="*/ 38092 h 54570"/>
                <a:gd name="connsiteX17" fmla="*/ 35518 w 66363"/>
                <a:gd name="connsiteY17" fmla="*/ 54679 h 54570"/>
                <a:gd name="connsiteX18" fmla="*/ 56634 w 66363"/>
                <a:gd name="connsiteY18" fmla="*/ 41097 h 54570"/>
                <a:gd name="connsiteX19" fmla="*/ 66649 w 66363"/>
                <a:gd name="connsiteY19" fmla="*/ 10446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63" h="54570">
                  <a:moveTo>
                    <a:pt x="66649" y="10446"/>
                  </a:moveTo>
                  <a:cubicBezTo>
                    <a:pt x="66649" y="2513"/>
                    <a:pt x="62185" y="109"/>
                    <a:pt x="59651" y="109"/>
                  </a:cubicBezTo>
                  <a:cubicBezTo>
                    <a:pt x="56272" y="109"/>
                    <a:pt x="52652" y="3835"/>
                    <a:pt x="52652" y="7080"/>
                  </a:cubicBezTo>
                  <a:cubicBezTo>
                    <a:pt x="52652" y="9364"/>
                    <a:pt x="54221" y="10566"/>
                    <a:pt x="54945" y="11167"/>
                  </a:cubicBezTo>
                  <a:cubicBezTo>
                    <a:pt x="56272" y="12129"/>
                    <a:pt x="59651" y="14773"/>
                    <a:pt x="59651" y="20302"/>
                  </a:cubicBezTo>
                  <a:cubicBezTo>
                    <a:pt x="59651" y="26793"/>
                    <a:pt x="50480" y="50592"/>
                    <a:pt x="36122" y="50592"/>
                  </a:cubicBezTo>
                  <a:cubicBezTo>
                    <a:pt x="29847" y="50592"/>
                    <a:pt x="24418" y="48188"/>
                    <a:pt x="24418" y="39534"/>
                  </a:cubicBezTo>
                  <a:cubicBezTo>
                    <a:pt x="24418" y="33524"/>
                    <a:pt x="27675" y="25591"/>
                    <a:pt x="31295" y="16696"/>
                  </a:cubicBezTo>
                  <a:cubicBezTo>
                    <a:pt x="32019" y="14773"/>
                    <a:pt x="32864" y="12850"/>
                    <a:pt x="32864" y="10807"/>
                  </a:cubicBezTo>
                  <a:cubicBezTo>
                    <a:pt x="32864" y="4917"/>
                    <a:pt x="27193" y="229"/>
                    <a:pt x="19712" y="229"/>
                  </a:cubicBezTo>
                  <a:cubicBezTo>
                    <a:pt x="6922" y="229"/>
                    <a:pt x="285" y="15735"/>
                    <a:pt x="285" y="18860"/>
                  </a:cubicBezTo>
                  <a:cubicBezTo>
                    <a:pt x="285" y="20543"/>
                    <a:pt x="2216" y="20543"/>
                    <a:pt x="2819" y="20543"/>
                  </a:cubicBezTo>
                  <a:cubicBezTo>
                    <a:pt x="4870" y="20543"/>
                    <a:pt x="4991" y="19942"/>
                    <a:pt x="5594" y="18139"/>
                  </a:cubicBezTo>
                  <a:cubicBezTo>
                    <a:pt x="8008" y="10085"/>
                    <a:pt x="13679" y="4316"/>
                    <a:pt x="19229" y="4316"/>
                  </a:cubicBezTo>
                  <a:cubicBezTo>
                    <a:pt x="21522" y="4316"/>
                    <a:pt x="22849" y="5638"/>
                    <a:pt x="22849" y="8883"/>
                  </a:cubicBezTo>
                  <a:cubicBezTo>
                    <a:pt x="22849" y="11287"/>
                    <a:pt x="22366" y="12610"/>
                    <a:pt x="20798" y="16095"/>
                  </a:cubicBezTo>
                  <a:cubicBezTo>
                    <a:pt x="16092" y="27755"/>
                    <a:pt x="14282" y="33524"/>
                    <a:pt x="14282" y="38092"/>
                  </a:cubicBezTo>
                  <a:cubicBezTo>
                    <a:pt x="14282" y="49751"/>
                    <a:pt x="23814" y="54679"/>
                    <a:pt x="35518" y="54679"/>
                  </a:cubicBezTo>
                  <a:cubicBezTo>
                    <a:pt x="45292" y="54679"/>
                    <a:pt x="52290" y="47588"/>
                    <a:pt x="56634" y="41097"/>
                  </a:cubicBezTo>
                  <a:cubicBezTo>
                    <a:pt x="65322" y="28235"/>
                    <a:pt x="66649" y="12610"/>
                    <a:pt x="66649" y="10446"/>
                  </a:cubicBez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6" name="Freeform: Shape 375">
              <a:extLst>
                <a:ext uri="{FF2B5EF4-FFF2-40B4-BE49-F238E27FC236}">
                  <a16:creationId xmlns:a16="http://schemas.microsoft.com/office/drawing/2014/main" id="{EE9FA37C-BFB6-4A87-BE7D-776803D55BB1}"/>
                </a:ext>
              </a:extLst>
            </p:cNvPr>
            <p:cNvSpPr/>
            <p:nvPr>
              <p:custDataLst>
                <p:tags r:id="rId155"/>
              </p:custDataLst>
            </p:nvPr>
          </p:nvSpPr>
          <p:spPr>
            <a:xfrm>
              <a:off x="9573536" y="4078790"/>
              <a:ext cx="132969" cy="434880"/>
            </a:xfrm>
            <a:custGeom>
              <a:avLst/>
              <a:gdLst>
                <a:gd name="connsiteX0" fmla="*/ 133259 w 132969"/>
                <a:gd name="connsiteY0" fmla="*/ 422925 h 434880"/>
                <a:gd name="connsiteX1" fmla="*/ 99474 w 132969"/>
                <a:gd name="connsiteY1" fmla="*/ 165699 h 434880"/>
                <a:gd name="connsiteX2" fmla="*/ 15976 w 132969"/>
                <a:gd name="connsiteY2" fmla="*/ 6555 h 434880"/>
                <a:gd name="connsiteX3" fmla="*/ 10426 w 132969"/>
                <a:gd name="connsiteY3" fmla="*/ 545 h 434880"/>
                <a:gd name="connsiteX4" fmla="*/ 5840 w 132969"/>
                <a:gd name="connsiteY4" fmla="*/ 64 h 434880"/>
                <a:gd name="connsiteX5" fmla="*/ 290 w 132969"/>
                <a:gd name="connsiteY5" fmla="*/ 2468 h 434880"/>
                <a:gd name="connsiteX6" fmla="*/ 3427 w 132969"/>
                <a:gd name="connsiteY6" fmla="*/ 7757 h 434880"/>
                <a:gd name="connsiteX7" fmla="*/ 106472 w 132969"/>
                <a:gd name="connsiteY7" fmla="*/ 431579 h 434880"/>
                <a:gd name="connsiteX8" fmla="*/ 113229 w 132969"/>
                <a:gd name="connsiteY8" fmla="*/ 434945 h 434880"/>
                <a:gd name="connsiteX9" fmla="*/ 126502 w 132969"/>
                <a:gd name="connsiteY9" fmla="*/ 434945 h 434880"/>
                <a:gd name="connsiteX10" fmla="*/ 133259 w 132969"/>
                <a:gd name="connsiteY10" fmla="*/ 432301 h 434880"/>
                <a:gd name="connsiteX11" fmla="*/ 133259 w 132969"/>
                <a:gd name="connsiteY11" fmla="*/ 422925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69" h="434880">
                  <a:moveTo>
                    <a:pt x="133259" y="422925"/>
                  </a:moveTo>
                  <a:cubicBezTo>
                    <a:pt x="133259" y="276042"/>
                    <a:pt x="106955" y="189979"/>
                    <a:pt x="99474" y="165699"/>
                  </a:cubicBezTo>
                  <a:cubicBezTo>
                    <a:pt x="83064" y="112330"/>
                    <a:pt x="56277" y="56077"/>
                    <a:pt x="15976" y="6555"/>
                  </a:cubicBezTo>
                  <a:cubicBezTo>
                    <a:pt x="12356" y="2228"/>
                    <a:pt x="11391" y="1026"/>
                    <a:pt x="10426" y="545"/>
                  </a:cubicBezTo>
                  <a:cubicBezTo>
                    <a:pt x="9943" y="305"/>
                    <a:pt x="9702" y="64"/>
                    <a:pt x="5840" y="64"/>
                  </a:cubicBezTo>
                  <a:cubicBezTo>
                    <a:pt x="2221" y="64"/>
                    <a:pt x="290" y="64"/>
                    <a:pt x="290" y="2468"/>
                  </a:cubicBezTo>
                  <a:cubicBezTo>
                    <a:pt x="290" y="2949"/>
                    <a:pt x="290" y="3430"/>
                    <a:pt x="3427" y="7757"/>
                  </a:cubicBezTo>
                  <a:cubicBezTo>
                    <a:pt x="87408" y="124591"/>
                    <a:pt x="106231" y="268830"/>
                    <a:pt x="106472" y="431579"/>
                  </a:cubicBezTo>
                  <a:cubicBezTo>
                    <a:pt x="106472" y="434945"/>
                    <a:pt x="107920" y="434945"/>
                    <a:pt x="113229" y="434945"/>
                  </a:cubicBezTo>
                  <a:lnTo>
                    <a:pt x="126502" y="434945"/>
                  </a:lnTo>
                  <a:cubicBezTo>
                    <a:pt x="131570" y="434945"/>
                    <a:pt x="133018" y="434945"/>
                    <a:pt x="133259" y="432301"/>
                  </a:cubicBezTo>
                  <a:lnTo>
                    <a:pt x="133259" y="422925"/>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7" name="Freeform: Shape 376">
              <a:extLst>
                <a:ext uri="{FF2B5EF4-FFF2-40B4-BE49-F238E27FC236}">
                  <a16:creationId xmlns:a16="http://schemas.microsoft.com/office/drawing/2014/main" id="{20A697E9-42C7-49B6-9E04-A0EE9C4BC932}"/>
                </a:ext>
              </a:extLst>
            </p:cNvPr>
            <p:cNvSpPr/>
            <p:nvPr>
              <p:custDataLst>
                <p:tags r:id="rId156"/>
              </p:custDataLst>
            </p:nvPr>
          </p:nvSpPr>
          <p:spPr>
            <a:xfrm>
              <a:off x="9679718" y="4508867"/>
              <a:ext cx="26786" cy="149047"/>
            </a:xfrm>
            <a:custGeom>
              <a:avLst/>
              <a:gdLst>
                <a:gd name="connsiteX0" fmla="*/ 27077 w 26786"/>
                <a:gd name="connsiteY0" fmla="*/ 6572 h 149047"/>
                <a:gd name="connsiteX1" fmla="*/ 20320 w 26786"/>
                <a:gd name="connsiteY1" fmla="*/ 82 h 149047"/>
                <a:gd name="connsiteX2" fmla="*/ 7047 w 26786"/>
                <a:gd name="connsiteY2" fmla="*/ 82 h 149047"/>
                <a:gd name="connsiteX3" fmla="*/ 290 w 26786"/>
                <a:gd name="connsiteY3" fmla="*/ 6572 h 149047"/>
                <a:gd name="connsiteX4" fmla="*/ 290 w 26786"/>
                <a:gd name="connsiteY4" fmla="*/ 142638 h 149047"/>
                <a:gd name="connsiteX5" fmla="*/ 7047 w 26786"/>
                <a:gd name="connsiteY5" fmla="*/ 149129 h 149047"/>
                <a:gd name="connsiteX6" fmla="*/ 20320 w 26786"/>
                <a:gd name="connsiteY6" fmla="*/ 149129 h 149047"/>
                <a:gd name="connsiteX7" fmla="*/ 27077 w 26786"/>
                <a:gd name="connsiteY7" fmla="*/ 142638 h 149047"/>
                <a:gd name="connsiteX8" fmla="*/ 27077 w 26786"/>
                <a:gd name="connsiteY8" fmla="*/ 6572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86" h="149047">
                  <a:moveTo>
                    <a:pt x="27077" y="6572"/>
                  </a:moveTo>
                  <a:cubicBezTo>
                    <a:pt x="27077" y="322"/>
                    <a:pt x="26836" y="82"/>
                    <a:pt x="20320" y="82"/>
                  </a:cubicBezTo>
                  <a:lnTo>
                    <a:pt x="7047" y="82"/>
                  </a:lnTo>
                  <a:cubicBezTo>
                    <a:pt x="531" y="82"/>
                    <a:pt x="290" y="322"/>
                    <a:pt x="290" y="6572"/>
                  </a:cubicBezTo>
                  <a:lnTo>
                    <a:pt x="290" y="142638"/>
                  </a:lnTo>
                  <a:cubicBezTo>
                    <a:pt x="290" y="148888"/>
                    <a:pt x="531" y="149129"/>
                    <a:pt x="7047" y="149129"/>
                  </a:cubicBezTo>
                  <a:lnTo>
                    <a:pt x="20320" y="149129"/>
                  </a:lnTo>
                  <a:cubicBezTo>
                    <a:pt x="26836" y="149129"/>
                    <a:pt x="27077" y="148888"/>
                    <a:pt x="27077" y="142638"/>
                  </a:cubicBezTo>
                  <a:lnTo>
                    <a:pt x="27077" y="6572"/>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8" name="Freeform: Shape 377">
              <a:extLst>
                <a:ext uri="{FF2B5EF4-FFF2-40B4-BE49-F238E27FC236}">
                  <a16:creationId xmlns:a16="http://schemas.microsoft.com/office/drawing/2014/main" id="{7704491A-B080-48E2-94DC-62C16DA94DED}"/>
                </a:ext>
              </a:extLst>
            </p:cNvPr>
            <p:cNvSpPr/>
            <p:nvPr>
              <p:custDataLst>
                <p:tags r:id="rId157"/>
              </p:custDataLst>
            </p:nvPr>
          </p:nvSpPr>
          <p:spPr>
            <a:xfrm>
              <a:off x="9679718" y="4653108"/>
              <a:ext cx="26786" cy="149047"/>
            </a:xfrm>
            <a:custGeom>
              <a:avLst/>
              <a:gdLst>
                <a:gd name="connsiteX0" fmla="*/ 27077 w 26786"/>
                <a:gd name="connsiteY0" fmla="*/ 6578 h 149047"/>
                <a:gd name="connsiteX1" fmla="*/ 20320 w 26786"/>
                <a:gd name="connsiteY1" fmla="*/ 88 h 149047"/>
                <a:gd name="connsiteX2" fmla="*/ 7047 w 26786"/>
                <a:gd name="connsiteY2" fmla="*/ 88 h 149047"/>
                <a:gd name="connsiteX3" fmla="*/ 290 w 26786"/>
                <a:gd name="connsiteY3" fmla="*/ 6578 h 149047"/>
                <a:gd name="connsiteX4" fmla="*/ 290 w 26786"/>
                <a:gd name="connsiteY4" fmla="*/ 142644 h 149047"/>
                <a:gd name="connsiteX5" fmla="*/ 7047 w 26786"/>
                <a:gd name="connsiteY5" fmla="*/ 149135 h 149047"/>
                <a:gd name="connsiteX6" fmla="*/ 20320 w 26786"/>
                <a:gd name="connsiteY6" fmla="*/ 149135 h 149047"/>
                <a:gd name="connsiteX7" fmla="*/ 27077 w 26786"/>
                <a:gd name="connsiteY7" fmla="*/ 142644 h 149047"/>
                <a:gd name="connsiteX8" fmla="*/ 27077 w 26786"/>
                <a:gd name="connsiteY8" fmla="*/ 6578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86" h="149047">
                  <a:moveTo>
                    <a:pt x="27077" y="6578"/>
                  </a:moveTo>
                  <a:cubicBezTo>
                    <a:pt x="27077" y="328"/>
                    <a:pt x="26836" y="88"/>
                    <a:pt x="20320" y="88"/>
                  </a:cubicBezTo>
                  <a:lnTo>
                    <a:pt x="7047" y="88"/>
                  </a:lnTo>
                  <a:cubicBezTo>
                    <a:pt x="531" y="88"/>
                    <a:pt x="290" y="328"/>
                    <a:pt x="290" y="6578"/>
                  </a:cubicBezTo>
                  <a:lnTo>
                    <a:pt x="290" y="142644"/>
                  </a:lnTo>
                  <a:cubicBezTo>
                    <a:pt x="290" y="148894"/>
                    <a:pt x="531" y="149135"/>
                    <a:pt x="7047" y="149135"/>
                  </a:cubicBezTo>
                  <a:lnTo>
                    <a:pt x="20320" y="149135"/>
                  </a:lnTo>
                  <a:cubicBezTo>
                    <a:pt x="26836" y="149135"/>
                    <a:pt x="27077" y="148894"/>
                    <a:pt x="27077" y="142644"/>
                  </a:cubicBezTo>
                  <a:lnTo>
                    <a:pt x="27077" y="6578"/>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79" name="Freeform: Shape 378">
              <a:extLst>
                <a:ext uri="{FF2B5EF4-FFF2-40B4-BE49-F238E27FC236}">
                  <a16:creationId xmlns:a16="http://schemas.microsoft.com/office/drawing/2014/main" id="{2A274B22-6F9B-46CB-BECA-7C201F08AF29}"/>
                </a:ext>
              </a:extLst>
            </p:cNvPr>
            <p:cNvSpPr/>
            <p:nvPr>
              <p:custDataLst>
                <p:tags r:id="rId158"/>
              </p:custDataLst>
            </p:nvPr>
          </p:nvSpPr>
          <p:spPr>
            <a:xfrm>
              <a:off x="9573536" y="4797348"/>
              <a:ext cx="132969" cy="434880"/>
            </a:xfrm>
            <a:custGeom>
              <a:avLst/>
              <a:gdLst>
                <a:gd name="connsiteX0" fmla="*/ 133259 w 132969"/>
                <a:gd name="connsiteY0" fmla="*/ 2738 h 434880"/>
                <a:gd name="connsiteX1" fmla="*/ 126502 w 132969"/>
                <a:gd name="connsiteY1" fmla="*/ 94 h 434880"/>
                <a:gd name="connsiteX2" fmla="*/ 113229 w 132969"/>
                <a:gd name="connsiteY2" fmla="*/ 94 h 434880"/>
                <a:gd name="connsiteX3" fmla="*/ 106472 w 132969"/>
                <a:gd name="connsiteY3" fmla="*/ 3460 h 434880"/>
                <a:gd name="connsiteX4" fmla="*/ 99957 w 132969"/>
                <a:gd name="connsiteY4" fmla="*/ 145295 h 434880"/>
                <a:gd name="connsiteX5" fmla="*/ 1979 w 132969"/>
                <a:gd name="connsiteY5" fmla="*/ 429446 h 434880"/>
                <a:gd name="connsiteX6" fmla="*/ 290 w 132969"/>
                <a:gd name="connsiteY6" fmla="*/ 432571 h 434880"/>
                <a:gd name="connsiteX7" fmla="*/ 5840 w 132969"/>
                <a:gd name="connsiteY7" fmla="*/ 434975 h 434880"/>
                <a:gd name="connsiteX8" fmla="*/ 10667 w 132969"/>
                <a:gd name="connsiteY8" fmla="*/ 434494 h 434880"/>
                <a:gd name="connsiteX9" fmla="*/ 66654 w 132969"/>
                <a:gd name="connsiteY9" fmla="*/ 350355 h 434880"/>
                <a:gd name="connsiteX10" fmla="*/ 127467 w 132969"/>
                <a:gd name="connsiteY10" fmla="*/ 126544 h 434880"/>
                <a:gd name="connsiteX11" fmla="*/ 133259 w 132969"/>
                <a:gd name="connsiteY11" fmla="*/ 12114 h 434880"/>
                <a:gd name="connsiteX12" fmla="*/ 133259 w 132969"/>
                <a:gd name="connsiteY12" fmla="*/ 2738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969" h="434880">
                  <a:moveTo>
                    <a:pt x="133259" y="2738"/>
                  </a:moveTo>
                  <a:cubicBezTo>
                    <a:pt x="133018" y="94"/>
                    <a:pt x="131570" y="94"/>
                    <a:pt x="126502" y="94"/>
                  </a:cubicBezTo>
                  <a:lnTo>
                    <a:pt x="113229" y="94"/>
                  </a:lnTo>
                  <a:cubicBezTo>
                    <a:pt x="107920" y="94"/>
                    <a:pt x="106472" y="94"/>
                    <a:pt x="106472" y="3460"/>
                  </a:cubicBezTo>
                  <a:cubicBezTo>
                    <a:pt x="106472" y="28221"/>
                    <a:pt x="106231" y="85436"/>
                    <a:pt x="99957" y="145295"/>
                  </a:cubicBezTo>
                  <a:cubicBezTo>
                    <a:pt x="86925" y="269581"/>
                    <a:pt x="54829" y="355643"/>
                    <a:pt x="1979" y="429446"/>
                  </a:cubicBezTo>
                  <a:cubicBezTo>
                    <a:pt x="290" y="431609"/>
                    <a:pt x="290" y="432090"/>
                    <a:pt x="290" y="432571"/>
                  </a:cubicBezTo>
                  <a:cubicBezTo>
                    <a:pt x="290" y="434975"/>
                    <a:pt x="2221" y="434975"/>
                    <a:pt x="5840" y="434975"/>
                  </a:cubicBezTo>
                  <a:cubicBezTo>
                    <a:pt x="9702" y="434975"/>
                    <a:pt x="10184" y="434975"/>
                    <a:pt x="10667" y="434494"/>
                  </a:cubicBezTo>
                  <a:cubicBezTo>
                    <a:pt x="11632" y="433773"/>
                    <a:pt x="42280" y="398675"/>
                    <a:pt x="66654" y="350355"/>
                  </a:cubicBezTo>
                  <a:cubicBezTo>
                    <a:pt x="98509" y="286889"/>
                    <a:pt x="118538" y="214049"/>
                    <a:pt x="127467" y="126544"/>
                  </a:cubicBezTo>
                  <a:cubicBezTo>
                    <a:pt x="128191" y="119091"/>
                    <a:pt x="133259" y="69088"/>
                    <a:pt x="133259" y="12114"/>
                  </a:cubicBezTo>
                  <a:lnTo>
                    <a:pt x="133259" y="2738"/>
                  </a:lnTo>
                  <a:close/>
                </a:path>
              </a:pathLst>
            </a:custGeom>
            <a:solidFill>
              <a:srgbClr val="000000"/>
            </a:solidFill>
            <a:ln w="2417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381" name="Group 380" descr="\documentclass{article}&#10;\usepackage{amsmath,amssymb}&#10;\pagestyle{empty}&#10;\begin{document}&#10;&#10;$f: \mathbb{R}^{n_r \times n_f} \rightarrow \mathbb{R}^{n_r}$&#10;&#10;\end{document}" title="IguanaTex Vector Display">
            <a:extLst>
              <a:ext uri="{FF2B5EF4-FFF2-40B4-BE49-F238E27FC236}">
                <a16:creationId xmlns:a16="http://schemas.microsoft.com/office/drawing/2014/main" id="{6FB8E7E8-C07A-4076-B5B5-5D61C3ED3224}"/>
              </a:ext>
            </a:extLst>
          </p:cNvPr>
          <p:cNvGrpSpPr>
            <a:grpSpLocks noChangeAspect="1"/>
          </p:cNvGrpSpPr>
          <p:nvPr>
            <p:custDataLst>
              <p:tags r:id="rId28"/>
            </p:custDataLst>
          </p:nvPr>
        </p:nvGrpSpPr>
        <p:grpSpPr>
          <a:xfrm>
            <a:off x="7308095" y="4443149"/>
            <a:ext cx="1854818" cy="218096"/>
            <a:chOff x="4403809" y="3846598"/>
            <a:chExt cx="1854818" cy="218096"/>
          </a:xfrm>
        </p:grpSpPr>
        <p:sp>
          <p:nvSpPr>
            <p:cNvPr id="382" name="Freeform: Shape 381">
              <a:extLst>
                <a:ext uri="{FF2B5EF4-FFF2-40B4-BE49-F238E27FC236}">
                  <a16:creationId xmlns:a16="http://schemas.microsoft.com/office/drawing/2014/main" id="{895AFAEA-F8BF-46F9-A650-E18E653A6DCB}"/>
                </a:ext>
              </a:extLst>
            </p:cNvPr>
            <p:cNvSpPr/>
            <p:nvPr>
              <p:custDataLst>
                <p:tags r:id="rId96"/>
              </p:custDataLst>
            </p:nvPr>
          </p:nvSpPr>
          <p:spPr>
            <a:xfrm>
              <a:off x="4403809" y="3851401"/>
              <a:ext cx="119958" cy="213293"/>
            </a:xfrm>
            <a:custGeom>
              <a:avLst/>
              <a:gdLst>
                <a:gd name="connsiteX0" fmla="*/ 75562 w 119958"/>
                <a:gd name="connsiteY0" fmla="*/ 71551 h 213293"/>
                <a:gd name="connsiteX1" fmla="*/ 96236 w 119958"/>
                <a:gd name="connsiteY1" fmla="*/ 71551 h 213293"/>
                <a:gd name="connsiteX2" fmla="*/ 103448 w 119958"/>
                <a:gd name="connsiteY2" fmla="*/ 66863 h 213293"/>
                <a:gd name="connsiteX3" fmla="*/ 96957 w 119958"/>
                <a:gd name="connsiteY3" fmla="*/ 64285 h 213293"/>
                <a:gd name="connsiteX4" fmla="*/ 77004 w 119958"/>
                <a:gd name="connsiteY4" fmla="*/ 64285 h 213293"/>
                <a:gd name="connsiteX5" fmla="*/ 82053 w 119958"/>
                <a:gd name="connsiteY5" fmla="*/ 37565 h 213293"/>
                <a:gd name="connsiteX6" fmla="*/ 87822 w 119958"/>
                <a:gd name="connsiteY6" fmla="*/ 13189 h 213293"/>
                <a:gd name="connsiteX7" fmla="*/ 99121 w 119958"/>
                <a:gd name="connsiteY7" fmla="*/ 5219 h 213293"/>
                <a:gd name="connsiteX8" fmla="*/ 110900 w 119958"/>
                <a:gd name="connsiteY8" fmla="*/ 9438 h 213293"/>
                <a:gd name="connsiteX9" fmla="*/ 97919 w 119958"/>
                <a:gd name="connsiteY9" fmla="*/ 22095 h 213293"/>
                <a:gd name="connsiteX10" fmla="*/ 106814 w 119958"/>
                <a:gd name="connsiteY10" fmla="*/ 30299 h 213293"/>
                <a:gd name="connsiteX11" fmla="*/ 120036 w 119958"/>
                <a:gd name="connsiteY11" fmla="*/ 16236 h 213293"/>
                <a:gd name="connsiteX12" fmla="*/ 99121 w 119958"/>
                <a:gd name="connsiteY12" fmla="*/ 63 h 213293"/>
                <a:gd name="connsiteX13" fmla="*/ 68590 w 119958"/>
                <a:gd name="connsiteY13" fmla="*/ 27486 h 213293"/>
                <a:gd name="connsiteX14" fmla="*/ 60657 w 119958"/>
                <a:gd name="connsiteY14" fmla="*/ 64285 h 213293"/>
                <a:gd name="connsiteX15" fmla="*/ 44070 w 119958"/>
                <a:gd name="connsiteY15" fmla="*/ 64285 h 213293"/>
                <a:gd name="connsiteX16" fmla="*/ 36858 w 119958"/>
                <a:gd name="connsiteY16" fmla="*/ 68738 h 213293"/>
                <a:gd name="connsiteX17" fmla="*/ 43589 w 119958"/>
                <a:gd name="connsiteY17" fmla="*/ 71551 h 213293"/>
                <a:gd name="connsiteX18" fmla="*/ 59455 w 119958"/>
                <a:gd name="connsiteY18" fmla="*/ 71551 h 213293"/>
                <a:gd name="connsiteX19" fmla="*/ 41425 w 119958"/>
                <a:gd name="connsiteY19" fmla="*/ 164134 h 213293"/>
                <a:gd name="connsiteX20" fmla="*/ 20511 w 119958"/>
                <a:gd name="connsiteY20" fmla="*/ 208199 h 213293"/>
                <a:gd name="connsiteX21" fmla="*/ 8971 w 119958"/>
                <a:gd name="connsiteY21" fmla="*/ 203980 h 213293"/>
                <a:gd name="connsiteX22" fmla="*/ 22193 w 119958"/>
                <a:gd name="connsiteY22" fmla="*/ 191323 h 213293"/>
                <a:gd name="connsiteX23" fmla="*/ 13299 w 119958"/>
                <a:gd name="connsiteY23" fmla="*/ 183120 h 213293"/>
                <a:gd name="connsiteX24" fmla="*/ 77 w 119958"/>
                <a:gd name="connsiteY24" fmla="*/ 197183 h 213293"/>
                <a:gd name="connsiteX25" fmla="*/ 20511 w 119958"/>
                <a:gd name="connsiteY25" fmla="*/ 213356 h 213293"/>
                <a:gd name="connsiteX26" fmla="*/ 47676 w 119958"/>
                <a:gd name="connsiteY26" fmla="*/ 190620 h 213293"/>
                <a:gd name="connsiteX27" fmla="*/ 61138 w 119958"/>
                <a:gd name="connsiteY27" fmla="*/ 145852 h 213293"/>
                <a:gd name="connsiteX28" fmla="*/ 75562 w 119958"/>
                <a:gd name="connsiteY28" fmla="*/ 71551 h 21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9958" h="213293">
                  <a:moveTo>
                    <a:pt x="75562" y="71551"/>
                  </a:moveTo>
                  <a:lnTo>
                    <a:pt x="96236" y="71551"/>
                  </a:lnTo>
                  <a:cubicBezTo>
                    <a:pt x="101044" y="71551"/>
                    <a:pt x="103448" y="71551"/>
                    <a:pt x="103448" y="66863"/>
                  </a:cubicBezTo>
                  <a:cubicBezTo>
                    <a:pt x="103448" y="64285"/>
                    <a:pt x="101044" y="64285"/>
                    <a:pt x="96957" y="64285"/>
                  </a:cubicBezTo>
                  <a:lnTo>
                    <a:pt x="77004" y="64285"/>
                  </a:lnTo>
                  <a:lnTo>
                    <a:pt x="82053" y="37565"/>
                  </a:lnTo>
                  <a:cubicBezTo>
                    <a:pt x="83014" y="32643"/>
                    <a:pt x="86380" y="16001"/>
                    <a:pt x="87822" y="13189"/>
                  </a:cubicBezTo>
                  <a:cubicBezTo>
                    <a:pt x="89986" y="8735"/>
                    <a:pt x="94073" y="5219"/>
                    <a:pt x="99121" y="5219"/>
                  </a:cubicBezTo>
                  <a:cubicBezTo>
                    <a:pt x="100082" y="5219"/>
                    <a:pt x="106333" y="5219"/>
                    <a:pt x="110900" y="9438"/>
                  </a:cubicBezTo>
                  <a:cubicBezTo>
                    <a:pt x="100323" y="10376"/>
                    <a:pt x="97919" y="18579"/>
                    <a:pt x="97919" y="22095"/>
                  </a:cubicBezTo>
                  <a:cubicBezTo>
                    <a:pt x="97919" y="27486"/>
                    <a:pt x="102246" y="30299"/>
                    <a:pt x="106814" y="30299"/>
                  </a:cubicBezTo>
                  <a:cubicBezTo>
                    <a:pt x="113064" y="30299"/>
                    <a:pt x="120036" y="25142"/>
                    <a:pt x="120036" y="16236"/>
                  </a:cubicBezTo>
                  <a:cubicBezTo>
                    <a:pt x="120036" y="5454"/>
                    <a:pt x="108977" y="63"/>
                    <a:pt x="99121" y="63"/>
                  </a:cubicBezTo>
                  <a:cubicBezTo>
                    <a:pt x="90947" y="63"/>
                    <a:pt x="75802" y="4282"/>
                    <a:pt x="68590" y="27486"/>
                  </a:cubicBezTo>
                  <a:cubicBezTo>
                    <a:pt x="67148" y="32408"/>
                    <a:pt x="66427" y="34752"/>
                    <a:pt x="60657" y="64285"/>
                  </a:cubicBezTo>
                  <a:lnTo>
                    <a:pt x="44070" y="64285"/>
                  </a:lnTo>
                  <a:cubicBezTo>
                    <a:pt x="39502" y="64285"/>
                    <a:pt x="36858" y="64285"/>
                    <a:pt x="36858" y="68738"/>
                  </a:cubicBezTo>
                  <a:cubicBezTo>
                    <a:pt x="36858" y="71551"/>
                    <a:pt x="39021" y="71551"/>
                    <a:pt x="43589" y="71551"/>
                  </a:cubicBezTo>
                  <a:lnTo>
                    <a:pt x="59455" y="71551"/>
                  </a:lnTo>
                  <a:lnTo>
                    <a:pt x="41425" y="164134"/>
                  </a:lnTo>
                  <a:cubicBezTo>
                    <a:pt x="37098" y="186870"/>
                    <a:pt x="33011" y="208199"/>
                    <a:pt x="20511" y="208199"/>
                  </a:cubicBezTo>
                  <a:cubicBezTo>
                    <a:pt x="19549" y="208199"/>
                    <a:pt x="13539" y="208199"/>
                    <a:pt x="8971" y="203980"/>
                  </a:cubicBezTo>
                  <a:cubicBezTo>
                    <a:pt x="20030" y="203277"/>
                    <a:pt x="22193" y="194839"/>
                    <a:pt x="22193" y="191323"/>
                  </a:cubicBezTo>
                  <a:cubicBezTo>
                    <a:pt x="22193" y="185932"/>
                    <a:pt x="17866" y="183120"/>
                    <a:pt x="13299" y="183120"/>
                  </a:cubicBezTo>
                  <a:cubicBezTo>
                    <a:pt x="7048" y="183120"/>
                    <a:pt x="77" y="188276"/>
                    <a:pt x="77" y="197183"/>
                  </a:cubicBezTo>
                  <a:cubicBezTo>
                    <a:pt x="77" y="207731"/>
                    <a:pt x="10654" y="213356"/>
                    <a:pt x="20511" y="213356"/>
                  </a:cubicBezTo>
                  <a:cubicBezTo>
                    <a:pt x="33733" y="213356"/>
                    <a:pt x="43348" y="199527"/>
                    <a:pt x="47676" y="190620"/>
                  </a:cubicBezTo>
                  <a:cubicBezTo>
                    <a:pt x="55368" y="175854"/>
                    <a:pt x="60898" y="147493"/>
                    <a:pt x="61138" y="145852"/>
                  </a:cubicBezTo>
                  <a:lnTo>
                    <a:pt x="75562" y="71551"/>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83" name="Freeform: Shape 382">
              <a:extLst>
                <a:ext uri="{FF2B5EF4-FFF2-40B4-BE49-F238E27FC236}">
                  <a16:creationId xmlns:a16="http://schemas.microsoft.com/office/drawing/2014/main" id="{B84F57B7-87C9-48F3-93EB-528CCBA810B8}"/>
                </a:ext>
              </a:extLst>
            </p:cNvPr>
            <p:cNvSpPr/>
            <p:nvPr>
              <p:custDataLst>
                <p:tags r:id="rId97"/>
              </p:custDataLst>
            </p:nvPr>
          </p:nvSpPr>
          <p:spPr>
            <a:xfrm>
              <a:off x="4622090" y="3915623"/>
              <a:ext cx="25482" cy="101021"/>
            </a:xfrm>
            <a:custGeom>
              <a:avLst/>
              <a:gdLst>
                <a:gd name="connsiteX0" fmla="*/ 25568 w 25482"/>
                <a:gd name="connsiteY0" fmla="*/ 12485 h 101021"/>
                <a:gd name="connsiteX1" fmla="*/ 12827 w 25482"/>
                <a:gd name="connsiteY1" fmla="*/ 63 h 101021"/>
                <a:gd name="connsiteX2" fmla="*/ 85 w 25482"/>
                <a:gd name="connsiteY2" fmla="*/ 12485 h 101021"/>
                <a:gd name="connsiteX3" fmla="*/ 12827 w 25482"/>
                <a:gd name="connsiteY3" fmla="*/ 24908 h 101021"/>
                <a:gd name="connsiteX4" fmla="*/ 25568 w 25482"/>
                <a:gd name="connsiteY4" fmla="*/ 12485 h 101021"/>
                <a:gd name="connsiteX5" fmla="*/ 25568 w 25482"/>
                <a:gd name="connsiteY5" fmla="*/ 88661 h 101021"/>
                <a:gd name="connsiteX6" fmla="*/ 12827 w 25482"/>
                <a:gd name="connsiteY6" fmla="*/ 76239 h 101021"/>
                <a:gd name="connsiteX7" fmla="*/ 85 w 25482"/>
                <a:gd name="connsiteY7" fmla="*/ 88661 h 101021"/>
                <a:gd name="connsiteX8" fmla="*/ 12827 w 25482"/>
                <a:gd name="connsiteY8" fmla="*/ 101084 h 101021"/>
                <a:gd name="connsiteX9" fmla="*/ 25568 w 25482"/>
                <a:gd name="connsiteY9" fmla="*/ 88661 h 10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82" h="101021">
                  <a:moveTo>
                    <a:pt x="25568" y="12485"/>
                  </a:moveTo>
                  <a:cubicBezTo>
                    <a:pt x="25568" y="5688"/>
                    <a:pt x="19798" y="63"/>
                    <a:pt x="12827" y="63"/>
                  </a:cubicBezTo>
                  <a:cubicBezTo>
                    <a:pt x="5855" y="63"/>
                    <a:pt x="85" y="5688"/>
                    <a:pt x="85" y="12485"/>
                  </a:cubicBezTo>
                  <a:cubicBezTo>
                    <a:pt x="85" y="19283"/>
                    <a:pt x="5855" y="24908"/>
                    <a:pt x="12827" y="24908"/>
                  </a:cubicBezTo>
                  <a:cubicBezTo>
                    <a:pt x="19798" y="24908"/>
                    <a:pt x="25568" y="19283"/>
                    <a:pt x="25568" y="12485"/>
                  </a:cubicBezTo>
                  <a:close/>
                  <a:moveTo>
                    <a:pt x="25568" y="88661"/>
                  </a:moveTo>
                  <a:cubicBezTo>
                    <a:pt x="25568" y="81864"/>
                    <a:pt x="19798" y="76239"/>
                    <a:pt x="12827" y="76239"/>
                  </a:cubicBezTo>
                  <a:cubicBezTo>
                    <a:pt x="5855" y="76239"/>
                    <a:pt x="85" y="81864"/>
                    <a:pt x="85" y="88661"/>
                  </a:cubicBezTo>
                  <a:cubicBezTo>
                    <a:pt x="85" y="95459"/>
                    <a:pt x="5855" y="101084"/>
                    <a:pt x="12827" y="101084"/>
                  </a:cubicBezTo>
                  <a:cubicBezTo>
                    <a:pt x="19798" y="101084"/>
                    <a:pt x="25568" y="95459"/>
                    <a:pt x="25568" y="88661"/>
                  </a:cubicBez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84" name="Freeform: Shape 383">
              <a:extLst>
                <a:ext uri="{FF2B5EF4-FFF2-40B4-BE49-F238E27FC236}">
                  <a16:creationId xmlns:a16="http://schemas.microsoft.com/office/drawing/2014/main" id="{926652B3-11C1-4AD8-9E7A-00C721B445CD}"/>
                </a:ext>
              </a:extLst>
            </p:cNvPr>
            <p:cNvSpPr/>
            <p:nvPr>
              <p:custDataLst>
                <p:tags r:id="rId98"/>
              </p:custDataLst>
            </p:nvPr>
          </p:nvSpPr>
          <p:spPr>
            <a:xfrm>
              <a:off x="4738816" y="3856088"/>
              <a:ext cx="165153" cy="160555"/>
            </a:xfrm>
            <a:custGeom>
              <a:avLst/>
              <a:gdLst>
                <a:gd name="connsiteX0" fmla="*/ 60671 w 165153"/>
                <a:gd name="connsiteY0" fmla="*/ 87021 h 160555"/>
                <a:gd name="connsiteX1" fmla="*/ 69326 w 165153"/>
                <a:gd name="connsiteY1" fmla="*/ 87021 h 160555"/>
                <a:gd name="connsiteX2" fmla="*/ 105386 w 165153"/>
                <a:gd name="connsiteY2" fmla="*/ 141399 h 160555"/>
                <a:gd name="connsiteX3" fmla="*/ 116203 w 165153"/>
                <a:gd name="connsiteY3" fmla="*/ 157806 h 160555"/>
                <a:gd name="connsiteX4" fmla="*/ 124137 w 165153"/>
                <a:gd name="connsiteY4" fmla="*/ 160619 h 160555"/>
                <a:gd name="connsiteX5" fmla="*/ 157312 w 165153"/>
                <a:gd name="connsiteY5" fmla="*/ 160619 h 160555"/>
                <a:gd name="connsiteX6" fmla="*/ 165245 w 165153"/>
                <a:gd name="connsiteY6" fmla="*/ 156400 h 160555"/>
                <a:gd name="connsiteX7" fmla="*/ 161639 w 165153"/>
                <a:gd name="connsiteY7" fmla="*/ 152415 h 160555"/>
                <a:gd name="connsiteX8" fmla="*/ 135195 w 165153"/>
                <a:gd name="connsiteY8" fmla="*/ 127570 h 160555"/>
                <a:gd name="connsiteX9" fmla="*/ 105386 w 165153"/>
                <a:gd name="connsiteY9" fmla="*/ 84442 h 160555"/>
                <a:gd name="connsiteX10" fmla="*/ 147455 w 165153"/>
                <a:gd name="connsiteY10" fmla="*/ 43893 h 160555"/>
                <a:gd name="connsiteX11" fmla="*/ 83750 w 165153"/>
                <a:gd name="connsiteY11" fmla="*/ 63 h 160555"/>
                <a:gd name="connsiteX12" fmla="*/ 8265 w 165153"/>
                <a:gd name="connsiteY12" fmla="*/ 63 h 160555"/>
                <a:gd name="connsiteX13" fmla="*/ 91 w 165153"/>
                <a:gd name="connsiteY13" fmla="*/ 4282 h 160555"/>
                <a:gd name="connsiteX14" fmla="*/ 6582 w 165153"/>
                <a:gd name="connsiteY14" fmla="*/ 8266 h 160555"/>
                <a:gd name="connsiteX15" fmla="*/ 21486 w 165153"/>
                <a:gd name="connsiteY15" fmla="*/ 21626 h 160555"/>
                <a:gd name="connsiteX16" fmla="*/ 21486 w 165153"/>
                <a:gd name="connsiteY16" fmla="*/ 139055 h 160555"/>
                <a:gd name="connsiteX17" fmla="*/ 6582 w 165153"/>
                <a:gd name="connsiteY17" fmla="*/ 152415 h 160555"/>
                <a:gd name="connsiteX18" fmla="*/ 91 w 165153"/>
                <a:gd name="connsiteY18" fmla="*/ 156400 h 160555"/>
                <a:gd name="connsiteX19" fmla="*/ 8265 w 165153"/>
                <a:gd name="connsiteY19" fmla="*/ 160619 h 160555"/>
                <a:gd name="connsiteX20" fmla="*/ 74134 w 165153"/>
                <a:gd name="connsiteY20" fmla="*/ 160619 h 160555"/>
                <a:gd name="connsiteX21" fmla="*/ 82067 w 165153"/>
                <a:gd name="connsiteY21" fmla="*/ 156400 h 160555"/>
                <a:gd name="connsiteX22" fmla="*/ 75336 w 165153"/>
                <a:gd name="connsiteY22" fmla="*/ 152415 h 160555"/>
                <a:gd name="connsiteX23" fmla="*/ 60671 w 165153"/>
                <a:gd name="connsiteY23" fmla="*/ 139055 h 160555"/>
                <a:gd name="connsiteX24" fmla="*/ 60671 w 165153"/>
                <a:gd name="connsiteY24" fmla="*/ 87021 h 160555"/>
                <a:gd name="connsiteX25" fmla="*/ 107068 w 165153"/>
                <a:gd name="connsiteY25" fmla="*/ 75536 h 160555"/>
                <a:gd name="connsiteX26" fmla="*/ 114521 w 165153"/>
                <a:gd name="connsiteY26" fmla="*/ 44128 h 160555"/>
                <a:gd name="connsiteX27" fmla="*/ 105386 w 165153"/>
                <a:gd name="connsiteY27" fmla="*/ 10845 h 160555"/>
                <a:gd name="connsiteX28" fmla="*/ 139041 w 165153"/>
                <a:gd name="connsiteY28" fmla="*/ 43893 h 160555"/>
                <a:gd name="connsiteX29" fmla="*/ 107068 w 165153"/>
                <a:gd name="connsiteY29" fmla="*/ 75536 h 160555"/>
                <a:gd name="connsiteX30" fmla="*/ 60671 w 165153"/>
                <a:gd name="connsiteY30" fmla="*/ 20923 h 160555"/>
                <a:gd name="connsiteX31" fmla="*/ 75576 w 165153"/>
                <a:gd name="connsiteY31" fmla="*/ 8266 h 160555"/>
                <a:gd name="connsiteX32" fmla="*/ 106107 w 165153"/>
                <a:gd name="connsiteY32" fmla="*/ 44128 h 160555"/>
                <a:gd name="connsiteX33" fmla="*/ 60671 w 165153"/>
                <a:gd name="connsiteY33" fmla="*/ 78817 h 160555"/>
                <a:gd name="connsiteX34" fmla="*/ 60671 w 165153"/>
                <a:gd name="connsiteY34" fmla="*/ 20923 h 160555"/>
                <a:gd name="connsiteX35" fmla="*/ 27977 w 165153"/>
                <a:gd name="connsiteY35" fmla="*/ 152415 h 160555"/>
                <a:gd name="connsiteX36" fmla="*/ 29900 w 165153"/>
                <a:gd name="connsiteY36" fmla="*/ 139524 h 160555"/>
                <a:gd name="connsiteX37" fmla="*/ 29900 w 165153"/>
                <a:gd name="connsiteY37" fmla="*/ 21158 h 160555"/>
                <a:gd name="connsiteX38" fmla="*/ 27977 w 165153"/>
                <a:gd name="connsiteY38" fmla="*/ 8266 h 160555"/>
                <a:gd name="connsiteX39" fmla="*/ 55383 w 165153"/>
                <a:gd name="connsiteY39" fmla="*/ 8266 h 160555"/>
                <a:gd name="connsiteX40" fmla="*/ 52257 w 165153"/>
                <a:gd name="connsiteY40" fmla="*/ 20220 h 160555"/>
                <a:gd name="connsiteX41" fmla="*/ 52257 w 165153"/>
                <a:gd name="connsiteY41" fmla="*/ 139524 h 160555"/>
                <a:gd name="connsiteX42" fmla="*/ 54181 w 165153"/>
                <a:gd name="connsiteY42" fmla="*/ 152415 h 160555"/>
                <a:gd name="connsiteX43" fmla="*/ 27977 w 165153"/>
                <a:gd name="connsiteY43" fmla="*/ 152415 h 160555"/>
                <a:gd name="connsiteX44" fmla="*/ 79182 w 165153"/>
                <a:gd name="connsiteY44" fmla="*/ 87021 h 160555"/>
                <a:gd name="connsiteX45" fmla="*/ 83750 w 165153"/>
                <a:gd name="connsiteY45" fmla="*/ 86552 h 160555"/>
                <a:gd name="connsiteX46" fmla="*/ 96250 w 165153"/>
                <a:gd name="connsiteY46" fmla="*/ 85614 h 160555"/>
                <a:gd name="connsiteX47" fmla="*/ 145772 w 165153"/>
                <a:gd name="connsiteY47" fmla="*/ 152415 h 160555"/>
                <a:gd name="connsiteX48" fmla="*/ 122454 w 165153"/>
                <a:gd name="connsiteY48" fmla="*/ 152415 h 160555"/>
                <a:gd name="connsiteX49" fmla="*/ 79182 w 165153"/>
                <a:gd name="connsiteY49" fmla="*/ 87021 h 16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5153" h="160555">
                  <a:moveTo>
                    <a:pt x="60671" y="87021"/>
                  </a:moveTo>
                  <a:lnTo>
                    <a:pt x="69326" y="87021"/>
                  </a:lnTo>
                  <a:lnTo>
                    <a:pt x="105386" y="141399"/>
                  </a:lnTo>
                  <a:cubicBezTo>
                    <a:pt x="107790" y="145149"/>
                    <a:pt x="113559" y="154290"/>
                    <a:pt x="116203" y="157806"/>
                  </a:cubicBezTo>
                  <a:cubicBezTo>
                    <a:pt x="117886" y="160619"/>
                    <a:pt x="118607" y="160619"/>
                    <a:pt x="124137" y="160619"/>
                  </a:cubicBezTo>
                  <a:lnTo>
                    <a:pt x="157312" y="160619"/>
                  </a:lnTo>
                  <a:cubicBezTo>
                    <a:pt x="161639" y="160619"/>
                    <a:pt x="165245" y="160619"/>
                    <a:pt x="165245" y="156400"/>
                  </a:cubicBezTo>
                  <a:cubicBezTo>
                    <a:pt x="165245" y="154524"/>
                    <a:pt x="163802" y="152884"/>
                    <a:pt x="161639" y="152415"/>
                  </a:cubicBezTo>
                  <a:cubicBezTo>
                    <a:pt x="152744" y="150540"/>
                    <a:pt x="140964" y="135070"/>
                    <a:pt x="135195" y="127570"/>
                  </a:cubicBezTo>
                  <a:cubicBezTo>
                    <a:pt x="133512" y="125226"/>
                    <a:pt x="121492" y="109756"/>
                    <a:pt x="105386" y="84442"/>
                  </a:cubicBezTo>
                  <a:cubicBezTo>
                    <a:pt x="126781" y="80692"/>
                    <a:pt x="147455" y="71785"/>
                    <a:pt x="147455" y="43893"/>
                  </a:cubicBezTo>
                  <a:cubicBezTo>
                    <a:pt x="147455" y="11313"/>
                    <a:pt x="112117" y="63"/>
                    <a:pt x="83750" y="63"/>
                  </a:cubicBezTo>
                  <a:lnTo>
                    <a:pt x="8265" y="63"/>
                  </a:lnTo>
                  <a:cubicBezTo>
                    <a:pt x="3937" y="63"/>
                    <a:pt x="91" y="63"/>
                    <a:pt x="91" y="4282"/>
                  </a:cubicBezTo>
                  <a:cubicBezTo>
                    <a:pt x="91" y="8266"/>
                    <a:pt x="4659" y="8266"/>
                    <a:pt x="6582" y="8266"/>
                  </a:cubicBezTo>
                  <a:cubicBezTo>
                    <a:pt x="20284" y="8266"/>
                    <a:pt x="21486" y="9907"/>
                    <a:pt x="21486" y="21626"/>
                  </a:cubicBezTo>
                  <a:lnTo>
                    <a:pt x="21486" y="139055"/>
                  </a:lnTo>
                  <a:cubicBezTo>
                    <a:pt x="21486" y="150774"/>
                    <a:pt x="20284" y="152415"/>
                    <a:pt x="6582" y="152415"/>
                  </a:cubicBezTo>
                  <a:cubicBezTo>
                    <a:pt x="4659" y="152415"/>
                    <a:pt x="91" y="152415"/>
                    <a:pt x="91" y="156400"/>
                  </a:cubicBezTo>
                  <a:cubicBezTo>
                    <a:pt x="91" y="160619"/>
                    <a:pt x="3937" y="160619"/>
                    <a:pt x="8265" y="160619"/>
                  </a:cubicBezTo>
                  <a:lnTo>
                    <a:pt x="74134" y="160619"/>
                  </a:lnTo>
                  <a:cubicBezTo>
                    <a:pt x="78461" y="160619"/>
                    <a:pt x="82067" y="160619"/>
                    <a:pt x="82067" y="156400"/>
                  </a:cubicBezTo>
                  <a:cubicBezTo>
                    <a:pt x="82067" y="152415"/>
                    <a:pt x="77980" y="152415"/>
                    <a:pt x="75336" y="152415"/>
                  </a:cubicBezTo>
                  <a:cubicBezTo>
                    <a:pt x="61633" y="152415"/>
                    <a:pt x="60671" y="150540"/>
                    <a:pt x="60671" y="139055"/>
                  </a:cubicBezTo>
                  <a:lnTo>
                    <a:pt x="60671" y="87021"/>
                  </a:lnTo>
                  <a:close/>
                  <a:moveTo>
                    <a:pt x="107068" y="75536"/>
                  </a:moveTo>
                  <a:cubicBezTo>
                    <a:pt x="113799" y="66863"/>
                    <a:pt x="114521" y="54441"/>
                    <a:pt x="114521" y="44128"/>
                  </a:cubicBezTo>
                  <a:cubicBezTo>
                    <a:pt x="114521" y="32877"/>
                    <a:pt x="113078" y="20455"/>
                    <a:pt x="105386" y="10845"/>
                  </a:cubicBezTo>
                  <a:cubicBezTo>
                    <a:pt x="115242" y="12954"/>
                    <a:pt x="139041" y="20220"/>
                    <a:pt x="139041" y="43893"/>
                  </a:cubicBezTo>
                  <a:cubicBezTo>
                    <a:pt x="139041" y="59129"/>
                    <a:pt x="131829" y="71082"/>
                    <a:pt x="107068" y="75536"/>
                  </a:cubicBezTo>
                  <a:close/>
                  <a:moveTo>
                    <a:pt x="60671" y="20923"/>
                  </a:moveTo>
                  <a:cubicBezTo>
                    <a:pt x="60671" y="16001"/>
                    <a:pt x="60671" y="8266"/>
                    <a:pt x="75576" y="8266"/>
                  </a:cubicBezTo>
                  <a:cubicBezTo>
                    <a:pt x="96010" y="8266"/>
                    <a:pt x="106107" y="16470"/>
                    <a:pt x="106107" y="44128"/>
                  </a:cubicBezTo>
                  <a:cubicBezTo>
                    <a:pt x="106107" y="74364"/>
                    <a:pt x="98654" y="78817"/>
                    <a:pt x="60671" y="78817"/>
                  </a:cubicBezTo>
                  <a:lnTo>
                    <a:pt x="60671" y="20923"/>
                  </a:lnTo>
                  <a:close/>
                  <a:moveTo>
                    <a:pt x="27977" y="152415"/>
                  </a:moveTo>
                  <a:cubicBezTo>
                    <a:pt x="29900" y="148196"/>
                    <a:pt x="29900" y="141633"/>
                    <a:pt x="29900" y="139524"/>
                  </a:cubicBezTo>
                  <a:lnTo>
                    <a:pt x="29900" y="21158"/>
                  </a:lnTo>
                  <a:cubicBezTo>
                    <a:pt x="29900" y="18814"/>
                    <a:pt x="29900" y="12485"/>
                    <a:pt x="27977" y="8266"/>
                  </a:cubicBezTo>
                  <a:lnTo>
                    <a:pt x="55383" y="8266"/>
                  </a:lnTo>
                  <a:cubicBezTo>
                    <a:pt x="52257" y="12017"/>
                    <a:pt x="52257" y="16704"/>
                    <a:pt x="52257" y="20220"/>
                  </a:cubicBezTo>
                  <a:lnTo>
                    <a:pt x="52257" y="139524"/>
                  </a:lnTo>
                  <a:cubicBezTo>
                    <a:pt x="52257" y="141868"/>
                    <a:pt x="52257" y="148196"/>
                    <a:pt x="54181" y="152415"/>
                  </a:cubicBezTo>
                  <a:lnTo>
                    <a:pt x="27977" y="152415"/>
                  </a:lnTo>
                  <a:close/>
                  <a:moveTo>
                    <a:pt x="79182" y="87021"/>
                  </a:moveTo>
                  <a:cubicBezTo>
                    <a:pt x="80865" y="86786"/>
                    <a:pt x="81826" y="86552"/>
                    <a:pt x="83750" y="86552"/>
                  </a:cubicBezTo>
                  <a:cubicBezTo>
                    <a:pt x="87356" y="86552"/>
                    <a:pt x="92644" y="86083"/>
                    <a:pt x="96250" y="85614"/>
                  </a:cubicBezTo>
                  <a:cubicBezTo>
                    <a:pt x="99856" y="91240"/>
                    <a:pt x="125819" y="132961"/>
                    <a:pt x="145772" y="152415"/>
                  </a:cubicBezTo>
                  <a:lnTo>
                    <a:pt x="122454" y="152415"/>
                  </a:lnTo>
                  <a:lnTo>
                    <a:pt x="79182" y="87021"/>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85" name="Freeform: Shape 384">
              <a:extLst>
                <a:ext uri="{FF2B5EF4-FFF2-40B4-BE49-F238E27FC236}">
                  <a16:creationId xmlns:a16="http://schemas.microsoft.com/office/drawing/2014/main" id="{EBB86A96-C392-497D-B14E-A4FDA0E41690}"/>
                </a:ext>
              </a:extLst>
            </p:cNvPr>
            <p:cNvSpPr/>
            <p:nvPr>
              <p:custDataLst>
                <p:tags r:id="rId99"/>
              </p:custDataLst>
            </p:nvPr>
          </p:nvSpPr>
          <p:spPr>
            <a:xfrm>
              <a:off x="4916500" y="3859231"/>
              <a:ext cx="102818" cy="73996"/>
            </a:xfrm>
            <a:custGeom>
              <a:avLst/>
              <a:gdLst>
                <a:gd name="connsiteX0" fmla="*/ 12719 w 102818"/>
                <a:gd name="connsiteY0" fmla="*/ 62078 h 73996"/>
                <a:gd name="connsiteX1" fmla="*/ 11036 w 102818"/>
                <a:gd name="connsiteY1" fmla="*/ 68805 h 73996"/>
                <a:gd name="connsiteX2" fmla="*/ 16758 w 102818"/>
                <a:gd name="connsiteY2" fmla="*/ 74055 h 73996"/>
                <a:gd name="connsiteX3" fmla="*/ 23321 w 102818"/>
                <a:gd name="connsiteY3" fmla="*/ 70446 h 73996"/>
                <a:gd name="connsiteX4" fmla="*/ 26350 w 102818"/>
                <a:gd name="connsiteY4" fmla="*/ 60273 h 73996"/>
                <a:gd name="connsiteX5" fmla="*/ 30052 w 102818"/>
                <a:gd name="connsiteY5" fmla="*/ 45507 h 73996"/>
                <a:gd name="connsiteX6" fmla="*/ 32913 w 102818"/>
                <a:gd name="connsiteY6" fmla="*/ 34514 h 73996"/>
                <a:gd name="connsiteX7" fmla="*/ 39980 w 102818"/>
                <a:gd name="connsiteY7" fmla="*/ 19748 h 73996"/>
                <a:gd name="connsiteX8" fmla="*/ 65222 w 102818"/>
                <a:gd name="connsiteY8" fmla="*/ 4653 h 73996"/>
                <a:gd name="connsiteX9" fmla="*/ 75151 w 102818"/>
                <a:gd name="connsiteY9" fmla="*/ 16138 h 73996"/>
                <a:gd name="connsiteX10" fmla="*/ 65222 w 102818"/>
                <a:gd name="connsiteY10" fmla="*/ 51085 h 73996"/>
                <a:gd name="connsiteX11" fmla="*/ 62698 w 102818"/>
                <a:gd name="connsiteY11" fmla="*/ 59945 h 73996"/>
                <a:gd name="connsiteX12" fmla="*/ 78684 w 102818"/>
                <a:gd name="connsiteY12" fmla="*/ 74055 h 73996"/>
                <a:gd name="connsiteX13" fmla="*/ 102917 w 102818"/>
                <a:gd name="connsiteY13" fmla="*/ 48953 h 73996"/>
                <a:gd name="connsiteX14" fmla="*/ 100224 w 102818"/>
                <a:gd name="connsiteY14" fmla="*/ 46820 h 73996"/>
                <a:gd name="connsiteX15" fmla="*/ 97027 w 102818"/>
                <a:gd name="connsiteY15" fmla="*/ 49609 h 73996"/>
                <a:gd name="connsiteX16" fmla="*/ 79189 w 102818"/>
                <a:gd name="connsiteY16" fmla="*/ 69461 h 73996"/>
                <a:gd name="connsiteX17" fmla="*/ 74982 w 102818"/>
                <a:gd name="connsiteY17" fmla="*/ 63719 h 73996"/>
                <a:gd name="connsiteX18" fmla="*/ 78853 w 102818"/>
                <a:gd name="connsiteY18" fmla="*/ 50429 h 73996"/>
                <a:gd name="connsiteX19" fmla="*/ 87772 w 102818"/>
                <a:gd name="connsiteY19" fmla="*/ 18763 h 73996"/>
                <a:gd name="connsiteX20" fmla="*/ 65895 w 102818"/>
                <a:gd name="connsiteY20" fmla="*/ 59 h 73996"/>
                <a:gd name="connsiteX21" fmla="*/ 37456 w 102818"/>
                <a:gd name="connsiteY21" fmla="*/ 14990 h 73996"/>
                <a:gd name="connsiteX22" fmla="*/ 19450 w 102818"/>
                <a:gd name="connsiteY22" fmla="*/ 59 h 73996"/>
                <a:gd name="connsiteX23" fmla="*/ 6156 w 102818"/>
                <a:gd name="connsiteY23" fmla="*/ 8919 h 73996"/>
                <a:gd name="connsiteX24" fmla="*/ 98 w 102818"/>
                <a:gd name="connsiteY24" fmla="*/ 25162 h 73996"/>
                <a:gd name="connsiteX25" fmla="*/ 2959 w 102818"/>
                <a:gd name="connsiteY25" fmla="*/ 27295 h 73996"/>
                <a:gd name="connsiteX26" fmla="*/ 6661 w 102818"/>
                <a:gd name="connsiteY26" fmla="*/ 22373 h 73996"/>
                <a:gd name="connsiteX27" fmla="*/ 18945 w 102818"/>
                <a:gd name="connsiteY27" fmla="*/ 4653 h 73996"/>
                <a:gd name="connsiteX28" fmla="*/ 24499 w 102818"/>
                <a:gd name="connsiteY28" fmla="*/ 12693 h 73996"/>
                <a:gd name="connsiteX29" fmla="*/ 21806 w 102818"/>
                <a:gd name="connsiteY29" fmla="*/ 26311 h 73996"/>
                <a:gd name="connsiteX30" fmla="*/ 18104 w 102818"/>
                <a:gd name="connsiteY30" fmla="*/ 41077 h 73996"/>
                <a:gd name="connsiteX31" fmla="*/ 12719 w 102818"/>
                <a:gd name="connsiteY31" fmla="*/ 62078 h 7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818" h="73996">
                  <a:moveTo>
                    <a:pt x="12719" y="62078"/>
                  </a:moveTo>
                  <a:cubicBezTo>
                    <a:pt x="12046" y="64211"/>
                    <a:pt x="11036" y="68313"/>
                    <a:pt x="11036" y="68805"/>
                  </a:cubicBezTo>
                  <a:cubicBezTo>
                    <a:pt x="11036" y="72415"/>
                    <a:pt x="14065" y="74055"/>
                    <a:pt x="16758" y="74055"/>
                  </a:cubicBezTo>
                  <a:cubicBezTo>
                    <a:pt x="19787" y="74055"/>
                    <a:pt x="22479" y="71923"/>
                    <a:pt x="23321" y="70446"/>
                  </a:cubicBezTo>
                  <a:cubicBezTo>
                    <a:pt x="24162" y="68969"/>
                    <a:pt x="25508" y="63719"/>
                    <a:pt x="26350" y="60273"/>
                  </a:cubicBezTo>
                  <a:cubicBezTo>
                    <a:pt x="27191" y="57156"/>
                    <a:pt x="29042" y="49609"/>
                    <a:pt x="30052" y="45507"/>
                  </a:cubicBezTo>
                  <a:cubicBezTo>
                    <a:pt x="31061" y="41897"/>
                    <a:pt x="32071" y="38288"/>
                    <a:pt x="32913" y="34514"/>
                  </a:cubicBezTo>
                  <a:cubicBezTo>
                    <a:pt x="34764" y="27787"/>
                    <a:pt x="35100" y="26475"/>
                    <a:pt x="39980" y="19748"/>
                  </a:cubicBezTo>
                  <a:cubicBezTo>
                    <a:pt x="44692" y="13185"/>
                    <a:pt x="52601" y="4653"/>
                    <a:pt x="65222" y="4653"/>
                  </a:cubicBezTo>
                  <a:cubicBezTo>
                    <a:pt x="74982" y="4653"/>
                    <a:pt x="75151" y="13021"/>
                    <a:pt x="75151" y="16138"/>
                  </a:cubicBezTo>
                  <a:cubicBezTo>
                    <a:pt x="75151" y="25982"/>
                    <a:pt x="67915" y="44194"/>
                    <a:pt x="65222" y="51085"/>
                  </a:cubicBezTo>
                  <a:cubicBezTo>
                    <a:pt x="63371" y="55679"/>
                    <a:pt x="62698" y="57156"/>
                    <a:pt x="62698" y="59945"/>
                  </a:cubicBezTo>
                  <a:cubicBezTo>
                    <a:pt x="62698" y="68641"/>
                    <a:pt x="70102" y="74055"/>
                    <a:pt x="78684" y="74055"/>
                  </a:cubicBezTo>
                  <a:cubicBezTo>
                    <a:pt x="95512" y="74055"/>
                    <a:pt x="102917" y="51414"/>
                    <a:pt x="102917" y="48953"/>
                  </a:cubicBezTo>
                  <a:cubicBezTo>
                    <a:pt x="102917" y="46820"/>
                    <a:pt x="100729" y="46820"/>
                    <a:pt x="100224" y="46820"/>
                  </a:cubicBezTo>
                  <a:cubicBezTo>
                    <a:pt x="97868" y="46820"/>
                    <a:pt x="97700" y="47804"/>
                    <a:pt x="97027" y="49609"/>
                  </a:cubicBezTo>
                  <a:cubicBezTo>
                    <a:pt x="93156" y="62735"/>
                    <a:pt x="85920" y="69461"/>
                    <a:pt x="79189" y="69461"/>
                  </a:cubicBezTo>
                  <a:cubicBezTo>
                    <a:pt x="75655" y="69461"/>
                    <a:pt x="74982" y="67164"/>
                    <a:pt x="74982" y="63719"/>
                  </a:cubicBezTo>
                  <a:cubicBezTo>
                    <a:pt x="74982" y="59945"/>
                    <a:pt x="75824" y="57812"/>
                    <a:pt x="78853" y="50429"/>
                  </a:cubicBezTo>
                  <a:cubicBezTo>
                    <a:pt x="80872" y="45343"/>
                    <a:pt x="87772" y="27951"/>
                    <a:pt x="87772" y="18763"/>
                  </a:cubicBezTo>
                  <a:cubicBezTo>
                    <a:pt x="87772" y="2848"/>
                    <a:pt x="74814" y="59"/>
                    <a:pt x="65895" y="59"/>
                  </a:cubicBezTo>
                  <a:cubicBezTo>
                    <a:pt x="51928" y="59"/>
                    <a:pt x="42504" y="8427"/>
                    <a:pt x="37456" y="14990"/>
                  </a:cubicBezTo>
                  <a:cubicBezTo>
                    <a:pt x="36278" y="3669"/>
                    <a:pt x="26350" y="59"/>
                    <a:pt x="19450" y="59"/>
                  </a:cubicBezTo>
                  <a:cubicBezTo>
                    <a:pt x="12214" y="59"/>
                    <a:pt x="8344" y="5145"/>
                    <a:pt x="6156" y="8919"/>
                  </a:cubicBezTo>
                  <a:cubicBezTo>
                    <a:pt x="2454" y="14990"/>
                    <a:pt x="98" y="24342"/>
                    <a:pt x="98" y="25162"/>
                  </a:cubicBezTo>
                  <a:cubicBezTo>
                    <a:pt x="98" y="27295"/>
                    <a:pt x="2454" y="27295"/>
                    <a:pt x="2959" y="27295"/>
                  </a:cubicBezTo>
                  <a:cubicBezTo>
                    <a:pt x="5315" y="27295"/>
                    <a:pt x="5483" y="26803"/>
                    <a:pt x="6661" y="22373"/>
                  </a:cubicBezTo>
                  <a:cubicBezTo>
                    <a:pt x="9185" y="12693"/>
                    <a:pt x="12383" y="4653"/>
                    <a:pt x="18945" y="4653"/>
                  </a:cubicBezTo>
                  <a:cubicBezTo>
                    <a:pt x="23321" y="4653"/>
                    <a:pt x="24499" y="8263"/>
                    <a:pt x="24499" y="12693"/>
                  </a:cubicBezTo>
                  <a:cubicBezTo>
                    <a:pt x="24499" y="15810"/>
                    <a:pt x="22984" y="21881"/>
                    <a:pt x="21806" y="26311"/>
                  </a:cubicBezTo>
                  <a:cubicBezTo>
                    <a:pt x="20628" y="30741"/>
                    <a:pt x="18945" y="37467"/>
                    <a:pt x="18104" y="41077"/>
                  </a:cubicBezTo>
                  <a:lnTo>
                    <a:pt x="12719" y="62078"/>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86" name="Freeform: Shape 385">
              <a:extLst>
                <a:ext uri="{FF2B5EF4-FFF2-40B4-BE49-F238E27FC236}">
                  <a16:creationId xmlns:a16="http://schemas.microsoft.com/office/drawing/2014/main" id="{5C510493-E82F-4D93-8B84-FABF0F1B0974}"/>
                </a:ext>
              </a:extLst>
            </p:cNvPr>
            <p:cNvSpPr/>
            <p:nvPr>
              <p:custDataLst>
                <p:tags r:id="rId100"/>
              </p:custDataLst>
            </p:nvPr>
          </p:nvSpPr>
          <p:spPr>
            <a:xfrm>
              <a:off x="5038366" y="3903226"/>
              <a:ext cx="67431" cy="53088"/>
            </a:xfrm>
            <a:custGeom>
              <a:avLst/>
              <a:gdLst>
                <a:gd name="connsiteX0" fmla="*/ 24984 w 67431"/>
                <a:gd name="connsiteY0" fmla="*/ 32640 h 53088"/>
                <a:gd name="connsiteX1" fmla="*/ 26908 w 67431"/>
                <a:gd name="connsiteY1" fmla="*/ 24671 h 53088"/>
                <a:gd name="connsiteX2" fmla="*/ 28350 w 67431"/>
                <a:gd name="connsiteY2" fmla="*/ 19514 h 53088"/>
                <a:gd name="connsiteX3" fmla="*/ 36644 w 67431"/>
                <a:gd name="connsiteY3" fmla="*/ 8147 h 53088"/>
                <a:gd name="connsiteX4" fmla="*/ 48784 w 67431"/>
                <a:gd name="connsiteY4" fmla="*/ 4045 h 53088"/>
                <a:gd name="connsiteX5" fmla="*/ 59842 w 67431"/>
                <a:gd name="connsiteY5" fmla="*/ 6037 h 53088"/>
                <a:gd name="connsiteX6" fmla="*/ 54674 w 67431"/>
                <a:gd name="connsiteY6" fmla="*/ 12834 h 53088"/>
                <a:gd name="connsiteX7" fmla="*/ 60083 w 67431"/>
                <a:gd name="connsiteY7" fmla="*/ 17639 h 53088"/>
                <a:gd name="connsiteX8" fmla="*/ 67535 w 67431"/>
                <a:gd name="connsiteY8" fmla="*/ 9670 h 53088"/>
                <a:gd name="connsiteX9" fmla="*/ 49024 w 67431"/>
                <a:gd name="connsiteY9" fmla="*/ 60 h 53088"/>
                <a:gd name="connsiteX10" fmla="*/ 29792 w 67431"/>
                <a:gd name="connsiteY10" fmla="*/ 9201 h 53088"/>
                <a:gd name="connsiteX11" fmla="*/ 15489 w 67431"/>
                <a:gd name="connsiteY11" fmla="*/ 60 h 53088"/>
                <a:gd name="connsiteX12" fmla="*/ 4791 w 67431"/>
                <a:gd name="connsiteY12" fmla="*/ 6506 h 53088"/>
                <a:gd name="connsiteX13" fmla="*/ 103 w 67431"/>
                <a:gd name="connsiteY13" fmla="*/ 18108 h 53088"/>
                <a:gd name="connsiteX14" fmla="*/ 2627 w 67431"/>
                <a:gd name="connsiteY14" fmla="*/ 19866 h 53088"/>
                <a:gd name="connsiteX15" fmla="*/ 5632 w 67431"/>
                <a:gd name="connsiteY15" fmla="*/ 16584 h 53088"/>
                <a:gd name="connsiteX16" fmla="*/ 14888 w 67431"/>
                <a:gd name="connsiteY16" fmla="*/ 4045 h 53088"/>
                <a:gd name="connsiteX17" fmla="*/ 19816 w 67431"/>
                <a:gd name="connsiteY17" fmla="*/ 10256 h 53088"/>
                <a:gd name="connsiteX18" fmla="*/ 17893 w 67431"/>
                <a:gd name="connsiteY18" fmla="*/ 19397 h 53088"/>
                <a:gd name="connsiteX19" fmla="*/ 15248 w 67431"/>
                <a:gd name="connsiteY19" fmla="*/ 29945 h 53088"/>
                <a:gd name="connsiteX20" fmla="*/ 12484 w 67431"/>
                <a:gd name="connsiteY20" fmla="*/ 40375 h 53088"/>
                <a:gd name="connsiteX21" fmla="*/ 10440 w 67431"/>
                <a:gd name="connsiteY21" fmla="*/ 49047 h 53088"/>
                <a:gd name="connsiteX22" fmla="*/ 14888 w 67431"/>
                <a:gd name="connsiteY22" fmla="*/ 53149 h 53088"/>
                <a:gd name="connsiteX23" fmla="*/ 20176 w 67431"/>
                <a:gd name="connsiteY23" fmla="*/ 50102 h 53088"/>
                <a:gd name="connsiteX24" fmla="*/ 22220 w 67431"/>
                <a:gd name="connsiteY24" fmla="*/ 43070 h 53088"/>
                <a:gd name="connsiteX25" fmla="*/ 24984 w 67431"/>
                <a:gd name="connsiteY25" fmla="*/ 32640 h 5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431" h="53088">
                  <a:moveTo>
                    <a:pt x="24984" y="32640"/>
                  </a:moveTo>
                  <a:cubicBezTo>
                    <a:pt x="25345" y="30882"/>
                    <a:pt x="26547" y="26429"/>
                    <a:pt x="26908" y="24671"/>
                  </a:cubicBezTo>
                  <a:cubicBezTo>
                    <a:pt x="27388" y="22913"/>
                    <a:pt x="27869" y="21038"/>
                    <a:pt x="28350" y="19514"/>
                  </a:cubicBezTo>
                  <a:cubicBezTo>
                    <a:pt x="28831" y="17522"/>
                    <a:pt x="32677" y="11428"/>
                    <a:pt x="36644" y="8147"/>
                  </a:cubicBezTo>
                  <a:cubicBezTo>
                    <a:pt x="40851" y="4865"/>
                    <a:pt x="44577" y="4045"/>
                    <a:pt x="48784" y="4045"/>
                  </a:cubicBezTo>
                  <a:cubicBezTo>
                    <a:pt x="50226" y="4045"/>
                    <a:pt x="55996" y="4045"/>
                    <a:pt x="59842" y="6037"/>
                  </a:cubicBezTo>
                  <a:cubicBezTo>
                    <a:pt x="54674" y="7795"/>
                    <a:pt x="54674" y="12717"/>
                    <a:pt x="54674" y="12834"/>
                  </a:cubicBezTo>
                  <a:cubicBezTo>
                    <a:pt x="54674" y="14827"/>
                    <a:pt x="56116" y="17639"/>
                    <a:pt x="60083" y="17639"/>
                  </a:cubicBezTo>
                  <a:cubicBezTo>
                    <a:pt x="63448" y="17639"/>
                    <a:pt x="67535" y="14827"/>
                    <a:pt x="67535" y="9670"/>
                  </a:cubicBezTo>
                  <a:cubicBezTo>
                    <a:pt x="67535" y="998"/>
                    <a:pt x="54914" y="60"/>
                    <a:pt x="49024" y="60"/>
                  </a:cubicBezTo>
                  <a:cubicBezTo>
                    <a:pt x="46139" y="60"/>
                    <a:pt x="37966" y="60"/>
                    <a:pt x="29792" y="9201"/>
                  </a:cubicBezTo>
                  <a:cubicBezTo>
                    <a:pt x="28350" y="2990"/>
                    <a:pt x="21378" y="60"/>
                    <a:pt x="15489" y="60"/>
                  </a:cubicBezTo>
                  <a:cubicBezTo>
                    <a:pt x="11402" y="60"/>
                    <a:pt x="7916" y="1935"/>
                    <a:pt x="4791" y="6506"/>
                  </a:cubicBezTo>
                  <a:cubicBezTo>
                    <a:pt x="1666" y="11428"/>
                    <a:pt x="103" y="17522"/>
                    <a:pt x="103" y="18108"/>
                  </a:cubicBezTo>
                  <a:cubicBezTo>
                    <a:pt x="103" y="19866"/>
                    <a:pt x="1906" y="19866"/>
                    <a:pt x="2627" y="19866"/>
                  </a:cubicBezTo>
                  <a:cubicBezTo>
                    <a:pt x="4671" y="19866"/>
                    <a:pt x="4791" y="19514"/>
                    <a:pt x="5632" y="16584"/>
                  </a:cubicBezTo>
                  <a:cubicBezTo>
                    <a:pt x="7555" y="9436"/>
                    <a:pt x="10440" y="4045"/>
                    <a:pt x="14888" y="4045"/>
                  </a:cubicBezTo>
                  <a:cubicBezTo>
                    <a:pt x="18974" y="4045"/>
                    <a:pt x="19816" y="7795"/>
                    <a:pt x="19816" y="10256"/>
                  </a:cubicBezTo>
                  <a:cubicBezTo>
                    <a:pt x="19816" y="11897"/>
                    <a:pt x="18614" y="16350"/>
                    <a:pt x="17893" y="19397"/>
                  </a:cubicBezTo>
                  <a:cubicBezTo>
                    <a:pt x="17051" y="22561"/>
                    <a:pt x="15849" y="27366"/>
                    <a:pt x="15248" y="29945"/>
                  </a:cubicBezTo>
                  <a:lnTo>
                    <a:pt x="12484" y="40375"/>
                  </a:lnTo>
                  <a:cubicBezTo>
                    <a:pt x="11762" y="43305"/>
                    <a:pt x="10440" y="48461"/>
                    <a:pt x="10440" y="49047"/>
                  </a:cubicBezTo>
                  <a:cubicBezTo>
                    <a:pt x="10440" y="51625"/>
                    <a:pt x="12604" y="53149"/>
                    <a:pt x="14888" y="53149"/>
                  </a:cubicBezTo>
                  <a:cubicBezTo>
                    <a:pt x="16811" y="53149"/>
                    <a:pt x="18974" y="52094"/>
                    <a:pt x="20176" y="50102"/>
                  </a:cubicBezTo>
                  <a:cubicBezTo>
                    <a:pt x="20657" y="49164"/>
                    <a:pt x="21619" y="45414"/>
                    <a:pt x="22220" y="43070"/>
                  </a:cubicBezTo>
                  <a:lnTo>
                    <a:pt x="24984" y="32640"/>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87" name="Freeform: Shape 386">
              <a:extLst>
                <a:ext uri="{FF2B5EF4-FFF2-40B4-BE49-F238E27FC236}">
                  <a16:creationId xmlns:a16="http://schemas.microsoft.com/office/drawing/2014/main" id="{4466576B-9AB0-419A-B126-8471639113DF}"/>
                </a:ext>
              </a:extLst>
            </p:cNvPr>
            <p:cNvSpPr/>
            <p:nvPr>
              <p:custDataLst>
                <p:tags r:id="rId101"/>
              </p:custDataLst>
            </p:nvPr>
          </p:nvSpPr>
          <p:spPr>
            <a:xfrm>
              <a:off x="5154265" y="3846598"/>
              <a:ext cx="90197" cy="87778"/>
            </a:xfrm>
            <a:custGeom>
              <a:avLst/>
              <a:gdLst>
                <a:gd name="connsiteX0" fmla="*/ 87949 w 90197"/>
                <a:gd name="connsiteY0" fmla="*/ 8099 h 87778"/>
                <a:gd name="connsiteX1" fmla="*/ 90305 w 90197"/>
                <a:gd name="connsiteY1" fmla="*/ 4161 h 87778"/>
                <a:gd name="connsiteX2" fmla="*/ 86266 w 90197"/>
                <a:gd name="connsiteY2" fmla="*/ 59 h 87778"/>
                <a:gd name="connsiteX3" fmla="*/ 82059 w 90197"/>
                <a:gd name="connsiteY3" fmla="*/ 2520 h 87778"/>
                <a:gd name="connsiteX4" fmla="*/ 45206 w 90197"/>
                <a:gd name="connsiteY4" fmla="*/ 38288 h 87778"/>
                <a:gd name="connsiteX5" fmla="*/ 8184 w 90197"/>
                <a:gd name="connsiteY5" fmla="*/ 2356 h 87778"/>
                <a:gd name="connsiteX6" fmla="*/ 4314 w 90197"/>
                <a:gd name="connsiteY6" fmla="*/ 59 h 87778"/>
                <a:gd name="connsiteX7" fmla="*/ 107 w 90197"/>
                <a:gd name="connsiteY7" fmla="*/ 4161 h 87778"/>
                <a:gd name="connsiteX8" fmla="*/ 2631 w 90197"/>
                <a:gd name="connsiteY8" fmla="*/ 8099 h 87778"/>
                <a:gd name="connsiteX9" fmla="*/ 39316 w 90197"/>
                <a:gd name="connsiteY9" fmla="*/ 43866 h 87778"/>
                <a:gd name="connsiteX10" fmla="*/ 2631 w 90197"/>
                <a:gd name="connsiteY10" fmla="*/ 79634 h 87778"/>
                <a:gd name="connsiteX11" fmla="*/ 107 w 90197"/>
                <a:gd name="connsiteY11" fmla="*/ 83736 h 87778"/>
                <a:gd name="connsiteX12" fmla="*/ 4314 w 90197"/>
                <a:gd name="connsiteY12" fmla="*/ 87837 h 87778"/>
                <a:gd name="connsiteX13" fmla="*/ 8184 w 90197"/>
                <a:gd name="connsiteY13" fmla="*/ 85540 h 87778"/>
                <a:gd name="connsiteX14" fmla="*/ 45206 w 90197"/>
                <a:gd name="connsiteY14" fmla="*/ 49609 h 87778"/>
                <a:gd name="connsiteX15" fmla="*/ 83573 w 90197"/>
                <a:gd name="connsiteY15" fmla="*/ 87017 h 87778"/>
                <a:gd name="connsiteX16" fmla="*/ 86266 w 90197"/>
                <a:gd name="connsiteY16" fmla="*/ 87837 h 87778"/>
                <a:gd name="connsiteX17" fmla="*/ 90305 w 90197"/>
                <a:gd name="connsiteY17" fmla="*/ 83736 h 87778"/>
                <a:gd name="connsiteX18" fmla="*/ 89463 w 90197"/>
                <a:gd name="connsiteY18" fmla="*/ 81603 h 87778"/>
                <a:gd name="connsiteX19" fmla="*/ 51096 w 90197"/>
                <a:gd name="connsiteY19" fmla="*/ 44030 h 87778"/>
                <a:gd name="connsiteX20" fmla="*/ 87949 w 90197"/>
                <a:gd name="connsiteY20" fmla="*/ 8099 h 8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97" h="87778">
                  <a:moveTo>
                    <a:pt x="87949" y="8099"/>
                  </a:moveTo>
                  <a:cubicBezTo>
                    <a:pt x="89800" y="6294"/>
                    <a:pt x="90305" y="5309"/>
                    <a:pt x="90305" y="4161"/>
                  </a:cubicBezTo>
                  <a:cubicBezTo>
                    <a:pt x="90305" y="1536"/>
                    <a:pt x="88117" y="59"/>
                    <a:pt x="86266" y="59"/>
                  </a:cubicBezTo>
                  <a:cubicBezTo>
                    <a:pt x="84583" y="59"/>
                    <a:pt x="84078" y="551"/>
                    <a:pt x="82059" y="2520"/>
                  </a:cubicBezTo>
                  <a:lnTo>
                    <a:pt x="45206" y="38288"/>
                  </a:lnTo>
                  <a:lnTo>
                    <a:pt x="8184" y="2356"/>
                  </a:lnTo>
                  <a:cubicBezTo>
                    <a:pt x="6502" y="715"/>
                    <a:pt x="5829" y="59"/>
                    <a:pt x="4314" y="59"/>
                  </a:cubicBezTo>
                  <a:cubicBezTo>
                    <a:pt x="1958" y="59"/>
                    <a:pt x="107" y="1864"/>
                    <a:pt x="107" y="4161"/>
                  </a:cubicBezTo>
                  <a:cubicBezTo>
                    <a:pt x="107" y="5638"/>
                    <a:pt x="612" y="6130"/>
                    <a:pt x="2631" y="8099"/>
                  </a:cubicBezTo>
                  <a:lnTo>
                    <a:pt x="39316" y="43866"/>
                  </a:lnTo>
                  <a:lnTo>
                    <a:pt x="2631" y="79634"/>
                  </a:lnTo>
                  <a:cubicBezTo>
                    <a:pt x="275" y="81931"/>
                    <a:pt x="107" y="82751"/>
                    <a:pt x="107" y="83736"/>
                  </a:cubicBezTo>
                  <a:cubicBezTo>
                    <a:pt x="107" y="86033"/>
                    <a:pt x="1958" y="87837"/>
                    <a:pt x="4314" y="87837"/>
                  </a:cubicBezTo>
                  <a:cubicBezTo>
                    <a:pt x="5829" y="87837"/>
                    <a:pt x="6333" y="87345"/>
                    <a:pt x="8184" y="85540"/>
                  </a:cubicBezTo>
                  <a:lnTo>
                    <a:pt x="45206" y="49609"/>
                  </a:lnTo>
                  <a:lnTo>
                    <a:pt x="83573" y="87017"/>
                  </a:lnTo>
                  <a:cubicBezTo>
                    <a:pt x="84415" y="87509"/>
                    <a:pt x="85256" y="87837"/>
                    <a:pt x="86266" y="87837"/>
                  </a:cubicBezTo>
                  <a:cubicBezTo>
                    <a:pt x="88117" y="87837"/>
                    <a:pt x="90305" y="86361"/>
                    <a:pt x="90305" y="83736"/>
                  </a:cubicBezTo>
                  <a:cubicBezTo>
                    <a:pt x="90305" y="82423"/>
                    <a:pt x="89968" y="82095"/>
                    <a:pt x="89463" y="81603"/>
                  </a:cubicBezTo>
                  <a:cubicBezTo>
                    <a:pt x="89127" y="80946"/>
                    <a:pt x="56481" y="49117"/>
                    <a:pt x="51096" y="44030"/>
                  </a:cubicBezTo>
                  <a:lnTo>
                    <a:pt x="87949" y="8099"/>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88" name="Freeform: Shape 387">
              <a:extLst>
                <a:ext uri="{FF2B5EF4-FFF2-40B4-BE49-F238E27FC236}">
                  <a16:creationId xmlns:a16="http://schemas.microsoft.com/office/drawing/2014/main" id="{50321EBB-E0D1-4CA7-AE91-AE21A8B3F11F}"/>
                </a:ext>
              </a:extLst>
            </p:cNvPr>
            <p:cNvSpPr/>
            <p:nvPr>
              <p:custDataLst>
                <p:tags r:id="rId102"/>
              </p:custDataLst>
            </p:nvPr>
          </p:nvSpPr>
          <p:spPr>
            <a:xfrm>
              <a:off x="5282471" y="3859231"/>
              <a:ext cx="102818" cy="73996"/>
            </a:xfrm>
            <a:custGeom>
              <a:avLst/>
              <a:gdLst>
                <a:gd name="connsiteX0" fmla="*/ 12734 w 102818"/>
                <a:gd name="connsiteY0" fmla="*/ 62078 h 73996"/>
                <a:gd name="connsiteX1" fmla="*/ 11051 w 102818"/>
                <a:gd name="connsiteY1" fmla="*/ 68805 h 73996"/>
                <a:gd name="connsiteX2" fmla="*/ 16773 w 102818"/>
                <a:gd name="connsiteY2" fmla="*/ 74055 h 73996"/>
                <a:gd name="connsiteX3" fmla="*/ 23336 w 102818"/>
                <a:gd name="connsiteY3" fmla="*/ 70446 h 73996"/>
                <a:gd name="connsiteX4" fmla="*/ 26365 w 102818"/>
                <a:gd name="connsiteY4" fmla="*/ 60273 h 73996"/>
                <a:gd name="connsiteX5" fmla="*/ 30067 w 102818"/>
                <a:gd name="connsiteY5" fmla="*/ 45507 h 73996"/>
                <a:gd name="connsiteX6" fmla="*/ 32928 w 102818"/>
                <a:gd name="connsiteY6" fmla="*/ 34514 h 73996"/>
                <a:gd name="connsiteX7" fmla="*/ 39995 w 102818"/>
                <a:gd name="connsiteY7" fmla="*/ 19748 h 73996"/>
                <a:gd name="connsiteX8" fmla="*/ 65237 w 102818"/>
                <a:gd name="connsiteY8" fmla="*/ 4653 h 73996"/>
                <a:gd name="connsiteX9" fmla="*/ 75166 w 102818"/>
                <a:gd name="connsiteY9" fmla="*/ 16138 h 73996"/>
                <a:gd name="connsiteX10" fmla="*/ 65237 w 102818"/>
                <a:gd name="connsiteY10" fmla="*/ 51085 h 73996"/>
                <a:gd name="connsiteX11" fmla="*/ 62713 w 102818"/>
                <a:gd name="connsiteY11" fmla="*/ 59945 h 73996"/>
                <a:gd name="connsiteX12" fmla="*/ 78700 w 102818"/>
                <a:gd name="connsiteY12" fmla="*/ 74055 h 73996"/>
                <a:gd name="connsiteX13" fmla="*/ 102932 w 102818"/>
                <a:gd name="connsiteY13" fmla="*/ 48953 h 73996"/>
                <a:gd name="connsiteX14" fmla="*/ 100239 w 102818"/>
                <a:gd name="connsiteY14" fmla="*/ 46820 h 73996"/>
                <a:gd name="connsiteX15" fmla="*/ 97042 w 102818"/>
                <a:gd name="connsiteY15" fmla="*/ 49609 h 73996"/>
                <a:gd name="connsiteX16" fmla="*/ 79204 w 102818"/>
                <a:gd name="connsiteY16" fmla="*/ 69461 h 73996"/>
                <a:gd name="connsiteX17" fmla="*/ 74997 w 102818"/>
                <a:gd name="connsiteY17" fmla="*/ 63719 h 73996"/>
                <a:gd name="connsiteX18" fmla="*/ 78868 w 102818"/>
                <a:gd name="connsiteY18" fmla="*/ 50429 h 73996"/>
                <a:gd name="connsiteX19" fmla="*/ 87787 w 102818"/>
                <a:gd name="connsiteY19" fmla="*/ 18763 h 73996"/>
                <a:gd name="connsiteX20" fmla="*/ 65910 w 102818"/>
                <a:gd name="connsiteY20" fmla="*/ 59 h 73996"/>
                <a:gd name="connsiteX21" fmla="*/ 37471 w 102818"/>
                <a:gd name="connsiteY21" fmla="*/ 14990 h 73996"/>
                <a:gd name="connsiteX22" fmla="*/ 19465 w 102818"/>
                <a:gd name="connsiteY22" fmla="*/ 59 h 73996"/>
                <a:gd name="connsiteX23" fmla="*/ 6171 w 102818"/>
                <a:gd name="connsiteY23" fmla="*/ 8919 h 73996"/>
                <a:gd name="connsiteX24" fmla="*/ 113 w 102818"/>
                <a:gd name="connsiteY24" fmla="*/ 25162 h 73996"/>
                <a:gd name="connsiteX25" fmla="*/ 2974 w 102818"/>
                <a:gd name="connsiteY25" fmla="*/ 27295 h 73996"/>
                <a:gd name="connsiteX26" fmla="*/ 6676 w 102818"/>
                <a:gd name="connsiteY26" fmla="*/ 22373 h 73996"/>
                <a:gd name="connsiteX27" fmla="*/ 18961 w 102818"/>
                <a:gd name="connsiteY27" fmla="*/ 4653 h 73996"/>
                <a:gd name="connsiteX28" fmla="*/ 24514 w 102818"/>
                <a:gd name="connsiteY28" fmla="*/ 12693 h 73996"/>
                <a:gd name="connsiteX29" fmla="*/ 21821 w 102818"/>
                <a:gd name="connsiteY29" fmla="*/ 26311 h 73996"/>
                <a:gd name="connsiteX30" fmla="*/ 18119 w 102818"/>
                <a:gd name="connsiteY30" fmla="*/ 41077 h 73996"/>
                <a:gd name="connsiteX31" fmla="*/ 12734 w 102818"/>
                <a:gd name="connsiteY31" fmla="*/ 62078 h 7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818" h="73996">
                  <a:moveTo>
                    <a:pt x="12734" y="62078"/>
                  </a:moveTo>
                  <a:cubicBezTo>
                    <a:pt x="12061" y="64211"/>
                    <a:pt x="11051" y="68313"/>
                    <a:pt x="11051" y="68805"/>
                  </a:cubicBezTo>
                  <a:cubicBezTo>
                    <a:pt x="11051" y="72415"/>
                    <a:pt x="14080" y="74055"/>
                    <a:pt x="16773" y="74055"/>
                  </a:cubicBezTo>
                  <a:cubicBezTo>
                    <a:pt x="19802" y="74055"/>
                    <a:pt x="22494" y="71923"/>
                    <a:pt x="23336" y="70446"/>
                  </a:cubicBezTo>
                  <a:cubicBezTo>
                    <a:pt x="24177" y="68969"/>
                    <a:pt x="25523" y="63719"/>
                    <a:pt x="26365" y="60273"/>
                  </a:cubicBezTo>
                  <a:cubicBezTo>
                    <a:pt x="27206" y="57156"/>
                    <a:pt x="29057" y="49609"/>
                    <a:pt x="30067" y="45507"/>
                  </a:cubicBezTo>
                  <a:cubicBezTo>
                    <a:pt x="31077" y="41897"/>
                    <a:pt x="32086" y="38288"/>
                    <a:pt x="32928" y="34514"/>
                  </a:cubicBezTo>
                  <a:cubicBezTo>
                    <a:pt x="34779" y="27787"/>
                    <a:pt x="35115" y="26475"/>
                    <a:pt x="39995" y="19748"/>
                  </a:cubicBezTo>
                  <a:cubicBezTo>
                    <a:pt x="44707" y="13185"/>
                    <a:pt x="52616" y="4653"/>
                    <a:pt x="65237" y="4653"/>
                  </a:cubicBezTo>
                  <a:cubicBezTo>
                    <a:pt x="74997" y="4653"/>
                    <a:pt x="75166" y="13021"/>
                    <a:pt x="75166" y="16138"/>
                  </a:cubicBezTo>
                  <a:cubicBezTo>
                    <a:pt x="75166" y="25982"/>
                    <a:pt x="67930" y="44194"/>
                    <a:pt x="65237" y="51085"/>
                  </a:cubicBezTo>
                  <a:cubicBezTo>
                    <a:pt x="63386" y="55679"/>
                    <a:pt x="62713" y="57156"/>
                    <a:pt x="62713" y="59945"/>
                  </a:cubicBezTo>
                  <a:cubicBezTo>
                    <a:pt x="62713" y="68641"/>
                    <a:pt x="70117" y="74055"/>
                    <a:pt x="78700" y="74055"/>
                  </a:cubicBezTo>
                  <a:cubicBezTo>
                    <a:pt x="95527" y="74055"/>
                    <a:pt x="102932" y="51414"/>
                    <a:pt x="102932" y="48953"/>
                  </a:cubicBezTo>
                  <a:cubicBezTo>
                    <a:pt x="102932" y="46820"/>
                    <a:pt x="100744" y="46820"/>
                    <a:pt x="100239" y="46820"/>
                  </a:cubicBezTo>
                  <a:cubicBezTo>
                    <a:pt x="97883" y="46820"/>
                    <a:pt x="97715" y="47804"/>
                    <a:pt x="97042" y="49609"/>
                  </a:cubicBezTo>
                  <a:cubicBezTo>
                    <a:pt x="93172" y="62735"/>
                    <a:pt x="85936" y="69461"/>
                    <a:pt x="79204" y="69461"/>
                  </a:cubicBezTo>
                  <a:cubicBezTo>
                    <a:pt x="75671" y="69461"/>
                    <a:pt x="74997" y="67164"/>
                    <a:pt x="74997" y="63719"/>
                  </a:cubicBezTo>
                  <a:cubicBezTo>
                    <a:pt x="74997" y="59945"/>
                    <a:pt x="75839" y="57812"/>
                    <a:pt x="78868" y="50429"/>
                  </a:cubicBezTo>
                  <a:cubicBezTo>
                    <a:pt x="80887" y="45343"/>
                    <a:pt x="87787" y="27951"/>
                    <a:pt x="87787" y="18763"/>
                  </a:cubicBezTo>
                  <a:cubicBezTo>
                    <a:pt x="87787" y="2848"/>
                    <a:pt x="74829" y="59"/>
                    <a:pt x="65910" y="59"/>
                  </a:cubicBezTo>
                  <a:cubicBezTo>
                    <a:pt x="51943" y="59"/>
                    <a:pt x="42520" y="8427"/>
                    <a:pt x="37471" y="14990"/>
                  </a:cubicBezTo>
                  <a:cubicBezTo>
                    <a:pt x="36293" y="3669"/>
                    <a:pt x="26365" y="59"/>
                    <a:pt x="19465" y="59"/>
                  </a:cubicBezTo>
                  <a:cubicBezTo>
                    <a:pt x="12229" y="59"/>
                    <a:pt x="8359" y="5145"/>
                    <a:pt x="6171" y="8919"/>
                  </a:cubicBezTo>
                  <a:cubicBezTo>
                    <a:pt x="2469" y="14990"/>
                    <a:pt x="113" y="24342"/>
                    <a:pt x="113" y="25162"/>
                  </a:cubicBezTo>
                  <a:cubicBezTo>
                    <a:pt x="113" y="27295"/>
                    <a:pt x="2469" y="27295"/>
                    <a:pt x="2974" y="27295"/>
                  </a:cubicBezTo>
                  <a:cubicBezTo>
                    <a:pt x="5330" y="27295"/>
                    <a:pt x="5498" y="26803"/>
                    <a:pt x="6676" y="22373"/>
                  </a:cubicBezTo>
                  <a:cubicBezTo>
                    <a:pt x="9200" y="12693"/>
                    <a:pt x="12398" y="4653"/>
                    <a:pt x="18961" y="4653"/>
                  </a:cubicBezTo>
                  <a:cubicBezTo>
                    <a:pt x="23336" y="4653"/>
                    <a:pt x="24514" y="8263"/>
                    <a:pt x="24514" y="12693"/>
                  </a:cubicBezTo>
                  <a:cubicBezTo>
                    <a:pt x="24514" y="15810"/>
                    <a:pt x="22999" y="21881"/>
                    <a:pt x="21821" y="26311"/>
                  </a:cubicBezTo>
                  <a:cubicBezTo>
                    <a:pt x="20643" y="30741"/>
                    <a:pt x="18961" y="37467"/>
                    <a:pt x="18119" y="41077"/>
                  </a:cubicBezTo>
                  <a:lnTo>
                    <a:pt x="12734" y="62078"/>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89" name="Freeform: Shape 388">
              <a:extLst>
                <a:ext uri="{FF2B5EF4-FFF2-40B4-BE49-F238E27FC236}">
                  <a16:creationId xmlns:a16="http://schemas.microsoft.com/office/drawing/2014/main" id="{D03DCEFF-6992-475B-969B-DD202F8AF0DA}"/>
                </a:ext>
              </a:extLst>
            </p:cNvPr>
            <p:cNvSpPr/>
            <p:nvPr>
              <p:custDataLst>
                <p:tags r:id="rId103"/>
              </p:custDataLst>
            </p:nvPr>
          </p:nvSpPr>
          <p:spPr>
            <a:xfrm>
              <a:off x="5407822" y="3873836"/>
              <a:ext cx="68753" cy="106646"/>
            </a:xfrm>
            <a:custGeom>
              <a:avLst/>
              <a:gdLst>
                <a:gd name="connsiteX0" fmla="*/ 42909 w 68753"/>
                <a:gd name="connsiteY0" fmla="*/ 37445 h 106646"/>
                <a:gd name="connsiteX1" fmla="*/ 56372 w 68753"/>
                <a:gd name="connsiteY1" fmla="*/ 37445 h 106646"/>
                <a:gd name="connsiteX2" fmla="*/ 59617 w 68753"/>
                <a:gd name="connsiteY2" fmla="*/ 36859 h 106646"/>
                <a:gd name="connsiteX3" fmla="*/ 60578 w 68753"/>
                <a:gd name="connsiteY3" fmla="*/ 34164 h 106646"/>
                <a:gd name="connsiteX4" fmla="*/ 56732 w 68753"/>
                <a:gd name="connsiteY4" fmla="*/ 32171 h 106646"/>
                <a:gd name="connsiteX5" fmla="*/ 43871 w 68753"/>
                <a:gd name="connsiteY5" fmla="*/ 32171 h 106646"/>
                <a:gd name="connsiteX6" fmla="*/ 49280 w 68753"/>
                <a:gd name="connsiteY6" fmla="*/ 6857 h 106646"/>
                <a:gd name="connsiteX7" fmla="*/ 55049 w 68753"/>
                <a:gd name="connsiteY7" fmla="*/ 4045 h 106646"/>
                <a:gd name="connsiteX8" fmla="*/ 60939 w 68753"/>
                <a:gd name="connsiteY8" fmla="*/ 5334 h 106646"/>
                <a:gd name="connsiteX9" fmla="*/ 56131 w 68753"/>
                <a:gd name="connsiteY9" fmla="*/ 12014 h 106646"/>
                <a:gd name="connsiteX10" fmla="*/ 61420 w 68753"/>
                <a:gd name="connsiteY10" fmla="*/ 16819 h 106646"/>
                <a:gd name="connsiteX11" fmla="*/ 68872 w 68753"/>
                <a:gd name="connsiteY11" fmla="*/ 9084 h 106646"/>
                <a:gd name="connsiteX12" fmla="*/ 55170 w 68753"/>
                <a:gd name="connsiteY12" fmla="*/ 60 h 106646"/>
                <a:gd name="connsiteX13" fmla="*/ 35817 w 68753"/>
                <a:gd name="connsiteY13" fmla="*/ 19280 h 106646"/>
                <a:gd name="connsiteX14" fmla="*/ 33413 w 68753"/>
                <a:gd name="connsiteY14" fmla="*/ 32171 h 106646"/>
                <a:gd name="connsiteX15" fmla="*/ 22475 w 68753"/>
                <a:gd name="connsiteY15" fmla="*/ 32171 h 106646"/>
                <a:gd name="connsiteX16" fmla="*/ 18268 w 68753"/>
                <a:gd name="connsiteY16" fmla="*/ 35453 h 106646"/>
                <a:gd name="connsiteX17" fmla="*/ 22115 w 68753"/>
                <a:gd name="connsiteY17" fmla="*/ 37445 h 106646"/>
                <a:gd name="connsiteX18" fmla="*/ 32572 w 68753"/>
                <a:gd name="connsiteY18" fmla="*/ 37445 h 106646"/>
                <a:gd name="connsiteX19" fmla="*/ 21874 w 68753"/>
                <a:gd name="connsiteY19" fmla="*/ 93933 h 106646"/>
                <a:gd name="connsiteX20" fmla="*/ 13581 w 68753"/>
                <a:gd name="connsiteY20" fmla="*/ 102722 h 106646"/>
                <a:gd name="connsiteX21" fmla="*/ 8051 w 68753"/>
                <a:gd name="connsiteY21" fmla="*/ 101550 h 106646"/>
                <a:gd name="connsiteX22" fmla="*/ 12859 w 68753"/>
                <a:gd name="connsiteY22" fmla="*/ 94753 h 106646"/>
                <a:gd name="connsiteX23" fmla="*/ 7571 w 68753"/>
                <a:gd name="connsiteY23" fmla="*/ 89948 h 106646"/>
                <a:gd name="connsiteX24" fmla="*/ 118 w 68753"/>
                <a:gd name="connsiteY24" fmla="*/ 97683 h 106646"/>
                <a:gd name="connsiteX25" fmla="*/ 13460 w 68753"/>
                <a:gd name="connsiteY25" fmla="*/ 106707 h 106646"/>
                <a:gd name="connsiteX26" fmla="*/ 28485 w 68753"/>
                <a:gd name="connsiteY26" fmla="*/ 97683 h 106646"/>
                <a:gd name="connsiteX27" fmla="*/ 36178 w 68753"/>
                <a:gd name="connsiteY27" fmla="*/ 75182 h 106646"/>
                <a:gd name="connsiteX28" fmla="*/ 42909 w 68753"/>
                <a:gd name="connsiteY28" fmla="*/ 37445 h 10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753" h="106646">
                  <a:moveTo>
                    <a:pt x="42909" y="37445"/>
                  </a:moveTo>
                  <a:lnTo>
                    <a:pt x="56372" y="37445"/>
                  </a:lnTo>
                  <a:cubicBezTo>
                    <a:pt x="58896" y="37445"/>
                    <a:pt x="59016" y="37328"/>
                    <a:pt x="59617" y="36859"/>
                  </a:cubicBezTo>
                  <a:cubicBezTo>
                    <a:pt x="60218" y="36390"/>
                    <a:pt x="60578" y="34867"/>
                    <a:pt x="60578" y="34164"/>
                  </a:cubicBezTo>
                  <a:cubicBezTo>
                    <a:pt x="60578" y="32171"/>
                    <a:pt x="58776" y="32171"/>
                    <a:pt x="56732" y="32171"/>
                  </a:cubicBezTo>
                  <a:lnTo>
                    <a:pt x="43871" y="32171"/>
                  </a:lnTo>
                  <a:cubicBezTo>
                    <a:pt x="45313" y="23499"/>
                    <a:pt x="47717" y="8615"/>
                    <a:pt x="49280" y="6857"/>
                  </a:cubicBezTo>
                  <a:cubicBezTo>
                    <a:pt x="51083" y="4982"/>
                    <a:pt x="53006" y="4045"/>
                    <a:pt x="55049" y="4045"/>
                  </a:cubicBezTo>
                  <a:cubicBezTo>
                    <a:pt x="55771" y="4045"/>
                    <a:pt x="58415" y="4045"/>
                    <a:pt x="60939" y="5334"/>
                  </a:cubicBezTo>
                  <a:cubicBezTo>
                    <a:pt x="56131" y="7326"/>
                    <a:pt x="56131" y="11545"/>
                    <a:pt x="56131" y="12014"/>
                  </a:cubicBezTo>
                  <a:cubicBezTo>
                    <a:pt x="56131" y="14944"/>
                    <a:pt x="58415" y="16819"/>
                    <a:pt x="61420" y="16819"/>
                  </a:cubicBezTo>
                  <a:cubicBezTo>
                    <a:pt x="64545" y="16819"/>
                    <a:pt x="68872" y="14241"/>
                    <a:pt x="68872" y="9084"/>
                  </a:cubicBezTo>
                  <a:cubicBezTo>
                    <a:pt x="68872" y="2287"/>
                    <a:pt x="60939" y="60"/>
                    <a:pt x="55170" y="60"/>
                  </a:cubicBezTo>
                  <a:cubicBezTo>
                    <a:pt x="39904" y="60"/>
                    <a:pt x="36899" y="14241"/>
                    <a:pt x="35817" y="19280"/>
                  </a:cubicBezTo>
                  <a:cubicBezTo>
                    <a:pt x="34736" y="24319"/>
                    <a:pt x="35457" y="21155"/>
                    <a:pt x="33413" y="32171"/>
                  </a:cubicBezTo>
                  <a:lnTo>
                    <a:pt x="22475" y="32171"/>
                  </a:lnTo>
                  <a:cubicBezTo>
                    <a:pt x="20192" y="32171"/>
                    <a:pt x="18268" y="32171"/>
                    <a:pt x="18268" y="35453"/>
                  </a:cubicBezTo>
                  <a:cubicBezTo>
                    <a:pt x="18268" y="37445"/>
                    <a:pt x="20071" y="37445"/>
                    <a:pt x="22115" y="37445"/>
                  </a:cubicBezTo>
                  <a:lnTo>
                    <a:pt x="32572" y="37445"/>
                  </a:lnTo>
                  <a:cubicBezTo>
                    <a:pt x="30288" y="48930"/>
                    <a:pt x="25240" y="81510"/>
                    <a:pt x="21874" y="93933"/>
                  </a:cubicBezTo>
                  <a:cubicBezTo>
                    <a:pt x="21153" y="96745"/>
                    <a:pt x="18268" y="102722"/>
                    <a:pt x="13581" y="102722"/>
                  </a:cubicBezTo>
                  <a:cubicBezTo>
                    <a:pt x="12859" y="102722"/>
                    <a:pt x="10215" y="102605"/>
                    <a:pt x="8051" y="101550"/>
                  </a:cubicBezTo>
                  <a:cubicBezTo>
                    <a:pt x="11297" y="100144"/>
                    <a:pt x="12859" y="97214"/>
                    <a:pt x="12859" y="94753"/>
                  </a:cubicBezTo>
                  <a:cubicBezTo>
                    <a:pt x="12859" y="91823"/>
                    <a:pt x="10576" y="89948"/>
                    <a:pt x="7571" y="89948"/>
                  </a:cubicBezTo>
                  <a:cubicBezTo>
                    <a:pt x="4445" y="89948"/>
                    <a:pt x="118" y="92526"/>
                    <a:pt x="118" y="97683"/>
                  </a:cubicBezTo>
                  <a:cubicBezTo>
                    <a:pt x="118" y="104832"/>
                    <a:pt x="8773" y="106707"/>
                    <a:pt x="13460" y="106707"/>
                  </a:cubicBezTo>
                  <a:cubicBezTo>
                    <a:pt x="20432" y="106707"/>
                    <a:pt x="25721" y="101316"/>
                    <a:pt x="28485" y="97683"/>
                  </a:cubicBezTo>
                  <a:cubicBezTo>
                    <a:pt x="33293" y="91120"/>
                    <a:pt x="36058" y="75533"/>
                    <a:pt x="36178" y="75182"/>
                  </a:cubicBezTo>
                  <a:lnTo>
                    <a:pt x="42909" y="37445"/>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90" name="Freeform: Shape 389">
              <a:extLst>
                <a:ext uri="{FF2B5EF4-FFF2-40B4-BE49-F238E27FC236}">
                  <a16:creationId xmlns:a16="http://schemas.microsoft.com/office/drawing/2014/main" id="{447D86B7-DE72-4E34-8118-E800818FCA68}"/>
                </a:ext>
              </a:extLst>
            </p:cNvPr>
            <p:cNvSpPr/>
            <p:nvPr>
              <p:custDataLst>
                <p:tags r:id="rId104"/>
              </p:custDataLst>
            </p:nvPr>
          </p:nvSpPr>
          <p:spPr>
            <a:xfrm>
              <a:off x="5593846" y="3896872"/>
              <a:ext cx="213473" cy="122350"/>
            </a:xfrm>
            <a:custGeom>
              <a:avLst/>
              <a:gdLst>
                <a:gd name="connsiteX0" fmla="*/ 187396 w 213473"/>
                <a:gd name="connsiteY0" fmla="*/ 65926 h 122350"/>
                <a:gd name="connsiteX1" fmla="*/ 165761 w 213473"/>
                <a:gd name="connsiteY1" fmla="*/ 88427 h 122350"/>
                <a:gd name="connsiteX2" fmla="*/ 153019 w 213473"/>
                <a:gd name="connsiteY2" fmla="*/ 119601 h 122350"/>
                <a:gd name="connsiteX3" fmla="*/ 157827 w 213473"/>
                <a:gd name="connsiteY3" fmla="*/ 122413 h 122350"/>
                <a:gd name="connsiteX4" fmla="*/ 163116 w 213473"/>
                <a:gd name="connsiteY4" fmla="*/ 117726 h 122350"/>
                <a:gd name="connsiteX5" fmla="*/ 209994 w 213473"/>
                <a:gd name="connsiteY5" fmla="*/ 64285 h 122350"/>
                <a:gd name="connsiteX6" fmla="*/ 213600 w 213473"/>
                <a:gd name="connsiteY6" fmla="*/ 61238 h 122350"/>
                <a:gd name="connsiteX7" fmla="*/ 211677 w 213473"/>
                <a:gd name="connsiteY7" fmla="*/ 58660 h 122350"/>
                <a:gd name="connsiteX8" fmla="*/ 162876 w 213473"/>
                <a:gd name="connsiteY8" fmla="*/ 3579 h 122350"/>
                <a:gd name="connsiteX9" fmla="*/ 157827 w 213473"/>
                <a:gd name="connsiteY9" fmla="*/ 63 h 122350"/>
                <a:gd name="connsiteX10" fmla="*/ 153019 w 213473"/>
                <a:gd name="connsiteY10" fmla="*/ 2875 h 122350"/>
                <a:gd name="connsiteX11" fmla="*/ 165280 w 213473"/>
                <a:gd name="connsiteY11" fmla="*/ 33815 h 122350"/>
                <a:gd name="connsiteX12" fmla="*/ 187396 w 213473"/>
                <a:gd name="connsiteY12" fmla="*/ 56550 h 122350"/>
                <a:gd name="connsiteX13" fmla="*/ 8780 w 213473"/>
                <a:gd name="connsiteY13" fmla="*/ 56550 h 122350"/>
                <a:gd name="connsiteX14" fmla="*/ 126 w 213473"/>
                <a:gd name="connsiteY14" fmla="*/ 61238 h 122350"/>
                <a:gd name="connsiteX15" fmla="*/ 8780 w 213473"/>
                <a:gd name="connsiteY15" fmla="*/ 65926 h 122350"/>
                <a:gd name="connsiteX16" fmla="*/ 187396 w 213473"/>
                <a:gd name="connsiteY16" fmla="*/ 65926 h 12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3473" h="122350">
                  <a:moveTo>
                    <a:pt x="187396" y="65926"/>
                  </a:moveTo>
                  <a:cubicBezTo>
                    <a:pt x="174175" y="75770"/>
                    <a:pt x="167684" y="85380"/>
                    <a:pt x="165761" y="88427"/>
                  </a:cubicBezTo>
                  <a:cubicBezTo>
                    <a:pt x="154943" y="104600"/>
                    <a:pt x="153019" y="119366"/>
                    <a:pt x="153019" y="119601"/>
                  </a:cubicBezTo>
                  <a:cubicBezTo>
                    <a:pt x="153019" y="122413"/>
                    <a:pt x="155904" y="122413"/>
                    <a:pt x="157827" y="122413"/>
                  </a:cubicBezTo>
                  <a:cubicBezTo>
                    <a:pt x="161914" y="122413"/>
                    <a:pt x="162155" y="121945"/>
                    <a:pt x="163116" y="117726"/>
                  </a:cubicBezTo>
                  <a:cubicBezTo>
                    <a:pt x="168645" y="94756"/>
                    <a:pt x="182829" y="75067"/>
                    <a:pt x="209994" y="64285"/>
                  </a:cubicBezTo>
                  <a:cubicBezTo>
                    <a:pt x="212879" y="63348"/>
                    <a:pt x="213600" y="62879"/>
                    <a:pt x="213600" y="61238"/>
                  </a:cubicBezTo>
                  <a:cubicBezTo>
                    <a:pt x="213600" y="59597"/>
                    <a:pt x="212158" y="58894"/>
                    <a:pt x="211677" y="58660"/>
                  </a:cubicBezTo>
                  <a:cubicBezTo>
                    <a:pt x="201099" y="54675"/>
                    <a:pt x="172011" y="42956"/>
                    <a:pt x="162876" y="3579"/>
                  </a:cubicBezTo>
                  <a:cubicBezTo>
                    <a:pt x="162155" y="766"/>
                    <a:pt x="161914" y="63"/>
                    <a:pt x="157827" y="63"/>
                  </a:cubicBezTo>
                  <a:cubicBezTo>
                    <a:pt x="155904" y="63"/>
                    <a:pt x="153019" y="63"/>
                    <a:pt x="153019" y="2875"/>
                  </a:cubicBezTo>
                  <a:cubicBezTo>
                    <a:pt x="153019" y="3344"/>
                    <a:pt x="155183" y="18111"/>
                    <a:pt x="165280" y="33815"/>
                  </a:cubicBezTo>
                  <a:cubicBezTo>
                    <a:pt x="170088" y="40846"/>
                    <a:pt x="177059" y="49050"/>
                    <a:pt x="187396" y="56550"/>
                  </a:cubicBezTo>
                  <a:lnTo>
                    <a:pt x="8780" y="56550"/>
                  </a:lnTo>
                  <a:cubicBezTo>
                    <a:pt x="4453" y="56550"/>
                    <a:pt x="126" y="56550"/>
                    <a:pt x="126" y="61238"/>
                  </a:cubicBezTo>
                  <a:cubicBezTo>
                    <a:pt x="126" y="65926"/>
                    <a:pt x="4453" y="65926"/>
                    <a:pt x="8780" y="65926"/>
                  </a:cubicBezTo>
                  <a:lnTo>
                    <a:pt x="187396" y="65926"/>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91" name="Freeform: Shape 390">
              <a:extLst>
                <a:ext uri="{FF2B5EF4-FFF2-40B4-BE49-F238E27FC236}">
                  <a16:creationId xmlns:a16="http://schemas.microsoft.com/office/drawing/2014/main" id="{7D3B7C7B-C2AC-4CE1-9D0A-CFA137189741}"/>
                </a:ext>
              </a:extLst>
            </p:cNvPr>
            <p:cNvSpPr/>
            <p:nvPr>
              <p:custDataLst>
                <p:tags r:id="rId105"/>
              </p:custDataLst>
            </p:nvPr>
          </p:nvSpPr>
          <p:spPr>
            <a:xfrm>
              <a:off x="5891645" y="3856088"/>
              <a:ext cx="165153" cy="160555"/>
            </a:xfrm>
            <a:custGeom>
              <a:avLst/>
              <a:gdLst>
                <a:gd name="connsiteX0" fmla="*/ 60719 w 165153"/>
                <a:gd name="connsiteY0" fmla="*/ 87021 h 160555"/>
                <a:gd name="connsiteX1" fmla="*/ 69374 w 165153"/>
                <a:gd name="connsiteY1" fmla="*/ 87021 h 160555"/>
                <a:gd name="connsiteX2" fmla="*/ 105433 w 165153"/>
                <a:gd name="connsiteY2" fmla="*/ 141399 h 160555"/>
                <a:gd name="connsiteX3" fmla="*/ 116251 w 165153"/>
                <a:gd name="connsiteY3" fmla="*/ 157806 h 160555"/>
                <a:gd name="connsiteX4" fmla="*/ 124184 w 165153"/>
                <a:gd name="connsiteY4" fmla="*/ 160619 h 160555"/>
                <a:gd name="connsiteX5" fmla="*/ 157359 w 165153"/>
                <a:gd name="connsiteY5" fmla="*/ 160619 h 160555"/>
                <a:gd name="connsiteX6" fmla="*/ 165293 w 165153"/>
                <a:gd name="connsiteY6" fmla="*/ 156400 h 160555"/>
                <a:gd name="connsiteX7" fmla="*/ 161687 w 165153"/>
                <a:gd name="connsiteY7" fmla="*/ 152415 h 160555"/>
                <a:gd name="connsiteX8" fmla="*/ 135243 w 165153"/>
                <a:gd name="connsiteY8" fmla="*/ 127570 h 160555"/>
                <a:gd name="connsiteX9" fmla="*/ 105433 w 165153"/>
                <a:gd name="connsiteY9" fmla="*/ 84442 h 160555"/>
                <a:gd name="connsiteX10" fmla="*/ 147503 w 165153"/>
                <a:gd name="connsiteY10" fmla="*/ 43893 h 160555"/>
                <a:gd name="connsiteX11" fmla="*/ 83797 w 165153"/>
                <a:gd name="connsiteY11" fmla="*/ 63 h 160555"/>
                <a:gd name="connsiteX12" fmla="*/ 8312 w 165153"/>
                <a:gd name="connsiteY12" fmla="*/ 63 h 160555"/>
                <a:gd name="connsiteX13" fmla="*/ 139 w 165153"/>
                <a:gd name="connsiteY13" fmla="*/ 4282 h 160555"/>
                <a:gd name="connsiteX14" fmla="*/ 6630 w 165153"/>
                <a:gd name="connsiteY14" fmla="*/ 8266 h 160555"/>
                <a:gd name="connsiteX15" fmla="*/ 21534 w 165153"/>
                <a:gd name="connsiteY15" fmla="*/ 21626 h 160555"/>
                <a:gd name="connsiteX16" fmla="*/ 21534 w 165153"/>
                <a:gd name="connsiteY16" fmla="*/ 139055 h 160555"/>
                <a:gd name="connsiteX17" fmla="*/ 6630 w 165153"/>
                <a:gd name="connsiteY17" fmla="*/ 152415 h 160555"/>
                <a:gd name="connsiteX18" fmla="*/ 139 w 165153"/>
                <a:gd name="connsiteY18" fmla="*/ 156400 h 160555"/>
                <a:gd name="connsiteX19" fmla="*/ 8312 w 165153"/>
                <a:gd name="connsiteY19" fmla="*/ 160619 h 160555"/>
                <a:gd name="connsiteX20" fmla="*/ 74181 w 165153"/>
                <a:gd name="connsiteY20" fmla="*/ 160619 h 160555"/>
                <a:gd name="connsiteX21" fmla="*/ 82115 w 165153"/>
                <a:gd name="connsiteY21" fmla="*/ 156400 h 160555"/>
                <a:gd name="connsiteX22" fmla="*/ 75383 w 165153"/>
                <a:gd name="connsiteY22" fmla="*/ 152415 h 160555"/>
                <a:gd name="connsiteX23" fmla="*/ 60719 w 165153"/>
                <a:gd name="connsiteY23" fmla="*/ 139055 h 160555"/>
                <a:gd name="connsiteX24" fmla="*/ 60719 w 165153"/>
                <a:gd name="connsiteY24" fmla="*/ 87021 h 160555"/>
                <a:gd name="connsiteX25" fmla="*/ 107116 w 165153"/>
                <a:gd name="connsiteY25" fmla="*/ 75536 h 160555"/>
                <a:gd name="connsiteX26" fmla="*/ 114568 w 165153"/>
                <a:gd name="connsiteY26" fmla="*/ 44128 h 160555"/>
                <a:gd name="connsiteX27" fmla="*/ 105433 w 165153"/>
                <a:gd name="connsiteY27" fmla="*/ 10845 h 160555"/>
                <a:gd name="connsiteX28" fmla="*/ 139089 w 165153"/>
                <a:gd name="connsiteY28" fmla="*/ 43893 h 160555"/>
                <a:gd name="connsiteX29" fmla="*/ 107116 w 165153"/>
                <a:gd name="connsiteY29" fmla="*/ 75536 h 160555"/>
                <a:gd name="connsiteX30" fmla="*/ 60719 w 165153"/>
                <a:gd name="connsiteY30" fmla="*/ 20923 h 160555"/>
                <a:gd name="connsiteX31" fmla="*/ 75624 w 165153"/>
                <a:gd name="connsiteY31" fmla="*/ 8266 h 160555"/>
                <a:gd name="connsiteX32" fmla="*/ 106155 w 165153"/>
                <a:gd name="connsiteY32" fmla="*/ 44128 h 160555"/>
                <a:gd name="connsiteX33" fmla="*/ 60719 w 165153"/>
                <a:gd name="connsiteY33" fmla="*/ 78817 h 160555"/>
                <a:gd name="connsiteX34" fmla="*/ 60719 w 165153"/>
                <a:gd name="connsiteY34" fmla="*/ 20923 h 160555"/>
                <a:gd name="connsiteX35" fmla="*/ 28025 w 165153"/>
                <a:gd name="connsiteY35" fmla="*/ 152415 h 160555"/>
                <a:gd name="connsiteX36" fmla="*/ 29948 w 165153"/>
                <a:gd name="connsiteY36" fmla="*/ 139524 h 160555"/>
                <a:gd name="connsiteX37" fmla="*/ 29948 w 165153"/>
                <a:gd name="connsiteY37" fmla="*/ 21158 h 160555"/>
                <a:gd name="connsiteX38" fmla="*/ 28025 w 165153"/>
                <a:gd name="connsiteY38" fmla="*/ 8266 h 160555"/>
                <a:gd name="connsiteX39" fmla="*/ 55430 w 165153"/>
                <a:gd name="connsiteY39" fmla="*/ 8266 h 160555"/>
                <a:gd name="connsiteX40" fmla="*/ 52305 w 165153"/>
                <a:gd name="connsiteY40" fmla="*/ 20220 h 160555"/>
                <a:gd name="connsiteX41" fmla="*/ 52305 w 165153"/>
                <a:gd name="connsiteY41" fmla="*/ 139524 h 160555"/>
                <a:gd name="connsiteX42" fmla="*/ 54228 w 165153"/>
                <a:gd name="connsiteY42" fmla="*/ 152415 h 160555"/>
                <a:gd name="connsiteX43" fmla="*/ 28025 w 165153"/>
                <a:gd name="connsiteY43" fmla="*/ 152415 h 160555"/>
                <a:gd name="connsiteX44" fmla="*/ 79230 w 165153"/>
                <a:gd name="connsiteY44" fmla="*/ 87021 h 160555"/>
                <a:gd name="connsiteX45" fmla="*/ 83797 w 165153"/>
                <a:gd name="connsiteY45" fmla="*/ 86552 h 160555"/>
                <a:gd name="connsiteX46" fmla="*/ 96298 w 165153"/>
                <a:gd name="connsiteY46" fmla="*/ 85614 h 160555"/>
                <a:gd name="connsiteX47" fmla="*/ 145820 w 165153"/>
                <a:gd name="connsiteY47" fmla="*/ 152415 h 160555"/>
                <a:gd name="connsiteX48" fmla="*/ 122502 w 165153"/>
                <a:gd name="connsiteY48" fmla="*/ 152415 h 160555"/>
                <a:gd name="connsiteX49" fmla="*/ 79230 w 165153"/>
                <a:gd name="connsiteY49" fmla="*/ 87021 h 16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5153" h="160555">
                  <a:moveTo>
                    <a:pt x="60719" y="87021"/>
                  </a:moveTo>
                  <a:lnTo>
                    <a:pt x="69374" y="87021"/>
                  </a:lnTo>
                  <a:lnTo>
                    <a:pt x="105433" y="141399"/>
                  </a:lnTo>
                  <a:cubicBezTo>
                    <a:pt x="107837" y="145149"/>
                    <a:pt x="113607" y="154290"/>
                    <a:pt x="116251" y="157806"/>
                  </a:cubicBezTo>
                  <a:cubicBezTo>
                    <a:pt x="117934" y="160619"/>
                    <a:pt x="118655" y="160619"/>
                    <a:pt x="124184" y="160619"/>
                  </a:cubicBezTo>
                  <a:lnTo>
                    <a:pt x="157359" y="160619"/>
                  </a:lnTo>
                  <a:cubicBezTo>
                    <a:pt x="161687" y="160619"/>
                    <a:pt x="165293" y="160619"/>
                    <a:pt x="165293" y="156400"/>
                  </a:cubicBezTo>
                  <a:cubicBezTo>
                    <a:pt x="165293" y="154524"/>
                    <a:pt x="163850" y="152884"/>
                    <a:pt x="161687" y="152415"/>
                  </a:cubicBezTo>
                  <a:cubicBezTo>
                    <a:pt x="152792" y="150540"/>
                    <a:pt x="141012" y="135070"/>
                    <a:pt x="135243" y="127570"/>
                  </a:cubicBezTo>
                  <a:cubicBezTo>
                    <a:pt x="133560" y="125226"/>
                    <a:pt x="121540" y="109756"/>
                    <a:pt x="105433" y="84442"/>
                  </a:cubicBezTo>
                  <a:cubicBezTo>
                    <a:pt x="126829" y="80692"/>
                    <a:pt x="147503" y="71785"/>
                    <a:pt x="147503" y="43893"/>
                  </a:cubicBezTo>
                  <a:cubicBezTo>
                    <a:pt x="147503" y="11313"/>
                    <a:pt x="112164" y="63"/>
                    <a:pt x="83797" y="63"/>
                  </a:cubicBezTo>
                  <a:lnTo>
                    <a:pt x="8312" y="63"/>
                  </a:lnTo>
                  <a:cubicBezTo>
                    <a:pt x="3985" y="63"/>
                    <a:pt x="139" y="63"/>
                    <a:pt x="139" y="4282"/>
                  </a:cubicBezTo>
                  <a:cubicBezTo>
                    <a:pt x="139" y="8266"/>
                    <a:pt x="4706" y="8266"/>
                    <a:pt x="6630" y="8266"/>
                  </a:cubicBezTo>
                  <a:cubicBezTo>
                    <a:pt x="20332" y="8266"/>
                    <a:pt x="21534" y="9907"/>
                    <a:pt x="21534" y="21626"/>
                  </a:cubicBezTo>
                  <a:lnTo>
                    <a:pt x="21534" y="139055"/>
                  </a:lnTo>
                  <a:cubicBezTo>
                    <a:pt x="21534" y="150774"/>
                    <a:pt x="20332" y="152415"/>
                    <a:pt x="6630" y="152415"/>
                  </a:cubicBezTo>
                  <a:cubicBezTo>
                    <a:pt x="4706" y="152415"/>
                    <a:pt x="139" y="152415"/>
                    <a:pt x="139" y="156400"/>
                  </a:cubicBezTo>
                  <a:cubicBezTo>
                    <a:pt x="139" y="160619"/>
                    <a:pt x="3985" y="160619"/>
                    <a:pt x="8312" y="160619"/>
                  </a:cubicBezTo>
                  <a:lnTo>
                    <a:pt x="74181" y="160619"/>
                  </a:lnTo>
                  <a:cubicBezTo>
                    <a:pt x="78509" y="160619"/>
                    <a:pt x="82115" y="160619"/>
                    <a:pt x="82115" y="156400"/>
                  </a:cubicBezTo>
                  <a:cubicBezTo>
                    <a:pt x="82115" y="152415"/>
                    <a:pt x="78028" y="152415"/>
                    <a:pt x="75383" y="152415"/>
                  </a:cubicBezTo>
                  <a:cubicBezTo>
                    <a:pt x="61681" y="152415"/>
                    <a:pt x="60719" y="150540"/>
                    <a:pt x="60719" y="139055"/>
                  </a:cubicBezTo>
                  <a:lnTo>
                    <a:pt x="60719" y="87021"/>
                  </a:lnTo>
                  <a:close/>
                  <a:moveTo>
                    <a:pt x="107116" y="75536"/>
                  </a:moveTo>
                  <a:cubicBezTo>
                    <a:pt x="113847" y="66863"/>
                    <a:pt x="114568" y="54441"/>
                    <a:pt x="114568" y="44128"/>
                  </a:cubicBezTo>
                  <a:cubicBezTo>
                    <a:pt x="114568" y="32877"/>
                    <a:pt x="113126" y="20455"/>
                    <a:pt x="105433" y="10845"/>
                  </a:cubicBezTo>
                  <a:cubicBezTo>
                    <a:pt x="115290" y="12954"/>
                    <a:pt x="139089" y="20220"/>
                    <a:pt x="139089" y="43893"/>
                  </a:cubicBezTo>
                  <a:cubicBezTo>
                    <a:pt x="139089" y="59129"/>
                    <a:pt x="131877" y="71082"/>
                    <a:pt x="107116" y="75536"/>
                  </a:cubicBezTo>
                  <a:close/>
                  <a:moveTo>
                    <a:pt x="60719" y="20923"/>
                  </a:moveTo>
                  <a:cubicBezTo>
                    <a:pt x="60719" y="16001"/>
                    <a:pt x="60719" y="8266"/>
                    <a:pt x="75624" y="8266"/>
                  </a:cubicBezTo>
                  <a:cubicBezTo>
                    <a:pt x="96058" y="8266"/>
                    <a:pt x="106155" y="16470"/>
                    <a:pt x="106155" y="44128"/>
                  </a:cubicBezTo>
                  <a:cubicBezTo>
                    <a:pt x="106155" y="74364"/>
                    <a:pt x="98702" y="78817"/>
                    <a:pt x="60719" y="78817"/>
                  </a:cubicBezTo>
                  <a:lnTo>
                    <a:pt x="60719" y="20923"/>
                  </a:lnTo>
                  <a:close/>
                  <a:moveTo>
                    <a:pt x="28025" y="152415"/>
                  </a:moveTo>
                  <a:cubicBezTo>
                    <a:pt x="29948" y="148196"/>
                    <a:pt x="29948" y="141633"/>
                    <a:pt x="29948" y="139524"/>
                  </a:cubicBezTo>
                  <a:lnTo>
                    <a:pt x="29948" y="21158"/>
                  </a:lnTo>
                  <a:cubicBezTo>
                    <a:pt x="29948" y="18814"/>
                    <a:pt x="29948" y="12485"/>
                    <a:pt x="28025" y="8266"/>
                  </a:cubicBezTo>
                  <a:lnTo>
                    <a:pt x="55430" y="8266"/>
                  </a:lnTo>
                  <a:cubicBezTo>
                    <a:pt x="52305" y="12017"/>
                    <a:pt x="52305" y="16704"/>
                    <a:pt x="52305" y="20220"/>
                  </a:cubicBezTo>
                  <a:lnTo>
                    <a:pt x="52305" y="139524"/>
                  </a:lnTo>
                  <a:cubicBezTo>
                    <a:pt x="52305" y="141868"/>
                    <a:pt x="52305" y="148196"/>
                    <a:pt x="54228" y="152415"/>
                  </a:cubicBezTo>
                  <a:lnTo>
                    <a:pt x="28025" y="152415"/>
                  </a:lnTo>
                  <a:close/>
                  <a:moveTo>
                    <a:pt x="79230" y="87021"/>
                  </a:moveTo>
                  <a:cubicBezTo>
                    <a:pt x="80913" y="86786"/>
                    <a:pt x="81874" y="86552"/>
                    <a:pt x="83797" y="86552"/>
                  </a:cubicBezTo>
                  <a:cubicBezTo>
                    <a:pt x="87403" y="86552"/>
                    <a:pt x="92692" y="86083"/>
                    <a:pt x="96298" y="85614"/>
                  </a:cubicBezTo>
                  <a:cubicBezTo>
                    <a:pt x="99904" y="91240"/>
                    <a:pt x="125867" y="132961"/>
                    <a:pt x="145820" y="152415"/>
                  </a:cubicBezTo>
                  <a:lnTo>
                    <a:pt x="122502" y="152415"/>
                  </a:lnTo>
                  <a:lnTo>
                    <a:pt x="79230" y="87021"/>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92" name="Freeform: Shape 391">
              <a:extLst>
                <a:ext uri="{FF2B5EF4-FFF2-40B4-BE49-F238E27FC236}">
                  <a16:creationId xmlns:a16="http://schemas.microsoft.com/office/drawing/2014/main" id="{27BECC9E-B711-419F-809E-8CB785CFD275}"/>
                </a:ext>
              </a:extLst>
            </p:cNvPr>
            <p:cNvSpPr/>
            <p:nvPr>
              <p:custDataLst>
                <p:tags r:id="rId106"/>
              </p:custDataLst>
            </p:nvPr>
          </p:nvSpPr>
          <p:spPr>
            <a:xfrm>
              <a:off x="6069330" y="3859231"/>
              <a:ext cx="102818" cy="73996"/>
            </a:xfrm>
            <a:custGeom>
              <a:avLst/>
              <a:gdLst>
                <a:gd name="connsiteX0" fmla="*/ 12767 w 102818"/>
                <a:gd name="connsiteY0" fmla="*/ 62078 h 73996"/>
                <a:gd name="connsiteX1" fmla="*/ 11084 w 102818"/>
                <a:gd name="connsiteY1" fmla="*/ 68805 h 73996"/>
                <a:gd name="connsiteX2" fmla="*/ 16806 w 102818"/>
                <a:gd name="connsiteY2" fmla="*/ 74055 h 73996"/>
                <a:gd name="connsiteX3" fmla="*/ 23368 w 102818"/>
                <a:gd name="connsiteY3" fmla="*/ 70446 h 73996"/>
                <a:gd name="connsiteX4" fmla="*/ 26397 w 102818"/>
                <a:gd name="connsiteY4" fmla="*/ 60273 h 73996"/>
                <a:gd name="connsiteX5" fmla="*/ 30100 w 102818"/>
                <a:gd name="connsiteY5" fmla="*/ 45507 h 73996"/>
                <a:gd name="connsiteX6" fmla="*/ 32960 w 102818"/>
                <a:gd name="connsiteY6" fmla="*/ 34514 h 73996"/>
                <a:gd name="connsiteX7" fmla="*/ 40028 w 102818"/>
                <a:gd name="connsiteY7" fmla="*/ 19748 h 73996"/>
                <a:gd name="connsiteX8" fmla="*/ 65270 w 102818"/>
                <a:gd name="connsiteY8" fmla="*/ 4653 h 73996"/>
                <a:gd name="connsiteX9" fmla="*/ 75198 w 102818"/>
                <a:gd name="connsiteY9" fmla="*/ 16138 h 73996"/>
                <a:gd name="connsiteX10" fmla="*/ 65270 w 102818"/>
                <a:gd name="connsiteY10" fmla="*/ 51085 h 73996"/>
                <a:gd name="connsiteX11" fmla="*/ 62746 w 102818"/>
                <a:gd name="connsiteY11" fmla="*/ 59945 h 73996"/>
                <a:gd name="connsiteX12" fmla="*/ 78732 w 102818"/>
                <a:gd name="connsiteY12" fmla="*/ 74055 h 73996"/>
                <a:gd name="connsiteX13" fmla="*/ 102964 w 102818"/>
                <a:gd name="connsiteY13" fmla="*/ 48953 h 73996"/>
                <a:gd name="connsiteX14" fmla="*/ 100272 w 102818"/>
                <a:gd name="connsiteY14" fmla="*/ 46820 h 73996"/>
                <a:gd name="connsiteX15" fmla="*/ 97075 w 102818"/>
                <a:gd name="connsiteY15" fmla="*/ 49609 h 73996"/>
                <a:gd name="connsiteX16" fmla="*/ 79237 w 102818"/>
                <a:gd name="connsiteY16" fmla="*/ 69461 h 73996"/>
                <a:gd name="connsiteX17" fmla="*/ 75030 w 102818"/>
                <a:gd name="connsiteY17" fmla="*/ 63719 h 73996"/>
                <a:gd name="connsiteX18" fmla="*/ 78900 w 102818"/>
                <a:gd name="connsiteY18" fmla="*/ 50429 h 73996"/>
                <a:gd name="connsiteX19" fmla="*/ 87819 w 102818"/>
                <a:gd name="connsiteY19" fmla="*/ 18763 h 73996"/>
                <a:gd name="connsiteX20" fmla="*/ 65943 w 102818"/>
                <a:gd name="connsiteY20" fmla="*/ 59 h 73996"/>
                <a:gd name="connsiteX21" fmla="*/ 37504 w 102818"/>
                <a:gd name="connsiteY21" fmla="*/ 14990 h 73996"/>
                <a:gd name="connsiteX22" fmla="*/ 19498 w 102818"/>
                <a:gd name="connsiteY22" fmla="*/ 59 h 73996"/>
                <a:gd name="connsiteX23" fmla="*/ 6204 w 102818"/>
                <a:gd name="connsiteY23" fmla="*/ 8919 h 73996"/>
                <a:gd name="connsiteX24" fmla="*/ 146 w 102818"/>
                <a:gd name="connsiteY24" fmla="*/ 25162 h 73996"/>
                <a:gd name="connsiteX25" fmla="*/ 3007 w 102818"/>
                <a:gd name="connsiteY25" fmla="*/ 27295 h 73996"/>
                <a:gd name="connsiteX26" fmla="*/ 6709 w 102818"/>
                <a:gd name="connsiteY26" fmla="*/ 22373 h 73996"/>
                <a:gd name="connsiteX27" fmla="*/ 18993 w 102818"/>
                <a:gd name="connsiteY27" fmla="*/ 4653 h 73996"/>
                <a:gd name="connsiteX28" fmla="*/ 24546 w 102818"/>
                <a:gd name="connsiteY28" fmla="*/ 12693 h 73996"/>
                <a:gd name="connsiteX29" fmla="*/ 21854 w 102818"/>
                <a:gd name="connsiteY29" fmla="*/ 26311 h 73996"/>
                <a:gd name="connsiteX30" fmla="*/ 18152 w 102818"/>
                <a:gd name="connsiteY30" fmla="*/ 41077 h 73996"/>
                <a:gd name="connsiteX31" fmla="*/ 12767 w 102818"/>
                <a:gd name="connsiteY31" fmla="*/ 62078 h 7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818" h="73996">
                  <a:moveTo>
                    <a:pt x="12767" y="62078"/>
                  </a:moveTo>
                  <a:cubicBezTo>
                    <a:pt x="12094" y="64211"/>
                    <a:pt x="11084" y="68313"/>
                    <a:pt x="11084" y="68805"/>
                  </a:cubicBezTo>
                  <a:cubicBezTo>
                    <a:pt x="11084" y="72415"/>
                    <a:pt x="14113" y="74055"/>
                    <a:pt x="16806" y="74055"/>
                  </a:cubicBezTo>
                  <a:cubicBezTo>
                    <a:pt x="19835" y="74055"/>
                    <a:pt x="22527" y="71923"/>
                    <a:pt x="23368" y="70446"/>
                  </a:cubicBezTo>
                  <a:cubicBezTo>
                    <a:pt x="24210" y="68969"/>
                    <a:pt x="25556" y="63719"/>
                    <a:pt x="26397" y="60273"/>
                  </a:cubicBezTo>
                  <a:cubicBezTo>
                    <a:pt x="27239" y="57156"/>
                    <a:pt x="29090" y="49609"/>
                    <a:pt x="30100" y="45507"/>
                  </a:cubicBezTo>
                  <a:cubicBezTo>
                    <a:pt x="31109" y="41897"/>
                    <a:pt x="32119" y="38288"/>
                    <a:pt x="32960" y="34514"/>
                  </a:cubicBezTo>
                  <a:cubicBezTo>
                    <a:pt x="34811" y="27787"/>
                    <a:pt x="35148" y="26475"/>
                    <a:pt x="40028" y="19748"/>
                  </a:cubicBezTo>
                  <a:cubicBezTo>
                    <a:pt x="44740" y="13185"/>
                    <a:pt x="52649" y="4653"/>
                    <a:pt x="65270" y="4653"/>
                  </a:cubicBezTo>
                  <a:cubicBezTo>
                    <a:pt x="75030" y="4653"/>
                    <a:pt x="75198" y="13021"/>
                    <a:pt x="75198" y="16138"/>
                  </a:cubicBezTo>
                  <a:cubicBezTo>
                    <a:pt x="75198" y="25982"/>
                    <a:pt x="67962" y="44194"/>
                    <a:pt x="65270" y="51085"/>
                  </a:cubicBezTo>
                  <a:cubicBezTo>
                    <a:pt x="63419" y="55679"/>
                    <a:pt x="62746" y="57156"/>
                    <a:pt x="62746" y="59945"/>
                  </a:cubicBezTo>
                  <a:cubicBezTo>
                    <a:pt x="62746" y="68641"/>
                    <a:pt x="70150" y="74055"/>
                    <a:pt x="78732" y="74055"/>
                  </a:cubicBezTo>
                  <a:cubicBezTo>
                    <a:pt x="95560" y="74055"/>
                    <a:pt x="102964" y="51414"/>
                    <a:pt x="102964" y="48953"/>
                  </a:cubicBezTo>
                  <a:cubicBezTo>
                    <a:pt x="102964" y="46820"/>
                    <a:pt x="100777" y="46820"/>
                    <a:pt x="100272" y="46820"/>
                  </a:cubicBezTo>
                  <a:cubicBezTo>
                    <a:pt x="97916" y="46820"/>
                    <a:pt x="97748" y="47804"/>
                    <a:pt x="97075" y="49609"/>
                  </a:cubicBezTo>
                  <a:cubicBezTo>
                    <a:pt x="93204" y="62735"/>
                    <a:pt x="85968" y="69461"/>
                    <a:pt x="79237" y="69461"/>
                  </a:cubicBezTo>
                  <a:cubicBezTo>
                    <a:pt x="75703" y="69461"/>
                    <a:pt x="75030" y="67164"/>
                    <a:pt x="75030" y="63719"/>
                  </a:cubicBezTo>
                  <a:cubicBezTo>
                    <a:pt x="75030" y="59945"/>
                    <a:pt x="75871" y="57812"/>
                    <a:pt x="78900" y="50429"/>
                  </a:cubicBezTo>
                  <a:cubicBezTo>
                    <a:pt x="80920" y="45343"/>
                    <a:pt x="87819" y="27951"/>
                    <a:pt x="87819" y="18763"/>
                  </a:cubicBezTo>
                  <a:cubicBezTo>
                    <a:pt x="87819" y="2848"/>
                    <a:pt x="74862" y="59"/>
                    <a:pt x="65943" y="59"/>
                  </a:cubicBezTo>
                  <a:cubicBezTo>
                    <a:pt x="51976" y="59"/>
                    <a:pt x="42552" y="8427"/>
                    <a:pt x="37504" y="14990"/>
                  </a:cubicBezTo>
                  <a:cubicBezTo>
                    <a:pt x="36326" y="3669"/>
                    <a:pt x="26397" y="59"/>
                    <a:pt x="19498" y="59"/>
                  </a:cubicBezTo>
                  <a:cubicBezTo>
                    <a:pt x="12262" y="59"/>
                    <a:pt x="8392" y="5145"/>
                    <a:pt x="6204" y="8919"/>
                  </a:cubicBezTo>
                  <a:cubicBezTo>
                    <a:pt x="2502" y="14990"/>
                    <a:pt x="146" y="24342"/>
                    <a:pt x="146" y="25162"/>
                  </a:cubicBezTo>
                  <a:cubicBezTo>
                    <a:pt x="146" y="27295"/>
                    <a:pt x="2502" y="27295"/>
                    <a:pt x="3007" y="27295"/>
                  </a:cubicBezTo>
                  <a:cubicBezTo>
                    <a:pt x="5363" y="27295"/>
                    <a:pt x="5531" y="26803"/>
                    <a:pt x="6709" y="22373"/>
                  </a:cubicBezTo>
                  <a:cubicBezTo>
                    <a:pt x="9233" y="12693"/>
                    <a:pt x="12430" y="4653"/>
                    <a:pt x="18993" y="4653"/>
                  </a:cubicBezTo>
                  <a:cubicBezTo>
                    <a:pt x="23368" y="4653"/>
                    <a:pt x="24546" y="8263"/>
                    <a:pt x="24546" y="12693"/>
                  </a:cubicBezTo>
                  <a:cubicBezTo>
                    <a:pt x="24546" y="15810"/>
                    <a:pt x="23032" y="21881"/>
                    <a:pt x="21854" y="26311"/>
                  </a:cubicBezTo>
                  <a:cubicBezTo>
                    <a:pt x="20676" y="30741"/>
                    <a:pt x="18993" y="37467"/>
                    <a:pt x="18152" y="41077"/>
                  </a:cubicBezTo>
                  <a:lnTo>
                    <a:pt x="12767" y="62078"/>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93" name="Freeform: Shape 392">
              <a:extLst>
                <a:ext uri="{FF2B5EF4-FFF2-40B4-BE49-F238E27FC236}">
                  <a16:creationId xmlns:a16="http://schemas.microsoft.com/office/drawing/2014/main" id="{7A0E732F-6FDB-4E73-BA56-10AF1DBA9A9F}"/>
                </a:ext>
              </a:extLst>
            </p:cNvPr>
            <p:cNvSpPr/>
            <p:nvPr>
              <p:custDataLst>
                <p:tags r:id="rId107"/>
              </p:custDataLst>
            </p:nvPr>
          </p:nvSpPr>
          <p:spPr>
            <a:xfrm>
              <a:off x="6191196" y="3903226"/>
              <a:ext cx="67431" cy="53088"/>
            </a:xfrm>
            <a:custGeom>
              <a:avLst/>
              <a:gdLst>
                <a:gd name="connsiteX0" fmla="*/ 25032 w 67431"/>
                <a:gd name="connsiteY0" fmla="*/ 32640 h 53088"/>
                <a:gd name="connsiteX1" fmla="*/ 26955 w 67431"/>
                <a:gd name="connsiteY1" fmla="*/ 24671 h 53088"/>
                <a:gd name="connsiteX2" fmla="*/ 28398 w 67431"/>
                <a:gd name="connsiteY2" fmla="*/ 19514 h 53088"/>
                <a:gd name="connsiteX3" fmla="*/ 36691 w 67431"/>
                <a:gd name="connsiteY3" fmla="*/ 8147 h 53088"/>
                <a:gd name="connsiteX4" fmla="*/ 48832 w 67431"/>
                <a:gd name="connsiteY4" fmla="*/ 4045 h 53088"/>
                <a:gd name="connsiteX5" fmla="*/ 59890 w 67431"/>
                <a:gd name="connsiteY5" fmla="*/ 6037 h 53088"/>
                <a:gd name="connsiteX6" fmla="*/ 54721 w 67431"/>
                <a:gd name="connsiteY6" fmla="*/ 12834 h 53088"/>
                <a:gd name="connsiteX7" fmla="*/ 60130 w 67431"/>
                <a:gd name="connsiteY7" fmla="*/ 17639 h 53088"/>
                <a:gd name="connsiteX8" fmla="*/ 67583 w 67431"/>
                <a:gd name="connsiteY8" fmla="*/ 9670 h 53088"/>
                <a:gd name="connsiteX9" fmla="*/ 49072 w 67431"/>
                <a:gd name="connsiteY9" fmla="*/ 60 h 53088"/>
                <a:gd name="connsiteX10" fmla="*/ 29840 w 67431"/>
                <a:gd name="connsiteY10" fmla="*/ 9201 h 53088"/>
                <a:gd name="connsiteX11" fmla="*/ 15536 w 67431"/>
                <a:gd name="connsiteY11" fmla="*/ 60 h 53088"/>
                <a:gd name="connsiteX12" fmla="*/ 4839 w 67431"/>
                <a:gd name="connsiteY12" fmla="*/ 6506 h 53088"/>
                <a:gd name="connsiteX13" fmla="*/ 151 w 67431"/>
                <a:gd name="connsiteY13" fmla="*/ 18108 h 53088"/>
                <a:gd name="connsiteX14" fmla="*/ 2675 w 67431"/>
                <a:gd name="connsiteY14" fmla="*/ 19866 h 53088"/>
                <a:gd name="connsiteX15" fmla="*/ 5680 w 67431"/>
                <a:gd name="connsiteY15" fmla="*/ 16584 h 53088"/>
                <a:gd name="connsiteX16" fmla="*/ 14935 w 67431"/>
                <a:gd name="connsiteY16" fmla="*/ 4045 h 53088"/>
                <a:gd name="connsiteX17" fmla="*/ 19864 w 67431"/>
                <a:gd name="connsiteY17" fmla="*/ 10256 h 53088"/>
                <a:gd name="connsiteX18" fmla="*/ 17940 w 67431"/>
                <a:gd name="connsiteY18" fmla="*/ 19397 h 53088"/>
                <a:gd name="connsiteX19" fmla="*/ 15296 w 67431"/>
                <a:gd name="connsiteY19" fmla="*/ 29945 h 53088"/>
                <a:gd name="connsiteX20" fmla="*/ 12531 w 67431"/>
                <a:gd name="connsiteY20" fmla="*/ 40375 h 53088"/>
                <a:gd name="connsiteX21" fmla="*/ 10488 w 67431"/>
                <a:gd name="connsiteY21" fmla="*/ 49047 h 53088"/>
                <a:gd name="connsiteX22" fmla="*/ 14935 w 67431"/>
                <a:gd name="connsiteY22" fmla="*/ 53149 h 53088"/>
                <a:gd name="connsiteX23" fmla="*/ 20224 w 67431"/>
                <a:gd name="connsiteY23" fmla="*/ 50102 h 53088"/>
                <a:gd name="connsiteX24" fmla="*/ 22268 w 67431"/>
                <a:gd name="connsiteY24" fmla="*/ 43070 h 53088"/>
                <a:gd name="connsiteX25" fmla="*/ 25032 w 67431"/>
                <a:gd name="connsiteY25" fmla="*/ 32640 h 5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431" h="53088">
                  <a:moveTo>
                    <a:pt x="25032" y="32640"/>
                  </a:moveTo>
                  <a:cubicBezTo>
                    <a:pt x="25393" y="30882"/>
                    <a:pt x="26595" y="26429"/>
                    <a:pt x="26955" y="24671"/>
                  </a:cubicBezTo>
                  <a:cubicBezTo>
                    <a:pt x="27436" y="22913"/>
                    <a:pt x="27917" y="21038"/>
                    <a:pt x="28398" y="19514"/>
                  </a:cubicBezTo>
                  <a:cubicBezTo>
                    <a:pt x="28878" y="17522"/>
                    <a:pt x="32725" y="11428"/>
                    <a:pt x="36691" y="8147"/>
                  </a:cubicBezTo>
                  <a:cubicBezTo>
                    <a:pt x="40898" y="4865"/>
                    <a:pt x="44625" y="4045"/>
                    <a:pt x="48832" y="4045"/>
                  </a:cubicBezTo>
                  <a:cubicBezTo>
                    <a:pt x="50274" y="4045"/>
                    <a:pt x="56044" y="4045"/>
                    <a:pt x="59890" y="6037"/>
                  </a:cubicBezTo>
                  <a:cubicBezTo>
                    <a:pt x="54721" y="7795"/>
                    <a:pt x="54721" y="12717"/>
                    <a:pt x="54721" y="12834"/>
                  </a:cubicBezTo>
                  <a:cubicBezTo>
                    <a:pt x="54721" y="14827"/>
                    <a:pt x="56164" y="17639"/>
                    <a:pt x="60130" y="17639"/>
                  </a:cubicBezTo>
                  <a:cubicBezTo>
                    <a:pt x="63496" y="17639"/>
                    <a:pt x="67583" y="14827"/>
                    <a:pt x="67583" y="9670"/>
                  </a:cubicBezTo>
                  <a:cubicBezTo>
                    <a:pt x="67583" y="998"/>
                    <a:pt x="54962" y="60"/>
                    <a:pt x="49072" y="60"/>
                  </a:cubicBezTo>
                  <a:cubicBezTo>
                    <a:pt x="46187" y="60"/>
                    <a:pt x="38014" y="60"/>
                    <a:pt x="29840" y="9201"/>
                  </a:cubicBezTo>
                  <a:cubicBezTo>
                    <a:pt x="28398" y="2990"/>
                    <a:pt x="21426" y="60"/>
                    <a:pt x="15536" y="60"/>
                  </a:cubicBezTo>
                  <a:cubicBezTo>
                    <a:pt x="11450" y="60"/>
                    <a:pt x="7964" y="1935"/>
                    <a:pt x="4839" y="6506"/>
                  </a:cubicBezTo>
                  <a:cubicBezTo>
                    <a:pt x="1713" y="11428"/>
                    <a:pt x="151" y="17522"/>
                    <a:pt x="151" y="18108"/>
                  </a:cubicBezTo>
                  <a:cubicBezTo>
                    <a:pt x="151" y="19866"/>
                    <a:pt x="1954" y="19866"/>
                    <a:pt x="2675" y="19866"/>
                  </a:cubicBezTo>
                  <a:cubicBezTo>
                    <a:pt x="4718" y="19866"/>
                    <a:pt x="4839" y="19514"/>
                    <a:pt x="5680" y="16584"/>
                  </a:cubicBezTo>
                  <a:cubicBezTo>
                    <a:pt x="7603" y="9436"/>
                    <a:pt x="10488" y="4045"/>
                    <a:pt x="14935" y="4045"/>
                  </a:cubicBezTo>
                  <a:cubicBezTo>
                    <a:pt x="19022" y="4045"/>
                    <a:pt x="19864" y="7795"/>
                    <a:pt x="19864" y="10256"/>
                  </a:cubicBezTo>
                  <a:cubicBezTo>
                    <a:pt x="19864" y="11897"/>
                    <a:pt x="18662" y="16350"/>
                    <a:pt x="17940" y="19397"/>
                  </a:cubicBezTo>
                  <a:cubicBezTo>
                    <a:pt x="17099" y="22561"/>
                    <a:pt x="15897" y="27366"/>
                    <a:pt x="15296" y="29945"/>
                  </a:cubicBezTo>
                  <a:lnTo>
                    <a:pt x="12531" y="40375"/>
                  </a:lnTo>
                  <a:cubicBezTo>
                    <a:pt x="11810" y="43305"/>
                    <a:pt x="10488" y="48461"/>
                    <a:pt x="10488" y="49047"/>
                  </a:cubicBezTo>
                  <a:cubicBezTo>
                    <a:pt x="10488" y="51625"/>
                    <a:pt x="12652" y="53149"/>
                    <a:pt x="14935" y="53149"/>
                  </a:cubicBezTo>
                  <a:cubicBezTo>
                    <a:pt x="16859" y="53149"/>
                    <a:pt x="19022" y="52094"/>
                    <a:pt x="20224" y="50102"/>
                  </a:cubicBezTo>
                  <a:cubicBezTo>
                    <a:pt x="20705" y="49164"/>
                    <a:pt x="21667" y="45414"/>
                    <a:pt x="22268" y="43070"/>
                  </a:cubicBezTo>
                  <a:lnTo>
                    <a:pt x="25032" y="32640"/>
                  </a:lnTo>
                  <a:close/>
                </a:path>
              </a:pathLst>
            </a:custGeom>
            <a:solidFill>
              <a:srgbClr val="000000"/>
            </a:solidFill>
            <a:ln w="240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grpSp>
        <p:nvGrpSpPr>
          <p:cNvPr id="394" name="Group 393" descr="\documentclass{article}&#10;\usepackage{amsmath,amssymb}&#10;\pagestyle{empty}&#10;\begin{document}&#10;&#10;\begin{equation*}&#10;\begin{aligned}&#10;    f(\mathbf{M}^{v}_m) &amp;= \mathbf{l}^{v}_{m} \\&#10;    &amp;= \begin{pmatrix}&#10;            || n^{1}_{m_{1v}}, \dots, n^{1}_{m_{n_f v}}||_2  \\&#10;            \vdots \\&#10;            || n^{n_r}_{m_{1v}}, \dots, n^{n_r}_{m_{n_f v}}||_2&#10;       \end{pmatrix}&#10;\end{aligned}&#10;\end{equation*}&#10;&#10;&#10;\end{document}" title="IguanaTex Vector Display">
            <a:extLst>
              <a:ext uri="{FF2B5EF4-FFF2-40B4-BE49-F238E27FC236}">
                <a16:creationId xmlns:a16="http://schemas.microsoft.com/office/drawing/2014/main" id="{3C169671-6E23-4FB8-AB2C-C5F7EA05293D}"/>
              </a:ext>
            </a:extLst>
          </p:cNvPr>
          <p:cNvGrpSpPr>
            <a:grpSpLocks noChangeAspect="1"/>
          </p:cNvGrpSpPr>
          <p:nvPr>
            <p:custDataLst>
              <p:tags r:id="rId29"/>
            </p:custDataLst>
          </p:nvPr>
        </p:nvGrpSpPr>
        <p:grpSpPr>
          <a:xfrm>
            <a:off x="7020962" y="5128489"/>
            <a:ext cx="3511078" cy="1516681"/>
            <a:chOff x="6412026" y="4100185"/>
            <a:chExt cx="3511078" cy="1516681"/>
          </a:xfrm>
        </p:grpSpPr>
        <p:sp>
          <p:nvSpPr>
            <p:cNvPr id="395" name="Freeform: Shape 394">
              <a:extLst>
                <a:ext uri="{FF2B5EF4-FFF2-40B4-BE49-F238E27FC236}">
                  <a16:creationId xmlns:a16="http://schemas.microsoft.com/office/drawing/2014/main" id="{71498093-4B66-4F98-994C-D7C698731895}"/>
                </a:ext>
              </a:extLst>
            </p:cNvPr>
            <p:cNvSpPr/>
            <p:nvPr>
              <p:custDataLst>
                <p:tags r:id="rId30"/>
              </p:custDataLst>
            </p:nvPr>
          </p:nvSpPr>
          <p:spPr>
            <a:xfrm>
              <a:off x="6412026" y="4111003"/>
              <a:ext cx="120364" cy="218762"/>
            </a:xfrm>
            <a:custGeom>
              <a:avLst/>
              <a:gdLst>
                <a:gd name="connsiteX0" fmla="*/ 75900 w 120364"/>
                <a:gd name="connsiteY0" fmla="*/ 73394 h 218762"/>
                <a:gd name="connsiteX1" fmla="*/ 96644 w 120364"/>
                <a:gd name="connsiteY1" fmla="*/ 73394 h 218762"/>
                <a:gd name="connsiteX2" fmla="*/ 103880 w 120364"/>
                <a:gd name="connsiteY2" fmla="*/ 68586 h 218762"/>
                <a:gd name="connsiteX3" fmla="*/ 97367 w 120364"/>
                <a:gd name="connsiteY3" fmla="*/ 65941 h 218762"/>
                <a:gd name="connsiteX4" fmla="*/ 77347 w 120364"/>
                <a:gd name="connsiteY4" fmla="*/ 65941 h 218762"/>
                <a:gd name="connsiteX5" fmla="*/ 82412 w 120364"/>
                <a:gd name="connsiteY5" fmla="*/ 38536 h 218762"/>
                <a:gd name="connsiteX6" fmla="*/ 88201 w 120364"/>
                <a:gd name="connsiteY6" fmla="*/ 13534 h 218762"/>
                <a:gd name="connsiteX7" fmla="*/ 99538 w 120364"/>
                <a:gd name="connsiteY7" fmla="*/ 5361 h 218762"/>
                <a:gd name="connsiteX8" fmla="*/ 111358 w 120364"/>
                <a:gd name="connsiteY8" fmla="*/ 9688 h 218762"/>
                <a:gd name="connsiteX9" fmla="*/ 98332 w 120364"/>
                <a:gd name="connsiteY9" fmla="*/ 22670 h 218762"/>
                <a:gd name="connsiteX10" fmla="*/ 107257 w 120364"/>
                <a:gd name="connsiteY10" fmla="*/ 31084 h 218762"/>
                <a:gd name="connsiteX11" fmla="*/ 120524 w 120364"/>
                <a:gd name="connsiteY11" fmla="*/ 16660 h 218762"/>
                <a:gd name="connsiteX12" fmla="*/ 99538 w 120364"/>
                <a:gd name="connsiteY12" fmla="*/ 72 h 218762"/>
                <a:gd name="connsiteX13" fmla="*/ 68904 w 120364"/>
                <a:gd name="connsiteY13" fmla="*/ 28199 h 218762"/>
                <a:gd name="connsiteX14" fmla="*/ 60944 w 120364"/>
                <a:gd name="connsiteY14" fmla="*/ 65941 h 218762"/>
                <a:gd name="connsiteX15" fmla="*/ 44301 w 120364"/>
                <a:gd name="connsiteY15" fmla="*/ 65941 h 218762"/>
                <a:gd name="connsiteX16" fmla="*/ 37065 w 120364"/>
                <a:gd name="connsiteY16" fmla="*/ 70509 h 218762"/>
                <a:gd name="connsiteX17" fmla="*/ 43819 w 120364"/>
                <a:gd name="connsiteY17" fmla="*/ 73394 h 218762"/>
                <a:gd name="connsiteX18" fmla="*/ 59738 w 120364"/>
                <a:gd name="connsiteY18" fmla="*/ 73394 h 218762"/>
                <a:gd name="connsiteX19" fmla="*/ 41648 w 120364"/>
                <a:gd name="connsiteY19" fmla="*/ 168351 h 218762"/>
                <a:gd name="connsiteX20" fmla="*/ 20662 w 120364"/>
                <a:gd name="connsiteY20" fmla="*/ 213546 h 218762"/>
                <a:gd name="connsiteX21" fmla="*/ 9084 w 120364"/>
                <a:gd name="connsiteY21" fmla="*/ 209219 h 218762"/>
                <a:gd name="connsiteX22" fmla="*/ 22351 w 120364"/>
                <a:gd name="connsiteY22" fmla="*/ 196237 h 218762"/>
                <a:gd name="connsiteX23" fmla="*/ 13426 w 120364"/>
                <a:gd name="connsiteY23" fmla="*/ 187823 h 218762"/>
                <a:gd name="connsiteX24" fmla="*/ 159 w 120364"/>
                <a:gd name="connsiteY24" fmla="*/ 202247 h 218762"/>
                <a:gd name="connsiteX25" fmla="*/ 20662 w 120364"/>
                <a:gd name="connsiteY25" fmla="*/ 218835 h 218762"/>
                <a:gd name="connsiteX26" fmla="*/ 47919 w 120364"/>
                <a:gd name="connsiteY26" fmla="*/ 195516 h 218762"/>
                <a:gd name="connsiteX27" fmla="*/ 61427 w 120364"/>
                <a:gd name="connsiteY27" fmla="*/ 149600 h 218762"/>
                <a:gd name="connsiteX28" fmla="*/ 75900 w 120364"/>
                <a:gd name="connsiteY28" fmla="*/ 73394 h 21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364" h="218762">
                  <a:moveTo>
                    <a:pt x="75900" y="73394"/>
                  </a:moveTo>
                  <a:lnTo>
                    <a:pt x="96644" y="73394"/>
                  </a:lnTo>
                  <a:cubicBezTo>
                    <a:pt x="101468" y="73394"/>
                    <a:pt x="103880" y="73394"/>
                    <a:pt x="103880" y="68586"/>
                  </a:cubicBezTo>
                  <a:cubicBezTo>
                    <a:pt x="103880" y="65941"/>
                    <a:pt x="101468" y="65941"/>
                    <a:pt x="97367" y="65941"/>
                  </a:cubicBezTo>
                  <a:lnTo>
                    <a:pt x="77347" y="65941"/>
                  </a:lnTo>
                  <a:lnTo>
                    <a:pt x="82412" y="38536"/>
                  </a:lnTo>
                  <a:cubicBezTo>
                    <a:pt x="83377" y="33488"/>
                    <a:pt x="86754" y="16419"/>
                    <a:pt x="88201" y="13534"/>
                  </a:cubicBezTo>
                  <a:cubicBezTo>
                    <a:pt x="90372" y="8967"/>
                    <a:pt x="94473" y="5361"/>
                    <a:pt x="99538" y="5361"/>
                  </a:cubicBezTo>
                  <a:cubicBezTo>
                    <a:pt x="100503" y="5361"/>
                    <a:pt x="106775" y="5361"/>
                    <a:pt x="111358" y="9688"/>
                  </a:cubicBezTo>
                  <a:cubicBezTo>
                    <a:pt x="100744" y="10650"/>
                    <a:pt x="98332" y="19064"/>
                    <a:pt x="98332" y="22670"/>
                  </a:cubicBezTo>
                  <a:cubicBezTo>
                    <a:pt x="98332" y="28199"/>
                    <a:pt x="102674" y="31084"/>
                    <a:pt x="107257" y="31084"/>
                  </a:cubicBezTo>
                  <a:cubicBezTo>
                    <a:pt x="113528" y="31084"/>
                    <a:pt x="120524" y="25795"/>
                    <a:pt x="120524" y="16660"/>
                  </a:cubicBezTo>
                  <a:cubicBezTo>
                    <a:pt x="120524" y="5601"/>
                    <a:pt x="109428" y="72"/>
                    <a:pt x="99538" y="72"/>
                  </a:cubicBezTo>
                  <a:cubicBezTo>
                    <a:pt x="91337" y="72"/>
                    <a:pt x="76141" y="4399"/>
                    <a:pt x="68904" y="28199"/>
                  </a:cubicBezTo>
                  <a:cubicBezTo>
                    <a:pt x="67457" y="33247"/>
                    <a:pt x="66734" y="35651"/>
                    <a:pt x="60944" y="65941"/>
                  </a:cubicBezTo>
                  <a:lnTo>
                    <a:pt x="44301" y="65941"/>
                  </a:lnTo>
                  <a:cubicBezTo>
                    <a:pt x="39718" y="65941"/>
                    <a:pt x="37065" y="65941"/>
                    <a:pt x="37065" y="70509"/>
                  </a:cubicBezTo>
                  <a:cubicBezTo>
                    <a:pt x="37065" y="73394"/>
                    <a:pt x="39236" y="73394"/>
                    <a:pt x="43819" y="73394"/>
                  </a:cubicBezTo>
                  <a:lnTo>
                    <a:pt x="59738" y="73394"/>
                  </a:lnTo>
                  <a:lnTo>
                    <a:pt x="41648" y="168351"/>
                  </a:lnTo>
                  <a:cubicBezTo>
                    <a:pt x="37306" y="191670"/>
                    <a:pt x="33205" y="213546"/>
                    <a:pt x="20662" y="213546"/>
                  </a:cubicBezTo>
                  <a:cubicBezTo>
                    <a:pt x="19697" y="213546"/>
                    <a:pt x="13667" y="213546"/>
                    <a:pt x="9084" y="209219"/>
                  </a:cubicBezTo>
                  <a:cubicBezTo>
                    <a:pt x="20180" y="208498"/>
                    <a:pt x="22351" y="199843"/>
                    <a:pt x="22351" y="196237"/>
                  </a:cubicBezTo>
                  <a:cubicBezTo>
                    <a:pt x="22351" y="190708"/>
                    <a:pt x="18009" y="187823"/>
                    <a:pt x="13426" y="187823"/>
                  </a:cubicBezTo>
                  <a:cubicBezTo>
                    <a:pt x="7154" y="187823"/>
                    <a:pt x="159" y="193112"/>
                    <a:pt x="159" y="202247"/>
                  </a:cubicBezTo>
                  <a:cubicBezTo>
                    <a:pt x="159" y="213065"/>
                    <a:pt x="10773" y="218835"/>
                    <a:pt x="20662" y="218835"/>
                  </a:cubicBezTo>
                  <a:cubicBezTo>
                    <a:pt x="33929" y="218835"/>
                    <a:pt x="43577" y="204651"/>
                    <a:pt x="47919" y="195516"/>
                  </a:cubicBezTo>
                  <a:cubicBezTo>
                    <a:pt x="55638" y="180371"/>
                    <a:pt x="61186" y="151283"/>
                    <a:pt x="61427" y="149600"/>
                  </a:cubicBezTo>
                  <a:lnTo>
                    <a:pt x="75900" y="7339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96" name="Freeform: Shape 395">
              <a:extLst>
                <a:ext uri="{FF2B5EF4-FFF2-40B4-BE49-F238E27FC236}">
                  <a16:creationId xmlns:a16="http://schemas.microsoft.com/office/drawing/2014/main" id="{C6DFA44F-DA13-497B-94E9-77D4A40FA198}"/>
                </a:ext>
              </a:extLst>
            </p:cNvPr>
            <p:cNvSpPr/>
            <p:nvPr>
              <p:custDataLst>
                <p:tags r:id="rId31"/>
              </p:custDataLst>
            </p:nvPr>
          </p:nvSpPr>
          <p:spPr>
            <a:xfrm>
              <a:off x="6567179" y="4100185"/>
              <a:ext cx="55960" cy="240398"/>
            </a:xfrm>
            <a:custGeom>
              <a:avLst/>
              <a:gdLst>
                <a:gd name="connsiteX0" fmla="*/ 56126 w 55960"/>
                <a:gd name="connsiteY0" fmla="*/ 238067 h 240398"/>
                <a:gd name="connsiteX1" fmla="*/ 52026 w 55960"/>
                <a:gd name="connsiteY1" fmla="*/ 232778 h 240398"/>
                <a:gd name="connsiteX2" fmla="*/ 14156 w 55960"/>
                <a:gd name="connsiteY2" fmla="*/ 120271 h 240398"/>
                <a:gd name="connsiteX3" fmla="*/ 52991 w 55960"/>
                <a:gd name="connsiteY3" fmla="*/ 6563 h 240398"/>
                <a:gd name="connsiteX4" fmla="*/ 56126 w 55960"/>
                <a:gd name="connsiteY4" fmla="*/ 2476 h 240398"/>
                <a:gd name="connsiteX5" fmla="*/ 53714 w 55960"/>
                <a:gd name="connsiteY5" fmla="*/ 72 h 240398"/>
                <a:gd name="connsiteX6" fmla="*/ 15362 w 55960"/>
                <a:gd name="connsiteY6" fmla="*/ 46950 h 240398"/>
                <a:gd name="connsiteX7" fmla="*/ 165 w 55960"/>
                <a:gd name="connsiteY7" fmla="*/ 120271 h 240398"/>
                <a:gd name="connsiteX8" fmla="*/ 16085 w 55960"/>
                <a:gd name="connsiteY8" fmla="*/ 195276 h 240398"/>
                <a:gd name="connsiteX9" fmla="*/ 53714 w 55960"/>
                <a:gd name="connsiteY9" fmla="*/ 240471 h 240398"/>
                <a:gd name="connsiteX10" fmla="*/ 56126 w 55960"/>
                <a:gd name="connsiteY10" fmla="*/ 238067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60" h="240398">
                  <a:moveTo>
                    <a:pt x="56126" y="238067"/>
                  </a:moveTo>
                  <a:cubicBezTo>
                    <a:pt x="56126" y="237345"/>
                    <a:pt x="56126" y="236865"/>
                    <a:pt x="52026" y="232778"/>
                  </a:cubicBezTo>
                  <a:cubicBezTo>
                    <a:pt x="21874" y="202488"/>
                    <a:pt x="14156" y="157052"/>
                    <a:pt x="14156" y="120271"/>
                  </a:cubicBezTo>
                  <a:cubicBezTo>
                    <a:pt x="14156" y="78442"/>
                    <a:pt x="23322" y="36613"/>
                    <a:pt x="52991" y="6563"/>
                  </a:cubicBezTo>
                  <a:cubicBezTo>
                    <a:pt x="56126" y="3678"/>
                    <a:pt x="56126" y="3197"/>
                    <a:pt x="56126" y="2476"/>
                  </a:cubicBezTo>
                  <a:cubicBezTo>
                    <a:pt x="56126" y="793"/>
                    <a:pt x="55161" y="72"/>
                    <a:pt x="53714" y="72"/>
                  </a:cubicBezTo>
                  <a:cubicBezTo>
                    <a:pt x="51302" y="72"/>
                    <a:pt x="29593" y="16419"/>
                    <a:pt x="15362" y="46950"/>
                  </a:cubicBezTo>
                  <a:cubicBezTo>
                    <a:pt x="3060" y="73394"/>
                    <a:pt x="165" y="100078"/>
                    <a:pt x="165" y="120271"/>
                  </a:cubicBezTo>
                  <a:cubicBezTo>
                    <a:pt x="165" y="139022"/>
                    <a:pt x="2819" y="168111"/>
                    <a:pt x="16085" y="195276"/>
                  </a:cubicBezTo>
                  <a:cubicBezTo>
                    <a:pt x="30558" y="224845"/>
                    <a:pt x="51302" y="240471"/>
                    <a:pt x="53714" y="240471"/>
                  </a:cubicBezTo>
                  <a:cubicBezTo>
                    <a:pt x="55161" y="240471"/>
                    <a:pt x="56126" y="239749"/>
                    <a:pt x="56126" y="238067"/>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97" name="Freeform: Shape 396">
              <a:extLst>
                <a:ext uri="{FF2B5EF4-FFF2-40B4-BE49-F238E27FC236}">
                  <a16:creationId xmlns:a16="http://schemas.microsoft.com/office/drawing/2014/main" id="{6511CC8B-4DF5-4F55-A518-6C96A259821B}"/>
                </a:ext>
              </a:extLst>
            </p:cNvPr>
            <p:cNvSpPr/>
            <p:nvPr>
              <p:custDataLst>
                <p:tags r:id="rId32"/>
              </p:custDataLst>
            </p:nvPr>
          </p:nvSpPr>
          <p:spPr>
            <a:xfrm>
              <a:off x="6646752" y="4115570"/>
              <a:ext cx="243863" cy="164913"/>
            </a:xfrm>
            <a:custGeom>
              <a:avLst/>
              <a:gdLst>
                <a:gd name="connsiteX0" fmla="*/ 122222 w 243863"/>
                <a:gd name="connsiteY0" fmla="*/ 133253 h 164913"/>
                <a:gd name="connsiteX1" fmla="*/ 64331 w 243863"/>
                <a:gd name="connsiteY1" fmla="*/ 6082 h 164913"/>
                <a:gd name="connsiteX2" fmla="*/ 53718 w 243863"/>
                <a:gd name="connsiteY2" fmla="*/ 72 h 164913"/>
                <a:gd name="connsiteX3" fmla="*/ 169 w 243863"/>
                <a:gd name="connsiteY3" fmla="*/ 72 h 164913"/>
                <a:gd name="connsiteX4" fmla="*/ 169 w 243863"/>
                <a:gd name="connsiteY4" fmla="*/ 11371 h 164913"/>
                <a:gd name="connsiteX5" fmla="*/ 26220 w 243863"/>
                <a:gd name="connsiteY5" fmla="*/ 11371 h 164913"/>
                <a:gd name="connsiteX6" fmla="*/ 26220 w 243863"/>
                <a:gd name="connsiteY6" fmla="*/ 146715 h 164913"/>
                <a:gd name="connsiteX7" fmla="*/ 19225 w 243863"/>
                <a:gd name="connsiteY7" fmla="*/ 152966 h 164913"/>
                <a:gd name="connsiteX8" fmla="*/ 6199 w 243863"/>
                <a:gd name="connsiteY8" fmla="*/ 153687 h 164913"/>
                <a:gd name="connsiteX9" fmla="*/ 169 w 243863"/>
                <a:gd name="connsiteY9" fmla="*/ 153687 h 164913"/>
                <a:gd name="connsiteX10" fmla="*/ 169 w 243863"/>
                <a:gd name="connsiteY10" fmla="*/ 164986 h 164913"/>
                <a:gd name="connsiteX11" fmla="*/ 32491 w 243863"/>
                <a:gd name="connsiteY11" fmla="*/ 164264 h 164913"/>
                <a:gd name="connsiteX12" fmla="*/ 65055 w 243863"/>
                <a:gd name="connsiteY12" fmla="*/ 164986 h 164913"/>
                <a:gd name="connsiteX13" fmla="*/ 65055 w 243863"/>
                <a:gd name="connsiteY13" fmla="*/ 153687 h 164913"/>
                <a:gd name="connsiteX14" fmla="*/ 59025 w 243863"/>
                <a:gd name="connsiteY14" fmla="*/ 153687 h 164913"/>
                <a:gd name="connsiteX15" fmla="*/ 46240 w 243863"/>
                <a:gd name="connsiteY15" fmla="*/ 152966 h 164913"/>
                <a:gd name="connsiteX16" fmla="*/ 39004 w 243863"/>
                <a:gd name="connsiteY16" fmla="*/ 146715 h 164913"/>
                <a:gd name="connsiteX17" fmla="*/ 39004 w 243863"/>
                <a:gd name="connsiteY17" fmla="*/ 14496 h 164913"/>
                <a:gd name="connsiteX18" fmla="*/ 39245 w 243863"/>
                <a:gd name="connsiteY18" fmla="*/ 14496 h 164913"/>
                <a:gd name="connsiteX19" fmla="*/ 104855 w 243863"/>
                <a:gd name="connsiteY19" fmla="*/ 158976 h 164913"/>
                <a:gd name="connsiteX20" fmla="*/ 112573 w 243863"/>
                <a:gd name="connsiteY20" fmla="*/ 164986 h 164913"/>
                <a:gd name="connsiteX21" fmla="*/ 120292 w 243863"/>
                <a:gd name="connsiteY21" fmla="*/ 159216 h 164913"/>
                <a:gd name="connsiteX22" fmla="*/ 187590 w 243863"/>
                <a:gd name="connsiteY22" fmla="*/ 11371 h 164913"/>
                <a:gd name="connsiteX23" fmla="*/ 187831 w 243863"/>
                <a:gd name="connsiteY23" fmla="*/ 11371 h 164913"/>
                <a:gd name="connsiteX24" fmla="*/ 187831 w 243863"/>
                <a:gd name="connsiteY24" fmla="*/ 153687 h 164913"/>
                <a:gd name="connsiteX25" fmla="*/ 161780 w 243863"/>
                <a:gd name="connsiteY25" fmla="*/ 153687 h 164913"/>
                <a:gd name="connsiteX26" fmla="*/ 161780 w 243863"/>
                <a:gd name="connsiteY26" fmla="*/ 164986 h 164913"/>
                <a:gd name="connsiteX27" fmla="*/ 202786 w 243863"/>
                <a:gd name="connsiteY27" fmla="*/ 164264 h 164913"/>
                <a:gd name="connsiteX28" fmla="*/ 244033 w 243863"/>
                <a:gd name="connsiteY28" fmla="*/ 164986 h 164913"/>
                <a:gd name="connsiteX29" fmla="*/ 244033 w 243863"/>
                <a:gd name="connsiteY29" fmla="*/ 153687 h 164913"/>
                <a:gd name="connsiteX30" fmla="*/ 217982 w 243863"/>
                <a:gd name="connsiteY30" fmla="*/ 153687 h 164913"/>
                <a:gd name="connsiteX31" fmla="*/ 217982 w 243863"/>
                <a:gd name="connsiteY31" fmla="*/ 11371 h 164913"/>
                <a:gd name="connsiteX32" fmla="*/ 244033 w 243863"/>
                <a:gd name="connsiteY32" fmla="*/ 11371 h 164913"/>
                <a:gd name="connsiteX33" fmla="*/ 244033 w 243863"/>
                <a:gd name="connsiteY33" fmla="*/ 72 h 164913"/>
                <a:gd name="connsiteX34" fmla="*/ 190726 w 243863"/>
                <a:gd name="connsiteY34" fmla="*/ 72 h 164913"/>
                <a:gd name="connsiteX35" fmla="*/ 180112 w 243863"/>
                <a:gd name="connsiteY35" fmla="*/ 6082 h 164913"/>
                <a:gd name="connsiteX36" fmla="*/ 122222 w 243863"/>
                <a:gd name="connsiteY36" fmla="*/ 133253 h 16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3863" h="164913">
                  <a:moveTo>
                    <a:pt x="122222" y="133253"/>
                  </a:moveTo>
                  <a:lnTo>
                    <a:pt x="64331" y="6082"/>
                  </a:lnTo>
                  <a:cubicBezTo>
                    <a:pt x="61678" y="72"/>
                    <a:pt x="59025" y="72"/>
                    <a:pt x="53718" y="72"/>
                  </a:cubicBezTo>
                  <a:lnTo>
                    <a:pt x="169" y="72"/>
                  </a:lnTo>
                  <a:lnTo>
                    <a:pt x="169" y="11371"/>
                  </a:lnTo>
                  <a:lnTo>
                    <a:pt x="26220" y="11371"/>
                  </a:lnTo>
                  <a:lnTo>
                    <a:pt x="26220" y="146715"/>
                  </a:lnTo>
                  <a:cubicBezTo>
                    <a:pt x="26220" y="152004"/>
                    <a:pt x="25979" y="152244"/>
                    <a:pt x="19225" y="152966"/>
                  </a:cubicBezTo>
                  <a:cubicBezTo>
                    <a:pt x="13436" y="153687"/>
                    <a:pt x="12953" y="153687"/>
                    <a:pt x="6199" y="153687"/>
                  </a:cubicBezTo>
                  <a:lnTo>
                    <a:pt x="169" y="153687"/>
                  </a:lnTo>
                  <a:lnTo>
                    <a:pt x="169" y="164986"/>
                  </a:lnTo>
                  <a:cubicBezTo>
                    <a:pt x="9335" y="164264"/>
                    <a:pt x="23084" y="164264"/>
                    <a:pt x="32491" y="164264"/>
                  </a:cubicBezTo>
                  <a:cubicBezTo>
                    <a:pt x="42622" y="164264"/>
                    <a:pt x="55165" y="164264"/>
                    <a:pt x="65055" y="164986"/>
                  </a:cubicBezTo>
                  <a:lnTo>
                    <a:pt x="65055" y="153687"/>
                  </a:lnTo>
                  <a:lnTo>
                    <a:pt x="59025" y="153687"/>
                  </a:lnTo>
                  <a:cubicBezTo>
                    <a:pt x="54683" y="153687"/>
                    <a:pt x="50582" y="153446"/>
                    <a:pt x="46240" y="152966"/>
                  </a:cubicBezTo>
                  <a:cubicBezTo>
                    <a:pt x="39245" y="152244"/>
                    <a:pt x="39004" y="152004"/>
                    <a:pt x="39004" y="146715"/>
                  </a:cubicBezTo>
                  <a:lnTo>
                    <a:pt x="39004" y="14496"/>
                  </a:lnTo>
                  <a:lnTo>
                    <a:pt x="39245" y="14496"/>
                  </a:lnTo>
                  <a:lnTo>
                    <a:pt x="104855" y="158976"/>
                  </a:lnTo>
                  <a:cubicBezTo>
                    <a:pt x="107026" y="163784"/>
                    <a:pt x="109920" y="164986"/>
                    <a:pt x="112573" y="164986"/>
                  </a:cubicBezTo>
                  <a:cubicBezTo>
                    <a:pt x="117398" y="164986"/>
                    <a:pt x="119327" y="161380"/>
                    <a:pt x="120292" y="159216"/>
                  </a:cubicBezTo>
                  <a:lnTo>
                    <a:pt x="187590" y="11371"/>
                  </a:lnTo>
                  <a:lnTo>
                    <a:pt x="187831" y="11371"/>
                  </a:lnTo>
                  <a:lnTo>
                    <a:pt x="187831" y="153687"/>
                  </a:lnTo>
                  <a:lnTo>
                    <a:pt x="161780" y="153687"/>
                  </a:lnTo>
                  <a:lnTo>
                    <a:pt x="161780" y="164986"/>
                  </a:lnTo>
                  <a:cubicBezTo>
                    <a:pt x="170464" y="164264"/>
                    <a:pt x="192897" y="164264"/>
                    <a:pt x="202786" y="164264"/>
                  </a:cubicBezTo>
                  <a:cubicBezTo>
                    <a:pt x="212676" y="164264"/>
                    <a:pt x="235350" y="164264"/>
                    <a:pt x="244033" y="164986"/>
                  </a:cubicBezTo>
                  <a:lnTo>
                    <a:pt x="244033" y="153687"/>
                  </a:lnTo>
                  <a:lnTo>
                    <a:pt x="217982" y="153687"/>
                  </a:lnTo>
                  <a:lnTo>
                    <a:pt x="217982" y="11371"/>
                  </a:lnTo>
                  <a:lnTo>
                    <a:pt x="244033" y="11371"/>
                  </a:lnTo>
                  <a:lnTo>
                    <a:pt x="244033" y="72"/>
                  </a:lnTo>
                  <a:lnTo>
                    <a:pt x="190726" y="72"/>
                  </a:lnTo>
                  <a:cubicBezTo>
                    <a:pt x="185419" y="72"/>
                    <a:pt x="182766" y="72"/>
                    <a:pt x="180112" y="6082"/>
                  </a:cubicBezTo>
                  <a:lnTo>
                    <a:pt x="122222" y="133253"/>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98" name="Freeform: Shape 397">
              <a:extLst>
                <a:ext uri="{FF2B5EF4-FFF2-40B4-BE49-F238E27FC236}">
                  <a16:creationId xmlns:a16="http://schemas.microsoft.com/office/drawing/2014/main" id="{9BCA7B03-0E1F-40D0-91B7-DFEC07AE2C7B}"/>
                </a:ext>
              </a:extLst>
            </p:cNvPr>
            <p:cNvSpPr/>
            <p:nvPr>
              <p:custDataLst>
                <p:tags r:id="rId33"/>
              </p:custDataLst>
            </p:nvPr>
          </p:nvSpPr>
          <p:spPr>
            <a:xfrm>
              <a:off x="6908360" y="4106846"/>
              <a:ext cx="82228" cy="76062"/>
            </a:xfrm>
            <a:custGeom>
              <a:avLst/>
              <a:gdLst>
                <a:gd name="connsiteX0" fmla="*/ 82409 w 82228"/>
                <a:gd name="connsiteY0" fmla="*/ 13362 h 76062"/>
                <a:gd name="connsiteX1" fmla="*/ 73966 w 82228"/>
                <a:gd name="connsiteY1" fmla="*/ 68 h 76062"/>
                <a:gd name="connsiteX2" fmla="*/ 64849 w 82228"/>
                <a:gd name="connsiteY2" fmla="*/ 8987 h 76062"/>
                <a:gd name="connsiteX3" fmla="*/ 67719 w 82228"/>
                <a:gd name="connsiteY3" fmla="*/ 14203 h 76062"/>
                <a:gd name="connsiteX4" fmla="*/ 73966 w 82228"/>
                <a:gd name="connsiteY4" fmla="*/ 27666 h 76062"/>
                <a:gd name="connsiteX5" fmla="*/ 42730 w 82228"/>
                <a:gd name="connsiteY5" fmla="*/ 71418 h 76062"/>
                <a:gd name="connsiteX6" fmla="*/ 29053 w 82228"/>
                <a:gd name="connsiteY6" fmla="*/ 56441 h 76062"/>
                <a:gd name="connsiteX7" fmla="*/ 38340 w 82228"/>
                <a:gd name="connsiteY7" fmla="*/ 23627 h 76062"/>
                <a:gd name="connsiteX8" fmla="*/ 40703 w 82228"/>
                <a:gd name="connsiteY8" fmla="*/ 14708 h 76062"/>
                <a:gd name="connsiteX9" fmla="*/ 24663 w 82228"/>
                <a:gd name="connsiteY9" fmla="*/ 236 h 76062"/>
                <a:gd name="connsiteX10" fmla="*/ 180 w 82228"/>
                <a:gd name="connsiteY10" fmla="*/ 25983 h 76062"/>
                <a:gd name="connsiteX11" fmla="*/ 3050 w 82228"/>
                <a:gd name="connsiteY11" fmla="*/ 28171 h 76062"/>
                <a:gd name="connsiteX12" fmla="*/ 6090 w 82228"/>
                <a:gd name="connsiteY12" fmla="*/ 25478 h 76062"/>
                <a:gd name="connsiteX13" fmla="*/ 24156 w 82228"/>
                <a:gd name="connsiteY13" fmla="*/ 4948 h 76062"/>
                <a:gd name="connsiteX14" fmla="*/ 28378 w 82228"/>
                <a:gd name="connsiteY14" fmla="*/ 10838 h 76062"/>
                <a:gd name="connsiteX15" fmla="*/ 25338 w 82228"/>
                <a:gd name="connsiteY15" fmla="*/ 22113 h 76062"/>
                <a:gd name="connsiteX16" fmla="*/ 16221 w 82228"/>
                <a:gd name="connsiteY16" fmla="*/ 54086 h 76062"/>
                <a:gd name="connsiteX17" fmla="*/ 42223 w 82228"/>
                <a:gd name="connsiteY17" fmla="*/ 76130 h 76062"/>
                <a:gd name="connsiteX18" fmla="*/ 82409 w 82228"/>
                <a:gd name="connsiteY18" fmla="*/ 13362 h 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228" h="76062">
                  <a:moveTo>
                    <a:pt x="82409" y="13362"/>
                  </a:moveTo>
                  <a:cubicBezTo>
                    <a:pt x="82409" y="236"/>
                    <a:pt x="74473" y="68"/>
                    <a:pt x="73966" y="68"/>
                  </a:cubicBezTo>
                  <a:cubicBezTo>
                    <a:pt x="69576" y="68"/>
                    <a:pt x="64849" y="4612"/>
                    <a:pt x="64849" y="8987"/>
                  </a:cubicBezTo>
                  <a:cubicBezTo>
                    <a:pt x="64849" y="11848"/>
                    <a:pt x="66537" y="13194"/>
                    <a:pt x="67719" y="14203"/>
                  </a:cubicBezTo>
                  <a:cubicBezTo>
                    <a:pt x="70590" y="16559"/>
                    <a:pt x="73966" y="20935"/>
                    <a:pt x="73966" y="27666"/>
                  </a:cubicBezTo>
                  <a:cubicBezTo>
                    <a:pt x="73966" y="35238"/>
                    <a:pt x="62822" y="71418"/>
                    <a:pt x="42730" y="71418"/>
                  </a:cubicBezTo>
                  <a:cubicBezTo>
                    <a:pt x="29053" y="71418"/>
                    <a:pt x="29053" y="59302"/>
                    <a:pt x="29053" y="56441"/>
                  </a:cubicBezTo>
                  <a:cubicBezTo>
                    <a:pt x="29053" y="48701"/>
                    <a:pt x="32092" y="39277"/>
                    <a:pt x="38340" y="23627"/>
                  </a:cubicBezTo>
                  <a:cubicBezTo>
                    <a:pt x="39690" y="20093"/>
                    <a:pt x="40703" y="17569"/>
                    <a:pt x="40703" y="14708"/>
                  </a:cubicBezTo>
                  <a:cubicBezTo>
                    <a:pt x="40703" y="5958"/>
                    <a:pt x="33274" y="236"/>
                    <a:pt x="24663" y="236"/>
                  </a:cubicBezTo>
                  <a:cubicBezTo>
                    <a:pt x="7778" y="236"/>
                    <a:pt x="180" y="23291"/>
                    <a:pt x="180" y="25983"/>
                  </a:cubicBezTo>
                  <a:cubicBezTo>
                    <a:pt x="180" y="28171"/>
                    <a:pt x="2544" y="28171"/>
                    <a:pt x="3050" y="28171"/>
                  </a:cubicBezTo>
                  <a:cubicBezTo>
                    <a:pt x="5414" y="28171"/>
                    <a:pt x="5583" y="27329"/>
                    <a:pt x="6090" y="25478"/>
                  </a:cubicBezTo>
                  <a:cubicBezTo>
                    <a:pt x="10142" y="11679"/>
                    <a:pt x="17403" y="4948"/>
                    <a:pt x="24156" y="4948"/>
                  </a:cubicBezTo>
                  <a:cubicBezTo>
                    <a:pt x="27027" y="4948"/>
                    <a:pt x="28378" y="6799"/>
                    <a:pt x="28378" y="10838"/>
                  </a:cubicBezTo>
                  <a:cubicBezTo>
                    <a:pt x="28378" y="14708"/>
                    <a:pt x="27027" y="18242"/>
                    <a:pt x="25338" y="22113"/>
                  </a:cubicBezTo>
                  <a:cubicBezTo>
                    <a:pt x="18078" y="40792"/>
                    <a:pt x="16221" y="48028"/>
                    <a:pt x="16221" y="54086"/>
                  </a:cubicBezTo>
                  <a:cubicBezTo>
                    <a:pt x="16221" y="70745"/>
                    <a:pt x="29391" y="76130"/>
                    <a:pt x="42223" y="76130"/>
                  </a:cubicBezTo>
                  <a:cubicBezTo>
                    <a:pt x="70590" y="76130"/>
                    <a:pt x="82409" y="27161"/>
                    <a:pt x="82409" y="13362"/>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399" name="Freeform: Shape 398">
              <a:extLst>
                <a:ext uri="{FF2B5EF4-FFF2-40B4-BE49-F238E27FC236}">
                  <a16:creationId xmlns:a16="http://schemas.microsoft.com/office/drawing/2014/main" id="{AD981600-C535-4FB5-993A-673F822326AF}"/>
                </a:ext>
              </a:extLst>
            </p:cNvPr>
            <p:cNvSpPr/>
            <p:nvPr>
              <p:custDataLst>
                <p:tags r:id="rId34"/>
              </p:custDataLst>
            </p:nvPr>
          </p:nvSpPr>
          <p:spPr>
            <a:xfrm>
              <a:off x="6908360" y="4265703"/>
              <a:ext cx="155001" cy="75893"/>
            </a:xfrm>
            <a:custGeom>
              <a:avLst/>
              <a:gdLst>
                <a:gd name="connsiteX0" fmla="*/ 65524 w 155001"/>
                <a:gd name="connsiteY0" fmla="*/ 60655 h 75893"/>
                <a:gd name="connsiteX1" fmla="*/ 63160 w 155001"/>
                <a:gd name="connsiteY1" fmla="*/ 70583 h 75893"/>
                <a:gd name="connsiteX2" fmla="*/ 68901 w 155001"/>
                <a:gd name="connsiteY2" fmla="*/ 75968 h 75893"/>
                <a:gd name="connsiteX3" fmla="*/ 75486 w 155001"/>
                <a:gd name="connsiteY3" fmla="*/ 72266 h 75893"/>
                <a:gd name="connsiteX4" fmla="*/ 78525 w 155001"/>
                <a:gd name="connsiteY4" fmla="*/ 61833 h 75893"/>
                <a:gd name="connsiteX5" fmla="*/ 82240 w 155001"/>
                <a:gd name="connsiteY5" fmla="*/ 46688 h 75893"/>
                <a:gd name="connsiteX6" fmla="*/ 85110 w 155001"/>
                <a:gd name="connsiteY6" fmla="*/ 35413 h 75893"/>
                <a:gd name="connsiteX7" fmla="*/ 90345 w 155001"/>
                <a:gd name="connsiteY7" fmla="*/ 22624 h 75893"/>
                <a:gd name="connsiteX8" fmla="*/ 117360 w 155001"/>
                <a:gd name="connsiteY8" fmla="*/ 4786 h 75893"/>
                <a:gd name="connsiteX9" fmla="*/ 127322 w 155001"/>
                <a:gd name="connsiteY9" fmla="*/ 16566 h 75893"/>
                <a:gd name="connsiteX10" fmla="*/ 117360 w 155001"/>
                <a:gd name="connsiteY10" fmla="*/ 52409 h 75893"/>
                <a:gd name="connsiteX11" fmla="*/ 114828 w 155001"/>
                <a:gd name="connsiteY11" fmla="*/ 61496 h 75893"/>
                <a:gd name="connsiteX12" fmla="*/ 130868 w 155001"/>
                <a:gd name="connsiteY12" fmla="*/ 75968 h 75893"/>
                <a:gd name="connsiteX13" fmla="*/ 155182 w 155001"/>
                <a:gd name="connsiteY13" fmla="*/ 50222 h 75893"/>
                <a:gd name="connsiteX14" fmla="*/ 152481 w 155001"/>
                <a:gd name="connsiteY14" fmla="*/ 48034 h 75893"/>
                <a:gd name="connsiteX15" fmla="*/ 149272 w 155001"/>
                <a:gd name="connsiteY15" fmla="*/ 50895 h 75893"/>
                <a:gd name="connsiteX16" fmla="*/ 131375 w 155001"/>
                <a:gd name="connsiteY16" fmla="*/ 71257 h 75893"/>
                <a:gd name="connsiteX17" fmla="*/ 127153 w 155001"/>
                <a:gd name="connsiteY17" fmla="*/ 65367 h 75893"/>
                <a:gd name="connsiteX18" fmla="*/ 131037 w 155001"/>
                <a:gd name="connsiteY18" fmla="*/ 51736 h 75893"/>
                <a:gd name="connsiteX19" fmla="*/ 139986 w 155001"/>
                <a:gd name="connsiteY19" fmla="*/ 19258 h 75893"/>
                <a:gd name="connsiteX20" fmla="*/ 133738 w 155001"/>
                <a:gd name="connsiteY20" fmla="*/ 4618 h 75893"/>
                <a:gd name="connsiteX21" fmla="*/ 118036 w 155001"/>
                <a:gd name="connsiteY21" fmla="*/ 75 h 75893"/>
                <a:gd name="connsiteX22" fmla="*/ 88150 w 155001"/>
                <a:gd name="connsiteY22" fmla="*/ 17071 h 75893"/>
                <a:gd name="connsiteX23" fmla="*/ 66199 w 155001"/>
                <a:gd name="connsiteY23" fmla="*/ 75 h 75893"/>
                <a:gd name="connsiteX24" fmla="*/ 37664 w 155001"/>
                <a:gd name="connsiteY24" fmla="*/ 15388 h 75893"/>
                <a:gd name="connsiteX25" fmla="*/ 19598 w 155001"/>
                <a:gd name="connsiteY25" fmla="*/ 75 h 75893"/>
                <a:gd name="connsiteX26" fmla="*/ 6259 w 155001"/>
                <a:gd name="connsiteY26" fmla="*/ 9162 h 75893"/>
                <a:gd name="connsiteX27" fmla="*/ 180 w 155001"/>
                <a:gd name="connsiteY27" fmla="*/ 25821 h 75893"/>
                <a:gd name="connsiteX28" fmla="*/ 3050 w 155001"/>
                <a:gd name="connsiteY28" fmla="*/ 28009 h 75893"/>
                <a:gd name="connsiteX29" fmla="*/ 6765 w 155001"/>
                <a:gd name="connsiteY29" fmla="*/ 22961 h 75893"/>
                <a:gd name="connsiteX30" fmla="*/ 19091 w 155001"/>
                <a:gd name="connsiteY30" fmla="*/ 4786 h 75893"/>
                <a:gd name="connsiteX31" fmla="*/ 24663 w 155001"/>
                <a:gd name="connsiteY31" fmla="*/ 13032 h 75893"/>
                <a:gd name="connsiteX32" fmla="*/ 21961 w 155001"/>
                <a:gd name="connsiteY32" fmla="*/ 26999 h 75893"/>
                <a:gd name="connsiteX33" fmla="*/ 18247 w 155001"/>
                <a:gd name="connsiteY33" fmla="*/ 42144 h 75893"/>
                <a:gd name="connsiteX34" fmla="*/ 12844 w 155001"/>
                <a:gd name="connsiteY34" fmla="*/ 63684 h 75893"/>
                <a:gd name="connsiteX35" fmla="*/ 11155 w 155001"/>
                <a:gd name="connsiteY35" fmla="*/ 70583 h 75893"/>
                <a:gd name="connsiteX36" fmla="*/ 16896 w 155001"/>
                <a:gd name="connsiteY36" fmla="*/ 75968 h 75893"/>
                <a:gd name="connsiteX37" fmla="*/ 23481 w 155001"/>
                <a:gd name="connsiteY37" fmla="*/ 72266 h 75893"/>
                <a:gd name="connsiteX38" fmla="*/ 26520 w 155001"/>
                <a:gd name="connsiteY38" fmla="*/ 61833 h 75893"/>
                <a:gd name="connsiteX39" fmla="*/ 30235 w 155001"/>
                <a:gd name="connsiteY39" fmla="*/ 46688 h 75893"/>
                <a:gd name="connsiteX40" fmla="*/ 33105 w 155001"/>
                <a:gd name="connsiteY40" fmla="*/ 35413 h 75893"/>
                <a:gd name="connsiteX41" fmla="*/ 40197 w 155001"/>
                <a:gd name="connsiteY41" fmla="*/ 20268 h 75893"/>
                <a:gd name="connsiteX42" fmla="*/ 65524 w 155001"/>
                <a:gd name="connsiteY42" fmla="*/ 4786 h 75893"/>
                <a:gd name="connsiteX43" fmla="*/ 75486 w 155001"/>
                <a:gd name="connsiteY43" fmla="*/ 16566 h 75893"/>
                <a:gd name="connsiteX44" fmla="*/ 72616 w 155001"/>
                <a:gd name="connsiteY44" fmla="*/ 32384 h 75893"/>
                <a:gd name="connsiteX45" fmla="*/ 65524 w 155001"/>
                <a:gd name="connsiteY45" fmla="*/ 60655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01" h="75893">
                  <a:moveTo>
                    <a:pt x="65524" y="60655"/>
                  </a:moveTo>
                  <a:cubicBezTo>
                    <a:pt x="64680" y="64021"/>
                    <a:pt x="63160" y="69742"/>
                    <a:pt x="63160" y="70583"/>
                  </a:cubicBezTo>
                  <a:cubicBezTo>
                    <a:pt x="63160" y="74286"/>
                    <a:pt x="66199" y="75968"/>
                    <a:pt x="68901" y="75968"/>
                  </a:cubicBezTo>
                  <a:cubicBezTo>
                    <a:pt x="71940" y="75968"/>
                    <a:pt x="74642" y="73781"/>
                    <a:pt x="75486" y="72266"/>
                  </a:cubicBezTo>
                  <a:cubicBezTo>
                    <a:pt x="76330" y="70752"/>
                    <a:pt x="77681" y="65367"/>
                    <a:pt x="78525" y="61833"/>
                  </a:cubicBezTo>
                  <a:cubicBezTo>
                    <a:pt x="79370" y="58636"/>
                    <a:pt x="81227" y="50895"/>
                    <a:pt x="82240" y="46688"/>
                  </a:cubicBezTo>
                  <a:cubicBezTo>
                    <a:pt x="83253" y="42986"/>
                    <a:pt x="84266" y="39284"/>
                    <a:pt x="85110" y="35413"/>
                  </a:cubicBezTo>
                  <a:cubicBezTo>
                    <a:pt x="86968" y="28177"/>
                    <a:pt x="86968" y="27841"/>
                    <a:pt x="90345" y="22624"/>
                  </a:cubicBezTo>
                  <a:cubicBezTo>
                    <a:pt x="95748" y="14378"/>
                    <a:pt x="104190" y="4786"/>
                    <a:pt x="117360" y="4786"/>
                  </a:cubicBezTo>
                  <a:cubicBezTo>
                    <a:pt x="126816" y="4786"/>
                    <a:pt x="127322" y="12527"/>
                    <a:pt x="127322" y="16566"/>
                  </a:cubicBezTo>
                  <a:cubicBezTo>
                    <a:pt x="127322" y="26663"/>
                    <a:pt x="120062" y="45342"/>
                    <a:pt x="117360" y="52409"/>
                  </a:cubicBezTo>
                  <a:cubicBezTo>
                    <a:pt x="115503" y="57121"/>
                    <a:pt x="114828" y="58636"/>
                    <a:pt x="114828" y="61496"/>
                  </a:cubicBezTo>
                  <a:cubicBezTo>
                    <a:pt x="114828" y="70415"/>
                    <a:pt x="122257" y="75968"/>
                    <a:pt x="130868" y="75968"/>
                  </a:cubicBezTo>
                  <a:cubicBezTo>
                    <a:pt x="147753" y="75968"/>
                    <a:pt x="155182" y="52746"/>
                    <a:pt x="155182" y="50222"/>
                  </a:cubicBezTo>
                  <a:cubicBezTo>
                    <a:pt x="155182" y="48034"/>
                    <a:pt x="152987" y="48034"/>
                    <a:pt x="152481" y="48034"/>
                  </a:cubicBezTo>
                  <a:cubicBezTo>
                    <a:pt x="150117" y="48034"/>
                    <a:pt x="149948" y="49044"/>
                    <a:pt x="149272" y="50895"/>
                  </a:cubicBezTo>
                  <a:cubicBezTo>
                    <a:pt x="145389" y="64357"/>
                    <a:pt x="138128" y="71257"/>
                    <a:pt x="131375" y="71257"/>
                  </a:cubicBezTo>
                  <a:cubicBezTo>
                    <a:pt x="127829" y="71257"/>
                    <a:pt x="127153" y="68901"/>
                    <a:pt x="127153" y="65367"/>
                  </a:cubicBezTo>
                  <a:cubicBezTo>
                    <a:pt x="127153" y="61496"/>
                    <a:pt x="127998" y="59309"/>
                    <a:pt x="131037" y="51736"/>
                  </a:cubicBezTo>
                  <a:cubicBezTo>
                    <a:pt x="133063" y="46520"/>
                    <a:pt x="139986" y="28682"/>
                    <a:pt x="139986" y="19258"/>
                  </a:cubicBezTo>
                  <a:cubicBezTo>
                    <a:pt x="139986" y="16566"/>
                    <a:pt x="139986" y="9498"/>
                    <a:pt x="133738" y="4618"/>
                  </a:cubicBezTo>
                  <a:cubicBezTo>
                    <a:pt x="130868" y="2431"/>
                    <a:pt x="125971" y="75"/>
                    <a:pt x="118036" y="75"/>
                  </a:cubicBezTo>
                  <a:cubicBezTo>
                    <a:pt x="102839" y="75"/>
                    <a:pt x="93553" y="10003"/>
                    <a:pt x="88150" y="17071"/>
                  </a:cubicBezTo>
                  <a:cubicBezTo>
                    <a:pt x="86799" y="2767"/>
                    <a:pt x="74811" y="75"/>
                    <a:pt x="66199" y="75"/>
                  </a:cubicBezTo>
                  <a:cubicBezTo>
                    <a:pt x="52185" y="75"/>
                    <a:pt x="42730" y="8657"/>
                    <a:pt x="37664" y="15388"/>
                  </a:cubicBezTo>
                  <a:cubicBezTo>
                    <a:pt x="36482" y="3777"/>
                    <a:pt x="26520" y="75"/>
                    <a:pt x="19598" y="75"/>
                  </a:cubicBezTo>
                  <a:cubicBezTo>
                    <a:pt x="12337" y="75"/>
                    <a:pt x="8454" y="5291"/>
                    <a:pt x="6259" y="9162"/>
                  </a:cubicBezTo>
                  <a:cubicBezTo>
                    <a:pt x="2544" y="15388"/>
                    <a:pt x="180" y="24980"/>
                    <a:pt x="180" y="25821"/>
                  </a:cubicBezTo>
                  <a:cubicBezTo>
                    <a:pt x="180" y="28009"/>
                    <a:pt x="2544" y="28009"/>
                    <a:pt x="3050" y="28009"/>
                  </a:cubicBezTo>
                  <a:cubicBezTo>
                    <a:pt x="5414" y="28009"/>
                    <a:pt x="5583" y="27504"/>
                    <a:pt x="6765" y="22961"/>
                  </a:cubicBezTo>
                  <a:cubicBezTo>
                    <a:pt x="9298" y="13032"/>
                    <a:pt x="12506" y="4786"/>
                    <a:pt x="19091" y="4786"/>
                  </a:cubicBezTo>
                  <a:cubicBezTo>
                    <a:pt x="23481" y="4786"/>
                    <a:pt x="24663" y="8489"/>
                    <a:pt x="24663" y="13032"/>
                  </a:cubicBezTo>
                  <a:cubicBezTo>
                    <a:pt x="24663" y="16229"/>
                    <a:pt x="23143" y="22456"/>
                    <a:pt x="21961" y="26999"/>
                  </a:cubicBezTo>
                  <a:cubicBezTo>
                    <a:pt x="20779" y="31543"/>
                    <a:pt x="19091" y="38442"/>
                    <a:pt x="18247" y="42144"/>
                  </a:cubicBezTo>
                  <a:lnTo>
                    <a:pt x="12844" y="63684"/>
                  </a:lnTo>
                  <a:cubicBezTo>
                    <a:pt x="12168" y="65872"/>
                    <a:pt x="11155" y="70079"/>
                    <a:pt x="11155" y="70583"/>
                  </a:cubicBezTo>
                  <a:cubicBezTo>
                    <a:pt x="11155" y="74286"/>
                    <a:pt x="14194" y="75968"/>
                    <a:pt x="16896" y="75968"/>
                  </a:cubicBezTo>
                  <a:cubicBezTo>
                    <a:pt x="19935" y="75968"/>
                    <a:pt x="22637" y="73781"/>
                    <a:pt x="23481" y="72266"/>
                  </a:cubicBezTo>
                  <a:cubicBezTo>
                    <a:pt x="24325" y="70752"/>
                    <a:pt x="25676" y="65367"/>
                    <a:pt x="26520" y="61833"/>
                  </a:cubicBezTo>
                  <a:cubicBezTo>
                    <a:pt x="27365" y="58636"/>
                    <a:pt x="29222" y="50895"/>
                    <a:pt x="30235" y="46688"/>
                  </a:cubicBezTo>
                  <a:cubicBezTo>
                    <a:pt x="31248" y="42986"/>
                    <a:pt x="32261" y="39284"/>
                    <a:pt x="33105" y="35413"/>
                  </a:cubicBezTo>
                  <a:cubicBezTo>
                    <a:pt x="34963" y="28514"/>
                    <a:pt x="35300" y="27168"/>
                    <a:pt x="40197" y="20268"/>
                  </a:cubicBezTo>
                  <a:cubicBezTo>
                    <a:pt x="44925" y="13537"/>
                    <a:pt x="52860" y="4786"/>
                    <a:pt x="65524" y="4786"/>
                  </a:cubicBezTo>
                  <a:cubicBezTo>
                    <a:pt x="75317" y="4786"/>
                    <a:pt x="75486" y="13369"/>
                    <a:pt x="75486" y="16566"/>
                  </a:cubicBezTo>
                  <a:cubicBezTo>
                    <a:pt x="75486" y="20773"/>
                    <a:pt x="74980" y="22961"/>
                    <a:pt x="72616" y="32384"/>
                  </a:cubicBezTo>
                  <a:lnTo>
                    <a:pt x="65524" y="60655"/>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0" name="Freeform: Shape 399">
              <a:extLst>
                <a:ext uri="{FF2B5EF4-FFF2-40B4-BE49-F238E27FC236}">
                  <a16:creationId xmlns:a16="http://schemas.microsoft.com/office/drawing/2014/main" id="{12D72015-8E78-4EB6-9F63-7FDC4B3E4AC7}"/>
                </a:ext>
              </a:extLst>
            </p:cNvPr>
            <p:cNvSpPr/>
            <p:nvPr>
              <p:custDataLst>
                <p:tags r:id="rId35"/>
              </p:custDataLst>
            </p:nvPr>
          </p:nvSpPr>
          <p:spPr>
            <a:xfrm>
              <a:off x="7097400" y="4100185"/>
              <a:ext cx="55960" cy="240398"/>
            </a:xfrm>
            <a:custGeom>
              <a:avLst/>
              <a:gdLst>
                <a:gd name="connsiteX0" fmla="*/ 56149 w 55960"/>
                <a:gd name="connsiteY0" fmla="*/ 120271 h 240398"/>
                <a:gd name="connsiteX1" fmla="*/ 40229 w 55960"/>
                <a:gd name="connsiteY1" fmla="*/ 45267 h 240398"/>
                <a:gd name="connsiteX2" fmla="*/ 2600 w 55960"/>
                <a:gd name="connsiteY2" fmla="*/ 72 h 240398"/>
                <a:gd name="connsiteX3" fmla="*/ 188 w 55960"/>
                <a:gd name="connsiteY3" fmla="*/ 2476 h 240398"/>
                <a:gd name="connsiteX4" fmla="*/ 4771 w 55960"/>
                <a:gd name="connsiteY4" fmla="*/ 8005 h 240398"/>
                <a:gd name="connsiteX5" fmla="*/ 42158 w 55960"/>
                <a:gd name="connsiteY5" fmla="*/ 120271 h 240398"/>
                <a:gd name="connsiteX6" fmla="*/ 3323 w 55960"/>
                <a:gd name="connsiteY6" fmla="*/ 233980 h 240398"/>
                <a:gd name="connsiteX7" fmla="*/ 188 w 55960"/>
                <a:gd name="connsiteY7" fmla="*/ 238067 h 240398"/>
                <a:gd name="connsiteX8" fmla="*/ 2600 w 55960"/>
                <a:gd name="connsiteY8" fmla="*/ 240471 h 240398"/>
                <a:gd name="connsiteX9" fmla="*/ 40952 w 55960"/>
                <a:gd name="connsiteY9" fmla="*/ 193593 h 240398"/>
                <a:gd name="connsiteX10" fmla="*/ 56149 w 55960"/>
                <a:gd name="connsiteY10" fmla="*/ 120271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60" h="240398">
                  <a:moveTo>
                    <a:pt x="56149" y="120271"/>
                  </a:moveTo>
                  <a:cubicBezTo>
                    <a:pt x="56149" y="101520"/>
                    <a:pt x="53495" y="72432"/>
                    <a:pt x="40229" y="45267"/>
                  </a:cubicBezTo>
                  <a:cubicBezTo>
                    <a:pt x="25756" y="15698"/>
                    <a:pt x="5012" y="72"/>
                    <a:pt x="2600" y="72"/>
                  </a:cubicBezTo>
                  <a:cubicBezTo>
                    <a:pt x="1153" y="72"/>
                    <a:pt x="188" y="1034"/>
                    <a:pt x="188" y="2476"/>
                  </a:cubicBezTo>
                  <a:cubicBezTo>
                    <a:pt x="188" y="3197"/>
                    <a:pt x="188" y="3678"/>
                    <a:pt x="4771" y="8005"/>
                  </a:cubicBezTo>
                  <a:cubicBezTo>
                    <a:pt x="28409" y="31805"/>
                    <a:pt x="42158" y="70028"/>
                    <a:pt x="42158" y="120271"/>
                  </a:cubicBezTo>
                  <a:cubicBezTo>
                    <a:pt x="42158" y="161380"/>
                    <a:pt x="33234" y="203690"/>
                    <a:pt x="3323" y="233980"/>
                  </a:cubicBezTo>
                  <a:cubicBezTo>
                    <a:pt x="188" y="236865"/>
                    <a:pt x="188" y="237345"/>
                    <a:pt x="188" y="238067"/>
                  </a:cubicBezTo>
                  <a:cubicBezTo>
                    <a:pt x="188" y="239509"/>
                    <a:pt x="1153" y="240471"/>
                    <a:pt x="2600" y="240471"/>
                  </a:cubicBezTo>
                  <a:cubicBezTo>
                    <a:pt x="5012" y="240471"/>
                    <a:pt x="26721" y="224124"/>
                    <a:pt x="40952" y="193593"/>
                  </a:cubicBezTo>
                  <a:cubicBezTo>
                    <a:pt x="53254" y="167149"/>
                    <a:pt x="56149" y="140465"/>
                    <a:pt x="56149" y="120271"/>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1" name="Freeform: Shape 400">
              <a:extLst>
                <a:ext uri="{FF2B5EF4-FFF2-40B4-BE49-F238E27FC236}">
                  <a16:creationId xmlns:a16="http://schemas.microsoft.com/office/drawing/2014/main" id="{CBBD443E-1B6D-4AF5-A055-989E07EB2B28}"/>
                </a:ext>
              </a:extLst>
            </p:cNvPr>
            <p:cNvSpPr/>
            <p:nvPr>
              <p:custDataLst>
                <p:tags r:id="rId36"/>
              </p:custDataLst>
            </p:nvPr>
          </p:nvSpPr>
          <p:spPr>
            <a:xfrm>
              <a:off x="7257964" y="4192258"/>
              <a:ext cx="160405" cy="56253"/>
            </a:xfrm>
            <a:custGeom>
              <a:avLst/>
              <a:gdLst>
                <a:gd name="connsiteX0" fmla="*/ 152398 w 160405"/>
                <a:gd name="connsiteY0" fmla="*/ 9688 h 56253"/>
                <a:gd name="connsiteX1" fmla="*/ 160599 w 160405"/>
                <a:gd name="connsiteY1" fmla="*/ 4880 h 56253"/>
                <a:gd name="connsiteX2" fmla="*/ 152639 w 160405"/>
                <a:gd name="connsiteY2" fmla="*/ 72 h 56253"/>
                <a:gd name="connsiteX3" fmla="*/ 8154 w 160405"/>
                <a:gd name="connsiteY3" fmla="*/ 72 h 56253"/>
                <a:gd name="connsiteX4" fmla="*/ 194 w 160405"/>
                <a:gd name="connsiteY4" fmla="*/ 4880 h 56253"/>
                <a:gd name="connsiteX5" fmla="*/ 8395 w 160405"/>
                <a:gd name="connsiteY5" fmla="*/ 9688 h 56253"/>
                <a:gd name="connsiteX6" fmla="*/ 152398 w 160405"/>
                <a:gd name="connsiteY6" fmla="*/ 9688 h 56253"/>
                <a:gd name="connsiteX7" fmla="*/ 152639 w 160405"/>
                <a:gd name="connsiteY7" fmla="*/ 56325 h 56253"/>
                <a:gd name="connsiteX8" fmla="*/ 160599 w 160405"/>
                <a:gd name="connsiteY8" fmla="*/ 51517 h 56253"/>
                <a:gd name="connsiteX9" fmla="*/ 152398 w 160405"/>
                <a:gd name="connsiteY9" fmla="*/ 46709 h 56253"/>
                <a:gd name="connsiteX10" fmla="*/ 8395 w 160405"/>
                <a:gd name="connsiteY10" fmla="*/ 46709 h 56253"/>
                <a:gd name="connsiteX11" fmla="*/ 194 w 160405"/>
                <a:gd name="connsiteY11" fmla="*/ 51517 h 56253"/>
                <a:gd name="connsiteX12" fmla="*/ 8154 w 160405"/>
                <a:gd name="connsiteY12" fmla="*/ 56325 h 56253"/>
                <a:gd name="connsiteX13" fmla="*/ 152639 w 160405"/>
                <a:gd name="connsiteY13" fmla="*/ 56325 h 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05" h="56253">
                  <a:moveTo>
                    <a:pt x="152398" y="9688"/>
                  </a:moveTo>
                  <a:cubicBezTo>
                    <a:pt x="156016" y="9688"/>
                    <a:pt x="160599" y="9688"/>
                    <a:pt x="160599" y="4880"/>
                  </a:cubicBezTo>
                  <a:cubicBezTo>
                    <a:pt x="160599" y="72"/>
                    <a:pt x="156016" y="72"/>
                    <a:pt x="152639" y="72"/>
                  </a:cubicBezTo>
                  <a:lnTo>
                    <a:pt x="8154" y="72"/>
                  </a:lnTo>
                  <a:cubicBezTo>
                    <a:pt x="4777" y="72"/>
                    <a:pt x="194" y="72"/>
                    <a:pt x="194" y="4880"/>
                  </a:cubicBezTo>
                  <a:cubicBezTo>
                    <a:pt x="194" y="9688"/>
                    <a:pt x="4777" y="9688"/>
                    <a:pt x="8395" y="9688"/>
                  </a:cubicBezTo>
                  <a:lnTo>
                    <a:pt x="152398" y="9688"/>
                  </a:lnTo>
                  <a:close/>
                  <a:moveTo>
                    <a:pt x="152639" y="56325"/>
                  </a:moveTo>
                  <a:cubicBezTo>
                    <a:pt x="156016" y="56325"/>
                    <a:pt x="160599" y="56325"/>
                    <a:pt x="160599" y="51517"/>
                  </a:cubicBezTo>
                  <a:cubicBezTo>
                    <a:pt x="160599" y="46709"/>
                    <a:pt x="156016" y="46709"/>
                    <a:pt x="152398" y="46709"/>
                  </a:cubicBezTo>
                  <a:lnTo>
                    <a:pt x="8395" y="46709"/>
                  </a:lnTo>
                  <a:cubicBezTo>
                    <a:pt x="4777" y="46709"/>
                    <a:pt x="194" y="46709"/>
                    <a:pt x="194" y="51517"/>
                  </a:cubicBezTo>
                  <a:cubicBezTo>
                    <a:pt x="194" y="56325"/>
                    <a:pt x="4777" y="56325"/>
                    <a:pt x="8154" y="56325"/>
                  </a:cubicBezTo>
                  <a:lnTo>
                    <a:pt x="152639" y="56325"/>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2" name="Freeform: Shape 401">
              <a:extLst>
                <a:ext uri="{FF2B5EF4-FFF2-40B4-BE49-F238E27FC236}">
                  <a16:creationId xmlns:a16="http://schemas.microsoft.com/office/drawing/2014/main" id="{ABE2546A-54E7-43F0-A427-700AE9E57E0D}"/>
                </a:ext>
              </a:extLst>
            </p:cNvPr>
            <p:cNvSpPr/>
            <p:nvPr>
              <p:custDataLst>
                <p:tags r:id="rId37"/>
              </p:custDataLst>
            </p:nvPr>
          </p:nvSpPr>
          <p:spPr>
            <a:xfrm>
              <a:off x="7510403" y="4113647"/>
              <a:ext cx="59337" cy="166836"/>
            </a:xfrm>
            <a:custGeom>
              <a:avLst/>
              <a:gdLst>
                <a:gd name="connsiteX0" fmla="*/ 42899 w 59337"/>
                <a:gd name="connsiteY0" fmla="*/ 72 h 166836"/>
                <a:gd name="connsiteX1" fmla="*/ 205 w 59337"/>
                <a:gd name="connsiteY1" fmla="*/ 1995 h 166836"/>
                <a:gd name="connsiteX2" fmla="*/ 205 w 59337"/>
                <a:gd name="connsiteY2" fmla="*/ 13294 h 166836"/>
                <a:gd name="connsiteX3" fmla="*/ 16848 w 59337"/>
                <a:gd name="connsiteY3" fmla="*/ 22670 h 166836"/>
                <a:gd name="connsiteX4" fmla="*/ 16848 w 59337"/>
                <a:gd name="connsiteY4" fmla="*/ 155610 h 166836"/>
                <a:gd name="connsiteX5" fmla="*/ 205 w 59337"/>
                <a:gd name="connsiteY5" fmla="*/ 155610 h 166836"/>
                <a:gd name="connsiteX6" fmla="*/ 205 w 59337"/>
                <a:gd name="connsiteY6" fmla="*/ 166909 h 166836"/>
                <a:gd name="connsiteX7" fmla="*/ 29874 w 59337"/>
                <a:gd name="connsiteY7" fmla="*/ 166187 h 166836"/>
                <a:gd name="connsiteX8" fmla="*/ 59543 w 59337"/>
                <a:gd name="connsiteY8" fmla="*/ 166909 h 166836"/>
                <a:gd name="connsiteX9" fmla="*/ 59543 w 59337"/>
                <a:gd name="connsiteY9" fmla="*/ 155610 h 166836"/>
                <a:gd name="connsiteX10" fmla="*/ 42899 w 59337"/>
                <a:gd name="connsiteY10" fmla="*/ 155610 h 166836"/>
                <a:gd name="connsiteX11" fmla="*/ 42899 w 59337"/>
                <a:gd name="connsiteY11" fmla="*/ 72 h 16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337" h="166836">
                  <a:moveTo>
                    <a:pt x="42899" y="72"/>
                  </a:moveTo>
                  <a:lnTo>
                    <a:pt x="205" y="1995"/>
                  </a:lnTo>
                  <a:lnTo>
                    <a:pt x="205" y="13294"/>
                  </a:lnTo>
                  <a:cubicBezTo>
                    <a:pt x="15160" y="13294"/>
                    <a:pt x="16848" y="13294"/>
                    <a:pt x="16848" y="22670"/>
                  </a:cubicBezTo>
                  <a:lnTo>
                    <a:pt x="16848" y="155610"/>
                  </a:lnTo>
                  <a:lnTo>
                    <a:pt x="205" y="155610"/>
                  </a:lnTo>
                  <a:lnTo>
                    <a:pt x="205" y="166909"/>
                  </a:lnTo>
                  <a:cubicBezTo>
                    <a:pt x="7924" y="166668"/>
                    <a:pt x="19502" y="166187"/>
                    <a:pt x="29874" y="166187"/>
                  </a:cubicBezTo>
                  <a:cubicBezTo>
                    <a:pt x="40246" y="166187"/>
                    <a:pt x="51341" y="166668"/>
                    <a:pt x="59543" y="166909"/>
                  </a:cubicBezTo>
                  <a:lnTo>
                    <a:pt x="59543" y="155610"/>
                  </a:lnTo>
                  <a:lnTo>
                    <a:pt x="42899" y="155610"/>
                  </a:lnTo>
                  <a:lnTo>
                    <a:pt x="42899" y="72"/>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3" name="Freeform: Shape 402">
              <a:extLst>
                <a:ext uri="{FF2B5EF4-FFF2-40B4-BE49-F238E27FC236}">
                  <a16:creationId xmlns:a16="http://schemas.microsoft.com/office/drawing/2014/main" id="{16895678-B0C2-48C2-B189-C3E03A2D6FF7}"/>
                </a:ext>
              </a:extLst>
            </p:cNvPr>
            <p:cNvSpPr/>
            <p:nvPr>
              <p:custDataLst>
                <p:tags r:id="rId38"/>
              </p:custDataLst>
            </p:nvPr>
          </p:nvSpPr>
          <p:spPr>
            <a:xfrm>
              <a:off x="7584055" y="4106846"/>
              <a:ext cx="82228" cy="76062"/>
            </a:xfrm>
            <a:custGeom>
              <a:avLst/>
              <a:gdLst>
                <a:gd name="connsiteX0" fmla="*/ 82437 w 82228"/>
                <a:gd name="connsiteY0" fmla="*/ 13362 h 76062"/>
                <a:gd name="connsiteX1" fmla="*/ 73994 w 82228"/>
                <a:gd name="connsiteY1" fmla="*/ 68 h 76062"/>
                <a:gd name="connsiteX2" fmla="*/ 64877 w 82228"/>
                <a:gd name="connsiteY2" fmla="*/ 8987 h 76062"/>
                <a:gd name="connsiteX3" fmla="*/ 67747 w 82228"/>
                <a:gd name="connsiteY3" fmla="*/ 14203 h 76062"/>
                <a:gd name="connsiteX4" fmla="*/ 73994 w 82228"/>
                <a:gd name="connsiteY4" fmla="*/ 27666 h 76062"/>
                <a:gd name="connsiteX5" fmla="*/ 42758 w 82228"/>
                <a:gd name="connsiteY5" fmla="*/ 71418 h 76062"/>
                <a:gd name="connsiteX6" fmla="*/ 29081 w 82228"/>
                <a:gd name="connsiteY6" fmla="*/ 56441 h 76062"/>
                <a:gd name="connsiteX7" fmla="*/ 38368 w 82228"/>
                <a:gd name="connsiteY7" fmla="*/ 23627 h 76062"/>
                <a:gd name="connsiteX8" fmla="*/ 40731 w 82228"/>
                <a:gd name="connsiteY8" fmla="*/ 14708 h 76062"/>
                <a:gd name="connsiteX9" fmla="*/ 24691 w 82228"/>
                <a:gd name="connsiteY9" fmla="*/ 236 h 76062"/>
                <a:gd name="connsiteX10" fmla="*/ 208 w 82228"/>
                <a:gd name="connsiteY10" fmla="*/ 25983 h 76062"/>
                <a:gd name="connsiteX11" fmla="*/ 3078 w 82228"/>
                <a:gd name="connsiteY11" fmla="*/ 28171 h 76062"/>
                <a:gd name="connsiteX12" fmla="*/ 6118 w 82228"/>
                <a:gd name="connsiteY12" fmla="*/ 25478 h 76062"/>
                <a:gd name="connsiteX13" fmla="*/ 24184 w 82228"/>
                <a:gd name="connsiteY13" fmla="*/ 4948 h 76062"/>
                <a:gd name="connsiteX14" fmla="*/ 28406 w 82228"/>
                <a:gd name="connsiteY14" fmla="*/ 10838 h 76062"/>
                <a:gd name="connsiteX15" fmla="*/ 25366 w 82228"/>
                <a:gd name="connsiteY15" fmla="*/ 22113 h 76062"/>
                <a:gd name="connsiteX16" fmla="*/ 16249 w 82228"/>
                <a:gd name="connsiteY16" fmla="*/ 54086 h 76062"/>
                <a:gd name="connsiteX17" fmla="*/ 42251 w 82228"/>
                <a:gd name="connsiteY17" fmla="*/ 76130 h 76062"/>
                <a:gd name="connsiteX18" fmla="*/ 82437 w 82228"/>
                <a:gd name="connsiteY18" fmla="*/ 13362 h 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228" h="76062">
                  <a:moveTo>
                    <a:pt x="82437" y="13362"/>
                  </a:moveTo>
                  <a:cubicBezTo>
                    <a:pt x="82437" y="236"/>
                    <a:pt x="74501" y="68"/>
                    <a:pt x="73994" y="68"/>
                  </a:cubicBezTo>
                  <a:cubicBezTo>
                    <a:pt x="69604" y="68"/>
                    <a:pt x="64877" y="4612"/>
                    <a:pt x="64877" y="8987"/>
                  </a:cubicBezTo>
                  <a:cubicBezTo>
                    <a:pt x="64877" y="11848"/>
                    <a:pt x="66565" y="13194"/>
                    <a:pt x="67747" y="14203"/>
                  </a:cubicBezTo>
                  <a:cubicBezTo>
                    <a:pt x="70617" y="16559"/>
                    <a:pt x="73994" y="20935"/>
                    <a:pt x="73994" y="27666"/>
                  </a:cubicBezTo>
                  <a:cubicBezTo>
                    <a:pt x="73994" y="35238"/>
                    <a:pt x="62850" y="71418"/>
                    <a:pt x="42758" y="71418"/>
                  </a:cubicBezTo>
                  <a:cubicBezTo>
                    <a:pt x="29081" y="71418"/>
                    <a:pt x="29081" y="59302"/>
                    <a:pt x="29081" y="56441"/>
                  </a:cubicBezTo>
                  <a:cubicBezTo>
                    <a:pt x="29081" y="48701"/>
                    <a:pt x="32120" y="39277"/>
                    <a:pt x="38368" y="23627"/>
                  </a:cubicBezTo>
                  <a:cubicBezTo>
                    <a:pt x="39718" y="20093"/>
                    <a:pt x="40731" y="17569"/>
                    <a:pt x="40731" y="14708"/>
                  </a:cubicBezTo>
                  <a:cubicBezTo>
                    <a:pt x="40731" y="5958"/>
                    <a:pt x="33302" y="236"/>
                    <a:pt x="24691" y="236"/>
                  </a:cubicBezTo>
                  <a:cubicBezTo>
                    <a:pt x="7806" y="236"/>
                    <a:pt x="208" y="23291"/>
                    <a:pt x="208" y="25983"/>
                  </a:cubicBezTo>
                  <a:cubicBezTo>
                    <a:pt x="208" y="28171"/>
                    <a:pt x="2572" y="28171"/>
                    <a:pt x="3078" y="28171"/>
                  </a:cubicBezTo>
                  <a:cubicBezTo>
                    <a:pt x="5442" y="28171"/>
                    <a:pt x="5611" y="27329"/>
                    <a:pt x="6118" y="25478"/>
                  </a:cubicBezTo>
                  <a:cubicBezTo>
                    <a:pt x="10170" y="11679"/>
                    <a:pt x="17430" y="4948"/>
                    <a:pt x="24184" y="4948"/>
                  </a:cubicBezTo>
                  <a:cubicBezTo>
                    <a:pt x="27055" y="4948"/>
                    <a:pt x="28406" y="6799"/>
                    <a:pt x="28406" y="10838"/>
                  </a:cubicBezTo>
                  <a:cubicBezTo>
                    <a:pt x="28406" y="14708"/>
                    <a:pt x="27055" y="18242"/>
                    <a:pt x="25366" y="22113"/>
                  </a:cubicBezTo>
                  <a:cubicBezTo>
                    <a:pt x="18106" y="40792"/>
                    <a:pt x="16249" y="48028"/>
                    <a:pt x="16249" y="54086"/>
                  </a:cubicBezTo>
                  <a:cubicBezTo>
                    <a:pt x="16249" y="70745"/>
                    <a:pt x="29419" y="76130"/>
                    <a:pt x="42251" y="76130"/>
                  </a:cubicBezTo>
                  <a:cubicBezTo>
                    <a:pt x="70617" y="76130"/>
                    <a:pt x="82437" y="27161"/>
                    <a:pt x="82437" y="13362"/>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4" name="Freeform: Shape 403">
              <a:extLst>
                <a:ext uri="{FF2B5EF4-FFF2-40B4-BE49-F238E27FC236}">
                  <a16:creationId xmlns:a16="http://schemas.microsoft.com/office/drawing/2014/main" id="{9032647A-D727-497B-A9E7-3489F4BA4AA1}"/>
                </a:ext>
              </a:extLst>
            </p:cNvPr>
            <p:cNvSpPr/>
            <p:nvPr>
              <p:custDataLst>
                <p:tags r:id="rId39"/>
              </p:custDataLst>
            </p:nvPr>
          </p:nvSpPr>
          <p:spPr>
            <a:xfrm>
              <a:off x="7584055" y="4265703"/>
              <a:ext cx="155001" cy="75893"/>
            </a:xfrm>
            <a:custGeom>
              <a:avLst/>
              <a:gdLst>
                <a:gd name="connsiteX0" fmla="*/ 65552 w 155001"/>
                <a:gd name="connsiteY0" fmla="*/ 60655 h 75893"/>
                <a:gd name="connsiteX1" fmla="*/ 63188 w 155001"/>
                <a:gd name="connsiteY1" fmla="*/ 70583 h 75893"/>
                <a:gd name="connsiteX2" fmla="*/ 68929 w 155001"/>
                <a:gd name="connsiteY2" fmla="*/ 75968 h 75893"/>
                <a:gd name="connsiteX3" fmla="*/ 75514 w 155001"/>
                <a:gd name="connsiteY3" fmla="*/ 72266 h 75893"/>
                <a:gd name="connsiteX4" fmla="*/ 78553 w 155001"/>
                <a:gd name="connsiteY4" fmla="*/ 61833 h 75893"/>
                <a:gd name="connsiteX5" fmla="*/ 82268 w 155001"/>
                <a:gd name="connsiteY5" fmla="*/ 46688 h 75893"/>
                <a:gd name="connsiteX6" fmla="*/ 85138 w 155001"/>
                <a:gd name="connsiteY6" fmla="*/ 35413 h 75893"/>
                <a:gd name="connsiteX7" fmla="*/ 90373 w 155001"/>
                <a:gd name="connsiteY7" fmla="*/ 22624 h 75893"/>
                <a:gd name="connsiteX8" fmla="*/ 117388 w 155001"/>
                <a:gd name="connsiteY8" fmla="*/ 4786 h 75893"/>
                <a:gd name="connsiteX9" fmla="*/ 127350 w 155001"/>
                <a:gd name="connsiteY9" fmla="*/ 16566 h 75893"/>
                <a:gd name="connsiteX10" fmla="*/ 117388 w 155001"/>
                <a:gd name="connsiteY10" fmla="*/ 52409 h 75893"/>
                <a:gd name="connsiteX11" fmla="*/ 114855 w 155001"/>
                <a:gd name="connsiteY11" fmla="*/ 61496 h 75893"/>
                <a:gd name="connsiteX12" fmla="*/ 130896 w 155001"/>
                <a:gd name="connsiteY12" fmla="*/ 75968 h 75893"/>
                <a:gd name="connsiteX13" fmla="*/ 155210 w 155001"/>
                <a:gd name="connsiteY13" fmla="*/ 50222 h 75893"/>
                <a:gd name="connsiteX14" fmla="*/ 152508 w 155001"/>
                <a:gd name="connsiteY14" fmla="*/ 48034 h 75893"/>
                <a:gd name="connsiteX15" fmla="*/ 149300 w 155001"/>
                <a:gd name="connsiteY15" fmla="*/ 50895 h 75893"/>
                <a:gd name="connsiteX16" fmla="*/ 131402 w 155001"/>
                <a:gd name="connsiteY16" fmla="*/ 71257 h 75893"/>
                <a:gd name="connsiteX17" fmla="*/ 127181 w 155001"/>
                <a:gd name="connsiteY17" fmla="*/ 65367 h 75893"/>
                <a:gd name="connsiteX18" fmla="*/ 131065 w 155001"/>
                <a:gd name="connsiteY18" fmla="*/ 51736 h 75893"/>
                <a:gd name="connsiteX19" fmla="*/ 140014 w 155001"/>
                <a:gd name="connsiteY19" fmla="*/ 19258 h 75893"/>
                <a:gd name="connsiteX20" fmla="*/ 133766 w 155001"/>
                <a:gd name="connsiteY20" fmla="*/ 4618 h 75893"/>
                <a:gd name="connsiteX21" fmla="*/ 118064 w 155001"/>
                <a:gd name="connsiteY21" fmla="*/ 75 h 75893"/>
                <a:gd name="connsiteX22" fmla="*/ 88178 w 155001"/>
                <a:gd name="connsiteY22" fmla="*/ 17071 h 75893"/>
                <a:gd name="connsiteX23" fmla="*/ 66227 w 155001"/>
                <a:gd name="connsiteY23" fmla="*/ 75 h 75893"/>
                <a:gd name="connsiteX24" fmla="*/ 37692 w 155001"/>
                <a:gd name="connsiteY24" fmla="*/ 15388 h 75893"/>
                <a:gd name="connsiteX25" fmla="*/ 19625 w 155001"/>
                <a:gd name="connsiteY25" fmla="*/ 75 h 75893"/>
                <a:gd name="connsiteX26" fmla="*/ 6287 w 155001"/>
                <a:gd name="connsiteY26" fmla="*/ 9162 h 75893"/>
                <a:gd name="connsiteX27" fmla="*/ 208 w 155001"/>
                <a:gd name="connsiteY27" fmla="*/ 25821 h 75893"/>
                <a:gd name="connsiteX28" fmla="*/ 3078 w 155001"/>
                <a:gd name="connsiteY28" fmla="*/ 28009 h 75893"/>
                <a:gd name="connsiteX29" fmla="*/ 6793 w 155001"/>
                <a:gd name="connsiteY29" fmla="*/ 22961 h 75893"/>
                <a:gd name="connsiteX30" fmla="*/ 19119 w 155001"/>
                <a:gd name="connsiteY30" fmla="*/ 4786 h 75893"/>
                <a:gd name="connsiteX31" fmla="*/ 24691 w 155001"/>
                <a:gd name="connsiteY31" fmla="*/ 13032 h 75893"/>
                <a:gd name="connsiteX32" fmla="*/ 21989 w 155001"/>
                <a:gd name="connsiteY32" fmla="*/ 26999 h 75893"/>
                <a:gd name="connsiteX33" fmla="*/ 18275 w 155001"/>
                <a:gd name="connsiteY33" fmla="*/ 42144 h 75893"/>
                <a:gd name="connsiteX34" fmla="*/ 12872 w 155001"/>
                <a:gd name="connsiteY34" fmla="*/ 63684 h 75893"/>
                <a:gd name="connsiteX35" fmla="*/ 11183 w 155001"/>
                <a:gd name="connsiteY35" fmla="*/ 70583 h 75893"/>
                <a:gd name="connsiteX36" fmla="*/ 16924 w 155001"/>
                <a:gd name="connsiteY36" fmla="*/ 75968 h 75893"/>
                <a:gd name="connsiteX37" fmla="*/ 23509 w 155001"/>
                <a:gd name="connsiteY37" fmla="*/ 72266 h 75893"/>
                <a:gd name="connsiteX38" fmla="*/ 26548 w 155001"/>
                <a:gd name="connsiteY38" fmla="*/ 61833 h 75893"/>
                <a:gd name="connsiteX39" fmla="*/ 30263 w 155001"/>
                <a:gd name="connsiteY39" fmla="*/ 46688 h 75893"/>
                <a:gd name="connsiteX40" fmla="*/ 33133 w 155001"/>
                <a:gd name="connsiteY40" fmla="*/ 35413 h 75893"/>
                <a:gd name="connsiteX41" fmla="*/ 40225 w 155001"/>
                <a:gd name="connsiteY41" fmla="*/ 20268 h 75893"/>
                <a:gd name="connsiteX42" fmla="*/ 65552 w 155001"/>
                <a:gd name="connsiteY42" fmla="*/ 4786 h 75893"/>
                <a:gd name="connsiteX43" fmla="*/ 75514 w 155001"/>
                <a:gd name="connsiteY43" fmla="*/ 16566 h 75893"/>
                <a:gd name="connsiteX44" fmla="*/ 72644 w 155001"/>
                <a:gd name="connsiteY44" fmla="*/ 32384 h 75893"/>
                <a:gd name="connsiteX45" fmla="*/ 65552 w 155001"/>
                <a:gd name="connsiteY45" fmla="*/ 60655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01" h="75893">
                  <a:moveTo>
                    <a:pt x="65552" y="60655"/>
                  </a:moveTo>
                  <a:cubicBezTo>
                    <a:pt x="64708" y="64021"/>
                    <a:pt x="63188" y="69742"/>
                    <a:pt x="63188" y="70583"/>
                  </a:cubicBezTo>
                  <a:cubicBezTo>
                    <a:pt x="63188" y="74286"/>
                    <a:pt x="66227" y="75968"/>
                    <a:pt x="68929" y="75968"/>
                  </a:cubicBezTo>
                  <a:cubicBezTo>
                    <a:pt x="71968" y="75968"/>
                    <a:pt x="74670" y="73781"/>
                    <a:pt x="75514" y="72266"/>
                  </a:cubicBezTo>
                  <a:cubicBezTo>
                    <a:pt x="76358" y="70752"/>
                    <a:pt x="77709" y="65367"/>
                    <a:pt x="78553" y="61833"/>
                  </a:cubicBezTo>
                  <a:cubicBezTo>
                    <a:pt x="79397" y="58636"/>
                    <a:pt x="81255" y="50895"/>
                    <a:pt x="82268" y="46688"/>
                  </a:cubicBezTo>
                  <a:cubicBezTo>
                    <a:pt x="83281" y="42986"/>
                    <a:pt x="84294" y="39284"/>
                    <a:pt x="85138" y="35413"/>
                  </a:cubicBezTo>
                  <a:cubicBezTo>
                    <a:pt x="86996" y="28177"/>
                    <a:pt x="86996" y="27841"/>
                    <a:pt x="90373" y="22624"/>
                  </a:cubicBezTo>
                  <a:cubicBezTo>
                    <a:pt x="95776" y="14378"/>
                    <a:pt x="104218" y="4786"/>
                    <a:pt x="117388" y="4786"/>
                  </a:cubicBezTo>
                  <a:cubicBezTo>
                    <a:pt x="126844" y="4786"/>
                    <a:pt x="127350" y="12527"/>
                    <a:pt x="127350" y="16566"/>
                  </a:cubicBezTo>
                  <a:cubicBezTo>
                    <a:pt x="127350" y="26663"/>
                    <a:pt x="120090" y="45342"/>
                    <a:pt x="117388" y="52409"/>
                  </a:cubicBezTo>
                  <a:cubicBezTo>
                    <a:pt x="115531" y="57121"/>
                    <a:pt x="114855" y="58636"/>
                    <a:pt x="114855" y="61496"/>
                  </a:cubicBezTo>
                  <a:cubicBezTo>
                    <a:pt x="114855" y="70415"/>
                    <a:pt x="122285" y="75968"/>
                    <a:pt x="130896" y="75968"/>
                  </a:cubicBezTo>
                  <a:cubicBezTo>
                    <a:pt x="147781" y="75968"/>
                    <a:pt x="155210" y="52746"/>
                    <a:pt x="155210" y="50222"/>
                  </a:cubicBezTo>
                  <a:cubicBezTo>
                    <a:pt x="155210" y="48034"/>
                    <a:pt x="153015" y="48034"/>
                    <a:pt x="152508" y="48034"/>
                  </a:cubicBezTo>
                  <a:cubicBezTo>
                    <a:pt x="150145" y="48034"/>
                    <a:pt x="149976" y="49044"/>
                    <a:pt x="149300" y="50895"/>
                  </a:cubicBezTo>
                  <a:cubicBezTo>
                    <a:pt x="145417" y="64357"/>
                    <a:pt x="138156" y="71257"/>
                    <a:pt x="131402" y="71257"/>
                  </a:cubicBezTo>
                  <a:cubicBezTo>
                    <a:pt x="127857" y="71257"/>
                    <a:pt x="127181" y="68901"/>
                    <a:pt x="127181" y="65367"/>
                  </a:cubicBezTo>
                  <a:cubicBezTo>
                    <a:pt x="127181" y="61496"/>
                    <a:pt x="128026" y="59309"/>
                    <a:pt x="131065" y="51736"/>
                  </a:cubicBezTo>
                  <a:cubicBezTo>
                    <a:pt x="133091" y="46520"/>
                    <a:pt x="140014" y="28682"/>
                    <a:pt x="140014" y="19258"/>
                  </a:cubicBezTo>
                  <a:cubicBezTo>
                    <a:pt x="140014" y="16566"/>
                    <a:pt x="140014" y="9498"/>
                    <a:pt x="133766" y="4618"/>
                  </a:cubicBezTo>
                  <a:cubicBezTo>
                    <a:pt x="130896" y="2431"/>
                    <a:pt x="125999" y="75"/>
                    <a:pt x="118064" y="75"/>
                  </a:cubicBezTo>
                  <a:cubicBezTo>
                    <a:pt x="102867" y="75"/>
                    <a:pt x="93581" y="10003"/>
                    <a:pt x="88178" y="17071"/>
                  </a:cubicBezTo>
                  <a:cubicBezTo>
                    <a:pt x="86827" y="2767"/>
                    <a:pt x="74839" y="75"/>
                    <a:pt x="66227" y="75"/>
                  </a:cubicBezTo>
                  <a:cubicBezTo>
                    <a:pt x="52213" y="75"/>
                    <a:pt x="42758" y="8657"/>
                    <a:pt x="37692" y="15388"/>
                  </a:cubicBezTo>
                  <a:cubicBezTo>
                    <a:pt x="36510" y="3777"/>
                    <a:pt x="26548" y="75"/>
                    <a:pt x="19625" y="75"/>
                  </a:cubicBezTo>
                  <a:cubicBezTo>
                    <a:pt x="12365" y="75"/>
                    <a:pt x="8482" y="5291"/>
                    <a:pt x="6287" y="9162"/>
                  </a:cubicBezTo>
                  <a:cubicBezTo>
                    <a:pt x="2572" y="15388"/>
                    <a:pt x="208" y="24980"/>
                    <a:pt x="208" y="25821"/>
                  </a:cubicBezTo>
                  <a:cubicBezTo>
                    <a:pt x="208" y="28009"/>
                    <a:pt x="2572" y="28009"/>
                    <a:pt x="3078" y="28009"/>
                  </a:cubicBezTo>
                  <a:cubicBezTo>
                    <a:pt x="5442" y="28009"/>
                    <a:pt x="5611" y="27504"/>
                    <a:pt x="6793" y="22961"/>
                  </a:cubicBezTo>
                  <a:cubicBezTo>
                    <a:pt x="9326" y="13032"/>
                    <a:pt x="12534" y="4786"/>
                    <a:pt x="19119" y="4786"/>
                  </a:cubicBezTo>
                  <a:cubicBezTo>
                    <a:pt x="23509" y="4786"/>
                    <a:pt x="24691" y="8489"/>
                    <a:pt x="24691" y="13032"/>
                  </a:cubicBezTo>
                  <a:cubicBezTo>
                    <a:pt x="24691" y="16229"/>
                    <a:pt x="23171" y="22456"/>
                    <a:pt x="21989" y="26999"/>
                  </a:cubicBezTo>
                  <a:cubicBezTo>
                    <a:pt x="20807" y="31543"/>
                    <a:pt x="19119" y="38442"/>
                    <a:pt x="18275" y="42144"/>
                  </a:cubicBezTo>
                  <a:lnTo>
                    <a:pt x="12872" y="63684"/>
                  </a:lnTo>
                  <a:cubicBezTo>
                    <a:pt x="12196" y="65872"/>
                    <a:pt x="11183" y="70079"/>
                    <a:pt x="11183" y="70583"/>
                  </a:cubicBezTo>
                  <a:cubicBezTo>
                    <a:pt x="11183" y="74286"/>
                    <a:pt x="14222" y="75968"/>
                    <a:pt x="16924" y="75968"/>
                  </a:cubicBezTo>
                  <a:cubicBezTo>
                    <a:pt x="19963" y="75968"/>
                    <a:pt x="22665" y="73781"/>
                    <a:pt x="23509" y="72266"/>
                  </a:cubicBezTo>
                  <a:cubicBezTo>
                    <a:pt x="24353" y="70752"/>
                    <a:pt x="25704" y="65367"/>
                    <a:pt x="26548" y="61833"/>
                  </a:cubicBezTo>
                  <a:cubicBezTo>
                    <a:pt x="27392" y="58636"/>
                    <a:pt x="29250" y="50895"/>
                    <a:pt x="30263" y="46688"/>
                  </a:cubicBezTo>
                  <a:cubicBezTo>
                    <a:pt x="31276" y="42986"/>
                    <a:pt x="32289" y="39284"/>
                    <a:pt x="33133" y="35413"/>
                  </a:cubicBezTo>
                  <a:cubicBezTo>
                    <a:pt x="34991" y="28514"/>
                    <a:pt x="35328" y="27168"/>
                    <a:pt x="40225" y="20268"/>
                  </a:cubicBezTo>
                  <a:cubicBezTo>
                    <a:pt x="44953" y="13537"/>
                    <a:pt x="52888" y="4786"/>
                    <a:pt x="65552" y="4786"/>
                  </a:cubicBezTo>
                  <a:cubicBezTo>
                    <a:pt x="75345" y="4786"/>
                    <a:pt x="75514" y="13369"/>
                    <a:pt x="75514" y="16566"/>
                  </a:cubicBezTo>
                  <a:cubicBezTo>
                    <a:pt x="75514" y="20773"/>
                    <a:pt x="75007" y="22961"/>
                    <a:pt x="72644" y="32384"/>
                  </a:cubicBezTo>
                  <a:lnTo>
                    <a:pt x="65552" y="60655"/>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5" name="Freeform: Shape 404">
              <a:extLst>
                <a:ext uri="{FF2B5EF4-FFF2-40B4-BE49-F238E27FC236}">
                  <a16:creationId xmlns:a16="http://schemas.microsoft.com/office/drawing/2014/main" id="{0B8197F7-3138-4C62-B44E-3340A969FEB2}"/>
                </a:ext>
              </a:extLst>
            </p:cNvPr>
            <p:cNvSpPr/>
            <p:nvPr>
              <p:custDataLst>
                <p:tags r:id="rId40"/>
              </p:custDataLst>
            </p:nvPr>
          </p:nvSpPr>
          <p:spPr>
            <a:xfrm>
              <a:off x="7257964" y="5012023"/>
              <a:ext cx="160405" cy="56253"/>
            </a:xfrm>
            <a:custGeom>
              <a:avLst/>
              <a:gdLst>
                <a:gd name="connsiteX0" fmla="*/ 152398 w 160405"/>
                <a:gd name="connsiteY0" fmla="*/ 9722 h 56253"/>
                <a:gd name="connsiteX1" fmla="*/ 160599 w 160405"/>
                <a:gd name="connsiteY1" fmla="*/ 4914 h 56253"/>
                <a:gd name="connsiteX2" fmla="*/ 152639 w 160405"/>
                <a:gd name="connsiteY2" fmla="*/ 106 h 56253"/>
                <a:gd name="connsiteX3" fmla="*/ 8154 w 160405"/>
                <a:gd name="connsiteY3" fmla="*/ 106 h 56253"/>
                <a:gd name="connsiteX4" fmla="*/ 194 w 160405"/>
                <a:gd name="connsiteY4" fmla="*/ 4914 h 56253"/>
                <a:gd name="connsiteX5" fmla="*/ 8395 w 160405"/>
                <a:gd name="connsiteY5" fmla="*/ 9722 h 56253"/>
                <a:gd name="connsiteX6" fmla="*/ 152398 w 160405"/>
                <a:gd name="connsiteY6" fmla="*/ 9722 h 56253"/>
                <a:gd name="connsiteX7" fmla="*/ 152639 w 160405"/>
                <a:gd name="connsiteY7" fmla="*/ 56359 h 56253"/>
                <a:gd name="connsiteX8" fmla="*/ 160599 w 160405"/>
                <a:gd name="connsiteY8" fmla="*/ 51551 h 56253"/>
                <a:gd name="connsiteX9" fmla="*/ 152398 w 160405"/>
                <a:gd name="connsiteY9" fmla="*/ 46743 h 56253"/>
                <a:gd name="connsiteX10" fmla="*/ 8395 w 160405"/>
                <a:gd name="connsiteY10" fmla="*/ 46743 h 56253"/>
                <a:gd name="connsiteX11" fmla="*/ 194 w 160405"/>
                <a:gd name="connsiteY11" fmla="*/ 51551 h 56253"/>
                <a:gd name="connsiteX12" fmla="*/ 8154 w 160405"/>
                <a:gd name="connsiteY12" fmla="*/ 56359 h 56253"/>
                <a:gd name="connsiteX13" fmla="*/ 152639 w 160405"/>
                <a:gd name="connsiteY13" fmla="*/ 56359 h 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05" h="56253">
                  <a:moveTo>
                    <a:pt x="152398" y="9722"/>
                  </a:moveTo>
                  <a:cubicBezTo>
                    <a:pt x="156016" y="9722"/>
                    <a:pt x="160599" y="9722"/>
                    <a:pt x="160599" y="4914"/>
                  </a:cubicBezTo>
                  <a:cubicBezTo>
                    <a:pt x="160599" y="106"/>
                    <a:pt x="156016" y="106"/>
                    <a:pt x="152639" y="106"/>
                  </a:cubicBezTo>
                  <a:lnTo>
                    <a:pt x="8154" y="106"/>
                  </a:lnTo>
                  <a:cubicBezTo>
                    <a:pt x="4777" y="106"/>
                    <a:pt x="194" y="106"/>
                    <a:pt x="194" y="4914"/>
                  </a:cubicBezTo>
                  <a:cubicBezTo>
                    <a:pt x="194" y="9722"/>
                    <a:pt x="4777" y="9722"/>
                    <a:pt x="8395" y="9722"/>
                  </a:cubicBezTo>
                  <a:lnTo>
                    <a:pt x="152398" y="9722"/>
                  </a:lnTo>
                  <a:close/>
                  <a:moveTo>
                    <a:pt x="152639" y="56359"/>
                  </a:moveTo>
                  <a:cubicBezTo>
                    <a:pt x="156016" y="56359"/>
                    <a:pt x="160599" y="56359"/>
                    <a:pt x="160599" y="51551"/>
                  </a:cubicBezTo>
                  <a:cubicBezTo>
                    <a:pt x="160599" y="46743"/>
                    <a:pt x="156016" y="46743"/>
                    <a:pt x="152398" y="46743"/>
                  </a:cubicBezTo>
                  <a:lnTo>
                    <a:pt x="8395" y="46743"/>
                  </a:lnTo>
                  <a:cubicBezTo>
                    <a:pt x="4777" y="46743"/>
                    <a:pt x="194" y="46743"/>
                    <a:pt x="194" y="51551"/>
                  </a:cubicBezTo>
                  <a:cubicBezTo>
                    <a:pt x="194" y="56359"/>
                    <a:pt x="4777" y="56359"/>
                    <a:pt x="8154" y="56359"/>
                  </a:cubicBezTo>
                  <a:lnTo>
                    <a:pt x="152639" y="56359"/>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6" name="Freeform: Shape 405">
              <a:extLst>
                <a:ext uri="{FF2B5EF4-FFF2-40B4-BE49-F238E27FC236}">
                  <a16:creationId xmlns:a16="http://schemas.microsoft.com/office/drawing/2014/main" id="{62568D4A-EEB3-4A1F-AF3F-2BE74F7BBB48}"/>
                </a:ext>
              </a:extLst>
            </p:cNvPr>
            <p:cNvSpPr/>
            <p:nvPr>
              <p:custDataLst>
                <p:tags r:id="rId41"/>
              </p:custDataLst>
            </p:nvPr>
          </p:nvSpPr>
          <p:spPr>
            <a:xfrm>
              <a:off x="7569259" y="4463427"/>
              <a:ext cx="132907" cy="434880"/>
            </a:xfrm>
            <a:custGeom>
              <a:avLst/>
              <a:gdLst>
                <a:gd name="connsiteX0" fmla="*/ 20225 w 132907"/>
                <a:gd name="connsiteY0" fmla="*/ 434961 h 434880"/>
                <a:gd name="connsiteX1" fmla="*/ 26979 w 132907"/>
                <a:gd name="connsiteY1" fmla="*/ 431595 h 434880"/>
                <a:gd name="connsiteX2" fmla="*/ 131423 w 132907"/>
                <a:gd name="connsiteY2" fmla="*/ 5609 h 434880"/>
                <a:gd name="connsiteX3" fmla="*/ 133112 w 132907"/>
                <a:gd name="connsiteY3" fmla="*/ 2484 h 434880"/>
                <a:gd name="connsiteX4" fmla="*/ 127564 w 132907"/>
                <a:gd name="connsiteY4" fmla="*/ 80 h 434880"/>
                <a:gd name="connsiteX5" fmla="*/ 122740 w 132907"/>
                <a:gd name="connsiteY5" fmla="*/ 561 h 434880"/>
                <a:gd name="connsiteX6" fmla="*/ 66779 w 132907"/>
                <a:gd name="connsiteY6" fmla="*/ 84700 h 434880"/>
                <a:gd name="connsiteX7" fmla="*/ 5994 w 132907"/>
                <a:gd name="connsiteY7" fmla="*/ 308511 h 434880"/>
                <a:gd name="connsiteX8" fmla="*/ 205 w 132907"/>
                <a:gd name="connsiteY8" fmla="*/ 422941 h 434880"/>
                <a:gd name="connsiteX9" fmla="*/ 205 w 132907"/>
                <a:gd name="connsiteY9" fmla="*/ 432317 h 434880"/>
                <a:gd name="connsiteX10" fmla="*/ 6959 w 132907"/>
                <a:gd name="connsiteY10" fmla="*/ 434961 h 434880"/>
                <a:gd name="connsiteX11" fmla="*/ 20225 w 132907"/>
                <a:gd name="connsiteY11" fmla="*/ 434961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07" h="434880">
                  <a:moveTo>
                    <a:pt x="20225" y="434961"/>
                  </a:moveTo>
                  <a:cubicBezTo>
                    <a:pt x="25532" y="434961"/>
                    <a:pt x="26979" y="434961"/>
                    <a:pt x="26979" y="431595"/>
                  </a:cubicBezTo>
                  <a:cubicBezTo>
                    <a:pt x="27462" y="263076"/>
                    <a:pt x="47000" y="123164"/>
                    <a:pt x="131423" y="5609"/>
                  </a:cubicBezTo>
                  <a:cubicBezTo>
                    <a:pt x="133112" y="3446"/>
                    <a:pt x="133112" y="2965"/>
                    <a:pt x="133112" y="2484"/>
                  </a:cubicBezTo>
                  <a:cubicBezTo>
                    <a:pt x="133112" y="80"/>
                    <a:pt x="131423" y="80"/>
                    <a:pt x="127564" y="80"/>
                  </a:cubicBezTo>
                  <a:cubicBezTo>
                    <a:pt x="123705" y="80"/>
                    <a:pt x="123222" y="80"/>
                    <a:pt x="122740" y="561"/>
                  </a:cubicBezTo>
                  <a:cubicBezTo>
                    <a:pt x="121775" y="1282"/>
                    <a:pt x="91141" y="36380"/>
                    <a:pt x="66779" y="84700"/>
                  </a:cubicBezTo>
                  <a:cubicBezTo>
                    <a:pt x="34939" y="148166"/>
                    <a:pt x="14919" y="221006"/>
                    <a:pt x="5994" y="308511"/>
                  </a:cubicBezTo>
                  <a:cubicBezTo>
                    <a:pt x="5270" y="315964"/>
                    <a:pt x="205" y="365967"/>
                    <a:pt x="205" y="422941"/>
                  </a:cubicBezTo>
                  <a:lnTo>
                    <a:pt x="205" y="432317"/>
                  </a:lnTo>
                  <a:cubicBezTo>
                    <a:pt x="446" y="434961"/>
                    <a:pt x="1893" y="434961"/>
                    <a:pt x="6959" y="434961"/>
                  </a:cubicBezTo>
                  <a:lnTo>
                    <a:pt x="20225" y="434961"/>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7" name="Freeform: Shape 406">
              <a:extLst>
                <a:ext uri="{FF2B5EF4-FFF2-40B4-BE49-F238E27FC236}">
                  <a16:creationId xmlns:a16="http://schemas.microsoft.com/office/drawing/2014/main" id="{DE5D2179-06C0-4537-B3E6-4B8A3A422EB0}"/>
                </a:ext>
              </a:extLst>
            </p:cNvPr>
            <p:cNvSpPr/>
            <p:nvPr>
              <p:custDataLst>
                <p:tags r:id="rId42"/>
              </p:custDataLst>
            </p:nvPr>
          </p:nvSpPr>
          <p:spPr>
            <a:xfrm>
              <a:off x="7569259" y="4893505"/>
              <a:ext cx="26774" cy="149047"/>
            </a:xfrm>
            <a:custGeom>
              <a:avLst/>
              <a:gdLst>
                <a:gd name="connsiteX0" fmla="*/ 26979 w 26774"/>
                <a:gd name="connsiteY0" fmla="*/ 6588 h 149047"/>
                <a:gd name="connsiteX1" fmla="*/ 20225 w 26774"/>
                <a:gd name="connsiteY1" fmla="*/ 98 h 149047"/>
                <a:gd name="connsiteX2" fmla="*/ 6959 w 26774"/>
                <a:gd name="connsiteY2" fmla="*/ 98 h 149047"/>
                <a:gd name="connsiteX3" fmla="*/ 205 w 26774"/>
                <a:gd name="connsiteY3" fmla="*/ 6588 h 149047"/>
                <a:gd name="connsiteX4" fmla="*/ 205 w 26774"/>
                <a:gd name="connsiteY4" fmla="*/ 142654 h 149047"/>
                <a:gd name="connsiteX5" fmla="*/ 6959 w 26774"/>
                <a:gd name="connsiteY5" fmla="*/ 149145 h 149047"/>
                <a:gd name="connsiteX6" fmla="*/ 20225 w 26774"/>
                <a:gd name="connsiteY6" fmla="*/ 149145 h 149047"/>
                <a:gd name="connsiteX7" fmla="*/ 26979 w 26774"/>
                <a:gd name="connsiteY7" fmla="*/ 142654 h 149047"/>
                <a:gd name="connsiteX8" fmla="*/ 26979 w 26774"/>
                <a:gd name="connsiteY8" fmla="*/ 6588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74" h="149047">
                  <a:moveTo>
                    <a:pt x="26979" y="6588"/>
                  </a:moveTo>
                  <a:cubicBezTo>
                    <a:pt x="26979" y="338"/>
                    <a:pt x="26738" y="98"/>
                    <a:pt x="20225" y="98"/>
                  </a:cubicBezTo>
                  <a:lnTo>
                    <a:pt x="6959" y="98"/>
                  </a:lnTo>
                  <a:cubicBezTo>
                    <a:pt x="446" y="98"/>
                    <a:pt x="205" y="338"/>
                    <a:pt x="205" y="6588"/>
                  </a:cubicBezTo>
                  <a:lnTo>
                    <a:pt x="205" y="142654"/>
                  </a:lnTo>
                  <a:cubicBezTo>
                    <a:pt x="205" y="148904"/>
                    <a:pt x="446" y="149145"/>
                    <a:pt x="6959" y="149145"/>
                  </a:cubicBezTo>
                  <a:lnTo>
                    <a:pt x="20225" y="149145"/>
                  </a:lnTo>
                  <a:cubicBezTo>
                    <a:pt x="26738" y="149145"/>
                    <a:pt x="26979" y="148904"/>
                    <a:pt x="26979" y="142654"/>
                  </a:cubicBezTo>
                  <a:lnTo>
                    <a:pt x="26979" y="6588"/>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09" name="Freeform: Shape 408">
              <a:extLst>
                <a:ext uri="{FF2B5EF4-FFF2-40B4-BE49-F238E27FC236}">
                  <a16:creationId xmlns:a16="http://schemas.microsoft.com/office/drawing/2014/main" id="{2FF92760-A117-4D34-A554-5FA6FAF4AED3}"/>
                </a:ext>
              </a:extLst>
            </p:cNvPr>
            <p:cNvSpPr/>
            <p:nvPr>
              <p:custDataLst>
                <p:tags r:id="rId43"/>
              </p:custDataLst>
            </p:nvPr>
          </p:nvSpPr>
          <p:spPr>
            <a:xfrm>
              <a:off x="7569259" y="5037745"/>
              <a:ext cx="26774" cy="149047"/>
            </a:xfrm>
            <a:custGeom>
              <a:avLst/>
              <a:gdLst>
                <a:gd name="connsiteX0" fmla="*/ 26979 w 26774"/>
                <a:gd name="connsiteY0" fmla="*/ 6594 h 149047"/>
                <a:gd name="connsiteX1" fmla="*/ 20225 w 26774"/>
                <a:gd name="connsiteY1" fmla="*/ 104 h 149047"/>
                <a:gd name="connsiteX2" fmla="*/ 6959 w 26774"/>
                <a:gd name="connsiteY2" fmla="*/ 104 h 149047"/>
                <a:gd name="connsiteX3" fmla="*/ 205 w 26774"/>
                <a:gd name="connsiteY3" fmla="*/ 6594 h 149047"/>
                <a:gd name="connsiteX4" fmla="*/ 205 w 26774"/>
                <a:gd name="connsiteY4" fmla="*/ 142660 h 149047"/>
                <a:gd name="connsiteX5" fmla="*/ 6959 w 26774"/>
                <a:gd name="connsiteY5" fmla="*/ 149151 h 149047"/>
                <a:gd name="connsiteX6" fmla="*/ 20225 w 26774"/>
                <a:gd name="connsiteY6" fmla="*/ 149151 h 149047"/>
                <a:gd name="connsiteX7" fmla="*/ 26979 w 26774"/>
                <a:gd name="connsiteY7" fmla="*/ 142660 h 149047"/>
                <a:gd name="connsiteX8" fmla="*/ 26979 w 26774"/>
                <a:gd name="connsiteY8" fmla="*/ 6594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74" h="149047">
                  <a:moveTo>
                    <a:pt x="26979" y="6594"/>
                  </a:moveTo>
                  <a:cubicBezTo>
                    <a:pt x="26979" y="344"/>
                    <a:pt x="26738" y="104"/>
                    <a:pt x="20225" y="104"/>
                  </a:cubicBezTo>
                  <a:lnTo>
                    <a:pt x="6959" y="104"/>
                  </a:lnTo>
                  <a:cubicBezTo>
                    <a:pt x="446" y="104"/>
                    <a:pt x="205" y="344"/>
                    <a:pt x="205" y="6594"/>
                  </a:cubicBezTo>
                  <a:lnTo>
                    <a:pt x="205" y="142660"/>
                  </a:lnTo>
                  <a:cubicBezTo>
                    <a:pt x="205" y="148910"/>
                    <a:pt x="446" y="149151"/>
                    <a:pt x="6959" y="149151"/>
                  </a:cubicBezTo>
                  <a:lnTo>
                    <a:pt x="20225" y="149151"/>
                  </a:lnTo>
                  <a:cubicBezTo>
                    <a:pt x="26738" y="149151"/>
                    <a:pt x="26979" y="148910"/>
                    <a:pt x="26979" y="142660"/>
                  </a:cubicBezTo>
                  <a:lnTo>
                    <a:pt x="26979" y="659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10" name="Freeform: Shape 409">
              <a:extLst>
                <a:ext uri="{FF2B5EF4-FFF2-40B4-BE49-F238E27FC236}">
                  <a16:creationId xmlns:a16="http://schemas.microsoft.com/office/drawing/2014/main" id="{D5DC303B-56CD-440A-9608-52C32EAD7E2D}"/>
                </a:ext>
              </a:extLst>
            </p:cNvPr>
            <p:cNvSpPr/>
            <p:nvPr>
              <p:custDataLst>
                <p:tags r:id="rId44"/>
              </p:custDataLst>
            </p:nvPr>
          </p:nvSpPr>
          <p:spPr>
            <a:xfrm>
              <a:off x="7569259" y="5181986"/>
              <a:ext cx="132907" cy="434880"/>
            </a:xfrm>
            <a:custGeom>
              <a:avLst/>
              <a:gdLst>
                <a:gd name="connsiteX0" fmla="*/ 6959 w 132907"/>
                <a:gd name="connsiteY0" fmla="*/ 110 h 434880"/>
                <a:gd name="connsiteX1" fmla="*/ 205 w 132907"/>
                <a:gd name="connsiteY1" fmla="*/ 2754 h 434880"/>
                <a:gd name="connsiteX2" fmla="*/ 205 w 132907"/>
                <a:gd name="connsiteY2" fmla="*/ 12130 h 434880"/>
                <a:gd name="connsiteX3" fmla="*/ 33974 w 132907"/>
                <a:gd name="connsiteY3" fmla="*/ 269356 h 434880"/>
                <a:gd name="connsiteX4" fmla="*/ 117433 w 132907"/>
                <a:gd name="connsiteY4" fmla="*/ 428500 h 434880"/>
                <a:gd name="connsiteX5" fmla="*/ 122981 w 132907"/>
                <a:gd name="connsiteY5" fmla="*/ 434510 h 434880"/>
                <a:gd name="connsiteX6" fmla="*/ 127564 w 132907"/>
                <a:gd name="connsiteY6" fmla="*/ 434991 h 434880"/>
                <a:gd name="connsiteX7" fmla="*/ 133112 w 132907"/>
                <a:gd name="connsiteY7" fmla="*/ 432587 h 434880"/>
                <a:gd name="connsiteX8" fmla="*/ 131665 w 132907"/>
                <a:gd name="connsiteY8" fmla="*/ 429462 h 434880"/>
                <a:gd name="connsiteX9" fmla="*/ 26979 w 132907"/>
                <a:gd name="connsiteY9" fmla="*/ 3476 h 434880"/>
                <a:gd name="connsiteX10" fmla="*/ 20225 w 132907"/>
                <a:gd name="connsiteY10" fmla="*/ 110 h 434880"/>
                <a:gd name="connsiteX11" fmla="*/ 6959 w 132907"/>
                <a:gd name="connsiteY11" fmla="*/ 110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07" h="434880">
                  <a:moveTo>
                    <a:pt x="6959" y="110"/>
                  </a:moveTo>
                  <a:cubicBezTo>
                    <a:pt x="1893" y="110"/>
                    <a:pt x="446" y="110"/>
                    <a:pt x="205" y="2754"/>
                  </a:cubicBezTo>
                  <a:lnTo>
                    <a:pt x="205" y="12130"/>
                  </a:lnTo>
                  <a:cubicBezTo>
                    <a:pt x="205" y="159013"/>
                    <a:pt x="26497" y="245076"/>
                    <a:pt x="33974" y="269356"/>
                  </a:cubicBezTo>
                  <a:cubicBezTo>
                    <a:pt x="50377" y="322725"/>
                    <a:pt x="77151" y="378978"/>
                    <a:pt x="117433" y="428500"/>
                  </a:cubicBezTo>
                  <a:cubicBezTo>
                    <a:pt x="121051" y="432827"/>
                    <a:pt x="122016" y="434029"/>
                    <a:pt x="122981" y="434510"/>
                  </a:cubicBezTo>
                  <a:cubicBezTo>
                    <a:pt x="123463" y="434750"/>
                    <a:pt x="123705" y="434991"/>
                    <a:pt x="127564" y="434991"/>
                  </a:cubicBezTo>
                  <a:cubicBezTo>
                    <a:pt x="131423" y="434991"/>
                    <a:pt x="133112" y="434991"/>
                    <a:pt x="133112" y="432587"/>
                  </a:cubicBezTo>
                  <a:cubicBezTo>
                    <a:pt x="133112" y="432106"/>
                    <a:pt x="133112" y="431625"/>
                    <a:pt x="131665" y="429462"/>
                  </a:cubicBezTo>
                  <a:cubicBezTo>
                    <a:pt x="51341" y="318398"/>
                    <a:pt x="27220" y="184736"/>
                    <a:pt x="26979" y="3476"/>
                  </a:cubicBezTo>
                  <a:cubicBezTo>
                    <a:pt x="26979" y="110"/>
                    <a:pt x="25532" y="110"/>
                    <a:pt x="20225" y="110"/>
                  </a:cubicBezTo>
                  <a:lnTo>
                    <a:pt x="6959" y="110"/>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12" name="Freeform: Shape 411">
              <a:extLst>
                <a:ext uri="{FF2B5EF4-FFF2-40B4-BE49-F238E27FC236}">
                  <a16:creationId xmlns:a16="http://schemas.microsoft.com/office/drawing/2014/main" id="{C5F3D4EE-77F3-43EC-8074-BBDAB628CF67}"/>
                </a:ext>
              </a:extLst>
            </p:cNvPr>
            <p:cNvSpPr/>
            <p:nvPr>
              <p:custDataLst>
                <p:tags r:id="rId45"/>
              </p:custDataLst>
            </p:nvPr>
          </p:nvSpPr>
          <p:spPr>
            <a:xfrm>
              <a:off x="7738830" y="4486700"/>
              <a:ext cx="9648" cy="240398"/>
            </a:xfrm>
            <a:custGeom>
              <a:avLst/>
              <a:gdLst>
                <a:gd name="connsiteX0" fmla="*/ 9862 w 9648"/>
                <a:gd name="connsiteY0" fmla="*/ 8742 h 240398"/>
                <a:gd name="connsiteX1" fmla="*/ 5038 w 9648"/>
                <a:gd name="connsiteY1" fmla="*/ 88 h 240398"/>
                <a:gd name="connsiteX2" fmla="*/ 214 w 9648"/>
                <a:gd name="connsiteY2" fmla="*/ 8742 h 240398"/>
                <a:gd name="connsiteX3" fmla="*/ 214 w 9648"/>
                <a:gd name="connsiteY3" fmla="*/ 231832 h 240398"/>
                <a:gd name="connsiteX4" fmla="*/ 5038 w 9648"/>
                <a:gd name="connsiteY4" fmla="*/ 240487 h 240398"/>
                <a:gd name="connsiteX5" fmla="*/ 9862 w 9648"/>
                <a:gd name="connsiteY5" fmla="*/ 231832 h 240398"/>
                <a:gd name="connsiteX6" fmla="*/ 9862 w 9648"/>
                <a:gd name="connsiteY6" fmla="*/ 8742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 h="240398">
                  <a:moveTo>
                    <a:pt x="9862" y="8742"/>
                  </a:moveTo>
                  <a:cubicBezTo>
                    <a:pt x="9862" y="4415"/>
                    <a:pt x="9862" y="88"/>
                    <a:pt x="5038" y="88"/>
                  </a:cubicBezTo>
                  <a:cubicBezTo>
                    <a:pt x="214" y="88"/>
                    <a:pt x="214" y="4415"/>
                    <a:pt x="214" y="8742"/>
                  </a:cubicBezTo>
                  <a:lnTo>
                    <a:pt x="214" y="231832"/>
                  </a:lnTo>
                  <a:cubicBezTo>
                    <a:pt x="214" y="236159"/>
                    <a:pt x="214" y="240487"/>
                    <a:pt x="5038" y="240487"/>
                  </a:cubicBezTo>
                  <a:cubicBezTo>
                    <a:pt x="9862" y="240487"/>
                    <a:pt x="9862" y="236159"/>
                    <a:pt x="9862" y="231832"/>
                  </a:cubicBezTo>
                  <a:lnTo>
                    <a:pt x="9862" y="8742"/>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13" name="Freeform: Shape 412">
              <a:extLst>
                <a:ext uri="{FF2B5EF4-FFF2-40B4-BE49-F238E27FC236}">
                  <a16:creationId xmlns:a16="http://schemas.microsoft.com/office/drawing/2014/main" id="{1F4F8140-06C5-420E-AFB8-B9CB2A6D6918}"/>
                </a:ext>
              </a:extLst>
            </p:cNvPr>
            <p:cNvSpPr/>
            <p:nvPr>
              <p:custDataLst>
                <p:tags r:id="rId46"/>
              </p:custDataLst>
            </p:nvPr>
          </p:nvSpPr>
          <p:spPr>
            <a:xfrm>
              <a:off x="7805833" y="4486700"/>
              <a:ext cx="9648" cy="240398"/>
            </a:xfrm>
            <a:custGeom>
              <a:avLst/>
              <a:gdLst>
                <a:gd name="connsiteX0" fmla="*/ 9865 w 9648"/>
                <a:gd name="connsiteY0" fmla="*/ 8742 h 240398"/>
                <a:gd name="connsiteX1" fmla="*/ 5041 w 9648"/>
                <a:gd name="connsiteY1" fmla="*/ 88 h 240398"/>
                <a:gd name="connsiteX2" fmla="*/ 216 w 9648"/>
                <a:gd name="connsiteY2" fmla="*/ 8742 h 240398"/>
                <a:gd name="connsiteX3" fmla="*/ 216 w 9648"/>
                <a:gd name="connsiteY3" fmla="*/ 231832 h 240398"/>
                <a:gd name="connsiteX4" fmla="*/ 5041 w 9648"/>
                <a:gd name="connsiteY4" fmla="*/ 240487 h 240398"/>
                <a:gd name="connsiteX5" fmla="*/ 9865 w 9648"/>
                <a:gd name="connsiteY5" fmla="*/ 231832 h 240398"/>
                <a:gd name="connsiteX6" fmla="*/ 9865 w 9648"/>
                <a:gd name="connsiteY6" fmla="*/ 8742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 h="240398">
                  <a:moveTo>
                    <a:pt x="9865" y="8742"/>
                  </a:moveTo>
                  <a:cubicBezTo>
                    <a:pt x="9865" y="4415"/>
                    <a:pt x="9865" y="88"/>
                    <a:pt x="5041" y="88"/>
                  </a:cubicBezTo>
                  <a:cubicBezTo>
                    <a:pt x="216" y="88"/>
                    <a:pt x="216" y="4415"/>
                    <a:pt x="216" y="8742"/>
                  </a:cubicBezTo>
                  <a:lnTo>
                    <a:pt x="216" y="231832"/>
                  </a:lnTo>
                  <a:cubicBezTo>
                    <a:pt x="216" y="236159"/>
                    <a:pt x="216" y="240487"/>
                    <a:pt x="5041" y="240487"/>
                  </a:cubicBezTo>
                  <a:cubicBezTo>
                    <a:pt x="9865" y="240487"/>
                    <a:pt x="9865" y="236159"/>
                    <a:pt x="9865" y="231832"/>
                  </a:cubicBezTo>
                  <a:lnTo>
                    <a:pt x="9865" y="8742"/>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14" name="Freeform: Shape 413">
              <a:extLst>
                <a:ext uri="{FF2B5EF4-FFF2-40B4-BE49-F238E27FC236}">
                  <a16:creationId xmlns:a16="http://schemas.microsoft.com/office/drawing/2014/main" id="{B8B3BDFB-63FE-472F-9611-F4AFDEAE530F}"/>
                </a:ext>
              </a:extLst>
            </p:cNvPr>
            <p:cNvSpPr/>
            <p:nvPr>
              <p:custDataLst>
                <p:tags r:id="rId47"/>
              </p:custDataLst>
            </p:nvPr>
          </p:nvSpPr>
          <p:spPr>
            <a:xfrm>
              <a:off x="7851128" y="4560743"/>
              <a:ext cx="130736" cy="108900"/>
            </a:xfrm>
            <a:custGeom>
              <a:avLst/>
              <a:gdLst>
                <a:gd name="connsiteX0" fmla="*/ 14450 w 130736"/>
                <a:gd name="connsiteY0" fmla="*/ 92161 h 108900"/>
                <a:gd name="connsiteX1" fmla="*/ 12280 w 130736"/>
                <a:gd name="connsiteY1" fmla="*/ 102498 h 108900"/>
                <a:gd name="connsiteX2" fmla="*/ 19275 w 130736"/>
                <a:gd name="connsiteY2" fmla="*/ 108989 h 108900"/>
                <a:gd name="connsiteX3" fmla="*/ 28200 w 130736"/>
                <a:gd name="connsiteY3" fmla="*/ 102258 h 108900"/>
                <a:gd name="connsiteX4" fmla="*/ 32783 w 130736"/>
                <a:gd name="connsiteY4" fmla="*/ 84468 h 108900"/>
                <a:gd name="connsiteX5" fmla="*/ 38089 w 130736"/>
                <a:gd name="connsiteY5" fmla="*/ 62832 h 108900"/>
                <a:gd name="connsiteX6" fmla="*/ 42190 w 130736"/>
                <a:gd name="connsiteY6" fmla="*/ 46725 h 108900"/>
                <a:gd name="connsiteX7" fmla="*/ 45325 w 130736"/>
                <a:gd name="connsiteY7" fmla="*/ 34706 h 108900"/>
                <a:gd name="connsiteX8" fmla="*/ 84643 w 130736"/>
                <a:gd name="connsiteY8" fmla="*/ 5377 h 108900"/>
                <a:gd name="connsiteX9" fmla="*/ 97668 w 130736"/>
                <a:gd name="connsiteY9" fmla="*/ 22205 h 108900"/>
                <a:gd name="connsiteX10" fmla="*/ 81989 w 130736"/>
                <a:gd name="connsiteY10" fmla="*/ 78218 h 108900"/>
                <a:gd name="connsiteX11" fmla="*/ 79577 w 130736"/>
                <a:gd name="connsiteY11" fmla="*/ 89276 h 108900"/>
                <a:gd name="connsiteX12" fmla="*/ 99357 w 130736"/>
                <a:gd name="connsiteY12" fmla="*/ 108989 h 108900"/>
                <a:gd name="connsiteX13" fmla="*/ 130955 w 130736"/>
                <a:gd name="connsiteY13" fmla="*/ 71967 h 108900"/>
                <a:gd name="connsiteX14" fmla="*/ 128061 w 130736"/>
                <a:gd name="connsiteY14" fmla="*/ 69563 h 108900"/>
                <a:gd name="connsiteX15" fmla="*/ 124443 w 130736"/>
                <a:gd name="connsiteY15" fmla="*/ 73891 h 108900"/>
                <a:gd name="connsiteX16" fmla="*/ 99839 w 130736"/>
                <a:gd name="connsiteY16" fmla="*/ 103700 h 108900"/>
                <a:gd name="connsiteX17" fmla="*/ 94050 w 130736"/>
                <a:gd name="connsiteY17" fmla="*/ 95767 h 108900"/>
                <a:gd name="connsiteX18" fmla="*/ 98392 w 130736"/>
                <a:gd name="connsiteY18" fmla="*/ 78698 h 108900"/>
                <a:gd name="connsiteX19" fmla="*/ 113106 w 130736"/>
                <a:gd name="connsiteY19" fmla="*/ 25811 h 108900"/>
                <a:gd name="connsiteX20" fmla="*/ 85366 w 130736"/>
                <a:gd name="connsiteY20" fmla="*/ 88 h 108900"/>
                <a:gd name="connsiteX21" fmla="*/ 47738 w 130736"/>
                <a:gd name="connsiteY21" fmla="*/ 21003 h 108900"/>
                <a:gd name="connsiteX22" fmla="*/ 25546 w 130736"/>
                <a:gd name="connsiteY22" fmla="*/ 88 h 108900"/>
                <a:gd name="connsiteX23" fmla="*/ 7455 w 130736"/>
                <a:gd name="connsiteY23" fmla="*/ 13791 h 108900"/>
                <a:gd name="connsiteX24" fmla="*/ 219 w 130736"/>
                <a:gd name="connsiteY24" fmla="*/ 37110 h 108900"/>
                <a:gd name="connsiteX25" fmla="*/ 3114 w 130736"/>
                <a:gd name="connsiteY25" fmla="*/ 39514 h 108900"/>
                <a:gd name="connsiteX26" fmla="*/ 7214 w 130736"/>
                <a:gd name="connsiteY26" fmla="*/ 33984 h 108900"/>
                <a:gd name="connsiteX27" fmla="*/ 24823 w 130736"/>
                <a:gd name="connsiteY27" fmla="*/ 5377 h 108900"/>
                <a:gd name="connsiteX28" fmla="*/ 32300 w 130736"/>
                <a:gd name="connsiteY28" fmla="*/ 16435 h 108900"/>
                <a:gd name="connsiteX29" fmla="*/ 28441 w 130736"/>
                <a:gd name="connsiteY29" fmla="*/ 36629 h 108900"/>
                <a:gd name="connsiteX30" fmla="*/ 14450 w 130736"/>
                <a:gd name="connsiteY30" fmla="*/ 92161 h 10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36" h="108900">
                  <a:moveTo>
                    <a:pt x="14450" y="92161"/>
                  </a:moveTo>
                  <a:cubicBezTo>
                    <a:pt x="13727" y="95767"/>
                    <a:pt x="12280" y="101296"/>
                    <a:pt x="12280" y="102498"/>
                  </a:cubicBezTo>
                  <a:cubicBezTo>
                    <a:pt x="12280" y="106825"/>
                    <a:pt x="15657" y="108989"/>
                    <a:pt x="19275" y="108989"/>
                  </a:cubicBezTo>
                  <a:cubicBezTo>
                    <a:pt x="22169" y="108989"/>
                    <a:pt x="26511" y="107065"/>
                    <a:pt x="28200" y="102258"/>
                  </a:cubicBezTo>
                  <a:cubicBezTo>
                    <a:pt x="28441" y="101777"/>
                    <a:pt x="31335" y="90478"/>
                    <a:pt x="32783" y="84468"/>
                  </a:cubicBezTo>
                  <a:lnTo>
                    <a:pt x="38089" y="62832"/>
                  </a:lnTo>
                  <a:cubicBezTo>
                    <a:pt x="39536" y="57543"/>
                    <a:pt x="40984" y="52255"/>
                    <a:pt x="42190" y="46725"/>
                  </a:cubicBezTo>
                  <a:cubicBezTo>
                    <a:pt x="43155" y="42639"/>
                    <a:pt x="45084" y="35667"/>
                    <a:pt x="45325" y="34706"/>
                  </a:cubicBezTo>
                  <a:cubicBezTo>
                    <a:pt x="48944" y="27253"/>
                    <a:pt x="61728" y="5377"/>
                    <a:pt x="84643" y="5377"/>
                  </a:cubicBezTo>
                  <a:cubicBezTo>
                    <a:pt x="95497" y="5377"/>
                    <a:pt x="97668" y="14272"/>
                    <a:pt x="97668" y="22205"/>
                  </a:cubicBezTo>
                  <a:cubicBezTo>
                    <a:pt x="97668" y="37110"/>
                    <a:pt x="85849" y="67881"/>
                    <a:pt x="81989" y="78218"/>
                  </a:cubicBezTo>
                  <a:cubicBezTo>
                    <a:pt x="79819" y="83747"/>
                    <a:pt x="79577" y="86632"/>
                    <a:pt x="79577" y="89276"/>
                  </a:cubicBezTo>
                  <a:cubicBezTo>
                    <a:pt x="79577" y="100575"/>
                    <a:pt x="88020" y="108989"/>
                    <a:pt x="99357" y="108989"/>
                  </a:cubicBezTo>
                  <a:cubicBezTo>
                    <a:pt x="122030" y="108989"/>
                    <a:pt x="130955" y="73891"/>
                    <a:pt x="130955" y="71967"/>
                  </a:cubicBezTo>
                  <a:cubicBezTo>
                    <a:pt x="130955" y="69563"/>
                    <a:pt x="128784" y="69563"/>
                    <a:pt x="128061" y="69563"/>
                  </a:cubicBezTo>
                  <a:cubicBezTo>
                    <a:pt x="125649" y="69563"/>
                    <a:pt x="125649" y="70285"/>
                    <a:pt x="124443" y="73891"/>
                  </a:cubicBezTo>
                  <a:cubicBezTo>
                    <a:pt x="119618" y="90238"/>
                    <a:pt x="111658" y="103700"/>
                    <a:pt x="99839" y="103700"/>
                  </a:cubicBezTo>
                  <a:cubicBezTo>
                    <a:pt x="95738" y="103700"/>
                    <a:pt x="94050" y="101296"/>
                    <a:pt x="94050" y="95767"/>
                  </a:cubicBezTo>
                  <a:cubicBezTo>
                    <a:pt x="94050" y="89757"/>
                    <a:pt x="96221" y="83987"/>
                    <a:pt x="98392" y="78698"/>
                  </a:cubicBezTo>
                  <a:cubicBezTo>
                    <a:pt x="102975" y="65957"/>
                    <a:pt x="113106" y="39514"/>
                    <a:pt x="113106" y="25811"/>
                  </a:cubicBezTo>
                  <a:cubicBezTo>
                    <a:pt x="113106" y="9704"/>
                    <a:pt x="102734" y="88"/>
                    <a:pt x="85366" y="88"/>
                  </a:cubicBezTo>
                  <a:cubicBezTo>
                    <a:pt x="63657" y="88"/>
                    <a:pt x="51838" y="15474"/>
                    <a:pt x="47738" y="21003"/>
                  </a:cubicBezTo>
                  <a:cubicBezTo>
                    <a:pt x="46531" y="7541"/>
                    <a:pt x="36642" y="88"/>
                    <a:pt x="25546" y="88"/>
                  </a:cubicBezTo>
                  <a:cubicBezTo>
                    <a:pt x="14451" y="88"/>
                    <a:pt x="9867" y="9464"/>
                    <a:pt x="7455" y="13791"/>
                  </a:cubicBezTo>
                  <a:cubicBezTo>
                    <a:pt x="3596" y="21964"/>
                    <a:pt x="219" y="36148"/>
                    <a:pt x="219" y="37110"/>
                  </a:cubicBezTo>
                  <a:cubicBezTo>
                    <a:pt x="219" y="39514"/>
                    <a:pt x="2631" y="39514"/>
                    <a:pt x="3114" y="39514"/>
                  </a:cubicBezTo>
                  <a:cubicBezTo>
                    <a:pt x="5526" y="39514"/>
                    <a:pt x="5767" y="39273"/>
                    <a:pt x="7214" y="33984"/>
                  </a:cubicBezTo>
                  <a:cubicBezTo>
                    <a:pt x="11315" y="16916"/>
                    <a:pt x="16139" y="5377"/>
                    <a:pt x="24823" y="5377"/>
                  </a:cubicBezTo>
                  <a:cubicBezTo>
                    <a:pt x="29647" y="5377"/>
                    <a:pt x="32300" y="8502"/>
                    <a:pt x="32300" y="16435"/>
                  </a:cubicBezTo>
                  <a:cubicBezTo>
                    <a:pt x="32300" y="21484"/>
                    <a:pt x="31576" y="24128"/>
                    <a:pt x="28441" y="36629"/>
                  </a:cubicBezTo>
                  <a:lnTo>
                    <a:pt x="14450" y="92161"/>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15" name="Freeform: Shape 414">
              <a:extLst>
                <a:ext uri="{FF2B5EF4-FFF2-40B4-BE49-F238E27FC236}">
                  <a16:creationId xmlns:a16="http://schemas.microsoft.com/office/drawing/2014/main" id="{1F8D507D-3EE3-4CBB-8C3E-07C0AA5BE8EC}"/>
                </a:ext>
              </a:extLst>
            </p:cNvPr>
            <p:cNvSpPr/>
            <p:nvPr>
              <p:custDataLst>
                <p:tags r:id="rId48"/>
              </p:custDataLst>
            </p:nvPr>
          </p:nvSpPr>
          <p:spPr>
            <a:xfrm>
              <a:off x="8007320" y="4468023"/>
              <a:ext cx="61460" cy="111737"/>
            </a:xfrm>
            <a:custGeom>
              <a:avLst/>
              <a:gdLst>
                <a:gd name="connsiteX0" fmla="*/ 38385 w 61460"/>
                <a:gd name="connsiteY0" fmla="*/ 4796 h 111737"/>
                <a:gd name="connsiteX1" fmla="*/ 33319 w 61460"/>
                <a:gd name="connsiteY1" fmla="*/ 85 h 111737"/>
                <a:gd name="connsiteX2" fmla="*/ 225 w 61460"/>
                <a:gd name="connsiteY2" fmla="*/ 10854 h 111737"/>
                <a:gd name="connsiteX3" fmla="*/ 225 w 61460"/>
                <a:gd name="connsiteY3" fmla="*/ 16912 h 111737"/>
                <a:gd name="connsiteX4" fmla="*/ 24708 w 61460"/>
                <a:gd name="connsiteY4" fmla="*/ 12201 h 111737"/>
                <a:gd name="connsiteX5" fmla="*/ 24708 w 61460"/>
                <a:gd name="connsiteY5" fmla="*/ 98023 h 111737"/>
                <a:gd name="connsiteX6" fmla="*/ 7823 w 61460"/>
                <a:gd name="connsiteY6" fmla="*/ 105764 h 111737"/>
                <a:gd name="connsiteX7" fmla="*/ 1407 w 61460"/>
                <a:gd name="connsiteY7" fmla="*/ 105764 h 111737"/>
                <a:gd name="connsiteX8" fmla="*/ 1407 w 61460"/>
                <a:gd name="connsiteY8" fmla="*/ 111822 h 111737"/>
                <a:gd name="connsiteX9" fmla="*/ 31462 w 61460"/>
                <a:gd name="connsiteY9" fmla="*/ 111149 h 111737"/>
                <a:gd name="connsiteX10" fmla="*/ 61686 w 61460"/>
                <a:gd name="connsiteY10" fmla="*/ 111822 h 111737"/>
                <a:gd name="connsiteX11" fmla="*/ 61686 w 61460"/>
                <a:gd name="connsiteY11" fmla="*/ 105764 h 111737"/>
                <a:gd name="connsiteX12" fmla="*/ 55269 w 61460"/>
                <a:gd name="connsiteY12" fmla="*/ 105764 h 111737"/>
                <a:gd name="connsiteX13" fmla="*/ 38385 w 61460"/>
                <a:gd name="connsiteY13" fmla="*/ 98023 h 111737"/>
                <a:gd name="connsiteX14" fmla="*/ 38385 w 61460"/>
                <a:gd name="connsiteY14" fmla="*/ 4796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460" h="111737">
                  <a:moveTo>
                    <a:pt x="38385" y="4796"/>
                  </a:moveTo>
                  <a:cubicBezTo>
                    <a:pt x="38385" y="253"/>
                    <a:pt x="38047" y="85"/>
                    <a:pt x="33319" y="85"/>
                  </a:cubicBezTo>
                  <a:cubicBezTo>
                    <a:pt x="22513" y="10686"/>
                    <a:pt x="7148" y="10854"/>
                    <a:pt x="225" y="10854"/>
                  </a:cubicBezTo>
                  <a:lnTo>
                    <a:pt x="225" y="16912"/>
                  </a:lnTo>
                  <a:cubicBezTo>
                    <a:pt x="4277" y="16912"/>
                    <a:pt x="15421" y="16912"/>
                    <a:pt x="24708" y="12201"/>
                  </a:cubicBezTo>
                  <a:lnTo>
                    <a:pt x="24708" y="98023"/>
                  </a:lnTo>
                  <a:cubicBezTo>
                    <a:pt x="24708" y="103576"/>
                    <a:pt x="24708" y="105764"/>
                    <a:pt x="7823" y="105764"/>
                  </a:cubicBezTo>
                  <a:lnTo>
                    <a:pt x="1407" y="105764"/>
                  </a:lnTo>
                  <a:lnTo>
                    <a:pt x="1407" y="111822"/>
                  </a:lnTo>
                  <a:cubicBezTo>
                    <a:pt x="4446" y="111653"/>
                    <a:pt x="25214" y="111149"/>
                    <a:pt x="31462" y="111149"/>
                  </a:cubicBezTo>
                  <a:cubicBezTo>
                    <a:pt x="36696" y="111149"/>
                    <a:pt x="57971" y="111653"/>
                    <a:pt x="61686" y="111822"/>
                  </a:cubicBezTo>
                  <a:lnTo>
                    <a:pt x="61686" y="105764"/>
                  </a:lnTo>
                  <a:lnTo>
                    <a:pt x="55269" y="105764"/>
                  </a:lnTo>
                  <a:cubicBezTo>
                    <a:pt x="38385" y="105764"/>
                    <a:pt x="38385" y="103576"/>
                    <a:pt x="38385" y="98023"/>
                  </a:cubicBezTo>
                  <a:lnTo>
                    <a:pt x="38385" y="4796"/>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16" name="Freeform: Shape 415">
              <a:extLst>
                <a:ext uri="{FF2B5EF4-FFF2-40B4-BE49-F238E27FC236}">
                  <a16:creationId xmlns:a16="http://schemas.microsoft.com/office/drawing/2014/main" id="{26FFC54D-6ED1-4E6D-8ED7-E34A187CEFD3}"/>
                </a:ext>
              </a:extLst>
            </p:cNvPr>
            <p:cNvSpPr/>
            <p:nvPr>
              <p:custDataLst>
                <p:tags r:id="rId49"/>
              </p:custDataLst>
            </p:nvPr>
          </p:nvSpPr>
          <p:spPr>
            <a:xfrm>
              <a:off x="7996851" y="4652218"/>
              <a:ext cx="155001" cy="75893"/>
            </a:xfrm>
            <a:custGeom>
              <a:avLst/>
              <a:gdLst>
                <a:gd name="connsiteX0" fmla="*/ 65569 w 155001"/>
                <a:gd name="connsiteY0" fmla="*/ 60671 h 75893"/>
                <a:gd name="connsiteX1" fmla="*/ 63205 w 155001"/>
                <a:gd name="connsiteY1" fmla="*/ 70599 h 75893"/>
                <a:gd name="connsiteX2" fmla="*/ 68946 w 155001"/>
                <a:gd name="connsiteY2" fmla="*/ 75984 h 75893"/>
                <a:gd name="connsiteX3" fmla="*/ 75531 w 155001"/>
                <a:gd name="connsiteY3" fmla="*/ 72282 h 75893"/>
                <a:gd name="connsiteX4" fmla="*/ 78570 w 155001"/>
                <a:gd name="connsiteY4" fmla="*/ 61849 h 75893"/>
                <a:gd name="connsiteX5" fmla="*/ 82285 w 155001"/>
                <a:gd name="connsiteY5" fmla="*/ 46704 h 75893"/>
                <a:gd name="connsiteX6" fmla="*/ 85155 w 155001"/>
                <a:gd name="connsiteY6" fmla="*/ 35429 h 75893"/>
                <a:gd name="connsiteX7" fmla="*/ 90390 w 155001"/>
                <a:gd name="connsiteY7" fmla="*/ 22640 h 75893"/>
                <a:gd name="connsiteX8" fmla="*/ 117405 w 155001"/>
                <a:gd name="connsiteY8" fmla="*/ 4802 h 75893"/>
                <a:gd name="connsiteX9" fmla="*/ 127367 w 155001"/>
                <a:gd name="connsiteY9" fmla="*/ 16582 h 75893"/>
                <a:gd name="connsiteX10" fmla="*/ 117405 w 155001"/>
                <a:gd name="connsiteY10" fmla="*/ 52425 h 75893"/>
                <a:gd name="connsiteX11" fmla="*/ 114872 w 155001"/>
                <a:gd name="connsiteY11" fmla="*/ 61512 h 75893"/>
                <a:gd name="connsiteX12" fmla="*/ 130913 w 155001"/>
                <a:gd name="connsiteY12" fmla="*/ 75984 h 75893"/>
                <a:gd name="connsiteX13" fmla="*/ 155227 w 155001"/>
                <a:gd name="connsiteY13" fmla="*/ 50238 h 75893"/>
                <a:gd name="connsiteX14" fmla="*/ 152525 w 155001"/>
                <a:gd name="connsiteY14" fmla="*/ 48050 h 75893"/>
                <a:gd name="connsiteX15" fmla="*/ 149317 w 155001"/>
                <a:gd name="connsiteY15" fmla="*/ 50911 h 75893"/>
                <a:gd name="connsiteX16" fmla="*/ 131420 w 155001"/>
                <a:gd name="connsiteY16" fmla="*/ 71273 h 75893"/>
                <a:gd name="connsiteX17" fmla="*/ 127198 w 155001"/>
                <a:gd name="connsiteY17" fmla="*/ 65383 h 75893"/>
                <a:gd name="connsiteX18" fmla="*/ 131082 w 155001"/>
                <a:gd name="connsiteY18" fmla="*/ 51752 h 75893"/>
                <a:gd name="connsiteX19" fmla="*/ 140031 w 155001"/>
                <a:gd name="connsiteY19" fmla="*/ 19274 h 75893"/>
                <a:gd name="connsiteX20" fmla="*/ 133783 w 155001"/>
                <a:gd name="connsiteY20" fmla="*/ 4634 h 75893"/>
                <a:gd name="connsiteX21" fmla="*/ 118081 w 155001"/>
                <a:gd name="connsiteY21" fmla="*/ 91 h 75893"/>
                <a:gd name="connsiteX22" fmla="*/ 88195 w 155001"/>
                <a:gd name="connsiteY22" fmla="*/ 17087 h 75893"/>
                <a:gd name="connsiteX23" fmla="*/ 66244 w 155001"/>
                <a:gd name="connsiteY23" fmla="*/ 91 h 75893"/>
                <a:gd name="connsiteX24" fmla="*/ 37709 w 155001"/>
                <a:gd name="connsiteY24" fmla="*/ 15404 h 75893"/>
                <a:gd name="connsiteX25" fmla="*/ 19643 w 155001"/>
                <a:gd name="connsiteY25" fmla="*/ 91 h 75893"/>
                <a:gd name="connsiteX26" fmla="*/ 6304 w 155001"/>
                <a:gd name="connsiteY26" fmla="*/ 9178 h 75893"/>
                <a:gd name="connsiteX27" fmla="*/ 225 w 155001"/>
                <a:gd name="connsiteY27" fmla="*/ 25837 h 75893"/>
                <a:gd name="connsiteX28" fmla="*/ 3095 w 155001"/>
                <a:gd name="connsiteY28" fmla="*/ 28025 h 75893"/>
                <a:gd name="connsiteX29" fmla="*/ 6810 w 155001"/>
                <a:gd name="connsiteY29" fmla="*/ 22977 h 75893"/>
                <a:gd name="connsiteX30" fmla="*/ 19136 w 155001"/>
                <a:gd name="connsiteY30" fmla="*/ 4802 h 75893"/>
                <a:gd name="connsiteX31" fmla="*/ 24708 w 155001"/>
                <a:gd name="connsiteY31" fmla="*/ 13048 h 75893"/>
                <a:gd name="connsiteX32" fmla="*/ 22006 w 155001"/>
                <a:gd name="connsiteY32" fmla="*/ 27015 h 75893"/>
                <a:gd name="connsiteX33" fmla="*/ 18292 w 155001"/>
                <a:gd name="connsiteY33" fmla="*/ 42160 h 75893"/>
                <a:gd name="connsiteX34" fmla="*/ 12889 w 155001"/>
                <a:gd name="connsiteY34" fmla="*/ 63700 h 75893"/>
                <a:gd name="connsiteX35" fmla="*/ 11200 w 155001"/>
                <a:gd name="connsiteY35" fmla="*/ 70599 h 75893"/>
                <a:gd name="connsiteX36" fmla="*/ 16941 w 155001"/>
                <a:gd name="connsiteY36" fmla="*/ 75984 h 75893"/>
                <a:gd name="connsiteX37" fmla="*/ 23526 w 155001"/>
                <a:gd name="connsiteY37" fmla="*/ 72282 h 75893"/>
                <a:gd name="connsiteX38" fmla="*/ 26565 w 155001"/>
                <a:gd name="connsiteY38" fmla="*/ 61849 h 75893"/>
                <a:gd name="connsiteX39" fmla="*/ 30280 w 155001"/>
                <a:gd name="connsiteY39" fmla="*/ 46704 h 75893"/>
                <a:gd name="connsiteX40" fmla="*/ 33150 w 155001"/>
                <a:gd name="connsiteY40" fmla="*/ 35429 h 75893"/>
                <a:gd name="connsiteX41" fmla="*/ 40242 w 155001"/>
                <a:gd name="connsiteY41" fmla="*/ 20284 h 75893"/>
                <a:gd name="connsiteX42" fmla="*/ 65569 w 155001"/>
                <a:gd name="connsiteY42" fmla="*/ 4802 h 75893"/>
                <a:gd name="connsiteX43" fmla="*/ 75531 w 155001"/>
                <a:gd name="connsiteY43" fmla="*/ 16582 h 75893"/>
                <a:gd name="connsiteX44" fmla="*/ 72661 w 155001"/>
                <a:gd name="connsiteY44" fmla="*/ 32400 h 75893"/>
                <a:gd name="connsiteX45" fmla="*/ 65569 w 155001"/>
                <a:gd name="connsiteY45" fmla="*/ 60671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01" h="75893">
                  <a:moveTo>
                    <a:pt x="65569" y="60671"/>
                  </a:moveTo>
                  <a:cubicBezTo>
                    <a:pt x="64725" y="64037"/>
                    <a:pt x="63205" y="69758"/>
                    <a:pt x="63205" y="70599"/>
                  </a:cubicBezTo>
                  <a:cubicBezTo>
                    <a:pt x="63205" y="74302"/>
                    <a:pt x="66244" y="75984"/>
                    <a:pt x="68946" y="75984"/>
                  </a:cubicBezTo>
                  <a:cubicBezTo>
                    <a:pt x="71985" y="75984"/>
                    <a:pt x="74687" y="73797"/>
                    <a:pt x="75531" y="72282"/>
                  </a:cubicBezTo>
                  <a:cubicBezTo>
                    <a:pt x="76375" y="70768"/>
                    <a:pt x="77726" y="65383"/>
                    <a:pt x="78570" y="61849"/>
                  </a:cubicBezTo>
                  <a:cubicBezTo>
                    <a:pt x="79415" y="58652"/>
                    <a:pt x="81272" y="50911"/>
                    <a:pt x="82285" y="46704"/>
                  </a:cubicBezTo>
                  <a:cubicBezTo>
                    <a:pt x="83298" y="43002"/>
                    <a:pt x="84311" y="39300"/>
                    <a:pt x="85155" y="35429"/>
                  </a:cubicBezTo>
                  <a:cubicBezTo>
                    <a:pt x="87013" y="28193"/>
                    <a:pt x="87013" y="27857"/>
                    <a:pt x="90390" y="22640"/>
                  </a:cubicBezTo>
                  <a:cubicBezTo>
                    <a:pt x="95793" y="14394"/>
                    <a:pt x="104235" y="4802"/>
                    <a:pt x="117405" y="4802"/>
                  </a:cubicBezTo>
                  <a:cubicBezTo>
                    <a:pt x="126861" y="4802"/>
                    <a:pt x="127367" y="12543"/>
                    <a:pt x="127367" y="16582"/>
                  </a:cubicBezTo>
                  <a:cubicBezTo>
                    <a:pt x="127367" y="26679"/>
                    <a:pt x="120107" y="45358"/>
                    <a:pt x="117405" y="52425"/>
                  </a:cubicBezTo>
                  <a:cubicBezTo>
                    <a:pt x="115548" y="57137"/>
                    <a:pt x="114872" y="58652"/>
                    <a:pt x="114872" y="61512"/>
                  </a:cubicBezTo>
                  <a:cubicBezTo>
                    <a:pt x="114872" y="70431"/>
                    <a:pt x="122302" y="75984"/>
                    <a:pt x="130913" y="75984"/>
                  </a:cubicBezTo>
                  <a:cubicBezTo>
                    <a:pt x="147798" y="75984"/>
                    <a:pt x="155227" y="52762"/>
                    <a:pt x="155227" y="50238"/>
                  </a:cubicBezTo>
                  <a:cubicBezTo>
                    <a:pt x="155227" y="48050"/>
                    <a:pt x="153032" y="48050"/>
                    <a:pt x="152525" y="48050"/>
                  </a:cubicBezTo>
                  <a:cubicBezTo>
                    <a:pt x="150162" y="48050"/>
                    <a:pt x="149993" y="49060"/>
                    <a:pt x="149317" y="50911"/>
                  </a:cubicBezTo>
                  <a:cubicBezTo>
                    <a:pt x="145434" y="64373"/>
                    <a:pt x="138173" y="71273"/>
                    <a:pt x="131420" y="71273"/>
                  </a:cubicBezTo>
                  <a:cubicBezTo>
                    <a:pt x="127874" y="71273"/>
                    <a:pt x="127198" y="68917"/>
                    <a:pt x="127198" y="65383"/>
                  </a:cubicBezTo>
                  <a:cubicBezTo>
                    <a:pt x="127198" y="61512"/>
                    <a:pt x="128043" y="59325"/>
                    <a:pt x="131082" y="51752"/>
                  </a:cubicBezTo>
                  <a:cubicBezTo>
                    <a:pt x="133108" y="46536"/>
                    <a:pt x="140031" y="28698"/>
                    <a:pt x="140031" y="19274"/>
                  </a:cubicBezTo>
                  <a:cubicBezTo>
                    <a:pt x="140031" y="16582"/>
                    <a:pt x="140031" y="9514"/>
                    <a:pt x="133783" y="4634"/>
                  </a:cubicBezTo>
                  <a:cubicBezTo>
                    <a:pt x="130913" y="2447"/>
                    <a:pt x="126016" y="91"/>
                    <a:pt x="118081" y="91"/>
                  </a:cubicBezTo>
                  <a:cubicBezTo>
                    <a:pt x="102884" y="91"/>
                    <a:pt x="93598" y="10019"/>
                    <a:pt x="88195" y="17087"/>
                  </a:cubicBezTo>
                  <a:cubicBezTo>
                    <a:pt x="86844" y="2783"/>
                    <a:pt x="74856" y="91"/>
                    <a:pt x="66244" y="91"/>
                  </a:cubicBezTo>
                  <a:cubicBezTo>
                    <a:pt x="52230" y="91"/>
                    <a:pt x="42775" y="8673"/>
                    <a:pt x="37709" y="15404"/>
                  </a:cubicBezTo>
                  <a:cubicBezTo>
                    <a:pt x="36527" y="3793"/>
                    <a:pt x="26565" y="91"/>
                    <a:pt x="19643" y="91"/>
                  </a:cubicBezTo>
                  <a:cubicBezTo>
                    <a:pt x="12382" y="91"/>
                    <a:pt x="8499" y="5307"/>
                    <a:pt x="6304" y="9178"/>
                  </a:cubicBezTo>
                  <a:cubicBezTo>
                    <a:pt x="2589" y="15404"/>
                    <a:pt x="225" y="24996"/>
                    <a:pt x="225" y="25837"/>
                  </a:cubicBezTo>
                  <a:cubicBezTo>
                    <a:pt x="225" y="28025"/>
                    <a:pt x="2589" y="28025"/>
                    <a:pt x="3095" y="28025"/>
                  </a:cubicBezTo>
                  <a:cubicBezTo>
                    <a:pt x="5459" y="28025"/>
                    <a:pt x="5628" y="27520"/>
                    <a:pt x="6810" y="22977"/>
                  </a:cubicBezTo>
                  <a:cubicBezTo>
                    <a:pt x="9343" y="13048"/>
                    <a:pt x="12551" y="4802"/>
                    <a:pt x="19136" y="4802"/>
                  </a:cubicBezTo>
                  <a:cubicBezTo>
                    <a:pt x="23526" y="4802"/>
                    <a:pt x="24708" y="8505"/>
                    <a:pt x="24708" y="13048"/>
                  </a:cubicBezTo>
                  <a:cubicBezTo>
                    <a:pt x="24708" y="16245"/>
                    <a:pt x="23188" y="22472"/>
                    <a:pt x="22006" y="27015"/>
                  </a:cubicBezTo>
                  <a:cubicBezTo>
                    <a:pt x="20824" y="31559"/>
                    <a:pt x="19136" y="38458"/>
                    <a:pt x="18292" y="42160"/>
                  </a:cubicBezTo>
                  <a:lnTo>
                    <a:pt x="12889" y="63700"/>
                  </a:lnTo>
                  <a:cubicBezTo>
                    <a:pt x="12213" y="65888"/>
                    <a:pt x="11200" y="70095"/>
                    <a:pt x="11200" y="70599"/>
                  </a:cubicBezTo>
                  <a:cubicBezTo>
                    <a:pt x="11200" y="74302"/>
                    <a:pt x="14239" y="75984"/>
                    <a:pt x="16941" y="75984"/>
                  </a:cubicBezTo>
                  <a:cubicBezTo>
                    <a:pt x="19980" y="75984"/>
                    <a:pt x="22682" y="73797"/>
                    <a:pt x="23526" y="72282"/>
                  </a:cubicBezTo>
                  <a:cubicBezTo>
                    <a:pt x="24370" y="70768"/>
                    <a:pt x="25721" y="65383"/>
                    <a:pt x="26565" y="61849"/>
                  </a:cubicBezTo>
                  <a:cubicBezTo>
                    <a:pt x="27409" y="58652"/>
                    <a:pt x="29267" y="50911"/>
                    <a:pt x="30280" y="46704"/>
                  </a:cubicBezTo>
                  <a:cubicBezTo>
                    <a:pt x="31293" y="43002"/>
                    <a:pt x="32306" y="39300"/>
                    <a:pt x="33150" y="35429"/>
                  </a:cubicBezTo>
                  <a:cubicBezTo>
                    <a:pt x="35008" y="28530"/>
                    <a:pt x="35345" y="27184"/>
                    <a:pt x="40242" y="20284"/>
                  </a:cubicBezTo>
                  <a:cubicBezTo>
                    <a:pt x="44970" y="13553"/>
                    <a:pt x="52905" y="4802"/>
                    <a:pt x="65569" y="4802"/>
                  </a:cubicBezTo>
                  <a:cubicBezTo>
                    <a:pt x="75362" y="4802"/>
                    <a:pt x="75531" y="13385"/>
                    <a:pt x="75531" y="16582"/>
                  </a:cubicBezTo>
                  <a:cubicBezTo>
                    <a:pt x="75531" y="20789"/>
                    <a:pt x="75024" y="22977"/>
                    <a:pt x="72661" y="32400"/>
                  </a:cubicBezTo>
                  <a:lnTo>
                    <a:pt x="65569" y="60671"/>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19" name="Freeform: Shape 418">
              <a:extLst>
                <a:ext uri="{FF2B5EF4-FFF2-40B4-BE49-F238E27FC236}">
                  <a16:creationId xmlns:a16="http://schemas.microsoft.com/office/drawing/2014/main" id="{73E0D5BE-49A3-4783-AC02-90F1713583C9}"/>
                </a:ext>
              </a:extLst>
            </p:cNvPr>
            <p:cNvSpPr/>
            <p:nvPr>
              <p:custDataLst>
                <p:tags r:id="rId50"/>
              </p:custDataLst>
            </p:nvPr>
          </p:nvSpPr>
          <p:spPr>
            <a:xfrm>
              <a:off x="8177328" y="4670416"/>
              <a:ext cx="49568" cy="80052"/>
            </a:xfrm>
            <a:custGeom>
              <a:avLst/>
              <a:gdLst>
                <a:gd name="connsiteX0" fmla="*/ 30986 w 49568"/>
                <a:gd name="connsiteY0" fmla="*/ 3698 h 80052"/>
                <a:gd name="connsiteX1" fmla="*/ 26645 w 49568"/>
                <a:gd name="connsiteY1" fmla="*/ 92 h 80052"/>
                <a:gd name="connsiteX2" fmla="*/ 2282 w 49568"/>
                <a:gd name="connsiteY2" fmla="*/ 7784 h 80052"/>
                <a:gd name="connsiteX3" fmla="*/ 232 w 49568"/>
                <a:gd name="connsiteY3" fmla="*/ 7784 h 80052"/>
                <a:gd name="connsiteX4" fmla="*/ 232 w 49568"/>
                <a:gd name="connsiteY4" fmla="*/ 13073 h 80052"/>
                <a:gd name="connsiteX5" fmla="*/ 2282 w 49568"/>
                <a:gd name="connsiteY5" fmla="*/ 13073 h 80052"/>
                <a:gd name="connsiteX6" fmla="*/ 19891 w 49568"/>
                <a:gd name="connsiteY6" fmla="*/ 9708 h 80052"/>
                <a:gd name="connsiteX7" fmla="*/ 19891 w 49568"/>
                <a:gd name="connsiteY7" fmla="*/ 69807 h 80052"/>
                <a:gd name="connsiteX8" fmla="*/ 7107 w 49568"/>
                <a:gd name="connsiteY8" fmla="*/ 74856 h 80052"/>
                <a:gd name="connsiteX9" fmla="*/ 1076 w 49568"/>
                <a:gd name="connsiteY9" fmla="*/ 74856 h 80052"/>
                <a:gd name="connsiteX10" fmla="*/ 1076 w 49568"/>
                <a:gd name="connsiteY10" fmla="*/ 80144 h 80052"/>
                <a:gd name="connsiteX11" fmla="*/ 25439 w 49568"/>
                <a:gd name="connsiteY11" fmla="*/ 79664 h 80052"/>
                <a:gd name="connsiteX12" fmla="*/ 49801 w 49568"/>
                <a:gd name="connsiteY12" fmla="*/ 80144 h 80052"/>
                <a:gd name="connsiteX13" fmla="*/ 49801 w 49568"/>
                <a:gd name="connsiteY13" fmla="*/ 74856 h 80052"/>
                <a:gd name="connsiteX14" fmla="*/ 43771 w 49568"/>
                <a:gd name="connsiteY14" fmla="*/ 74856 h 80052"/>
                <a:gd name="connsiteX15" fmla="*/ 30986 w 49568"/>
                <a:gd name="connsiteY15" fmla="*/ 69807 h 80052"/>
                <a:gd name="connsiteX16" fmla="*/ 30986 w 49568"/>
                <a:gd name="connsiteY16" fmla="*/ 3698 h 8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8" h="80052">
                  <a:moveTo>
                    <a:pt x="30986" y="3698"/>
                  </a:moveTo>
                  <a:cubicBezTo>
                    <a:pt x="30986" y="92"/>
                    <a:pt x="30625" y="92"/>
                    <a:pt x="26645" y="92"/>
                  </a:cubicBezTo>
                  <a:cubicBezTo>
                    <a:pt x="18082" y="7784"/>
                    <a:pt x="4695" y="7784"/>
                    <a:pt x="2282" y="7784"/>
                  </a:cubicBezTo>
                  <a:lnTo>
                    <a:pt x="232" y="7784"/>
                  </a:lnTo>
                  <a:lnTo>
                    <a:pt x="232" y="13073"/>
                  </a:lnTo>
                  <a:lnTo>
                    <a:pt x="2282" y="13073"/>
                  </a:lnTo>
                  <a:cubicBezTo>
                    <a:pt x="5056" y="13073"/>
                    <a:pt x="12896" y="12713"/>
                    <a:pt x="19891" y="9708"/>
                  </a:cubicBezTo>
                  <a:lnTo>
                    <a:pt x="19891" y="69807"/>
                  </a:lnTo>
                  <a:cubicBezTo>
                    <a:pt x="19891" y="73533"/>
                    <a:pt x="19891" y="74856"/>
                    <a:pt x="7107" y="74856"/>
                  </a:cubicBezTo>
                  <a:lnTo>
                    <a:pt x="1076" y="74856"/>
                  </a:lnTo>
                  <a:lnTo>
                    <a:pt x="1076" y="80144"/>
                  </a:lnTo>
                  <a:cubicBezTo>
                    <a:pt x="7710" y="79664"/>
                    <a:pt x="18444" y="79664"/>
                    <a:pt x="25439" y="79664"/>
                  </a:cubicBezTo>
                  <a:cubicBezTo>
                    <a:pt x="32434" y="79664"/>
                    <a:pt x="43168" y="79664"/>
                    <a:pt x="49801" y="80144"/>
                  </a:cubicBezTo>
                  <a:lnTo>
                    <a:pt x="49801" y="74856"/>
                  </a:lnTo>
                  <a:lnTo>
                    <a:pt x="43771" y="74856"/>
                  </a:lnTo>
                  <a:cubicBezTo>
                    <a:pt x="30986" y="74856"/>
                    <a:pt x="30986" y="73533"/>
                    <a:pt x="30986" y="69807"/>
                  </a:cubicBezTo>
                  <a:lnTo>
                    <a:pt x="30986" y="3698"/>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20" name="Freeform: Shape 419">
              <a:extLst>
                <a:ext uri="{FF2B5EF4-FFF2-40B4-BE49-F238E27FC236}">
                  <a16:creationId xmlns:a16="http://schemas.microsoft.com/office/drawing/2014/main" id="{6DAEAA01-E5A1-4C7F-8F63-15DDC2954EFF}"/>
                </a:ext>
              </a:extLst>
            </p:cNvPr>
            <p:cNvSpPr/>
            <p:nvPr>
              <p:custDataLst>
                <p:tags r:id="rId51"/>
              </p:custDataLst>
            </p:nvPr>
          </p:nvSpPr>
          <p:spPr>
            <a:xfrm>
              <a:off x="8253137" y="4697221"/>
              <a:ext cx="66332" cy="54570"/>
            </a:xfrm>
            <a:custGeom>
              <a:avLst/>
              <a:gdLst>
                <a:gd name="connsiteX0" fmla="*/ 66568 w 66332"/>
                <a:gd name="connsiteY0" fmla="*/ 10429 h 54570"/>
                <a:gd name="connsiteX1" fmla="*/ 59573 w 66332"/>
                <a:gd name="connsiteY1" fmla="*/ 92 h 54570"/>
                <a:gd name="connsiteX2" fmla="*/ 52578 w 66332"/>
                <a:gd name="connsiteY2" fmla="*/ 7063 h 54570"/>
                <a:gd name="connsiteX3" fmla="*/ 54870 w 66332"/>
                <a:gd name="connsiteY3" fmla="*/ 11150 h 54570"/>
                <a:gd name="connsiteX4" fmla="*/ 59573 w 66332"/>
                <a:gd name="connsiteY4" fmla="*/ 20285 h 54570"/>
                <a:gd name="connsiteX5" fmla="*/ 36055 w 66332"/>
                <a:gd name="connsiteY5" fmla="*/ 50575 h 54570"/>
                <a:gd name="connsiteX6" fmla="*/ 24357 w 66332"/>
                <a:gd name="connsiteY6" fmla="*/ 39517 h 54570"/>
                <a:gd name="connsiteX7" fmla="*/ 31231 w 66332"/>
                <a:gd name="connsiteY7" fmla="*/ 16679 h 54570"/>
                <a:gd name="connsiteX8" fmla="*/ 32799 w 66332"/>
                <a:gd name="connsiteY8" fmla="*/ 10789 h 54570"/>
                <a:gd name="connsiteX9" fmla="*/ 19653 w 66332"/>
                <a:gd name="connsiteY9" fmla="*/ 212 h 54570"/>
                <a:gd name="connsiteX10" fmla="*/ 236 w 66332"/>
                <a:gd name="connsiteY10" fmla="*/ 18843 h 54570"/>
                <a:gd name="connsiteX11" fmla="*/ 2768 w 66332"/>
                <a:gd name="connsiteY11" fmla="*/ 20525 h 54570"/>
                <a:gd name="connsiteX12" fmla="*/ 5542 w 66332"/>
                <a:gd name="connsiteY12" fmla="*/ 18121 h 54570"/>
                <a:gd name="connsiteX13" fmla="*/ 19171 w 66332"/>
                <a:gd name="connsiteY13" fmla="*/ 4299 h 54570"/>
                <a:gd name="connsiteX14" fmla="*/ 22789 w 66332"/>
                <a:gd name="connsiteY14" fmla="*/ 8866 h 54570"/>
                <a:gd name="connsiteX15" fmla="*/ 20738 w 66332"/>
                <a:gd name="connsiteY15" fmla="*/ 16078 h 54570"/>
                <a:gd name="connsiteX16" fmla="*/ 14226 w 66332"/>
                <a:gd name="connsiteY16" fmla="*/ 38075 h 54570"/>
                <a:gd name="connsiteX17" fmla="*/ 35452 w 66332"/>
                <a:gd name="connsiteY17" fmla="*/ 54662 h 54570"/>
                <a:gd name="connsiteX18" fmla="*/ 56558 w 66332"/>
                <a:gd name="connsiteY18" fmla="*/ 41080 h 54570"/>
                <a:gd name="connsiteX19" fmla="*/ 66568 w 66332"/>
                <a:gd name="connsiteY19" fmla="*/ 10429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32" h="54570">
                  <a:moveTo>
                    <a:pt x="66568" y="10429"/>
                  </a:moveTo>
                  <a:cubicBezTo>
                    <a:pt x="66568" y="2496"/>
                    <a:pt x="62106" y="92"/>
                    <a:pt x="59573" y="92"/>
                  </a:cubicBezTo>
                  <a:cubicBezTo>
                    <a:pt x="56196" y="92"/>
                    <a:pt x="52578" y="3818"/>
                    <a:pt x="52578" y="7063"/>
                  </a:cubicBezTo>
                  <a:cubicBezTo>
                    <a:pt x="52578" y="9347"/>
                    <a:pt x="54146" y="10549"/>
                    <a:pt x="54870" y="11150"/>
                  </a:cubicBezTo>
                  <a:cubicBezTo>
                    <a:pt x="56196" y="12112"/>
                    <a:pt x="59573" y="14756"/>
                    <a:pt x="59573" y="20285"/>
                  </a:cubicBezTo>
                  <a:cubicBezTo>
                    <a:pt x="59573" y="26776"/>
                    <a:pt x="50407" y="50575"/>
                    <a:pt x="36055" y="50575"/>
                  </a:cubicBezTo>
                  <a:cubicBezTo>
                    <a:pt x="29784" y="50575"/>
                    <a:pt x="24357" y="48171"/>
                    <a:pt x="24357" y="39517"/>
                  </a:cubicBezTo>
                  <a:cubicBezTo>
                    <a:pt x="24357" y="33507"/>
                    <a:pt x="27613" y="25574"/>
                    <a:pt x="31231" y="16679"/>
                  </a:cubicBezTo>
                  <a:cubicBezTo>
                    <a:pt x="31955" y="14756"/>
                    <a:pt x="32799" y="12833"/>
                    <a:pt x="32799" y="10789"/>
                  </a:cubicBezTo>
                  <a:cubicBezTo>
                    <a:pt x="32799" y="4900"/>
                    <a:pt x="27130" y="212"/>
                    <a:pt x="19653" y="212"/>
                  </a:cubicBezTo>
                  <a:cubicBezTo>
                    <a:pt x="6869" y="212"/>
                    <a:pt x="236" y="15718"/>
                    <a:pt x="236" y="18843"/>
                  </a:cubicBezTo>
                  <a:cubicBezTo>
                    <a:pt x="236" y="20525"/>
                    <a:pt x="2165" y="20525"/>
                    <a:pt x="2768" y="20525"/>
                  </a:cubicBezTo>
                  <a:cubicBezTo>
                    <a:pt x="4819" y="20525"/>
                    <a:pt x="4939" y="19924"/>
                    <a:pt x="5542" y="18121"/>
                  </a:cubicBezTo>
                  <a:cubicBezTo>
                    <a:pt x="7954" y="10068"/>
                    <a:pt x="13623" y="4299"/>
                    <a:pt x="19171" y="4299"/>
                  </a:cubicBezTo>
                  <a:cubicBezTo>
                    <a:pt x="21462" y="4299"/>
                    <a:pt x="22789" y="5621"/>
                    <a:pt x="22789" y="8866"/>
                  </a:cubicBezTo>
                  <a:cubicBezTo>
                    <a:pt x="22789" y="11270"/>
                    <a:pt x="22306" y="12592"/>
                    <a:pt x="20738" y="16078"/>
                  </a:cubicBezTo>
                  <a:cubicBezTo>
                    <a:pt x="16035" y="27737"/>
                    <a:pt x="14226" y="33507"/>
                    <a:pt x="14226" y="38075"/>
                  </a:cubicBezTo>
                  <a:cubicBezTo>
                    <a:pt x="14226" y="49734"/>
                    <a:pt x="23754" y="54662"/>
                    <a:pt x="35452" y="54662"/>
                  </a:cubicBezTo>
                  <a:cubicBezTo>
                    <a:pt x="45221" y="54662"/>
                    <a:pt x="52216" y="47570"/>
                    <a:pt x="56558" y="41080"/>
                  </a:cubicBezTo>
                  <a:cubicBezTo>
                    <a:pt x="65242" y="28218"/>
                    <a:pt x="66568" y="12592"/>
                    <a:pt x="66568" y="10429"/>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21" name="Freeform: Shape 420">
              <a:extLst>
                <a:ext uri="{FF2B5EF4-FFF2-40B4-BE49-F238E27FC236}">
                  <a16:creationId xmlns:a16="http://schemas.microsoft.com/office/drawing/2014/main" id="{6E9ADA3D-4ACE-4790-B497-3CB408628433}"/>
                </a:ext>
              </a:extLst>
            </p:cNvPr>
            <p:cNvSpPr/>
            <p:nvPr>
              <p:custDataLst>
                <p:tags r:id="rId52"/>
              </p:custDataLst>
            </p:nvPr>
          </p:nvSpPr>
          <p:spPr>
            <a:xfrm>
              <a:off x="8378458" y="4641517"/>
              <a:ext cx="28221" cy="71879"/>
            </a:xfrm>
            <a:custGeom>
              <a:avLst/>
              <a:gdLst>
                <a:gd name="connsiteX0" fmla="*/ 28462 w 28221"/>
                <a:gd name="connsiteY0" fmla="*/ 25330 h 71879"/>
                <a:gd name="connsiteX1" fmla="*/ 13024 w 28221"/>
                <a:gd name="connsiteY1" fmla="*/ 88 h 71879"/>
                <a:gd name="connsiteX2" fmla="*/ 240 w 28221"/>
                <a:gd name="connsiteY2" fmla="*/ 12829 h 71879"/>
                <a:gd name="connsiteX3" fmla="*/ 13024 w 28221"/>
                <a:gd name="connsiteY3" fmla="*/ 25570 h 71879"/>
                <a:gd name="connsiteX4" fmla="*/ 21467 w 28221"/>
                <a:gd name="connsiteY4" fmla="*/ 22445 h 71879"/>
                <a:gd name="connsiteX5" fmla="*/ 22673 w 28221"/>
                <a:gd name="connsiteY5" fmla="*/ 21724 h 71879"/>
                <a:gd name="connsiteX6" fmla="*/ 23155 w 28221"/>
                <a:gd name="connsiteY6" fmla="*/ 25330 h 71879"/>
                <a:gd name="connsiteX7" fmla="*/ 6753 w 28221"/>
                <a:gd name="connsiteY7" fmla="*/ 65477 h 71879"/>
                <a:gd name="connsiteX8" fmla="*/ 4100 w 28221"/>
                <a:gd name="connsiteY8" fmla="*/ 69323 h 71879"/>
                <a:gd name="connsiteX9" fmla="*/ 6512 w 28221"/>
                <a:gd name="connsiteY9" fmla="*/ 71967 h 71879"/>
                <a:gd name="connsiteX10" fmla="*/ 28462 w 28221"/>
                <a:gd name="connsiteY10" fmla="*/ 25330 h 7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21" h="71879">
                  <a:moveTo>
                    <a:pt x="28462" y="25330"/>
                  </a:moveTo>
                  <a:cubicBezTo>
                    <a:pt x="28462" y="9464"/>
                    <a:pt x="22432" y="88"/>
                    <a:pt x="13024" y="88"/>
                  </a:cubicBezTo>
                  <a:cubicBezTo>
                    <a:pt x="5065" y="88"/>
                    <a:pt x="240" y="6098"/>
                    <a:pt x="240" y="12829"/>
                  </a:cubicBezTo>
                  <a:cubicBezTo>
                    <a:pt x="240" y="19320"/>
                    <a:pt x="5065" y="25570"/>
                    <a:pt x="13024" y="25570"/>
                  </a:cubicBezTo>
                  <a:cubicBezTo>
                    <a:pt x="15919" y="25570"/>
                    <a:pt x="19055" y="24609"/>
                    <a:pt x="21467" y="22445"/>
                  </a:cubicBezTo>
                  <a:cubicBezTo>
                    <a:pt x="22190" y="21964"/>
                    <a:pt x="22432" y="21724"/>
                    <a:pt x="22673" y="21724"/>
                  </a:cubicBezTo>
                  <a:cubicBezTo>
                    <a:pt x="22914" y="21724"/>
                    <a:pt x="23155" y="21964"/>
                    <a:pt x="23155" y="25330"/>
                  </a:cubicBezTo>
                  <a:cubicBezTo>
                    <a:pt x="23155" y="43119"/>
                    <a:pt x="14713" y="57543"/>
                    <a:pt x="6753" y="65477"/>
                  </a:cubicBezTo>
                  <a:cubicBezTo>
                    <a:pt x="4100" y="68121"/>
                    <a:pt x="4100" y="68602"/>
                    <a:pt x="4100" y="69323"/>
                  </a:cubicBezTo>
                  <a:cubicBezTo>
                    <a:pt x="4100" y="71006"/>
                    <a:pt x="5306" y="71967"/>
                    <a:pt x="6512" y="71967"/>
                  </a:cubicBezTo>
                  <a:cubicBezTo>
                    <a:pt x="9165" y="71967"/>
                    <a:pt x="28462" y="53457"/>
                    <a:pt x="28462" y="25330"/>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26" name="Freeform: Shape 425">
              <a:extLst>
                <a:ext uri="{FF2B5EF4-FFF2-40B4-BE49-F238E27FC236}">
                  <a16:creationId xmlns:a16="http://schemas.microsoft.com/office/drawing/2014/main" id="{1A6DDEC3-F563-4F12-8B54-92682637DF16}"/>
                </a:ext>
              </a:extLst>
            </p:cNvPr>
            <p:cNvSpPr/>
            <p:nvPr>
              <p:custDataLst>
                <p:tags r:id="rId53"/>
              </p:custDataLst>
            </p:nvPr>
          </p:nvSpPr>
          <p:spPr>
            <a:xfrm>
              <a:off x="8485662" y="4641517"/>
              <a:ext cx="25568" cy="25482"/>
            </a:xfrm>
            <a:custGeom>
              <a:avLst/>
              <a:gdLst>
                <a:gd name="connsiteX0" fmla="*/ 25813 w 25568"/>
                <a:gd name="connsiteY0" fmla="*/ 12829 h 25482"/>
                <a:gd name="connsiteX1" fmla="*/ 13029 w 25568"/>
                <a:gd name="connsiteY1" fmla="*/ 88 h 25482"/>
                <a:gd name="connsiteX2" fmla="*/ 245 w 25568"/>
                <a:gd name="connsiteY2" fmla="*/ 12829 h 25482"/>
                <a:gd name="connsiteX3" fmla="*/ 13029 w 25568"/>
                <a:gd name="connsiteY3" fmla="*/ 25570 h 25482"/>
                <a:gd name="connsiteX4" fmla="*/ 25813 w 25568"/>
                <a:gd name="connsiteY4" fmla="*/ 12829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8" h="25482">
                  <a:moveTo>
                    <a:pt x="25813" y="12829"/>
                  </a:moveTo>
                  <a:cubicBezTo>
                    <a:pt x="25813" y="5858"/>
                    <a:pt x="20024" y="88"/>
                    <a:pt x="13029" y="88"/>
                  </a:cubicBezTo>
                  <a:cubicBezTo>
                    <a:pt x="6034" y="88"/>
                    <a:pt x="245" y="5858"/>
                    <a:pt x="245" y="12829"/>
                  </a:cubicBezTo>
                  <a:cubicBezTo>
                    <a:pt x="245" y="19801"/>
                    <a:pt x="6034" y="25570"/>
                    <a:pt x="13029" y="25570"/>
                  </a:cubicBezTo>
                  <a:cubicBezTo>
                    <a:pt x="20024" y="25570"/>
                    <a:pt x="25813" y="19801"/>
                    <a:pt x="25813" y="12829"/>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44" name="Freeform: Shape 443">
              <a:extLst>
                <a:ext uri="{FF2B5EF4-FFF2-40B4-BE49-F238E27FC236}">
                  <a16:creationId xmlns:a16="http://schemas.microsoft.com/office/drawing/2014/main" id="{28ED5A4D-E166-4CFF-9526-20089C6E0E17}"/>
                </a:ext>
              </a:extLst>
            </p:cNvPr>
            <p:cNvSpPr/>
            <p:nvPr>
              <p:custDataLst>
                <p:tags r:id="rId54"/>
              </p:custDataLst>
            </p:nvPr>
          </p:nvSpPr>
          <p:spPr>
            <a:xfrm>
              <a:off x="8592866" y="4641517"/>
              <a:ext cx="25568" cy="25482"/>
            </a:xfrm>
            <a:custGeom>
              <a:avLst/>
              <a:gdLst>
                <a:gd name="connsiteX0" fmla="*/ 25817 w 25568"/>
                <a:gd name="connsiteY0" fmla="*/ 12829 h 25482"/>
                <a:gd name="connsiteX1" fmla="*/ 13033 w 25568"/>
                <a:gd name="connsiteY1" fmla="*/ 88 h 25482"/>
                <a:gd name="connsiteX2" fmla="*/ 249 w 25568"/>
                <a:gd name="connsiteY2" fmla="*/ 12829 h 25482"/>
                <a:gd name="connsiteX3" fmla="*/ 13033 w 25568"/>
                <a:gd name="connsiteY3" fmla="*/ 25570 h 25482"/>
                <a:gd name="connsiteX4" fmla="*/ 25817 w 25568"/>
                <a:gd name="connsiteY4" fmla="*/ 12829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8" h="25482">
                  <a:moveTo>
                    <a:pt x="25817" y="12829"/>
                  </a:moveTo>
                  <a:cubicBezTo>
                    <a:pt x="25817" y="5858"/>
                    <a:pt x="20028" y="88"/>
                    <a:pt x="13033" y="88"/>
                  </a:cubicBezTo>
                  <a:cubicBezTo>
                    <a:pt x="6038" y="88"/>
                    <a:pt x="249" y="5858"/>
                    <a:pt x="249" y="12829"/>
                  </a:cubicBezTo>
                  <a:cubicBezTo>
                    <a:pt x="249" y="19801"/>
                    <a:pt x="6038" y="25570"/>
                    <a:pt x="13033" y="25570"/>
                  </a:cubicBezTo>
                  <a:cubicBezTo>
                    <a:pt x="20028" y="25570"/>
                    <a:pt x="25817" y="19801"/>
                    <a:pt x="25817" y="12829"/>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68" name="Freeform: Shape 467">
              <a:extLst>
                <a:ext uri="{FF2B5EF4-FFF2-40B4-BE49-F238E27FC236}">
                  <a16:creationId xmlns:a16="http://schemas.microsoft.com/office/drawing/2014/main" id="{2ABBBCDB-7960-45C2-A03B-5D5188E1A8F7}"/>
                </a:ext>
              </a:extLst>
            </p:cNvPr>
            <p:cNvSpPr/>
            <p:nvPr>
              <p:custDataLst>
                <p:tags r:id="rId55"/>
              </p:custDataLst>
            </p:nvPr>
          </p:nvSpPr>
          <p:spPr>
            <a:xfrm>
              <a:off x="8700070" y="4641517"/>
              <a:ext cx="25568" cy="25482"/>
            </a:xfrm>
            <a:custGeom>
              <a:avLst/>
              <a:gdLst>
                <a:gd name="connsiteX0" fmla="*/ 25822 w 25568"/>
                <a:gd name="connsiteY0" fmla="*/ 12829 h 25482"/>
                <a:gd name="connsiteX1" fmla="*/ 13038 w 25568"/>
                <a:gd name="connsiteY1" fmla="*/ 88 h 25482"/>
                <a:gd name="connsiteX2" fmla="*/ 254 w 25568"/>
                <a:gd name="connsiteY2" fmla="*/ 12829 h 25482"/>
                <a:gd name="connsiteX3" fmla="*/ 13038 w 25568"/>
                <a:gd name="connsiteY3" fmla="*/ 25570 h 25482"/>
                <a:gd name="connsiteX4" fmla="*/ 25822 w 25568"/>
                <a:gd name="connsiteY4" fmla="*/ 12829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8" h="25482">
                  <a:moveTo>
                    <a:pt x="25822" y="12829"/>
                  </a:moveTo>
                  <a:cubicBezTo>
                    <a:pt x="25822" y="5858"/>
                    <a:pt x="20033" y="88"/>
                    <a:pt x="13038" y="88"/>
                  </a:cubicBezTo>
                  <a:cubicBezTo>
                    <a:pt x="6043" y="88"/>
                    <a:pt x="254" y="5858"/>
                    <a:pt x="254" y="12829"/>
                  </a:cubicBezTo>
                  <a:cubicBezTo>
                    <a:pt x="254" y="19801"/>
                    <a:pt x="6043" y="25570"/>
                    <a:pt x="13038" y="25570"/>
                  </a:cubicBezTo>
                  <a:cubicBezTo>
                    <a:pt x="20033" y="25570"/>
                    <a:pt x="25822" y="19801"/>
                    <a:pt x="25822" y="12829"/>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2" name="Freeform: Shape 471">
              <a:extLst>
                <a:ext uri="{FF2B5EF4-FFF2-40B4-BE49-F238E27FC236}">
                  <a16:creationId xmlns:a16="http://schemas.microsoft.com/office/drawing/2014/main" id="{4FF307D4-2B5A-4696-858E-2CA7EA6E6210}"/>
                </a:ext>
              </a:extLst>
            </p:cNvPr>
            <p:cNvSpPr/>
            <p:nvPr>
              <p:custDataLst>
                <p:tags r:id="rId56"/>
              </p:custDataLst>
            </p:nvPr>
          </p:nvSpPr>
          <p:spPr>
            <a:xfrm>
              <a:off x="8807274" y="4641517"/>
              <a:ext cx="28221" cy="71879"/>
            </a:xfrm>
            <a:custGeom>
              <a:avLst/>
              <a:gdLst>
                <a:gd name="connsiteX0" fmla="*/ 28480 w 28221"/>
                <a:gd name="connsiteY0" fmla="*/ 25330 h 71879"/>
                <a:gd name="connsiteX1" fmla="*/ 13042 w 28221"/>
                <a:gd name="connsiteY1" fmla="*/ 88 h 71879"/>
                <a:gd name="connsiteX2" fmla="*/ 258 w 28221"/>
                <a:gd name="connsiteY2" fmla="*/ 12829 h 71879"/>
                <a:gd name="connsiteX3" fmla="*/ 13042 w 28221"/>
                <a:gd name="connsiteY3" fmla="*/ 25570 h 71879"/>
                <a:gd name="connsiteX4" fmla="*/ 21485 w 28221"/>
                <a:gd name="connsiteY4" fmla="*/ 22445 h 71879"/>
                <a:gd name="connsiteX5" fmla="*/ 22691 w 28221"/>
                <a:gd name="connsiteY5" fmla="*/ 21724 h 71879"/>
                <a:gd name="connsiteX6" fmla="*/ 23173 w 28221"/>
                <a:gd name="connsiteY6" fmla="*/ 25330 h 71879"/>
                <a:gd name="connsiteX7" fmla="*/ 6771 w 28221"/>
                <a:gd name="connsiteY7" fmla="*/ 65477 h 71879"/>
                <a:gd name="connsiteX8" fmla="*/ 4117 w 28221"/>
                <a:gd name="connsiteY8" fmla="*/ 69323 h 71879"/>
                <a:gd name="connsiteX9" fmla="*/ 6529 w 28221"/>
                <a:gd name="connsiteY9" fmla="*/ 71967 h 71879"/>
                <a:gd name="connsiteX10" fmla="*/ 28480 w 28221"/>
                <a:gd name="connsiteY10" fmla="*/ 25330 h 7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21" h="71879">
                  <a:moveTo>
                    <a:pt x="28480" y="25330"/>
                  </a:moveTo>
                  <a:cubicBezTo>
                    <a:pt x="28480" y="9464"/>
                    <a:pt x="22449" y="88"/>
                    <a:pt x="13042" y="88"/>
                  </a:cubicBezTo>
                  <a:cubicBezTo>
                    <a:pt x="5082" y="88"/>
                    <a:pt x="258" y="6098"/>
                    <a:pt x="258" y="12829"/>
                  </a:cubicBezTo>
                  <a:cubicBezTo>
                    <a:pt x="258" y="19320"/>
                    <a:pt x="5082" y="25570"/>
                    <a:pt x="13042" y="25570"/>
                  </a:cubicBezTo>
                  <a:cubicBezTo>
                    <a:pt x="15937" y="25570"/>
                    <a:pt x="19072" y="24609"/>
                    <a:pt x="21485" y="22445"/>
                  </a:cubicBezTo>
                  <a:cubicBezTo>
                    <a:pt x="22208" y="21964"/>
                    <a:pt x="22449" y="21724"/>
                    <a:pt x="22691" y="21724"/>
                  </a:cubicBezTo>
                  <a:cubicBezTo>
                    <a:pt x="22932" y="21724"/>
                    <a:pt x="23173" y="21964"/>
                    <a:pt x="23173" y="25330"/>
                  </a:cubicBezTo>
                  <a:cubicBezTo>
                    <a:pt x="23173" y="43119"/>
                    <a:pt x="14731" y="57543"/>
                    <a:pt x="6771" y="65477"/>
                  </a:cubicBezTo>
                  <a:cubicBezTo>
                    <a:pt x="4117" y="68121"/>
                    <a:pt x="4117" y="68602"/>
                    <a:pt x="4117" y="69323"/>
                  </a:cubicBezTo>
                  <a:cubicBezTo>
                    <a:pt x="4117" y="71006"/>
                    <a:pt x="5323" y="71967"/>
                    <a:pt x="6529" y="71967"/>
                  </a:cubicBezTo>
                  <a:cubicBezTo>
                    <a:pt x="9183" y="71967"/>
                    <a:pt x="28480" y="53457"/>
                    <a:pt x="28480" y="25330"/>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3" name="Freeform: Shape 472">
              <a:extLst>
                <a:ext uri="{FF2B5EF4-FFF2-40B4-BE49-F238E27FC236}">
                  <a16:creationId xmlns:a16="http://schemas.microsoft.com/office/drawing/2014/main" id="{48861F9B-BA8C-404A-9169-6A1DD8C0ED06}"/>
                </a:ext>
              </a:extLst>
            </p:cNvPr>
            <p:cNvSpPr/>
            <p:nvPr>
              <p:custDataLst>
                <p:tags r:id="rId57"/>
              </p:custDataLst>
            </p:nvPr>
          </p:nvSpPr>
          <p:spPr>
            <a:xfrm>
              <a:off x="8900729" y="4560743"/>
              <a:ext cx="130736" cy="108900"/>
            </a:xfrm>
            <a:custGeom>
              <a:avLst/>
              <a:gdLst>
                <a:gd name="connsiteX0" fmla="*/ 14494 w 130736"/>
                <a:gd name="connsiteY0" fmla="*/ 92161 h 108900"/>
                <a:gd name="connsiteX1" fmla="*/ 12323 w 130736"/>
                <a:gd name="connsiteY1" fmla="*/ 102498 h 108900"/>
                <a:gd name="connsiteX2" fmla="*/ 19318 w 130736"/>
                <a:gd name="connsiteY2" fmla="*/ 108989 h 108900"/>
                <a:gd name="connsiteX3" fmla="*/ 28243 w 130736"/>
                <a:gd name="connsiteY3" fmla="*/ 102258 h 108900"/>
                <a:gd name="connsiteX4" fmla="*/ 32826 w 130736"/>
                <a:gd name="connsiteY4" fmla="*/ 84468 h 108900"/>
                <a:gd name="connsiteX5" fmla="*/ 38132 w 130736"/>
                <a:gd name="connsiteY5" fmla="*/ 62832 h 108900"/>
                <a:gd name="connsiteX6" fmla="*/ 42233 w 130736"/>
                <a:gd name="connsiteY6" fmla="*/ 46725 h 108900"/>
                <a:gd name="connsiteX7" fmla="*/ 45369 w 130736"/>
                <a:gd name="connsiteY7" fmla="*/ 34706 h 108900"/>
                <a:gd name="connsiteX8" fmla="*/ 84686 w 130736"/>
                <a:gd name="connsiteY8" fmla="*/ 5377 h 108900"/>
                <a:gd name="connsiteX9" fmla="*/ 97712 w 130736"/>
                <a:gd name="connsiteY9" fmla="*/ 22205 h 108900"/>
                <a:gd name="connsiteX10" fmla="*/ 82033 w 130736"/>
                <a:gd name="connsiteY10" fmla="*/ 78218 h 108900"/>
                <a:gd name="connsiteX11" fmla="*/ 79621 w 130736"/>
                <a:gd name="connsiteY11" fmla="*/ 89276 h 108900"/>
                <a:gd name="connsiteX12" fmla="*/ 99400 w 130736"/>
                <a:gd name="connsiteY12" fmla="*/ 108989 h 108900"/>
                <a:gd name="connsiteX13" fmla="*/ 130999 w 130736"/>
                <a:gd name="connsiteY13" fmla="*/ 71967 h 108900"/>
                <a:gd name="connsiteX14" fmla="*/ 128104 w 130736"/>
                <a:gd name="connsiteY14" fmla="*/ 69563 h 108900"/>
                <a:gd name="connsiteX15" fmla="*/ 124486 w 130736"/>
                <a:gd name="connsiteY15" fmla="*/ 73891 h 108900"/>
                <a:gd name="connsiteX16" fmla="*/ 99882 w 130736"/>
                <a:gd name="connsiteY16" fmla="*/ 103700 h 108900"/>
                <a:gd name="connsiteX17" fmla="*/ 94093 w 130736"/>
                <a:gd name="connsiteY17" fmla="*/ 95767 h 108900"/>
                <a:gd name="connsiteX18" fmla="*/ 98435 w 130736"/>
                <a:gd name="connsiteY18" fmla="*/ 78698 h 108900"/>
                <a:gd name="connsiteX19" fmla="*/ 113149 w 130736"/>
                <a:gd name="connsiteY19" fmla="*/ 25811 h 108900"/>
                <a:gd name="connsiteX20" fmla="*/ 85410 w 130736"/>
                <a:gd name="connsiteY20" fmla="*/ 88 h 108900"/>
                <a:gd name="connsiteX21" fmla="*/ 47781 w 130736"/>
                <a:gd name="connsiteY21" fmla="*/ 21003 h 108900"/>
                <a:gd name="connsiteX22" fmla="*/ 25590 w 130736"/>
                <a:gd name="connsiteY22" fmla="*/ 88 h 108900"/>
                <a:gd name="connsiteX23" fmla="*/ 7499 w 130736"/>
                <a:gd name="connsiteY23" fmla="*/ 13791 h 108900"/>
                <a:gd name="connsiteX24" fmla="*/ 262 w 130736"/>
                <a:gd name="connsiteY24" fmla="*/ 37110 h 108900"/>
                <a:gd name="connsiteX25" fmla="*/ 3157 w 130736"/>
                <a:gd name="connsiteY25" fmla="*/ 39514 h 108900"/>
                <a:gd name="connsiteX26" fmla="*/ 7258 w 130736"/>
                <a:gd name="connsiteY26" fmla="*/ 33984 h 108900"/>
                <a:gd name="connsiteX27" fmla="*/ 24866 w 130736"/>
                <a:gd name="connsiteY27" fmla="*/ 5377 h 108900"/>
                <a:gd name="connsiteX28" fmla="*/ 32343 w 130736"/>
                <a:gd name="connsiteY28" fmla="*/ 16435 h 108900"/>
                <a:gd name="connsiteX29" fmla="*/ 28484 w 130736"/>
                <a:gd name="connsiteY29" fmla="*/ 36629 h 108900"/>
                <a:gd name="connsiteX30" fmla="*/ 14494 w 130736"/>
                <a:gd name="connsiteY30" fmla="*/ 92161 h 10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36" h="108900">
                  <a:moveTo>
                    <a:pt x="14494" y="92161"/>
                  </a:moveTo>
                  <a:cubicBezTo>
                    <a:pt x="13770" y="95767"/>
                    <a:pt x="12323" y="101296"/>
                    <a:pt x="12323" y="102498"/>
                  </a:cubicBezTo>
                  <a:cubicBezTo>
                    <a:pt x="12323" y="106825"/>
                    <a:pt x="15700" y="108989"/>
                    <a:pt x="19318" y="108989"/>
                  </a:cubicBezTo>
                  <a:cubicBezTo>
                    <a:pt x="22213" y="108989"/>
                    <a:pt x="26554" y="107065"/>
                    <a:pt x="28243" y="102258"/>
                  </a:cubicBezTo>
                  <a:cubicBezTo>
                    <a:pt x="28484" y="101777"/>
                    <a:pt x="31379" y="90478"/>
                    <a:pt x="32826" y="84468"/>
                  </a:cubicBezTo>
                  <a:lnTo>
                    <a:pt x="38132" y="62832"/>
                  </a:lnTo>
                  <a:cubicBezTo>
                    <a:pt x="39580" y="57543"/>
                    <a:pt x="41027" y="52255"/>
                    <a:pt x="42233" y="46725"/>
                  </a:cubicBezTo>
                  <a:cubicBezTo>
                    <a:pt x="43198" y="42639"/>
                    <a:pt x="45128" y="35667"/>
                    <a:pt x="45369" y="34706"/>
                  </a:cubicBezTo>
                  <a:cubicBezTo>
                    <a:pt x="48987" y="27253"/>
                    <a:pt x="61771" y="5377"/>
                    <a:pt x="84686" y="5377"/>
                  </a:cubicBezTo>
                  <a:cubicBezTo>
                    <a:pt x="95541" y="5377"/>
                    <a:pt x="97712" y="14272"/>
                    <a:pt x="97712" y="22205"/>
                  </a:cubicBezTo>
                  <a:cubicBezTo>
                    <a:pt x="97712" y="37110"/>
                    <a:pt x="85892" y="67881"/>
                    <a:pt x="82033" y="78218"/>
                  </a:cubicBezTo>
                  <a:cubicBezTo>
                    <a:pt x="79862" y="83747"/>
                    <a:pt x="79621" y="86632"/>
                    <a:pt x="79621" y="89276"/>
                  </a:cubicBezTo>
                  <a:cubicBezTo>
                    <a:pt x="79621" y="100575"/>
                    <a:pt x="88063" y="108989"/>
                    <a:pt x="99400" y="108989"/>
                  </a:cubicBezTo>
                  <a:cubicBezTo>
                    <a:pt x="122074" y="108989"/>
                    <a:pt x="130999" y="73891"/>
                    <a:pt x="130999" y="71967"/>
                  </a:cubicBezTo>
                  <a:cubicBezTo>
                    <a:pt x="130999" y="69563"/>
                    <a:pt x="128828" y="69563"/>
                    <a:pt x="128104" y="69563"/>
                  </a:cubicBezTo>
                  <a:cubicBezTo>
                    <a:pt x="125692" y="69563"/>
                    <a:pt x="125692" y="70285"/>
                    <a:pt x="124486" y="73891"/>
                  </a:cubicBezTo>
                  <a:cubicBezTo>
                    <a:pt x="119662" y="90238"/>
                    <a:pt x="111702" y="103700"/>
                    <a:pt x="99882" y="103700"/>
                  </a:cubicBezTo>
                  <a:cubicBezTo>
                    <a:pt x="95782" y="103700"/>
                    <a:pt x="94093" y="101296"/>
                    <a:pt x="94093" y="95767"/>
                  </a:cubicBezTo>
                  <a:cubicBezTo>
                    <a:pt x="94093" y="89757"/>
                    <a:pt x="96264" y="83987"/>
                    <a:pt x="98435" y="78698"/>
                  </a:cubicBezTo>
                  <a:cubicBezTo>
                    <a:pt x="103018" y="65957"/>
                    <a:pt x="113149" y="39514"/>
                    <a:pt x="113149" y="25811"/>
                  </a:cubicBezTo>
                  <a:cubicBezTo>
                    <a:pt x="113149" y="9704"/>
                    <a:pt x="102777" y="88"/>
                    <a:pt x="85410" y="88"/>
                  </a:cubicBezTo>
                  <a:cubicBezTo>
                    <a:pt x="63701" y="88"/>
                    <a:pt x="51882" y="15474"/>
                    <a:pt x="47781" y="21003"/>
                  </a:cubicBezTo>
                  <a:cubicBezTo>
                    <a:pt x="46575" y="7541"/>
                    <a:pt x="36685" y="88"/>
                    <a:pt x="25590" y="88"/>
                  </a:cubicBezTo>
                  <a:cubicBezTo>
                    <a:pt x="14494" y="88"/>
                    <a:pt x="9911" y="9464"/>
                    <a:pt x="7499" y="13791"/>
                  </a:cubicBezTo>
                  <a:cubicBezTo>
                    <a:pt x="3639" y="21964"/>
                    <a:pt x="262" y="36148"/>
                    <a:pt x="262" y="37110"/>
                  </a:cubicBezTo>
                  <a:cubicBezTo>
                    <a:pt x="262" y="39514"/>
                    <a:pt x="2675" y="39514"/>
                    <a:pt x="3157" y="39514"/>
                  </a:cubicBezTo>
                  <a:cubicBezTo>
                    <a:pt x="5569" y="39514"/>
                    <a:pt x="5810" y="39273"/>
                    <a:pt x="7258" y="33984"/>
                  </a:cubicBezTo>
                  <a:cubicBezTo>
                    <a:pt x="11358" y="16916"/>
                    <a:pt x="16182" y="5377"/>
                    <a:pt x="24866" y="5377"/>
                  </a:cubicBezTo>
                  <a:cubicBezTo>
                    <a:pt x="29690" y="5377"/>
                    <a:pt x="32343" y="8502"/>
                    <a:pt x="32343" y="16435"/>
                  </a:cubicBezTo>
                  <a:cubicBezTo>
                    <a:pt x="32343" y="21484"/>
                    <a:pt x="31620" y="24128"/>
                    <a:pt x="28484" y="36629"/>
                  </a:cubicBezTo>
                  <a:lnTo>
                    <a:pt x="14494" y="92161"/>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4" name="Freeform: Shape 473">
              <a:extLst>
                <a:ext uri="{FF2B5EF4-FFF2-40B4-BE49-F238E27FC236}">
                  <a16:creationId xmlns:a16="http://schemas.microsoft.com/office/drawing/2014/main" id="{2868EA0E-B188-4C13-A084-668E1C13BCFB}"/>
                </a:ext>
              </a:extLst>
            </p:cNvPr>
            <p:cNvSpPr/>
            <p:nvPr>
              <p:custDataLst>
                <p:tags r:id="rId58"/>
              </p:custDataLst>
            </p:nvPr>
          </p:nvSpPr>
          <p:spPr>
            <a:xfrm>
              <a:off x="9056921" y="4468023"/>
              <a:ext cx="61460" cy="111737"/>
            </a:xfrm>
            <a:custGeom>
              <a:avLst/>
              <a:gdLst>
                <a:gd name="connsiteX0" fmla="*/ 38428 w 61460"/>
                <a:gd name="connsiteY0" fmla="*/ 4796 h 111737"/>
                <a:gd name="connsiteX1" fmla="*/ 33363 w 61460"/>
                <a:gd name="connsiteY1" fmla="*/ 85 h 111737"/>
                <a:gd name="connsiteX2" fmla="*/ 268 w 61460"/>
                <a:gd name="connsiteY2" fmla="*/ 10854 h 111737"/>
                <a:gd name="connsiteX3" fmla="*/ 268 w 61460"/>
                <a:gd name="connsiteY3" fmla="*/ 16912 h 111737"/>
                <a:gd name="connsiteX4" fmla="*/ 24751 w 61460"/>
                <a:gd name="connsiteY4" fmla="*/ 12201 h 111737"/>
                <a:gd name="connsiteX5" fmla="*/ 24751 w 61460"/>
                <a:gd name="connsiteY5" fmla="*/ 98023 h 111737"/>
                <a:gd name="connsiteX6" fmla="*/ 7867 w 61460"/>
                <a:gd name="connsiteY6" fmla="*/ 105764 h 111737"/>
                <a:gd name="connsiteX7" fmla="*/ 1450 w 61460"/>
                <a:gd name="connsiteY7" fmla="*/ 105764 h 111737"/>
                <a:gd name="connsiteX8" fmla="*/ 1450 w 61460"/>
                <a:gd name="connsiteY8" fmla="*/ 111822 h 111737"/>
                <a:gd name="connsiteX9" fmla="*/ 31505 w 61460"/>
                <a:gd name="connsiteY9" fmla="*/ 111149 h 111737"/>
                <a:gd name="connsiteX10" fmla="*/ 61729 w 61460"/>
                <a:gd name="connsiteY10" fmla="*/ 111822 h 111737"/>
                <a:gd name="connsiteX11" fmla="*/ 61729 w 61460"/>
                <a:gd name="connsiteY11" fmla="*/ 105764 h 111737"/>
                <a:gd name="connsiteX12" fmla="*/ 55313 w 61460"/>
                <a:gd name="connsiteY12" fmla="*/ 105764 h 111737"/>
                <a:gd name="connsiteX13" fmla="*/ 38428 w 61460"/>
                <a:gd name="connsiteY13" fmla="*/ 98023 h 111737"/>
                <a:gd name="connsiteX14" fmla="*/ 38428 w 61460"/>
                <a:gd name="connsiteY14" fmla="*/ 4796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460" h="111737">
                  <a:moveTo>
                    <a:pt x="38428" y="4796"/>
                  </a:moveTo>
                  <a:cubicBezTo>
                    <a:pt x="38428" y="253"/>
                    <a:pt x="38090" y="85"/>
                    <a:pt x="33363" y="85"/>
                  </a:cubicBezTo>
                  <a:cubicBezTo>
                    <a:pt x="22556" y="10686"/>
                    <a:pt x="7191" y="10854"/>
                    <a:pt x="268" y="10854"/>
                  </a:cubicBezTo>
                  <a:lnTo>
                    <a:pt x="268" y="16912"/>
                  </a:lnTo>
                  <a:cubicBezTo>
                    <a:pt x="4321" y="16912"/>
                    <a:pt x="15465" y="16912"/>
                    <a:pt x="24751" y="12201"/>
                  </a:cubicBezTo>
                  <a:lnTo>
                    <a:pt x="24751" y="98023"/>
                  </a:lnTo>
                  <a:cubicBezTo>
                    <a:pt x="24751" y="103576"/>
                    <a:pt x="24751" y="105764"/>
                    <a:pt x="7867" y="105764"/>
                  </a:cubicBezTo>
                  <a:lnTo>
                    <a:pt x="1450" y="105764"/>
                  </a:lnTo>
                  <a:lnTo>
                    <a:pt x="1450" y="111822"/>
                  </a:lnTo>
                  <a:cubicBezTo>
                    <a:pt x="4490" y="111653"/>
                    <a:pt x="25258" y="111149"/>
                    <a:pt x="31505" y="111149"/>
                  </a:cubicBezTo>
                  <a:cubicBezTo>
                    <a:pt x="36739" y="111149"/>
                    <a:pt x="58014" y="111653"/>
                    <a:pt x="61729" y="111822"/>
                  </a:cubicBezTo>
                  <a:lnTo>
                    <a:pt x="61729" y="105764"/>
                  </a:lnTo>
                  <a:lnTo>
                    <a:pt x="55313" y="105764"/>
                  </a:lnTo>
                  <a:cubicBezTo>
                    <a:pt x="38428" y="105764"/>
                    <a:pt x="38428" y="103576"/>
                    <a:pt x="38428" y="98023"/>
                  </a:cubicBezTo>
                  <a:lnTo>
                    <a:pt x="38428" y="4796"/>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5" name="Freeform: Shape 474">
              <a:extLst>
                <a:ext uri="{FF2B5EF4-FFF2-40B4-BE49-F238E27FC236}">
                  <a16:creationId xmlns:a16="http://schemas.microsoft.com/office/drawing/2014/main" id="{96FB7084-AE30-4012-8B82-C3D2AF20D985}"/>
                </a:ext>
              </a:extLst>
            </p:cNvPr>
            <p:cNvSpPr/>
            <p:nvPr>
              <p:custDataLst>
                <p:tags r:id="rId59"/>
              </p:custDataLst>
            </p:nvPr>
          </p:nvSpPr>
          <p:spPr>
            <a:xfrm>
              <a:off x="9046453" y="4652218"/>
              <a:ext cx="155001" cy="75893"/>
            </a:xfrm>
            <a:custGeom>
              <a:avLst/>
              <a:gdLst>
                <a:gd name="connsiteX0" fmla="*/ 65612 w 155001"/>
                <a:gd name="connsiteY0" fmla="*/ 60671 h 75893"/>
                <a:gd name="connsiteX1" fmla="*/ 63249 w 155001"/>
                <a:gd name="connsiteY1" fmla="*/ 70599 h 75893"/>
                <a:gd name="connsiteX2" fmla="*/ 68989 w 155001"/>
                <a:gd name="connsiteY2" fmla="*/ 75984 h 75893"/>
                <a:gd name="connsiteX3" fmla="*/ 75574 w 155001"/>
                <a:gd name="connsiteY3" fmla="*/ 72282 h 75893"/>
                <a:gd name="connsiteX4" fmla="*/ 78614 w 155001"/>
                <a:gd name="connsiteY4" fmla="*/ 61849 h 75893"/>
                <a:gd name="connsiteX5" fmla="*/ 82328 w 155001"/>
                <a:gd name="connsiteY5" fmla="*/ 46704 h 75893"/>
                <a:gd name="connsiteX6" fmla="*/ 85199 w 155001"/>
                <a:gd name="connsiteY6" fmla="*/ 35429 h 75893"/>
                <a:gd name="connsiteX7" fmla="*/ 90433 w 155001"/>
                <a:gd name="connsiteY7" fmla="*/ 22640 h 75893"/>
                <a:gd name="connsiteX8" fmla="*/ 117449 w 155001"/>
                <a:gd name="connsiteY8" fmla="*/ 4802 h 75893"/>
                <a:gd name="connsiteX9" fmla="*/ 127411 w 155001"/>
                <a:gd name="connsiteY9" fmla="*/ 16582 h 75893"/>
                <a:gd name="connsiteX10" fmla="*/ 117449 w 155001"/>
                <a:gd name="connsiteY10" fmla="*/ 52425 h 75893"/>
                <a:gd name="connsiteX11" fmla="*/ 114916 w 155001"/>
                <a:gd name="connsiteY11" fmla="*/ 61512 h 75893"/>
                <a:gd name="connsiteX12" fmla="*/ 130956 w 155001"/>
                <a:gd name="connsiteY12" fmla="*/ 75984 h 75893"/>
                <a:gd name="connsiteX13" fmla="*/ 155270 w 155001"/>
                <a:gd name="connsiteY13" fmla="*/ 50238 h 75893"/>
                <a:gd name="connsiteX14" fmla="*/ 152569 w 155001"/>
                <a:gd name="connsiteY14" fmla="*/ 48050 h 75893"/>
                <a:gd name="connsiteX15" fmla="*/ 149361 w 155001"/>
                <a:gd name="connsiteY15" fmla="*/ 50911 h 75893"/>
                <a:gd name="connsiteX16" fmla="*/ 131463 w 155001"/>
                <a:gd name="connsiteY16" fmla="*/ 71273 h 75893"/>
                <a:gd name="connsiteX17" fmla="*/ 127242 w 155001"/>
                <a:gd name="connsiteY17" fmla="*/ 65383 h 75893"/>
                <a:gd name="connsiteX18" fmla="*/ 131125 w 155001"/>
                <a:gd name="connsiteY18" fmla="*/ 51752 h 75893"/>
                <a:gd name="connsiteX19" fmla="*/ 140074 w 155001"/>
                <a:gd name="connsiteY19" fmla="*/ 19274 h 75893"/>
                <a:gd name="connsiteX20" fmla="*/ 133827 w 155001"/>
                <a:gd name="connsiteY20" fmla="*/ 4634 h 75893"/>
                <a:gd name="connsiteX21" fmla="*/ 118124 w 155001"/>
                <a:gd name="connsiteY21" fmla="*/ 91 h 75893"/>
                <a:gd name="connsiteX22" fmla="*/ 88238 w 155001"/>
                <a:gd name="connsiteY22" fmla="*/ 17087 h 75893"/>
                <a:gd name="connsiteX23" fmla="*/ 66288 w 155001"/>
                <a:gd name="connsiteY23" fmla="*/ 91 h 75893"/>
                <a:gd name="connsiteX24" fmla="*/ 37753 w 155001"/>
                <a:gd name="connsiteY24" fmla="*/ 15404 h 75893"/>
                <a:gd name="connsiteX25" fmla="*/ 19686 w 155001"/>
                <a:gd name="connsiteY25" fmla="*/ 91 h 75893"/>
                <a:gd name="connsiteX26" fmla="*/ 6347 w 155001"/>
                <a:gd name="connsiteY26" fmla="*/ 9178 h 75893"/>
                <a:gd name="connsiteX27" fmla="*/ 268 w 155001"/>
                <a:gd name="connsiteY27" fmla="*/ 25837 h 75893"/>
                <a:gd name="connsiteX28" fmla="*/ 3139 w 155001"/>
                <a:gd name="connsiteY28" fmla="*/ 28025 h 75893"/>
                <a:gd name="connsiteX29" fmla="*/ 6853 w 155001"/>
                <a:gd name="connsiteY29" fmla="*/ 22977 h 75893"/>
                <a:gd name="connsiteX30" fmla="*/ 19179 w 155001"/>
                <a:gd name="connsiteY30" fmla="*/ 4802 h 75893"/>
                <a:gd name="connsiteX31" fmla="*/ 24751 w 155001"/>
                <a:gd name="connsiteY31" fmla="*/ 13048 h 75893"/>
                <a:gd name="connsiteX32" fmla="*/ 22050 w 155001"/>
                <a:gd name="connsiteY32" fmla="*/ 27015 h 75893"/>
                <a:gd name="connsiteX33" fmla="*/ 18335 w 155001"/>
                <a:gd name="connsiteY33" fmla="*/ 42160 h 75893"/>
                <a:gd name="connsiteX34" fmla="*/ 12932 w 155001"/>
                <a:gd name="connsiteY34" fmla="*/ 63700 h 75893"/>
                <a:gd name="connsiteX35" fmla="*/ 11243 w 155001"/>
                <a:gd name="connsiteY35" fmla="*/ 70599 h 75893"/>
                <a:gd name="connsiteX36" fmla="*/ 16984 w 155001"/>
                <a:gd name="connsiteY36" fmla="*/ 75984 h 75893"/>
                <a:gd name="connsiteX37" fmla="*/ 23569 w 155001"/>
                <a:gd name="connsiteY37" fmla="*/ 72282 h 75893"/>
                <a:gd name="connsiteX38" fmla="*/ 26609 w 155001"/>
                <a:gd name="connsiteY38" fmla="*/ 61849 h 75893"/>
                <a:gd name="connsiteX39" fmla="*/ 30323 w 155001"/>
                <a:gd name="connsiteY39" fmla="*/ 46704 h 75893"/>
                <a:gd name="connsiteX40" fmla="*/ 33194 w 155001"/>
                <a:gd name="connsiteY40" fmla="*/ 35429 h 75893"/>
                <a:gd name="connsiteX41" fmla="*/ 40285 w 155001"/>
                <a:gd name="connsiteY41" fmla="*/ 20284 h 75893"/>
                <a:gd name="connsiteX42" fmla="*/ 65612 w 155001"/>
                <a:gd name="connsiteY42" fmla="*/ 4802 h 75893"/>
                <a:gd name="connsiteX43" fmla="*/ 75574 w 155001"/>
                <a:gd name="connsiteY43" fmla="*/ 16582 h 75893"/>
                <a:gd name="connsiteX44" fmla="*/ 72704 w 155001"/>
                <a:gd name="connsiteY44" fmla="*/ 32400 h 75893"/>
                <a:gd name="connsiteX45" fmla="*/ 65612 w 155001"/>
                <a:gd name="connsiteY45" fmla="*/ 60671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01" h="75893">
                  <a:moveTo>
                    <a:pt x="65612" y="60671"/>
                  </a:moveTo>
                  <a:cubicBezTo>
                    <a:pt x="64768" y="64037"/>
                    <a:pt x="63249" y="69758"/>
                    <a:pt x="63249" y="70599"/>
                  </a:cubicBezTo>
                  <a:cubicBezTo>
                    <a:pt x="63249" y="74302"/>
                    <a:pt x="66288" y="75984"/>
                    <a:pt x="68989" y="75984"/>
                  </a:cubicBezTo>
                  <a:cubicBezTo>
                    <a:pt x="72029" y="75984"/>
                    <a:pt x="74730" y="73797"/>
                    <a:pt x="75574" y="72282"/>
                  </a:cubicBezTo>
                  <a:cubicBezTo>
                    <a:pt x="76419" y="70768"/>
                    <a:pt x="77769" y="65383"/>
                    <a:pt x="78614" y="61849"/>
                  </a:cubicBezTo>
                  <a:cubicBezTo>
                    <a:pt x="79458" y="58652"/>
                    <a:pt x="81315" y="50911"/>
                    <a:pt x="82328" y="46704"/>
                  </a:cubicBezTo>
                  <a:cubicBezTo>
                    <a:pt x="83341" y="43002"/>
                    <a:pt x="84354" y="39300"/>
                    <a:pt x="85199" y="35429"/>
                  </a:cubicBezTo>
                  <a:cubicBezTo>
                    <a:pt x="87056" y="28193"/>
                    <a:pt x="87056" y="27857"/>
                    <a:pt x="90433" y="22640"/>
                  </a:cubicBezTo>
                  <a:cubicBezTo>
                    <a:pt x="95836" y="14394"/>
                    <a:pt x="104278" y="4802"/>
                    <a:pt x="117449" y="4802"/>
                  </a:cubicBezTo>
                  <a:cubicBezTo>
                    <a:pt x="126904" y="4802"/>
                    <a:pt x="127411" y="12543"/>
                    <a:pt x="127411" y="16582"/>
                  </a:cubicBezTo>
                  <a:cubicBezTo>
                    <a:pt x="127411" y="26679"/>
                    <a:pt x="120150" y="45358"/>
                    <a:pt x="117449" y="52425"/>
                  </a:cubicBezTo>
                  <a:cubicBezTo>
                    <a:pt x="115591" y="57137"/>
                    <a:pt x="114916" y="58652"/>
                    <a:pt x="114916" y="61512"/>
                  </a:cubicBezTo>
                  <a:cubicBezTo>
                    <a:pt x="114916" y="70431"/>
                    <a:pt x="122345" y="75984"/>
                    <a:pt x="130956" y="75984"/>
                  </a:cubicBezTo>
                  <a:cubicBezTo>
                    <a:pt x="147841" y="75984"/>
                    <a:pt x="155270" y="52762"/>
                    <a:pt x="155270" y="50238"/>
                  </a:cubicBezTo>
                  <a:cubicBezTo>
                    <a:pt x="155270" y="48050"/>
                    <a:pt x="153075" y="48050"/>
                    <a:pt x="152569" y="48050"/>
                  </a:cubicBezTo>
                  <a:cubicBezTo>
                    <a:pt x="150205" y="48050"/>
                    <a:pt x="150036" y="49060"/>
                    <a:pt x="149361" y="50911"/>
                  </a:cubicBezTo>
                  <a:cubicBezTo>
                    <a:pt x="145477" y="64373"/>
                    <a:pt x="138217" y="71273"/>
                    <a:pt x="131463" y="71273"/>
                  </a:cubicBezTo>
                  <a:cubicBezTo>
                    <a:pt x="127917" y="71273"/>
                    <a:pt x="127242" y="68917"/>
                    <a:pt x="127242" y="65383"/>
                  </a:cubicBezTo>
                  <a:cubicBezTo>
                    <a:pt x="127242" y="61512"/>
                    <a:pt x="128086" y="59325"/>
                    <a:pt x="131125" y="51752"/>
                  </a:cubicBezTo>
                  <a:cubicBezTo>
                    <a:pt x="133151" y="46536"/>
                    <a:pt x="140074" y="28698"/>
                    <a:pt x="140074" y="19274"/>
                  </a:cubicBezTo>
                  <a:cubicBezTo>
                    <a:pt x="140074" y="16582"/>
                    <a:pt x="140074" y="9514"/>
                    <a:pt x="133827" y="4634"/>
                  </a:cubicBezTo>
                  <a:cubicBezTo>
                    <a:pt x="130956" y="2447"/>
                    <a:pt x="126060" y="91"/>
                    <a:pt x="118124" y="91"/>
                  </a:cubicBezTo>
                  <a:cubicBezTo>
                    <a:pt x="102928" y="91"/>
                    <a:pt x="93641" y="10019"/>
                    <a:pt x="88238" y="17087"/>
                  </a:cubicBezTo>
                  <a:cubicBezTo>
                    <a:pt x="86887" y="2783"/>
                    <a:pt x="74899" y="91"/>
                    <a:pt x="66288" y="91"/>
                  </a:cubicBezTo>
                  <a:cubicBezTo>
                    <a:pt x="52273" y="91"/>
                    <a:pt x="42818" y="8673"/>
                    <a:pt x="37753" y="15404"/>
                  </a:cubicBezTo>
                  <a:cubicBezTo>
                    <a:pt x="36571" y="3793"/>
                    <a:pt x="26609" y="91"/>
                    <a:pt x="19686" y="91"/>
                  </a:cubicBezTo>
                  <a:cubicBezTo>
                    <a:pt x="12425" y="91"/>
                    <a:pt x="8542" y="5307"/>
                    <a:pt x="6347" y="9178"/>
                  </a:cubicBezTo>
                  <a:cubicBezTo>
                    <a:pt x="2632" y="15404"/>
                    <a:pt x="268" y="24996"/>
                    <a:pt x="268" y="25837"/>
                  </a:cubicBezTo>
                  <a:cubicBezTo>
                    <a:pt x="268" y="28025"/>
                    <a:pt x="2632" y="28025"/>
                    <a:pt x="3139" y="28025"/>
                  </a:cubicBezTo>
                  <a:cubicBezTo>
                    <a:pt x="5503" y="28025"/>
                    <a:pt x="5672" y="27520"/>
                    <a:pt x="6853" y="22977"/>
                  </a:cubicBezTo>
                  <a:cubicBezTo>
                    <a:pt x="9386" y="13048"/>
                    <a:pt x="12594" y="4802"/>
                    <a:pt x="19179" y="4802"/>
                  </a:cubicBezTo>
                  <a:cubicBezTo>
                    <a:pt x="23569" y="4802"/>
                    <a:pt x="24751" y="8505"/>
                    <a:pt x="24751" y="13048"/>
                  </a:cubicBezTo>
                  <a:cubicBezTo>
                    <a:pt x="24751" y="16245"/>
                    <a:pt x="23232" y="22472"/>
                    <a:pt x="22050" y="27015"/>
                  </a:cubicBezTo>
                  <a:cubicBezTo>
                    <a:pt x="20868" y="31559"/>
                    <a:pt x="19179" y="38458"/>
                    <a:pt x="18335" y="42160"/>
                  </a:cubicBezTo>
                  <a:lnTo>
                    <a:pt x="12932" y="63700"/>
                  </a:lnTo>
                  <a:cubicBezTo>
                    <a:pt x="12257" y="65888"/>
                    <a:pt x="11243" y="70095"/>
                    <a:pt x="11243" y="70599"/>
                  </a:cubicBezTo>
                  <a:cubicBezTo>
                    <a:pt x="11243" y="74302"/>
                    <a:pt x="14283" y="75984"/>
                    <a:pt x="16984" y="75984"/>
                  </a:cubicBezTo>
                  <a:cubicBezTo>
                    <a:pt x="20024" y="75984"/>
                    <a:pt x="22725" y="73797"/>
                    <a:pt x="23569" y="72282"/>
                  </a:cubicBezTo>
                  <a:cubicBezTo>
                    <a:pt x="24414" y="70768"/>
                    <a:pt x="25764" y="65383"/>
                    <a:pt x="26609" y="61849"/>
                  </a:cubicBezTo>
                  <a:cubicBezTo>
                    <a:pt x="27453" y="58652"/>
                    <a:pt x="29310" y="50911"/>
                    <a:pt x="30323" y="46704"/>
                  </a:cubicBezTo>
                  <a:cubicBezTo>
                    <a:pt x="31336" y="43002"/>
                    <a:pt x="32349" y="39300"/>
                    <a:pt x="33194" y="35429"/>
                  </a:cubicBezTo>
                  <a:cubicBezTo>
                    <a:pt x="35051" y="28530"/>
                    <a:pt x="35389" y="27184"/>
                    <a:pt x="40285" y="20284"/>
                  </a:cubicBezTo>
                  <a:cubicBezTo>
                    <a:pt x="45013" y="13553"/>
                    <a:pt x="52949" y="4802"/>
                    <a:pt x="65612" y="4802"/>
                  </a:cubicBezTo>
                  <a:cubicBezTo>
                    <a:pt x="75406" y="4802"/>
                    <a:pt x="75574" y="13385"/>
                    <a:pt x="75574" y="16582"/>
                  </a:cubicBezTo>
                  <a:cubicBezTo>
                    <a:pt x="75574" y="20789"/>
                    <a:pt x="75068" y="22977"/>
                    <a:pt x="72704" y="32400"/>
                  </a:cubicBezTo>
                  <a:lnTo>
                    <a:pt x="65612" y="60671"/>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6" name="Freeform: Shape 475">
              <a:extLst>
                <a:ext uri="{FF2B5EF4-FFF2-40B4-BE49-F238E27FC236}">
                  <a16:creationId xmlns:a16="http://schemas.microsoft.com/office/drawing/2014/main" id="{32B0D2F4-CB83-4EC1-84DD-8D26DF97D721}"/>
                </a:ext>
              </a:extLst>
            </p:cNvPr>
            <p:cNvSpPr/>
            <p:nvPr>
              <p:custDataLst>
                <p:tags r:id="rId60"/>
              </p:custDataLst>
            </p:nvPr>
          </p:nvSpPr>
          <p:spPr>
            <a:xfrm>
              <a:off x="9220658" y="4697341"/>
              <a:ext cx="84423" cy="54450"/>
            </a:xfrm>
            <a:custGeom>
              <a:avLst/>
              <a:gdLst>
                <a:gd name="connsiteX0" fmla="*/ 12818 w 84423"/>
                <a:gd name="connsiteY0" fmla="*/ 41440 h 54450"/>
                <a:gd name="connsiteX1" fmla="*/ 10768 w 84423"/>
                <a:gd name="connsiteY1" fmla="*/ 50335 h 54450"/>
                <a:gd name="connsiteX2" fmla="*/ 15231 w 84423"/>
                <a:gd name="connsiteY2" fmla="*/ 54542 h 54450"/>
                <a:gd name="connsiteX3" fmla="*/ 21020 w 84423"/>
                <a:gd name="connsiteY3" fmla="*/ 50575 h 54450"/>
                <a:gd name="connsiteX4" fmla="*/ 23311 w 84423"/>
                <a:gd name="connsiteY4" fmla="*/ 41200 h 54450"/>
                <a:gd name="connsiteX5" fmla="*/ 27653 w 84423"/>
                <a:gd name="connsiteY5" fmla="*/ 24252 h 54450"/>
                <a:gd name="connsiteX6" fmla="*/ 52618 w 84423"/>
                <a:gd name="connsiteY6" fmla="*/ 4178 h 54450"/>
                <a:gd name="connsiteX7" fmla="*/ 61061 w 84423"/>
                <a:gd name="connsiteY7" fmla="*/ 12833 h 54450"/>
                <a:gd name="connsiteX8" fmla="*/ 53221 w 84423"/>
                <a:gd name="connsiteY8" fmla="*/ 38916 h 54450"/>
                <a:gd name="connsiteX9" fmla="*/ 52015 w 84423"/>
                <a:gd name="connsiteY9" fmla="*/ 43964 h 54450"/>
                <a:gd name="connsiteX10" fmla="*/ 65161 w 84423"/>
                <a:gd name="connsiteY10" fmla="*/ 54542 h 54450"/>
                <a:gd name="connsiteX11" fmla="*/ 84699 w 84423"/>
                <a:gd name="connsiteY11" fmla="*/ 35911 h 54450"/>
                <a:gd name="connsiteX12" fmla="*/ 82166 w 84423"/>
                <a:gd name="connsiteY12" fmla="*/ 34228 h 54450"/>
                <a:gd name="connsiteX13" fmla="*/ 79272 w 84423"/>
                <a:gd name="connsiteY13" fmla="*/ 36993 h 54450"/>
                <a:gd name="connsiteX14" fmla="*/ 65644 w 84423"/>
                <a:gd name="connsiteY14" fmla="*/ 50455 h 54450"/>
                <a:gd name="connsiteX15" fmla="*/ 62025 w 84423"/>
                <a:gd name="connsiteY15" fmla="*/ 45887 h 54450"/>
                <a:gd name="connsiteX16" fmla="*/ 63593 w 84423"/>
                <a:gd name="connsiteY16" fmla="*/ 39517 h 54450"/>
                <a:gd name="connsiteX17" fmla="*/ 71191 w 84423"/>
                <a:gd name="connsiteY17" fmla="*/ 14395 h 54450"/>
                <a:gd name="connsiteX18" fmla="*/ 53342 w 84423"/>
                <a:gd name="connsiteY18" fmla="*/ 92 h 54450"/>
                <a:gd name="connsiteX19" fmla="*/ 30547 w 84423"/>
                <a:gd name="connsiteY19" fmla="*/ 11991 h 54450"/>
                <a:gd name="connsiteX20" fmla="*/ 15834 w 84423"/>
                <a:gd name="connsiteY20" fmla="*/ 92 h 54450"/>
                <a:gd name="connsiteX21" fmla="*/ 275 w 84423"/>
                <a:gd name="connsiteY21" fmla="*/ 18722 h 54450"/>
                <a:gd name="connsiteX22" fmla="*/ 2808 w 84423"/>
                <a:gd name="connsiteY22" fmla="*/ 20405 h 54450"/>
                <a:gd name="connsiteX23" fmla="*/ 5582 w 84423"/>
                <a:gd name="connsiteY23" fmla="*/ 18121 h 54450"/>
                <a:gd name="connsiteX24" fmla="*/ 15231 w 84423"/>
                <a:gd name="connsiteY24" fmla="*/ 4178 h 54450"/>
                <a:gd name="connsiteX25" fmla="*/ 20175 w 84423"/>
                <a:gd name="connsiteY25" fmla="*/ 10549 h 54450"/>
                <a:gd name="connsiteX26" fmla="*/ 18246 w 84423"/>
                <a:gd name="connsiteY26" fmla="*/ 19924 h 54450"/>
                <a:gd name="connsiteX27" fmla="*/ 15592 w 84423"/>
                <a:gd name="connsiteY27" fmla="*/ 30742 h 54450"/>
                <a:gd name="connsiteX28" fmla="*/ 12818 w 84423"/>
                <a:gd name="connsiteY28" fmla="*/ 41440 h 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423" h="54450">
                  <a:moveTo>
                    <a:pt x="12818" y="41440"/>
                  </a:moveTo>
                  <a:cubicBezTo>
                    <a:pt x="12095" y="44445"/>
                    <a:pt x="10768" y="49734"/>
                    <a:pt x="10768" y="50335"/>
                  </a:cubicBezTo>
                  <a:cubicBezTo>
                    <a:pt x="10768" y="52979"/>
                    <a:pt x="12939" y="54542"/>
                    <a:pt x="15231" y="54542"/>
                  </a:cubicBezTo>
                  <a:cubicBezTo>
                    <a:pt x="17040" y="54542"/>
                    <a:pt x="19693" y="53580"/>
                    <a:pt x="21020" y="50575"/>
                  </a:cubicBezTo>
                  <a:cubicBezTo>
                    <a:pt x="21140" y="49974"/>
                    <a:pt x="22587" y="44325"/>
                    <a:pt x="23311" y="41200"/>
                  </a:cubicBezTo>
                  <a:cubicBezTo>
                    <a:pt x="27412" y="24973"/>
                    <a:pt x="27412" y="24732"/>
                    <a:pt x="27653" y="24252"/>
                  </a:cubicBezTo>
                  <a:cubicBezTo>
                    <a:pt x="29221" y="21006"/>
                    <a:pt x="37904" y="4178"/>
                    <a:pt x="52618" y="4178"/>
                  </a:cubicBezTo>
                  <a:cubicBezTo>
                    <a:pt x="58528" y="4178"/>
                    <a:pt x="61061" y="7424"/>
                    <a:pt x="61061" y="12833"/>
                  </a:cubicBezTo>
                  <a:cubicBezTo>
                    <a:pt x="61061" y="19684"/>
                    <a:pt x="55995" y="32065"/>
                    <a:pt x="53221" y="38916"/>
                  </a:cubicBezTo>
                  <a:cubicBezTo>
                    <a:pt x="52618" y="40358"/>
                    <a:pt x="52015" y="41921"/>
                    <a:pt x="52015" y="43964"/>
                  </a:cubicBezTo>
                  <a:cubicBezTo>
                    <a:pt x="52015" y="50215"/>
                    <a:pt x="58045" y="54542"/>
                    <a:pt x="65161" y="54542"/>
                  </a:cubicBezTo>
                  <a:cubicBezTo>
                    <a:pt x="78066" y="54542"/>
                    <a:pt x="84699" y="38916"/>
                    <a:pt x="84699" y="35911"/>
                  </a:cubicBezTo>
                  <a:cubicBezTo>
                    <a:pt x="84699" y="34228"/>
                    <a:pt x="82649" y="34228"/>
                    <a:pt x="82166" y="34228"/>
                  </a:cubicBezTo>
                  <a:cubicBezTo>
                    <a:pt x="80116" y="34228"/>
                    <a:pt x="79996" y="34709"/>
                    <a:pt x="79272" y="36993"/>
                  </a:cubicBezTo>
                  <a:cubicBezTo>
                    <a:pt x="76980" y="44205"/>
                    <a:pt x="71433" y="50455"/>
                    <a:pt x="65644" y="50455"/>
                  </a:cubicBezTo>
                  <a:cubicBezTo>
                    <a:pt x="62870" y="50455"/>
                    <a:pt x="62025" y="48532"/>
                    <a:pt x="62025" y="45887"/>
                  </a:cubicBezTo>
                  <a:cubicBezTo>
                    <a:pt x="62025" y="43363"/>
                    <a:pt x="62508" y="42161"/>
                    <a:pt x="63593" y="39517"/>
                  </a:cubicBezTo>
                  <a:cubicBezTo>
                    <a:pt x="65644" y="34709"/>
                    <a:pt x="71191" y="21006"/>
                    <a:pt x="71191" y="14395"/>
                  </a:cubicBezTo>
                  <a:cubicBezTo>
                    <a:pt x="71191" y="5501"/>
                    <a:pt x="64799" y="92"/>
                    <a:pt x="53342" y="92"/>
                  </a:cubicBezTo>
                  <a:cubicBezTo>
                    <a:pt x="42367" y="92"/>
                    <a:pt x="34769" y="6703"/>
                    <a:pt x="30547" y="11991"/>
                  </a:cubicBezTo>
                  <a:cubicBezTo>
                    <a:pt x="29944" y="2135"/>
                    <a:pt x="20296" y="92"/>
                    <a:pt x="15834" y="92"/>
                  </a:cubicBezTo>
                  <a:cubicBezTo>
                    <a:pt x="3773" y="92"/>
                    <a:pt x="275" y="18482"/>
                    <a:pt x="275" y="18722"/>
                  </a:cubicBezTo>
                  <a:cubicBezTo>
                    <a:pt x="275" y="20405"/>
                    <a:pt x="2205" y="20405"/>
                    <a:pt x="2808" y="20405"/>
                  </a:cubicBezTo>
                  <a:cubicBezTo>
                    <a:pt x="4858" y="20405"/>
                    <a:pt x="5100" y="19684"/>
                    <a:pt x="5582" y="18121"/>
                  </a:cubicBezTo>
                  <a:cubicBezTo>
                    <a:pt x="7391" y="11150"/>
                    <a:pt x="10165" y="4178"/>
                    <a:pt x="15231" y="4178"/>
                  </a:cubicBezTo>
                  <a:cubicBezTo>
                    <a:pt x="19331" y="4178"/>
                    <a:pt x="20175" y="8025"/>
                    <a:pt x="20175" y="10549"/>
                  </a:cubicBezTo>
                  <a:cubicBezTo>
                    <a:pt x="20175" y="12232"/>
                    <a:pt x="18969" y="16799"/>
                    <a:pt x="18246" y="19924"/>
                  </a:cubicBezTo>
                  <a:cubicBezTo>
                    <a:pt x="17401" y="23170"/>
                    <a:pt x="16195" y="28098"/>
                    <a:pt x="15592" y="30742"/>
                  </a:cubicBezTo>
                  <a:lnTo>
                    <a:pt x="12818" y="41440"/>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7" name="Freeform: Shape 476">
              <a:extLst>
                <a:ext uri="{FF2B5EF4-FFF2-40B4-BE49-F238E27FC236}">
                  <a16:creationId xmlns:a16="http://schemas.microsoft.com/office/drawing/2014/main" id="{60F742DD-242E-424C-82F0-91FF1BF57950}"/>
                </a:ext>
              </a:extLst>
            </p:cNvPr>
            <p:cNvSpPr/>
            <p:nvPr>
              <p:custDataLst>
                <p:tags r:id="rId61"/>
              </p:custDataLst>
            </p:nvPr>
          </p:nvSpPr>
          <p:spPr>
            <a:xfrm>
              <a:off x="9330385" y="4707798"/>
              <a:ext cx="68986" cy="109381"/>
            </a:xfrm>
            <a:custGeom>
              <a:avLst/>
              <a:gdLst>
                <a:gd name="connsiteX0" fmla="*/ 43215 w 68986"/>
                <a:gd name="connsiteY0" fmla="*/ 38437 h 109381"/>
                <a:gd name="connsiteX1" fmla="*/ 56723 w 68986"/>
                <a:gd name="connsiteY1" fmla="*/ 38437 h 109381"/>
                <a:gd name="connsiteX2" fmla="*/ 59980 w 68986"/>
                <a:gd name="connsiteY2" fmla="*/ 37836 h 109381"/>
                <a:gd name="connsiteX3" fmla="*/ 60944 w 68986"/>
                <a:gd name="connsiteY3" fmla="*/ 35071 h 109381"/>
                <a:gd name="connsiteX4" fmla="*/ 57085 w 68986"/>
                <a:gd name="connsiteY4" fmla="*/ 33028 h 109381"/>
                <a:gd name="connsiteX5" fmla="*/ 44180 w 68986"/>
                <a:gd name="connsiteY5" fmla="*/ 33028 h 109381"/>
                <a:gd name="connsiteX6" fmla="*/ 49607 w 68986"/>
                <a:gd name="connsiteY6" fmla="*/ 7065 h 109381"/>
                <a:gd name="connsiteX7" fmla="*/ 55397 w 68986"/>
                <a:gd name="connsiteY7" fmla="*/ 4180 h 109381"/>
                <a:gd name="connsiteX8" fmla="*/ 61306 w 68986"/>
                <a:gd name="connsiteY8" fmla="*/ 5502 h 109381"/>
                <a:gd name="connsiteX9" fmla="*/ 56482 w 68986"/>
                <a:gd name="connsiteY9" fmla="*/ 12354 h 109381"/>
                <a:gd name="connsiteX10" fmla="*/ 61789 w 68986"/>
                <a:gd name="connsiteY10" fmla="*/ 17282 h 109381"/>
                <a:gd name="connsiteX11" fmla="*/ 69266 w 68986"/>
                <a:gd name="connsiteY11" fmla="*/ 9349 h 109381"/>
                <a:gd name="connsiteX12" fmla="*/ 55517 w 68986"/>
                <a:gd name="connsiteY12" fmla="*/ 93 h 109381"/>
                <a:gd name="connsiteX13" fmla="*/ 36100 w 68986"/>
                <a:gd name="connsiteY13" fmla="*/ 19806 h 109381"/>
                <a:gd name="connsiteX14" fmla="*/ 33688 w 68986"/>
                <a:gd name="connsiteY14" fmla="*/ 33028 h 109381"/>
                <a:gd name="connsiteX15" fmla="*/ 22712 w 68986"/>
                <a:gd name="connsiteY15" fmla="*/ 33028 h 109381"/>
                <a:gd name="connsiteX16" fmla="*/ 18491 w 68986"/>
                <a:gd name="connsiteY16" fmla="*/ 36394 h 109381"/>
                <a:gd name="connsiteX17" fmla="*/ 22351 w 68986"/>
                <a:gd name="connsiteY17" fmla="*/ 38437 h 109381"/>
                <a:gd name="connsiteX18" fmla="*/ 32843 w 68986"/>
                <a:gd name="connsiteY18" fmla="*/ 38437 h 109381"/>
                <a:gd name="connsiteX19" fmla="*/ 22109 w 68986"/>
                <a:gd name="connsiteY19" fmla="*/ 96373 h 109381"/>
                <a:gd name="connsiteX20" fmla="*/ 13788 w 68986"/>
                <a:gd name="connsiteY20" fmla="*/ 105388 h 109381"/>
                <a:gd name="connsiteX21" fmla="*/ 8240 w 68986"/>
                <a:gd name="connsiteY21" fmla="*/ 104186 h 109381"/>
                <a:gd name="connsiteX22" fmla="*/ 13064 w 68986"/>
                <a:gd name="connsiteY22" fmla="*/ 97214 h 109381"/>
                <a:gd name="connsiteX23" fmla="*/ 7757 w 68986"/>
                <a:gd name="connsiteY23" fmla="*/ 92286 h 109381"/>
                <a:gd name="connsiteX24" fmla="*/ 280 w 68986"/>
                <a:gd name="connsiteY24" fmla="*/ 100219 h 109381"/>
                <a:gd name="connsiteX25" fmla="*/ 13667 w 68986"/>
                <a:gd name="connsiteY25" fmla="*/ 109475 h 109381"/>
                <a:gd name="connsiteX26" fmla="*/ 28743 w 68986"/>
                <a:gd name="connsiteY26" fmla="*/ 100219 h 109381"/>
                <a:gd name="connsiteX27" fmla="*/ 36461 w 68986"/>
                <a:gd name="connsiteY27" fmla="*/ 77141 h 109381"/>
                <a:gd name="connsiteX28" fmla="*/ 43215 w 68986"/>
                <a:gd name="connsiteY28" fmla="*/ 38437 h 10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986" h="109381">
                  <a:moveTo>
                    <a:pt x="43215" y="38437"/>
                  </a:moveTo>
                  <a:lnTo>
                    <a:pt x="56723" y="38437"/>
                  </a:lnTo>
                  <a:cubicBezTo>
                    <a:pt x="59256" y="38437"/>
                    <a:pt x="59376" y="38317"/>
                    <a:pt x="59980" y="37836"/>
                  </a:cubicBezTo>
                  <a:cubicBezTo>
                    <a:pt x="60583" y="37355"/>
                    <a:pt x="60944" y="35793"/>
                    <a:pt x="60944" y="35071"/>
                  </a:cubicBezTo>
                  <a:cubicBezTo>
                    <a:pt x="60944" y="33028"/>
                    <a:pt x="59135" y="33028"/>
                    <a:pt x="57085" y="33028"/>
                  </a:cubicBezTo>
                  <a:lnTo>
                    <a:pt x="44180" y="33028"/>
                  </a:lnTo>
                  <a:cubicBezTo>
                    <a:pt x="45627" y="24133"/>
                    <a:pt x="48040" y="8868"/>
                    <a:pt x="49607" y="7065"/>
                  </a:cubicBezTo>
                  <a:cubicBezTo>
                    <a:pt x="51417" y="5142"/>
                    <a:pt x="53346" y="4180"/>
                    <a:pt x="55397" y="4180"/>
                  </a:cubicBezTo>
                  <a:cubicBezTo>
                    <a:pt x="56120" y="4180"/>
                    <a:pt x="58773" y="4180"/>
                    <a:pt x="61306" y="5502"/>
                  </a:cubicBezTo>
                  <a:cubicBezTo>
                    <a:pt x="56482" y="7546"/>
                    <a:pt x="56482" y="11873"/>
                    <a:pt x="56482" y="12354"/>
                  </a:cubicBezTo>
                  <a:cubicBezTo>
                    <a:pt x="56482" y="15359"/>
                    <a:pt x="58773" y="17282"/>
                    <a:pt x="61789" y="17282"/>
                  </a:cubicBezTo>
                  <a:cubicBezTo>
                    <a:pt x="64924" y="17282"/>
                    <a:pt x="69266" y="14637"/>
                    <a:pt x="69266" y="9349"/>
                  </a:cubicBezTo>
                  <a:cubicBezTo>
                    <a:pt x="69266" y="2377"/>
                    <a:pt x="61306" y="93"/>
                    <a:pt x="55517" y="93"/>
                  </a:cubicBezTo>
                  <a:cubicBezTo>
                    <a:pt x="40200" y="93"/>
                    <a:pt x="37185" y="14637"/>
                    <a:pt x="36100" y="19806"/>
                  </a:cubicBezTo>
                  <a:cubicBezTo>
                    <a:pt x="35014" y="24975"/>
                    <a:pt x="35738" y="21729"/>
                    <a:pt x="33688" y="33028"/>
                  </a:cubicBezTo>
                  <a:lnTo>
                    <a:pt x="22712" y="33028"/>
                  </a:lnTo>
                  <a:cubicBezTo>
                    <a:pt x="20421" y="33028"/>
                    <a:pt x="18491" y="33028"/>
                    <a:pt x="18491" y="36394"/>
                  </a:cubicBezTo>
                  <a:cubicBezTo>
                    <a:pt x="18491" y="38437"/>
                    <a:pt x="20300" y="38437"/>
                    <a:pt x="22351" y="38437"/>
                  </a:cubicBezTo>
                  <a:lnTo>
                    <a:pt x="32843" y="38437"/>
                  </a:lnTo>
                  <a:cubicBezTo>
                    <a:pt x="30552" y="50216"/>
                    <a:pt x="25486" y="83632"/>
                    <a:pt x="22109" y="96373"/>
                  </a:cubicBezTo>
                  <a:cubicBezTo>
                    <a:pt x="21386" y="99258"/>
                    <a:pt x="18491" y="105388"/>
                    <a:pt x="13788" y="105388"/>
                  </a:cubicBezTo>
                  <a:cubicBezTo>
                    <a:pt x="13064" y="105388"/>
                    <a:pt x="10411" y="105268"/>
                    <a:pt x="8240" y="104186"/>
                  </a:cubicBezTo>
                  <a:cubicBezTo>
                    <a:pt x="11496" y="102744"/>
                    <a:pt x="13064" y="99739"/>
                    <a:pt x="13064" y="97214"/>
                  </a:cubicBezTo>
                  <a:cubicBezTo>
                    <a:pt x="13064" y="94209"/>
                    <a:pt x="10773" y="92286"/>
                    <a:pt x="7757" y="92286"/>
                  </a:cubicBezTo>
                  <a:cubicBezTo>
                    <a:pt x="4622" y="92286"/>
                    <a:pt x="280" y="94931"/>
                    <a:pt x="280" y="100219"/>
                  </a:cubicBezTo>
                  <a:cubicBezTo>
                    <a:pt x="280" y="107551"/>
                    <a:pt x="8963" y="109475"/>
                    <a:pt x="13667" y="109475"/>
                  </a:cubicBezTo>
                  <a:cubicBezTo>
                    <a:pt x="20662" y="109475"/>
                    <a:pt x="25969" y="103946"/>
                    <a:pt x="28743" y="100219"/>
                  </a:cubicBezTo>
                  <a:cubicBezTo>
                    <a:pt x="33567" y="93488"/>
                    <a:pt x="36341" y="77502"/>
                    <a:pt x="36461" y="77141"/>
                  </a:cubicBezTo>
                  <a:lnTo>
                    <a:pt x="43215" y="38437"/>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79" name="Freeform: Shape 478">
              <a:extLst>
                <a:ext uri="{FF2B5EF4-FFF2-40B4-BE49-F238E27FC236}">
                  <a16:creationId xmlns:a16="http://schemas.microsoft.com/office/drawing/2014/main" id="{17F3E2A4-80E5-4A37-A4AD-305EC54BA651}"/>
                </a:ext>
              </a:extLst>
            </p:cNvPr>
            <p:cNvSpPr/>
            <p:nvPr>
              <p:custDataLst>
                <p:tags r:id="rId62"/>
              </p:custDataLst>
            </p:nvPr>
          </p:nvSpPr>
          <p:spPr>
            <a:xfrm>
              <a:off x="9435684" y="4697221"/>
              <a:ext cx="66332" cy="54570"/>
            </a:xfrm>
            <a:custGeom>
              <a:avLst/>
              <a:gdLst>
                <a:gd name="connsiteX0" fmla="*/ 66617 w 66332"/>
                <a:gd name="connsiteY0" fmla="*/ 10429 h 54570"/>
                <a:gd name="connsiteX1" fmla="*/ 59622 w 66332"/>
                <a:gd name="connsiteY1" fmla="*/ 92 h 54570"/>
                <a:gd name="connsiteX2" fmla="*/ 52627 w 66332"/>
                <a:gd name="connsiteY2" fmla="*/ 7063 h 54570"/>
                <a:gd name="connsiteX3" fmla="*/ 54919 w 66332"/>
                <a:gd name="connsiteY3" fmla="*/ 11150 h 54570"/>
                <a:gd name="connsiteX4" fmla="*/ 59622 w 66332"/>
                <a:gd name="connsiteY4" fmla="*/ 20285 h 54570"/>
                <a:gd name="connsiteX5" fmla="*/ 36104 w 66332"/>
                <a:gd name="connsiteY5" fmla="*/ 50575 h 54570"/>
                <a:gd name="connsiteX6" fmla="*/ 24405 w 66332"/>
                <a:gd name="connsiteY6" fmla="*/ 39517 h 54570"/>
                <a:gd name="connsiteX7" fmla="*/ 31280 w 66332"/>
                <a:gd name="connsiteY7" fmla="*/ 16679 h 54570"/>
                <a:gd name="connsiteX8" fmla="*/ 32848 w 66332"/>
                <a:gd name="connsiteY8" fmla="*/ 10789 h 54570"/>
                <a:gd name="connsiteX9" fmla="*/ 19702 w 66332"/>
                <a:gd name="connsiteY9" fmla="*/ 212 h 54570"/>
                <a:gd name="connsiteX10" fmla="*/ 284 w 66332"/>
                <a:gd name="connsiteY10" fmla="*/ 18843 h 54570"/>
                <a:gd name="connsiteX11" fmla="*/ 2817 w 66332"/>
                <a:gd name="connsiteY11" fmla="*/ 20525 h 54570"/>
                <a:gd name="connsiteX12" fmla="*/ 5591 w 66332"/>
                <a:gd name="connsiteY12" fmla="*/ 18121 h 54570"/>
                <a:gd name="connsiteX13" fmla="*/ 19219 w 66332"/>
                <a:gd name="connsiteY13" fmla="*/ 4299 h 54570"/>
                <a:gd name="connsiteX14" fmla="*/ 22838 w 66332"/>
                <a:gd name="connsiteY14" fmla="*/ 8866 h 54570"/>
                <a:gd name="connsiteX15" fmla="*/ 20787 w 66332"/>
                <a:gd name="connsiteY15" fmla="*/ 16078 h 54570"/>
                <a:gd name="connsiteX16" fmla="*/ 14275 w 66332"/>
                <a:gd name="connsiteY16" fmla="*/ 38075 h 54570"/>
                <a:gd name="connsiteX17" fmla="*/ 35501 w 66332"/>
                <a:gd name="connsiteY17" fmla="*/ 54662 h 54570"/>
                <a:gd name="connsiteX18" fmla="*/ 56607 w 66332"/>
                <a:gd name="connsiteY18" fmla="*/ 41080 h 54570"/>
                <a:gd name="connsiteX19" fmla="*/ 66617 w 66332"/>
                <a:gd name="connsiteY19" fmla="*/ 10429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32" h="54570">
                  <a:moveTo>
                    <a:pt x="66617" y="10429"/>
                  </a:moveTo>
                  <a:cubicBezTo>
                    <a:pt x="66617" y="2496"/>
                    <a:pt x="62155" y="92"/>
                    <a:pt x="59622" y="92"/>
                  </a:cubicBezTo>
                  <a:cubicBezTo>
                    <a:pt x="56245" y="92"/>
                    <a:pt x="52627" y="3818"/>
                    <a:pt x="52627" y="7063"/>
                  </a:cubicBezTo>
                  <a:cubicBezTo>
                    <a:pt x="52627" y="9347"/>
                    <a:pt x="54195" y="10549"/>
                    <a:pt x="54919" y="11150"/>
                  </a:cubicBezTo>
                  <a:cubicBezTo>
                    <a:pt x="56245" y="12112"/>
                    <a:pt x="59622" y="14756"/>
                    <a:pt x="59622" y="20285"/>
                  </a:cubicBezTo>
                  <a:cubicBezTo>
                    <a:pt x="59622" y="26776"/>
                    <a:pt x="50456" y="50575"/>
                    <a:pt x="36104" y="50575"/>
                  </a:cubicBezTo>
                  <a:cubicBezTo>
                    <a:pt x="29833" y="50575"/>
                    <a:pt x="24405" y="48171"/>
                    <a:pt x="24405" y="39517"/>
                  </a:cubicBezTo>
                  <a:cubicBezTo>
                    <a:pt x="24405" y="33507"/>
                    <a:pt x="27662" y="25574"/>
                    <a:pt x="31280" y="16679"/>
                  </a:cubicBezTo>
                  <a:cubicBezTo>
                    <a:pt x="32004" y="14756"/>
                    <a:pt x="32848" y="12833"/>
                    <a:pt x="32848" y="10789"/>
                  </a:cubicBezTo>
                  <a:cubicBezTo>
                    <a:pt x="32848" y="4900"/>
                    <a:pt x="27179" y="212"/>
                    <a:pt x="19702" y="212"/>
                  </a:cubicBezTo>
                  <a:cubicBezTo>
                    <a:pt x="6918" y="212"/>
                    <a:pt x="284" y="15718"/>
                    <a:pt x="284" y="18843"/>
                  </a:cubicBezTo>
                  <a:cubicBezTo>
                    <a:pt x="284" y="20525"/>
                    <a:pt x="2214" y="20525"/>
                    <a:pt x="2817" y="20525"/>
                  </a:cubicBezTo>
                  <a:cubicBezTo>
                    <a:pt x="4867" y="20525"/>
                    <a:pt x="4988" y="19924"/>
                    <a:pt x="5591" y="18121"/>
                  </a:cubicBezTo>
                  <a:cubicBezTo>
                    <a:pt x="8003" y="10068"/>
                    <a:pt x="13672" y="4299"/>
                    <a:pt x="19219" y="4299"/>
                  </a:cubicBezTo>
                  <a:cubicBezTo>
                    <a:pt x="21511" y="4299"/>
                    <a:pt x="22838" y="5621"/>
                    <a:pt x="22838" y="8866"/>
                  </a:cubicBezTo>
                  <a:cubicBezTo>
                    <a:pt x="22838" y="11270"/>
                    <a:pt x="22355" y="12592"/>
                    <a:pt x="20787" y="16078"/>
                  </a:cubicBezTo>
                  <a:cubicBezTo>
                    <a:pt x="16084" y="27737"/>
                    <a:pt x="14275" y="33507"/>
                    <a:pt x="14275" y="38075"/>
                  </a:cubicBezTo>
                  <a:cubicBezTo>
                    <a:pt x="14275" y="49734"/>
                    <a:pt x="23802" y="54662"/>
                    <a:pt x="35501" y="54662"/>
                  </a:cubicBezTo>
                  <a:cubicBezTo>
                    <a:pt x="45270" y="54662"/>
                    <a:pt x="52265" y="47570"/>
                    <a:pt x="56607" y="41080"/>
                  </a:cubicBezTo>
                  <a:cubicBezTo>
                    <a:pt x="65291" y="28218"/>
                    <a:pt x="66617" y="12592"/>
                    <a:pt x="66617" y="10429"/>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0" name="Freeform: Shape 479">
              <a:extLst>
                <a:ext uri="{FF2B5EF4-FFF2-40B4-BE49-F238E27FC236}">
                  <a16:creationId xmlns:a16="http://schemas.microsoft.com/office/drawing/2014/main" id="{6062B9D3-669C-41FF-8353-9A1EF50A444D}"/>
                </a:ext>
              </a:extLst>
            </p:cNvPr>
            <p:cNvSpPr/>
            <p:nvPr>
              <p:custDataLst>
                <p:tags r:id="rId63"/>
              </p:custDataLst>
            </p:nvPr>
          </p:nvSpPr>
          <p:spPr>
            <a:xfrm>
              <a:off x="9568965" y="4486700"/>
              <a:ext cx="9648" cy="240398"/>
            </a:xfrm>
            <a:custGeom>
              <a:avLst/>
              <a:gdLst>
                <a:gd name="connsiteX0" fmla="*/ 9938 w 9648"/>
                <a:gd name="connsiteY0" fmla="*/ 8742 h 240398"/>
                <a:gd name="connsiteX1" fmla="*/ 5113 w 9648"/>
                <a:gd name="connsiteY1" fmla="*/ 88 h 240398"/>
                <a:gd name="connsiteX2" fmla="*/ 289 w 9648"/>
                <a:gd name="connsiteY2" fmla="*/ 8742 h 240398"/>
                <a:gd name="connsiteX3" fmla="*/ 289 w 9648"/>
                <a:gd name="connsiteY3" fmla="*/ 231832 h 240398"/>
                <a:gd name="connsiteX4" fmla="*/ 5113 w 9648"/>
                <a:gd name="connsiteY4" fmla="*/ 240487 h 240398"/>
                <a:gd name="connsiteX5" fmla="*/ 9938 w 9648"/>
                <a:gd name="connsiteY5" fmla="*/ 231832 h 240398"/>
                <a:gd name="connsiteX6" fmla="*/ 9938 w 9648"/>
                <a:gd name="connsiteY6" fmla="*/ 8742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 h="240398">
                  <a:moveTo>
                    <a:pt x="9938" y="8742"/>
                  </a:moveTo>
                  <a:cubicBezTo>
                    <a:pt x="9938" y="4415"/>
                    <a:pt x="9938" y="88"/>
                    <a:pt x="5113" y="88"/>
                  </a:cubicBezTo>
                  <a:cubicBezTo>
                    <a:pt x="289" y="88"/>
                    <a:pt x="289" y="4415"/>
                    <a:pt x="289" y="8742"/>
                  </a:cubicBezTo>
                  <a:lnTo>
                    <a:pt x="289" y="231832"/>
                  </a:lnTo>
                  <a:cubicBezTo>
                    <a:pt x="289" y="236159"/>
                    <a:pt x="289" y="240487"/>
                    <a:pt x="5113" y="240487"/>
                  </a:cubicBezTo>
                  <a:cubicBezTo>
                    <a:pt x="9938" y="240487"/>
                    <a:pt x="9938" y="236159"/>
                    <a:pt x="9938" y="231832"/>
                  </a:cubicBezTo>
                  <a:lnTo>
                    <a:pt x="9938" y="8742"/>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1" name="Freeform: Shape 480">
              <a:extLst>
                <a:ext uri="{FF2B5EF4-FFF2-40B4-BE49-F238E27FC236}">
                  <a16:creationId xmlns:a16="http://schemas.microsoft.com/office/drawing/2014/main" id="{9BB4A0F6-E216-42F1-A03C-350A78F130D2}"/>
                </a:ext>
              </a:extLst>
            </p:cNvPr>
            <p:cNvSpPr/>
            <p:nvPr>
              <p:custDataLst>
                <p:tags r:id="rId64"/>
              </p:custDataLst>
            </p:nvPr>
          </p:nvSpPr>
          <p:spPr>
            <a:xfrm>
              <a:off x="9635968" y="4486700"/>
              <a:ext cx="9648" cy="240398"/>
            </a:xfrm>
            <a:custGeom>
              <a:avLst/>
              <a:gdLst>
                <a:gd name="connsiteX0" fmla="*/ 9940 w 9648"/>
                <a:gd name="connsiteY0" fmla="*/ 8742 h 240398"/>
                <a:gd name="connsiteX1" fmla="*/ 5116 w 9648"/>
                <a:gd name="connsiteY1" fmla="*/ 88 h 240398"/>
                <a:gd name="connsiteX2" fmla="*/ 292 w 9648"/>
                <a:gd name="connsiteY2" fmla="*/ 8742 h 240398"/>
                <a:gd name="connsiteX3" fmla="*/ 292 w 9648"/>
                <a:gd name="connsiteY3" fmla="*/ 231832 h 240398"/>
                <a:gd name="connsiteX4" fmla="*/ 5116 w 9648"/>
                <a:gd name="connsiteY4" fmla="*/ 240487 h 240398"/>
                <a:gd name="connsiteX5" fmla="*/ 9940 w 9648"/>
                <a:gd name="connsiteY5" fmla="*/ 231832 h 240398"/>
                <a:gd name="connsiteX6" fmla="*/ 9940 w 9648"/>
                <a:gd name="connsiteY6" fmla="*/ 8742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 h="240398">
                  <a:moveTo>
                    <a:pt x="9940" y="8742"/>
                  </a:moveTo>
                  <a:cubicBezTo>
                    <a:pt x="9940" y="4415"/>
                    <a:pt x="9940" y="88"/>
                    <a:pt x="5116" y="88"/>
                  </a:cubicBezTo>
                  <a:cubicBezTo>
                    <a:pt x="292" y="88"/>
                    <a:pt x="292" y="4415"/>
                    <a:pt x="292" y="8742"/>
                  </a:cubicBezTo>
                  <a:lnTo>
                    <a:pt x="292" y="231832"/>
                  </a:lnTo>
                  <a:cubicBezTo>
                    <a:pt x="292" y="236159"/>
                    <a:pt x="292" y="240487"/>
                    <a:pt x="5116" y="240487"/>
                  </a:cubicBezTo>
                  <a:cubicBezTo>
                    <a:pt x="9940" y="240487"/>
                    <a:pt x="9940" y="236159"/>
                    <a:pt x="9940" y="231832"/>
                  </a:cubicBezTo>
                  <a:lnTo>
                    <a:pt x="9940" y="8742"/>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2" name="Freeform: Shape 481">
              <a:extLst>
                <a:ext uri="{FF2B5EF4-FFF2-40B4-BE49-F238E27FC236}">
                  <a16:creationId xmlns:a16="http://schemas.microsoft.com/office/drawing/2014/main" id="{A567F2B0-3A7F-4EF9-B15C-72A5CA2D3A5F}"/>
                </a:ext>
              </a:extLst>
            </p:cNvPr>
            <p:cNvSpPr/>
            <p:nvPr>
              <p:custDataLst>
                <p:tags r:id="rId65"/>
              </p:custDataLst>
            </p:nvPr>
          </p:nvSpPr>
          <p:spPr>
            <a:xfrm>
              <a:off x="9684905" y="4591321"/>
              <a:ext cx="74630" cy="111737"/>
            </a:xfrm>
            <a:custGeom>
              <a:avLst/>
              <a:gdLst>
                <a:gd name="connsiteX0" fmla="*/ 74925 w 74630"/>
                <a:gd name="connsiteY0" fmla="*/ 81200 h 111737"/>
                <a:gd name="connsiteX1" fmla="*/ 69184 w 74630"/>
                <a:gd name="connsiteY1" fmla="*/ 81200 h 111737"/>
                <a:gd name="connsiteX2" fmla="*/ 64794 w 74630"/>
                <a:gd name="connsiteY2" fmla="*/ 96513 h 111737"/>
                <a:gd name="connsiteX3" fmla="*/ 48078 w 74630"/>
                <a:gd name="connsiteY3" fmla="*/ 97523 h 111737"/>
                <a:gd name="connsiteX4" fmla="*/ 17011 w 74630"/>
                <a:gd name="connsiteY4" fmla="*/ 97523 h 111737"/>
                <a:gd name="connsiteX5" fmla="*/ 50780 w 74630"/>
                <a:gd name="connsiteY5" fmla="*/ 69252 h 111737"/>
                <a:gd name="connsiteX6" fmla="*/ 74925 w 74630"/>
                <a:gd name="connsiteY6" fmla="*/ 32904 h 111737"/>
                <a:gd name="connsiteX7" fmla="*/ 35415 w 74630"/>
                <a:gd name="connsiteY7" fmla="*/ 90 h 111737"/>
                <a:gd name="connsiteX8" fmla="*/ 295 w 74630"/>
                <a:gd name="connsiteY8" fmla="*/ 30212 h 111737"/>
                <a:gd name="connsiteX9" fmla="*/ 9244 w 74630"/>
                <a:gd name="connsiteY9" fmla="*/ 39635 h 111737"/>
                <a:gd name="connsiteX10" fmla="*/ 18192 w 74630"/>
                <a:gd name="connsiteY10" fmla="*/ 30716 h 111737"/>
                <a:gd name="connsiteX11" fmla="*/ 8230 w 74630"/>
                <a:gd name="connsiteY11" fmla="*/ 21798 h 111737"/>
                <a:gd name="connsiteX12" fmla="*/ 32882 w 74630"/>
                <a:gd name="connsiteY12" fmla="*/ 6148 h 111737"/>
                <a:gd name="connsiteX13" fmla="*/ 58547 w 74630"/>
                <a:gd name="connsiteY13" fmla="*/ 32904 h 111737"/>
                <a:gd name="connsiteX14" fmla="*/ 42675 w 74630"/>
                <a:gd name="connsiteY14" fmla="*/ 65214 h 111737"/>
                <a:gd name="connsiteX15" fmla="*/ 1983 w 74630"/>
                <a:gd name="connsiteY15" fmla="*/ 105264 h 111737"/>
                <a:gd name="connsiteX16" fmla="*/ 295 w 74630"/>
                <a:gd name="connsiteY16" fmla="*/ 111827 h 111737"/>
                <a:gd name="connsiteX17" fmla="*/ 69860 w 74630"/>
                <a:gd name="connsiteY17" fmla="*/ 111827 h 111737"/>
                <a:gd name="connsiteX18" fmla="*/ 74925 w 74630"/>
                <a:gd name="connsiteY18" fmla="*/ 81200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30" h="111737">
                  <a:moveTo>
                    <a:pt x="74925" y="81200"/>
                  </a:moveTo>
                  <a:lnTo>
                    <a:pt x="69184" y="81200"/>
                  </a:lnTo>
                  <a:cubicBezTo>
                    <a:pt x="68678" y="84902"/>
                    <a:pt x="66989" y="94831"/>
                    <a:pt x="64794" y="96513"/>
                  </a:cubicBezTo>
                  <a:cubicBezTo>
                    <a:pt x="63444" y="97523"/>
                    <a:pt x="50442" y="97523"/>
                    <a:pt x="48078" y="97523"/>
                  </a:cubicBezTo>
                  <a:lnTo>
                    <a:pt x="17011" y="97523"/>
                  </a:lnTo>
                  <a:cubicBezTo>
                    <a:pt x="34740" y="81873"/>
                    <a:pt x="40649" y="77161"/>
                    <a:pt x="50780" y="69252"/>
                  </a:cubicBezTo>
                  <a:cubicBezTo>
                    <a:pt x="63275" y="59324"/>
                    <a:pt x="74925" y="48891"/>
                    <a:pt x="74925" y="32904"/>
                  </a:cubicBezTo>
                  <a:cubicBezTo>
                    <a:pt x="74925" y="12542"/>
                    <a:pt x="57027" y="90"/>
                    <a:pt x="35415" y="90"/>
                  </a:cubicBezTo>
                  <a:cubicBezTo>
                    <a:pt x="14478" y="90"/>
                    <a:pt x="295" y="14730"/>
                    <a:pt x="295" y="30212"/>
                  </a:cubicBezTo>
                  <a:cubicBezTo>
                    <a:pt x="295" y="38794"/>
                    <a:pt x="7555" y="39635"/>
                    <a:pt x="9244" y="39635"/>
                  </a:cubicBezTo>
                  <a:cubicBezTo>
                    <a:pt x="13296" y="39635"/>
                    <a:pt x="18192" y="36774"/>
                    <a:pt x="18192" y="30716"/>
                  </a:cubicBezTo>
                  <a:cubicBezTo>
                    <a:pt x="18192" y="27687"/>
                    <a:pt x="17011" y="21798"/>
                    <a:pt x="8230" y="21798"/>
                  </a:cubicBezTo>
                  <a:cubicBezTo>
                    <a:pt x="13465" y="9850"/>
                    <a:pt x="24946" y="6148"/>
                    <a:pt x="32882" y="6148"/>
                  </a:cubicBezTo>
                  <a:cubicBezTo>
                    <a:pt x="49767" y="6148"/>
                    <a:pt x="58547" y="19273"/>
                    <a:pt x="58547" y="32904"/>
                  </a:cubicBezTo>
                  <a:cubicBezTo>
                    <a:pt x="58547" y="47544"/>
                    <a:pt x="48078" y="59156"/>
                    <a:pt x="42675" y="65214"/>
                  </a:cubicBezTo>
                  <a:lnTo>
                    <a:pt x="1983" y="105264"/>
                  </a:lnTo>
                  <a:cubicBezTo>
                    <a:pt x="295" y="106779"/>
                    <a:pt x="295" y="107115"/>
                    <a:pt x="295" y="111827"/>
                  </a:cubicBezTo>
                  <a:lnTo>
                    <a:pt x="69860" y="111827"/>
                  </a:lnTo>
                  <a:lnTo>
                    <a:pt x="74925" y="81200"/>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3" name="Freeform: Shape 482">
              <a:extLst>
                <a:ext uri="{FF2B5EF4-FFF2-40B4-BE49-F238E27FC236}">
                  <a16:creationId xmlns:a16="http://schemas.microsoft.com/office/drawing/2014/main" id="{470CB4B3-03BD-48E8-9AE4-3F4DC3B8286F}"/>
                </a:ext>
              </a:extLst>
            </p:cNvPr>
            <p:cNvSpPr/>
            <p:nvPr>
              <p:custDataLst>
                <p:tags r:id="rId66"/>
              </p:custDataLst>
            </p:nvPr>
          </p:nvSpPr>
          <p:spPr>
            <a:xfrm>
              <a:off x="8733545" y="4960043"/>
              <a:ext cx="25568" cy="25482"/>
            </a:xfrm>
            <a:custGeom>
              <a:avLst/>
              <a:gdLst>
                <a:gd name="connsiteX0" fmla="*/ 25823 w 25568"/>
                <a:gd name="connsiteY0" fmla="*/ 12842 h 25482"/>
                <a:gd name="connsiteX1" fmla="*/ 13039 w 25568"/>
                <a:gd name="connsiteY1" fmla="*/ 101 h 25482"/>
                <a:gd name="connsiteX2" fmla="*/ 255 w 25568"/>
                <a:gd name="connsiteY2" fmla="*/ 12842 h 25482"/>
                <a:gd name="connsiteX3" fmla="*/ 13039 w 25568"/>
                <a:gd name="connsiteY3" fmla="*/ 25584 h 25482"/>
                <a:gd name="connsiteX4" fmla="*/ 25823 w 25568"/>
                <a:gd name="connsiteY4" fmla="*/ 12842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8" h="25482">
                  <a:moveTo>
                    <a:pt x="25823" y="12842"/>
                  </a:moveTo>
                  <a:cubicBezTo>
                    <a:pt x="25823" y="5871"/>
                    <a:pt x="20034" y="101"/>
                    <a:pt x="13039" y="101"/>
                  </a:cubicBezTo>
                  <a:cubicBezTo>
                    <a:pt x="6044" y="101"/>
                    <a:pt x="255" y="5871"/>
                    <a:pt x="255" y="12842"/>
                  </a:cubicBezTo>
                  <a:cubicBezTo>
                    <a:pt x="255" y="19814"/>
                    <a:pt x="6044" y="25584"/>
                    <a:pt x="13039" y="25584"/>
                  </a:cubicBezTo>
                  <a:cubicBezTo>
                    <a:pt x="20034" y="25584"/>
                    <a:pt x="25823" y="19814"/>
                    <a:pt x="25823" y="12842"/>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4" name="Freeform: Shape 483">
              <a:extLst>
                <a:ext uri="{FF2B5EF4-FFF2-40B4-BE49-F238E27FC236}">
                  <a16:creationId xmlns:a16="http://schemas.microsoft.com/office/drawing/2014/main" id="{F20F5B0B-25B2-421E-B5C5-0C1701466552}"/>
                </a:ext>
              </a:extLst>
            </p:cNvPr>
            <p:cNvSpPr/>
            <p:nvPr>
              <p:custDataLst>
                <p:tags r:id="rId67"/>
              </p:custDataLst>
            </p:nvPr>
          </p:nvSpPr>
          <p:spPr>
            <a:xfrm>
              <a:off x="8733545" y="5056202"/>
              <a:ext cx="25568" cy="25482"/>
            </a:xfrm>
            <a:custGeom>
              <a:avLst/>
              <a:gdLst>
                <a:gd name="connsiteX0" fmla="*/ 25823 w 25568"/>
                <a:gd name="connsiteY0" fmla="*/ 12846 h 25482"/>
                <a:gd name="connsiteX1" fmla="*/ 13039 w 25568"/>
                <a:gd name="connsiteY1" fmla="*/ 105 h 25482"/>
                <a:gd name="connsiteX2" fmla="*/ 255 w 25568"/>
                <a:gd name="connsiteY2" fmla="*/ 12846 h 25482"/>
                <a:gd name="connsiteX3" fmla="*/ 13039 w 25568"/>
                <a:gd name="connsiteY3" fmla="*/ 25588 h 25482"/>
                <a:gd name="connsiteX4" fmla="*/ 25823 w 25568"/>
                <a:gd name="connsiteY4" fmla="*/ 12846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8" h="25482">
                  <a:moveTo>
                    <a:pt x="25823" y="12846"/>
                  </a:moveTo>
                  <a:cubicBezTo>
                    <a:pt x="25823" y="5875"/>
                    <a:pt x="20034" y="105"/>
                    <a:pt x="13039" y="105"/>
                  </a:cubicBezTo>
                  <a:cubicBezTo>
                    <a:pt x="6044" y="105"/>
                    <a:pt x="255" y="5875"/>
                    <a:pt x="255" y="12846"/>
                  </a:cubicBezTo>
                  <a:cubicBezTo>
                    <a:pt x="255" y="19818"/>
                    <a:pt x="6044" y="25588"/>
                    <a:pt x="13039" y="25588"/>
                  </a:cubicBezTo>
                  <a:cubicBezTo>
                    <a:pt x="20034" y="25588"/>
                    <a:pt x="25823" y="19818"/>
                    <a:pt x="25823" y="12846"/>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5" name="Freeform: Shape 484">
              <a:extLst>
                <a:ext uri="{FF2B5EF4-FFF2-40B4-BE49-F238E27FC236}">
                  <a16:creationId xmlns:a16="http://schemas.microsoft.com/office/drawing/2014/main" id="{DB3A8DEE-C366-4BB1-9E53-A1DA82F4D61C}"/>
                </a:ext>
              </a:extLst>
            </p:cNvPr>
            <p:cNvSpPr/>
            <p:nvPr>
              <p:custDataLst>
                <p:tags r:id="rId68"/>
              </p:custDataLst>
            </p:nvPr>
          </p:nvSpPr>
          <p:spPr>
            <a:xfrm>
              <a:off x="8733545" y="5152362"/>
              <a:ext cx="25568" cy="25482"/>
            </a:xfrm>
            <a:custGeom>
              <a:avLst/>
              <a:gdLst>
                <a:gd name="connsiteX0" fmla="*/ 25823 w 25568"/>
                <a:gd name="connsiteY0" fmla="*/ 12850 h 25482"/>
                <a:gd name="connsiteX1" fmla="*/ 13039 w 25568"/>
                <a:gd name="connsiteY1" fmla="*/ 109 h 25482"/>
                <a:gd name="connsiteX2" fmla="*/ 255 w 25568"/>
                <a:gd name="connsiteY2" fmla="*/ 12850 h 25482"/>
                <a:gd name="connsiteX3" fmla="*/ 13039 w 25568"/>
                <a:gd name="connsiteY3" fmla="*/ 25592 h 25482"/>
                <a:gd name="connsiteX4" fmla="*/ 25823 w 25568"/>
                <a:gd name="connsiteY4" fmla="*/ 12850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8" h="25482">
                  <a:moveTo>
                    <a:pt x="25823" y="12850"/>
                  </a:moveTo>
                  <a:cubicBezTo>
                    <a:pt x="25823" y="5879"/>
                    <a:pt x="20034" y="109"/>
                    <a:pt x="13039" y="109"/>
                  </a:cubicBezTo>
                  <a:cubicBezTo>
                    <a:pt x="6044" y="109"/>
                    <a:pt x="255" y="5879"/>
                    <a:pt x="255" y="12850"/>
                  </a:cubicBezTo>
                  <a:cubicBezTo>
                    <a:pt x="255" y="19822"/>
                    <a:pt x="6044" y="25592"/>
                    <a:pt x="13039" y="25592"/>
                  </a:cubicBezTo>
                  <a:cubicBezTo>
                    <a:pt x="20034" y="25592"/>
                    <a:pt x="25823" y="19822"/>
                    <a:pt x="25823" y="12850"/>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6" name="Freeform: Shape 485">
              <a:extLst>
                <a:ext uri="{FF2B5EF4-FFF2-40B4-BE49-F238E27FC236}">
                  <a16:creationId xmlns:a16="http://schemas.microsoft.com/office/drawing/2014/main" id="{90973D6D-D3B5-4B47-9008-E9CC421E1CCB}"/>
                </a:ext>
              </a:extLst>
            </p:cNvPr>
            <p:cNvSpPr/>
            <p:nvPr>
              <p:custDataLst>
                <p:tags r:id="rId69"/>
              </p:custDataLst>
            </p:nvPr>
          </p:nvSpPr>
          <p:spPr>
            <a:xfrm>
              <a:off x="7738830" y="5286023"/>
              <a:ext cx="9648" cy="240398"/>
            </a:xfrm>
            <a:custGeom>
              <a:avLst/>
              <a:gdLst>
                <a:gd name="connsiteX0" fmla="*/ 9862 w 9648"/>
                <a:gd name="connsiteY0" fmla="*/ 8776 h 240398"/>
                <a:gd name="connsiteX1" fmla="*/ 5038 w 9648"/>
                <a:gd name="connsiteY1" fmla="*/ 121 h 240398"/>
                <a:gd name="connsiteX2" fmla="*/ 214 w 9648"/>
                <a:gd name="connsiteY2" fmla="*/ 8776 h 240398"/>
                <a:gd name="connsiteX3" fmla="*/ 214 w 9648"/>
                <a:gd name="connsiteY3" fmla="*/ 231865 h 240398"/>
                <a:gd name="connsiteX4" fmla="*/ 5038 w 9648"/>
                <a:gd name="connsiteY4" fmla="*/ 240520 h 240398"/>
                <a:gd name="connsiteX5" fmla="*/ 9862 w 9648"/>
                <a:gd name="connsiteY5" fmla="*/ 231865 h 240398"/>
                <a:gd name="connsiteX6" fmla="*/ 9862 w 9648"/>
                <a:gd name="connsiteY6" fmla="*/ 8776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 h="240398">
                  <a:moveTo>
                    <a:pt x="9862" y="8776"/>
                  </a:moveTo>
                  <a:cubicBezTo>
                    <a:pt x="9862" y="4448"/>
                    <a:pt x="9862" y="121"/>
                    <a:pt x="5038" y="121"/>
                  </a:cubicBezTo>
                  <a:cubicBezTo>
                    <a:pt x="214" y="121"/>
                    <a:pt x="214" y="4448"/>
                    <a:pt x="214" y="8776"/>
                  </a:cubicBezTo>
                  <a:lnTo>
                    <a:pt x="214" y="231865"/>
                  </a:lnTo>
                  <a:cubicBezTo>
                    <a:pt x="214" y="236193"/>
                    <a:pt x="214" y="240520"/>
                    <a:pt x="5038" y="240520"/>
                  </a:cubicBezTo>
                  <a:cubicBezTo>
                    <a:pt x="9862" y="240520"/>
                    <a:pt x="9862" y="236193"/>
                    <a:pt x="9862" y="231865"/>
                  </a:cubicBezTo>
                  <a:lnTo>
                    <a:pt x="9862" y="8776"/>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7" name="Freeform: Shape 486">
              <a:extLst>
                <a:ext uri="{FF2B5EF4-FFF2-40B4-BE49-F238E27FC236}">
                  <a16:creationId xmlns:a16="http://schemas.microsoft.com/office/drawing/2014/main" id="{2928DB63-EC12-48B6-844F-F8832C5F98BC}"/>
                </a:ext>
              </a:extLst>
            </p:cNvPr>
            <p:cNvSpPr/>
            <p:nvPr>
              <p:custDataLst>
                <p:tags r:id="rId70"/>
              </p:custDataLst>
            </p:nvPr>
          </p:nvSpPr>
          <p:spPr>
            <a:xfrm>
              <a:off x="7805833" y="5286023"/>
              <a:ext cx="9648" cy="240398"/>
            </a:xfrm>
            <a:custGeom>
              <a:avLst/>
              <a:gdLst>
                <a:gd name="connsiteX0" fmla="*/ 9865 w 9648"/>
                <a:gd name="connsiteY0" fmla="*/ 8776 h 240398"/>
                <a:gd name="connsiteX1" fmla="*/ 5041 w 9648"/>
                <a:gd name="connsiteY1" fmla="*/ 121 h 240398"/>
                <a:gd name="connsiteX2" fmla="*/ 216 w 9648"/>
                <a:gd name="connsiteY2" fmla="*/ 8776 h 240398"/>
                <a:gd name="connsiteX3" fmla="*/ 216 w 9648"/>
                <a:gd name="connsiteY3" fmla="*/ 231865 h 240398"/>
                <a:gd name="connsiteX4" fmla="*/ 5041 w 9648"/>
                <a:gd name="connsiteY4" fmla="*/ 240520 h 240398"/>
                <a:gd name="connsiteX5" fmla="*/ 9865 w 9648"/>
                <a:gd name="connsiteY5" fmla="*/ 231865 h 240398"/>
                <a:gd name="connsiteX6" fmla="*/ 9865 w 9648"/>
                <a:gd name="connsiteY6" fmla="*/ 8776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 h="240398">
                  <a:moveTo>
                    <a:pt x="9865" y="8776"/>
                  </a:moveTo>
                  <a:cubicBezTo>
                    <a:pt x="9865" y="4448"/>
                    <a:pt x="9865" y="121"/>
                    <a:pt x="5041" y="121"/>
                  </a:cubicBezTo>
                  <a:cubicBezTo>
                    <a:pt x="216" y="121"/>
                    <a:pt x="216" y="4448"/>
                    <a:pt x="216" y="8776"/>
                  </a:cubicBezTo>
                  <a:lnTo>
                    <a:pt x="216" y="231865"/>
                  </a:lnTo>
                  <a:cubicBezTo>
                    <a:pt x="216" y="236193"/>
                    <a:pt x="216" y="240520"/>
                    <a:pt x="5041" y="240520"/>
                  </a:cubicBezTo>
                  <a:cubicBezTo>
                    <a:pt x="9865" y="240520"/>
                    <a:pt x="9865" y="236193"/>
                    <a:pt x="9865" y="231865"/>
                  </a:cubicBezTo>
                  <a:lnTo>
                    <a:pt x="9865" y="8776"/>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8" name="Freeform: Shape 487">
              <a:extLst>
                <a:ext uri="{FF2B5EF4-FFF2-40B4-BE49-F238E27FC236}">
                  <a16:creationId xmlns:a16="http://schemas.microsoft.com/office/drawing/2014/main" id="{4B5B4B79-0D25-4589-9250-3BF40314F5EB}"/>
                </a:ext>
              </a:extLst>
            </p:cNvPr>
            <p:cNvSpPr/>
            <p:nvPr>
              <p:custDataLst>
                <p:tags r:id="rId71"/>
              </p:custDataLst>
            </p:nvPr>
          </p:nvSpPr>
          <p:spPr>
            <a:xfrm>
              <a:off x="7851128" y="5360066"/>
              <a:ext cx="130736" cy="108900"/>
            </a:xfrm>
            <a:custGeom>
              <a:avLst/>
              <a:gdLst>
                <a:gd name="connsiteX0" fmla="*/ 14450 w 130736"/>
                <a:gd name="connsiteY0" fmla="*/ 92194 h 108900"/>
                <a:gd name="connsiteX1" fmla="*/ 12280 w 130736"/>
                <a:gd name="connsiteY1" fmla="*/ 102531 h 108900"/>
                <a:gd name="connsiteX2" fmla="*/ 19275 w 130736"/>
                <a:gd name="connsiteY2" fmla="*/ 109022 h 108900"/>
                <a:gd name="connsiteX3" fmla="*/ 28200 w 130736"/>
                <a:gd name="connsiteY3" fmla="*/ 102291 h 108900"/>
                <a:gd name="connsiteX4" fmla="*/ 32783 w 130736"/>
                <a:gd name="connsiteY4" fmla="*/ 84501 h 108900"/>
                <a:gd name="connsiteX5" fmla="*/ 38089 w 130736"/>
                <a:gd name="connsiteY5" fmla="*/ 62865 h 108900"/>
                <a:gd name="connsiteX6" fmla="*/ 42190 w 130736"/>
                <a:gd name="connsiteY6" fmla="*/ 46759 h 108900"/>
                <a:gd name="connsiteX7" fmla="*/ 45325 w 130736"/>
                <a:gd name="connsiteY7" fmla="*/ 34739 h 108900"/>
                <a:gd name="connsiteX8" fmla="*/ 84643 w 130736"/>
                <a:gd name="connsiteY8" fmla="*/ 5410 h 108900"/>
                <a:gd name="connsiteX9" fmla="*/ 97668 w 130736"/>
                <a:gd name="connsiteY9" fmla="*/ 22238 h 108900"/>
                <a:gd name="connsiteX10" fmla="*/ 81989 w 130736"/>
                <a:gd name="connsiteY10" fmla="*/ 78251 h 108900"/>
                <a:gd name="connsiteX11" fmla="*/ 79577 w 130736"/>
                <a:gd name="connsiteY11" fmla="*/ 89309 h 108900"/>
                <a:gd name="connsiteX12" fmla="*/ 99357 w 130736"/>
                <a:gd name="connsiteY12" fmla="*/ 109022 h 108900"/>
                <a:gd name="connsiteX13" fmla="*/ 130955 w 130736"/>
                <a:gd name="connsiteY13" fmla="*/ 72000 h 108900"/>
                <a:gd name="connsiteX14" fmla="*/ 128061 w 130736"/>
                <a:gd name="connsiteY14" fmla="*/ 69596 h 108900"/>
                <a:gd name="connsiteX15" fmla="*/ 124443 w 130736"/>
                <a:gd name="connsiteY15" fmla="*/ 73924 h 108900"/>
                <a:gd name="connsiteX16" fmla="*/ 99839 w 130736"/>
                <a:gd name="connsiteY16" fmla="*/ 103733 h 108900"/>
                <a:gd name="connsiteX17" fmla="*/ 94050 w 130736"/>
                <a:gd name="connsiteY17" fmla="*/ 95800 h 108900"/>
                <a:gd name="connsiteX18" fmla="*/ 98392 w 130736"/>
                <a:gd name="connsiteY18" fmla="*/ 78732 h 108900"/>
                <a:gd name="connsiteX19" fmla="*/ 113106 w 130736"/>
                <a:gd name="connsiteY19" fmla="*/ 25844 h 108900"/>
                <a:gd name="connsiteX20" fmla="*/ 85366 w 130736"/>
                <a:gd name="connsiteY20" fmla="*/ 121 h 108900"/>
                <a:gd name="connsiteX21" fmla="*/ 47738 w 130736"/>
                <a:gd name="connsiteY21" fmla="*/ 21036 h 108900"/>
                <a:gd name="connsiteX22" fmla="*/ 25546 w 130736"/>
                <a:gd name="connsiteY22" fmla="*/ 121 h 108900"/>
                <a:gd name="connsiteX23" fmla="*/ 7455 w 130736"/>
                <a:gd name="connsiteY23" fmla="*/ 13824 h 108900"/>
                <a:gd name="connsiteX24" fmla="*/ 219 w 130736"/>
                <a:gd name="connsiteY24" fmla="*/ 37143 h 108900"/>
                <a:gd name="connsiteX25" fmla="*/ 3114 w 130736"/>
                <a:gd name="connsiteY25" fmla="*/ 39547 h 108900"/>
                <a:gd name="connsiteX26" fmla="*/ 7214 w 130736"/>
                <a:gd name="connsiteY26" fmla="*/ 34017 h 108900"/>
                <a:gd name="connsiteX27" fmla="*/ 24823 w 130736"/>
                <a:gd name="connsiteY27" fmla="*/ 5410 h 108900"/>
                <a:gd name="connsiteX28" fmla="*/ 32300 w 130736"/>
                <a:gd name="connsiteY28" fmla="*/ 16468 h 108900"/>
                <a:gd name="connsiteX29" fmla="*/ 28441 w 130736"/>
                <a:gd name="connsiteY29" fmla="*/ 36662 h 108900"/>
                <a:gd name="connsiteX30" fmla="*/ 14450 w 130736"/>
                <a:gd name="connsiteY30" fmla="*/ 92194 h 10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36" h="108900">
                  <a:moveTo>
                    <a:pt x="14450" y="92194"/>
                  </a:moveTo>
                  <a:cubicBezTo>
                    <a:pt x="13727" y="95800"/>
                    <a:pt x="12280" y="101329"/>
                    <a:pt x="12280" y="102531"/>
                  </a:cubicBezTo>
                  <a:cubicBezTo>
                    <a:pt x="12280" y="106858"/>
                    <a:pt x="15657" y="109022"/>
                    <a:pt x="19275" y="109022"/>
                  </a:cubicBezTo>
                  <a:cubicBezTo>
                    <a:pt x="22169" y="109022"/>
                    <a:pt x="26511" y="107099"/>
                    <a:pt x="28200" y="102291"/>
                  </a:cubicBezTo>
                  <a:cubicBezTo>
                    <a:pt x="28441" y="101810"/>
                    <a:pt x="31335" y="90511"/>
                    <a:pt x="32783" y="84501"/>
                  </a:cubicBezTo>
                  <a:lnTo>
                    <a:pt x="38089" y="62865"/>
                  </a:lnTo>
                  <a:cubicBezTo>
                    <a:pt x="39536" y="57577"/>
                    <a:pt x="40984" y="52288"/>
                    <a:pt x="42190" y="46759"/>
                  </a:cubicBezTo>
                  <a:cubicBezTo>
                    <a:pt x="43155" y="42672"/>
                    <a:pt x="45084" y="35700"/>
                    <a:pt x="45325" y="34739"/>
                  </a:cubicBezTo>
                  <a:cubicBezTo>
                    <a:pt x="48944" y="27286"/>
                    <a:pt x="61728" y="5410"/>
                    <a:pt x="84643" y="5410"/>
                  </a:cubicBezTo>
                  <a:cubicBezTo>
                    <a:pt x="95497" y="5410"/>
                    <a:pt x="97668" y="14305"/>
                    <a:pt x="97668" y="22238"/>
                  </a:cubicBezTo>
                  <a:cubicBezTo>
                    <a:pt x="97668" y="37143"/>
                    <a:pt x="85849" y="67914"/>
                    <a:pt x="81989" y="78251"/>
                  </a:cubicBezTo>
                  <a:cubicBezTo>
                    <a:pt x="79819" y="83780"/>
                    <a:pt x="79577" y="86665"/>
                    <a:pt x="79577" y="89309"/>
                  </a:cubicBezTo>
                  <a:cubicBezTo>
                    <a:pt x="79577" y="100608"/>
                    <a:pt x="88020" y="109022"/>
                    <a:pt x="99357" y="109022"/>
                  </a:cubicBezTo>
                  <a:cubicBezTo>
                    <a:pt x="122030" y="109022"/>
                    <a:pt x="130955" y="73924"/>
                    <a:pt x="130955" y="72000"/>
                  </a:cubicBezTo>
                  <a:cubicBezTo>
                    <a:pt x="130955" y="69596"/>
                    <a:pt x="128784" y="69596"/>
                    <a:pt x="128061" y="69596"/>
                  </a:cubicBezTo>
                  <a:cubicBezTo>
                    <a:pt x="125649" y="69596"/>
                    <a:pt x="125649" y="70318"/>
                    <a:pt x="124443" y="73924"/>
                  </a:cubicBezTo>
                  <a:cubicBezTo>
                    <a:pt x="119618" y="90271"/>
                    <a:pt x="111658" y="103733"/>
                    <a:pt x="99839" y="103733"/>
                  </a:cubicBezTo>
                  <a:cubicBezTo>
                    <a:pt x="95738" y="103733"/>
                    <a:pt x="94050" y="101329"/>
                    <a:pt x="94050" y="95800"/>
                  </a:cubicBezTo>
                  <a:cubicBezTo>
                    <a:pt x="94050" y="89790"/>
                    <a:pt x="96221" y="84020"/>
                    <a:pt x="98392" y="78732"/>
                  </a:cubicBezTo>
                  <a:cubicBezTo>
                    <a:pt x="102975" y="65990"/>
                    <a:pt x="113106" y="39547"/>
                    <a:pt x="113106" y="25844"/>
                  </a:cubicBezTo>
                  <a:cubicBezTo>
                    <a:pt x="113106" y="9737"/>
                    <a:pt x="102734" y="121"/>
                    <a:pt x="85366" y="121"/>
                  </a:cubicBezTo>
                  <a:cubicBezTo>
                    <a:pt x="63657" y="121"/>
                    <a:pt x="51838" y="15507"/>
                    <a:pt x="47738" y="21036"/>
                  </a:cubicBezTo>
                  <a:cubicBezTo>
                    <a:pt x="46531" y="7574"/>
                    <a:pt x="36642" y="121"/>
                    <a:pt x="25546" y="121"/>
                  </a:cubicBezTo>
                  <a:cubicBezTo>
                    <a:pt x="14451" y="121"/>
                    <a:pt x="9867" y="9497"/>
                    <a:pt x="7455" y="13824"/>
                  </a:cubicBezTo>
                  <a:cubicBezTo>
                    <a:pt x="3596" y="21998"/>
                    <a:pt x="219" y="36181"/>
                    <a:pt x="219" y="37143"/>
                  </a:cubicBezTo>
                  <a:cubicBezTo>
                    <a:pt x="219" y="39547"/>
                    <a:pt x="2631" y="39547"/>
                    <a:pt x="3114" y="39547"/>
                  </a:cubicBezTo>
                  <a:cubicBezTo>
                    <a:pt x="5526" y="39547"/>
                    <a:pt x="5767" y="39306"/>
                    <a:pt x="7214" y="34017"/>
                  </a:cubicBezTo>
                  <a:cubicBezTo>
                    <a:pt x="11315" y="16949"/>
                    <a:pt x="16139" y="5410"/>
                    <a:pt x="24823" y="5410"/>
                  </a:cubicBezTo>
                  <a:cubicBezTo>
                    <a:pt x="29647" y="5410"/>
                    <a:pt x="32300" y="8535"/>
                    <a:pt x="32300" y="16468"/>
                  </a:cubicBezTo>
                  <a:cubicBezTo>
                    <a:pt x="32300" y="21517"/>
                    <a:pt x="31576" y="24161"/>
                    <a:pt x="28441" y="36662"/>
                  </a:cubicBezTo>
                  <a:lnTo>
                    <a:pt x="14450" y="9219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89" name="Freeform: Shape 488">
              <a:extLst>
                <a:ext uri="{FF2B5EF4-FFF2-40B4-BE49-F238E27FC236}">
                  <a16:creationId xmlns:a16="http://schemas.microsoft.com/office/drawing/2014/main" id="{8CD07DF0-DB6C-449E-867C-8F7F05CE9C8C}"/>
                </a:ext>
              </a:extLst>
            </p:cNvPr>
            <p:cNvSpPr/>
            <p:nvPr>
              <p:custDataLst>
                <p:tags r:id="rId72"/>
              </p:custDataLst>
            </p:nvPr>
          </p:nvSpPr>
          <p:spPr>
            <a:xfrm>
              <a:off x="7996851" y="5304872"/>
              <a:ext cx="103165" cy="75893"/>
            </a:xfrm>
            <a:custGeom>
              <a:avLst/>
              <a:gdLst>
                <a:gd name="connsiteX0" fmla="*/ 12889 w 103165"/>
                <a:gd name="connsiteY0" fmla="*/ 63727 h 75893"/>
                <a:gd name="connsiteX1" fmla="*/ 11200 w 103165"/>
                <a:gd name="connsiteY1" fmla="*/ 70627 h 75893"/>
                <a:gd name="connsiteX2" fmla="*/ 16941 w 103165"/>
                <a:gd name="connsiteY2" fmla="*/ 76011 h 75893"/>
                <a:gd name="connsiteX3" fmla="*/ 23526 w 103165"/>
                <a:gd name="connsiteY3" fmla="*/ 72309 h 75893"/>
                <a:gd name="connsiteX4" fmla="*/ 26565 w 103165"/>
                <a:gd name="connsiteY4" fmla="*/ 61876 h 75893"/>
                <a:gd name="connsiteX5" fmla="*/ 30280 w 103165"/>
                <a:gd name="connsiteY5" fmla="*/ 46731 h 75893"/>
                <a:gd name="connsiteX6" fmla="*/ 33150 w 103165"/>
                <a:gd name="connsiteY6" fmla="*/ 35456 h 75893"/>
                <a:gd name="connsiteX7" fmla="*/ 40242 w 103165"/>
                <a:gd name="connsiteY7" fmla="*/ 20311 h 75893"/>
                <a:gd name="connsiteX8" fmla="*/ 65569 w 103165"/>
                <a:gd name="connsiteY8" fmla="*/ 4829 h 75893"/>
                <a:gd name="connsiteX9" fmla="*/ 75531 w 103165"/>
                <a:gd name="connsiteY9" fmla="*/ 16609 h 75893"/>
                <a:gd name="connsiteX10" fmla="*/ 65569 w 103165"/>
                <a:gd name="connsiteY10" fmla="*/ 52452 h 75893"/>
                <a:gd name="connsiteX11" fmla="*/ 63036 w 103165"/>
                <a:gd name="connsiteY11" fmla="*/ 61539 h 75893"/>
                <a:gd name="connsiteX12" fmla="*/ 79077 w 103165"/>
                <a:gd name="connsiteY12" fmla="*/ 76011 h 75893"/>
                <a:gd name="connsiteX13" fmla="*/ 103391 w 103165"/>
                <a:gd name="connsiteY13" fmla="*/ 50265 h 75893"/>
                <a:gd name="connsiteX14" fmla="*/ 100689 w 103165"/>
                <a:gd name="connsiteY14" fmla="*/ 48077 h 75893"/>
                <a:gd name="connsiteX15" fmla="*/ 97481 w 103165"/>
                <a:gd name="connsiteY15" fmla="*/ 50938 h 75893"/>
                <a:gd name="connsiteX16" fmla="*/ 79583 w 103165"/>
                <a:gd name="connsiteY16" fmla="*/ 71300 h 75893"/>
                <a:gd name="connsiteX17" fmla="*/ 75362 w 103165"/>
                <a:gd name="connsiteY17" fmla="*/ 65410 h 75893"/>
                <a:gd name="connsiteX18" fmla="*/ 79246 w 103165"/>
                <a:gd name="connsiteY18" fmla="*/ 51779 h 75893"/>
                <a:gd name="connsiteX19" fmla="*/ 88195 w 103165"/>
                <a:gd name="connsiteY19" fmla="*/ 19301 h 75893"/>
                <a:gd name="connsiteX20" fmla="*/ 66244 w 103165"/>
                <a:gd name="connsiteY20" fmla="*/ 118 h 75893"/>
                <a:gd name="connsiteX21" fmla="*/ 37709 w 103165"/>
                <a:gd name="connsiteY21" fmla="*/ 15431 h 75893"/>
                <a:gd name="connsiteX22" fmla="*/ 19643 w 103165"/>
                <a:gd name="connsiteY22" fmla="*/ 118 h 75893"/>
                <a:gd name="connsiteX23" fmla="*/ 6304 w 103165"/>
                <a:gd name="connsiteY23" fmla="*/ 9205 h 75893"/>
                <a:gd name="connsiteX24" fmla="*/ 225 w 103165"/>
                <a:gd name="connsiteY24" fmla="*/ 25864 h 75893"/>
                <a:gd name="connsiteX25" fmla="*/ 3095 w 103165"/>
                <a:gd name="connsiteY25" fmla="*/ 28052 h 75893"/>
                <a:gd name="connsiteX26" fmla="*/ 6810 w 103165"/>
                <a:gd name="connsiteY26" fmla="*/ 23004 h 75893"/>
                <a:gd name="connsiteX27" fmla="*/ 19136 w 103165"/>
                <a:gd name="connsiteY27" fmla="*/ 4829 h 75893"/>
                <a:gd name="connsiteX28" fmla="*/ 24708 w 103165"/>
                <a:gd name="connsiteY28" fmla="*/ 13075 h 75893"/>
                <a:gd name="connsiteX29" fmla="*/ 22006 w 103165"/>
                <a:gd name="connsiteY29" fmla="*/ 27042 h 75893"/>
                <a:gd name="connsiteX30" fmla="*/ 18292 w 103165"/>
                <a:gd name="connsiteY30" fmla="*/ 42187 h 75893"/>
                <a:gd name="connsiteX31" fmla="*/ 12889 w 103165"/>
                <a:gd name="connsiteY31" fmla="*/ 63727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165" h="75893">
                  <a:moveTo>
                    <a:pt x="12889" y="63727"/>
                  </a:moveTo>
                  <a:cubicBezTo>
                    <a:pt x="12213" y="65915"/>
                    <a:pt x="11200" y="70122"/>
                    <a:pt x="11200" y="70627"/>
                  </a:cubicBezTo>
                  <a:cubicBezTo>
                    <a:pt x="11200" y="74329"/>
                    <a:pt x="14239" y="76011"/>
                    <a:pt x="16941" y="76011"/>
                  </a:cubicBezTo>
                  <a:cubicBezTo>
                    <a:pt x="19980" y="76011"/>
                    <a:pt x="22682" y="73824"/>
                    <a:pt x="23526" y="72309"/>
                  </a:cubicBezTo>
                  <a:cubicBezTo>
                    <a:pt x="24370" y="70795"/>
                    <a:pt x="25721" y="65410"/>
                    <a:pt x="26565" y="61876"/>
                  </a:cubicBezTo>
                  <a:cubicBezTo>
                    <a:pt x="27409" y="58679"/>
                    <a:pt x="29267" y="50938"/>
                    <a:pt x="30280" y="46731"/>
                  </a:cubicBezTo>
                  <a:cubicBezTo>
                    <a:pt x="31293" y="43029"/>
                    <a:pt x="32306" y="39327"/>
                    <a:pt x="33150" y="35456"/>
                  </a:cubicBezTo>
                  <a:cubicBezTo>
                    <a:pt x="35008" y="28557"/>
                    <a:pt x="35345" y="27211"/>
                    <a:pt x="40242" y="20311"/>
                  </a:cubicBezTo>
                  <a:cubicBezTo>
                    <a:pt x="44970" y="13580"/>
                    <a:pt x="52905" y="4829"/>
                    <a:pt x="65569" y="4829"/>
                  </a:cubicBezTo>
                  <a:cubicBezTo>
                    <a:pt x="75362" y="4829"/>
                    <a:pt x="75531" y="13412"/>
                    <a:pt x="75531" y="16609"/>
                  </a:cubicBezTo>
                  <a:cubicBezTo>
                    <a:pt x="75531" y="26706"/>
                    <a:pt x="68271" y="45385"/>
                    <a:pt x="65569" y="52452"/>
                  </a:cubicBezTo>
                  <a:cubicBezTo>
                    <a:pt x="63712" y="57164"/>
                    <a:pt x="63036" y="58679"/>
                    <a:pt x="63036" y="61539"/>
                  </a:cubicBezTo>
                  <a:cubicBezTo>
                    <a:pt x="63036" y="70458"/>
                    <a:pt x="70466" y="76011"/>
                    <a:pt x="79077" y="76011"/>
                  </a:cubicBezTo>
                  <a:cubicBezTo>
                    <a:pt x="95962" y="76011"/>
                    <a:pt x="103391" y="52789"/>
                    <a:pt x="103391" y="50265"/>
                  </a:cubicBezTo>
                  <a:cubicBezTo>
                    <a:pt x="103391" y="48077"/>
                    <a:pt x="101196" y="48077"/>
                    <a:pt x="100689" y="48077"/>
                  </a:cubicBezTo>
                  <a:cubicBezTo>
                    <a:pt x="98325" y="48077"/>
                    <a:pt x="98157" y="49087"/>
                    <a:pt x="97481" y="50938"/>
                  </a:cubicBezTo>
                  <a:cubicBezTo>
                    <a:pt x="93598" y="64400"/>
                    <a:pt x="86337" y="71300"/>
                    <a:pt x="79583" y="71300"/>
                  </a:cubicBezTo>
                  <a:cubicBezTo>
                    <a:pt x="76038" y="71300"/>
                    <a:pt x="75362" y="68944"/>
                    <a:pt x="75362" y="65410"/>
                  </a:cubicBezTo>
                  <a:cubicBezTo>
                    <a:pt x="75362" y="61539"/>
                    <a:pt x="76206" y="59352"/>
                    <a:pt x="79246" y="51779"/>
                  </a:cubicBezTo>
                  <a:cubicBezTo>
                    <a:pt x="81272" y="46563"/>
                    <a:pt x="88195" y="28725"/>
                    <a:pt x="88195" y="19301"/>
                  </a:cubicBezTo>
                  <a:cubicBezTo>
                    <a:pt x="88195" y="2978"/>
                    <a:pt x="75193" y="118"/>
                    <a:pt x="66244" y="118"/>
                  </a:cubicBezTo>
                  <a:cubicBezTo>
                    <a:pt x="52230" y="118"/>
                    <a:pt x="42775" y="8700"/>
                    <a:pt x="37709" y="15431"/>
                  </a:cubicBezTo>
                  <a:cubicBezTo>
                    <a:pt x="36527" y="3820"/>
                    <a:pt x="26565" y="118"/>
                    <a:pt x="19643" y="118"/>
                  </a:cubicBezTo>
                  <a:cubicBezTo>
                    <a:pt x="12382" y="118"/>
                    <a:pt x="8499" y="5334"/>
                    <a:pt x="6304" y="9205"/>
                  </a:cubicBezTo>
                  <a:cubicBezTo>
                    <a:pt x="2589" y="15431"/>
                    <a:pt x="225" y="25023"/>
                    <a:pt x="225" y="25864"/>
                  </a:cubicBezTo>
                  <a:cubicBezTo>
                    <a:pt x="225" y="28052"/>
                    <a:pt x="2589" y="28052"/>
                    <a:pt x="3095" y="28052"/>
                  </a:cubicBezTo>
                  <a:cubicBezTo>
                    <a:pt x="5459" y="28052"/>
                    <a:pt x="5628" y="27547"/>
                    <a:pt x="6810" y="23004"/>
                  </a:cubicBezTo>
                  <a:cubicBezTo>
                    <a:pt x="9343" y="13075"/>
                    <a:pt x="12551" y="4829"/>
                    <a:pt x="19136" y="4829"/>
                  </a:cubicBezTo>
                  <a:cubicBezTo>
                    <a:pt x="23526" y="4829"/>
                    <a:pt x="24708" y="8532"/>
                    <a:pt x="24708" y="13075"/>
                  </a:cubicBezTo>
                  <a:cubicBezTo>
                    <a:pt x="24708" y="16272"/>
                    <a:pt x="23188" y="22499"/>
                    <a:pt x="22006" y="27042"/>
                  </a:cubicBezTo>
                  <a:cubicBezTo>
                    <a:pt x="20824" y="31586"/>
                    <a:pt x="19136" y="38485"/>
                    <a:pt x="18292" y="42187"/>
                  </a:cubicBezTo>
                  <a:lnTo>
                    <a:pt x="12889" y="63727"/>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0" name="Freeform: Shape 489">
              <a:extLst>
                <a:ext uri="{FF2B5EF4-FFF2-40B4-BE49-F238E27FC236}">
                  <a16:creationId xmlns:a16="http://schemas.microsoft.com/office/drawing/2014/main" id="{0C1BABC3-D62E-4846-84FA-558E8CE4B8C5}"/>
                </a:ext>
              </a:extLst>
            </p:cNvPr>
            <p:cNvSpPr/>
            <p:nvPr>
              <p:custDataLst>
                <p:tags r:id="rId73"/>
              </p:custDataLst>
            </p:nvPr>
          </p:nvSpPr>
          <p:spPr>
            <a:xfrm>
              <a:off x="8119129" y="5349995"/>
              <a:ext cx="67659" cy="54450"/>
            </a:xfrm>
            <a:custGeom>
              <a:avLst/>
              <a:gdLst>
                <a:gd name="connsiteX0" fmla="*/ 25195 w 67659"/>
                <a:gd name="connsiteY0" fmla="*/ 33534 h 54450"/>
                <a:gd name="connsiteX1" fmla="*/ 27125 w 67659"/>
                <a:gd name="connsiteY1" fmla="*/ 25360 h 54450"/>
                <a:gd name="connsiteX2" fmla="*/ 28572 w 67659"/>
                <a:gd name="connsiteY2" fmla="*/ 20072 h 54450"/>
                <a:gd name="connsiteX3" fmla="*/ 36894 w 67659"/>
                <a:gd name="connsiteY3" fmla="*/ 8412 h 54450"/>
                <a:gd name="connsiteX4" fmla="*/ 49075 w 67659"/>
                <a:gd name="connsiteY4" fmla="*/ 4205 h 54450"/>
                <a:gd name="connsiteX5" fmla="*/ 60171 w 67659"/>
                <a:gd name="connsiteY5" fmla="*/ 6249 h 54450"/>
                <a:gd name="connsiteX6" fmla="*/ 54985 w 67659"/>
                <a:gd name="connsiteY6" fmla="*/ 13220 h 54450"/>
                <a:gd name="connsiteX7" fmla="*/ 60412 w 67659"/>
                <a:gd name="connsiteY7" fmla="*/ 18149 h 54450"/>
                <a:gd name="connsiteX8" fmla="*/ 67890 w 67659"/>
                <a:gd name="connsiteY8" fmla="*/ 9975 h 54450"/>
                <a:gd name="connsiteX9" fmla="*/ 49316 w 67659"/>
                <a:gd name="connsiteY9" fmla="*/ 119 h 54450"/>
                <a:gd name="connsiteX10" fmla="*/ 30019 w 67659"/>
                <a:gd name="connsiteY10" fmla="*/ 9494 h 54450"/>
                <a:gd name="connsiteX11" fmla="*/ 15667 w 67659"/>
                <a:gd name="connsiteY11" fmla="*/ 119 h 54450"/>
                <a:gd name="connsiteX12" fmla="*/ 4934 w 67659"/>
                <a:gd name="connsiteY12" fmla="*/ 6730 h 54450"/>
                <a:gd name="connsiteX13" fmla="*/ 230 w 67659"/>
                <a:gd name="connsiteY13" fmla="*/ 18629 h 54450"/>
                <a:gd name="connsiteX14" fmla="*/ 2763 w 67659"/>
                <a:gd name="connsiteY14" fmla="*/ 20432 h 54450"/>
                <a:gd name="connsiteX15" fmla="*/ 5778 w 67659"/>
                <a:gd name="connsiteY15" fmla="*/ 17067 h 54450"/>
                <a:gd name="connsiteX16" fmla="*/ 15064 w 67659"/>
                <a:gd name="connsiteY16" fmla="*/ 4205 h 54450"/>
                <a:gd name="connsiteX17" fmla="*/ 20009 w 67659"/>
                <a:gd name="connsiteY17" fmla="*/ 10576 h 54450"/>
                <a:gd name="connsiteX18" fmla="*/ 18080 w 67659"/>
                <a:gd name="connsiteY18" fmla="*/ 19952 h 54450"/>
                <a:gd name="connsiteX19" fmla="*/ 15426 w 67659"/>
                <a:gd name="connsiteY19" fmla="*/ 30769 h 54450"/>
                <a:gd name="connsiteX20" fmla="*/ 12652 w 67659"/>
                <a:gd name="connsiteY20" fmla="*/ 41467 h 54450"/>
                <a:gd name="connsiteX21" fmla="*/ 10602 w 67659"/>
                <a:gd name="connsiteY21" fmla="*/ 50362 h 54450"/>
                <a:gd name="connsiteX22" fmla="*/ 15064 w 67659"/>
                <a:gd name="connsiteY22" fmla="*/ 54569 h 54450"/>
                <a:gd name="connsiteX23" fmla="*/ 20371 w 67659"/>
                <a:gd name="connsiteY23" fmla="*/ 51444 h 54450"/>
                <a:gd name="connsiteX24" fmla="*/ 22421 w 67659"/>
                <a:gd name="connsiteY24" fmla="*/ 44232 h 54450"/>
                <a:gd name="connsiteX25" fmla="*/ 25195 w 67659"/>
                <a:gd name="connsiteY25" fmla="*/ 33534 h 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659" h="54450">
                  <a:moveTo>
                    <a:pt x="25195" y="33534"/>
                  </a:moveTo>
                  <a:cubicBezTo>
                    <a:pt x="25557" y="31731"/>
                    <a:pt x="26763" y="27163"/>
                    <a:pt x="27125" y="25360"/>
                  </a:cubicBezTo>
                  <a:cubicBezTo>
                    <a:pt x="27607" y="23557"/>
                    <a:pt x="28090" y="21634"/>
                    <a:pt x="28572" y="20072"/>
                  </a:cubicBezTo>
                  <a:cubicBezTo>
                    <a:pt x="29055" y="18028"/>
                    <a:pt x="32914" y="11778"/>
                    <a:pt x="36894" y="8412"/>
                  </a:cubicBezTo>
                  <a:cubicBezTo>
                    <a:pt x="41115" y="5047"/>
                    <a:pt x="44854" y="4205"/>
                    <a:pt x="49075" y="4205"/>
                  </a:cubicBezTo>
                  <a:cubicBezTo>
                    <a:pt x="50522" y="4205"/>
                    <a:pt x="56311" y="4205"/>
                    <a:pt x="60171" y="6249"/>
                  </a:cubicBezTo>
                  <a:cubicBezTo>
                    <a:pt x="54985" y="8052"/>
                    <a:pt x="54985" y="13100"/>
                    <a:pt x="54985" y="13220"/>
                  </a:cubicBezTo>
                  <a:cubicBezTo>
                    <a:pt x="54985" y="15264"/>
                    <a:pt x="56432" y="18149"/>
                    <a:pt x="60412" y="18149"/>
                  </a:cubicBezTo>
                  <a:cubicBezTo>
                    <a:pt x="63789" y="18149"/>
                    <a:pt x="67890" y="15264"/>
                    <a:pt x="67890" y="9975"/>
                  </a:cubicBezTo>
                  <a:cubicBezTo>
                    <a:pt x="67890" y="1080"/>
                    <a:pt x="55226" y="119"/>
                    <a:pt x="49316" y="119"/>
                  </a:cubicBezTo>
                  <a:cubicBezTo>
                    <a:pt x="46422" y="119"/>
                    <a:pt x="38221" y="119"/>
                    <a:pt x="30019" y="9494"/>
                  </a:cubicBezTo>
                  <a:cubicBezTo>
                    <a:pt x="28572" y="3124"/>
                    <a:pt x="21577" y="119"/>
                    <a:pt x="15667" y="119"/>
                  </a:cubicBezTo>
                  <a:cubicBezTo>
                    <a:pt x="11567" y="119"/>
                    <a:pt x="8069" y="2042"/>
                    <a:pt x="4934" y="6730"/>
                  </a:cubicBezTo>
                  <a:cubicBezTo>
                    <a:pt x="1798" y="11778"/>
                    <a:pt x="230" y="18028"/>
                    <a:pt x="230" y="18629"/>
                  </a:cubicBezTo>
                  <a:cubicBezTo>
                    <a:pt x="230" y="20432"/>
                    <a:pt x="2039" y="20432"/>
                    <a:pt x="2763" y="20432"/>
                  </a:cubicBezTo>
                  <a:cubicBezTo>
                    <a:pt x="4813" y="20432"/>
                    <a:pt x="4934" y="20072"/>
                    <a:pt x="5778" y="17067"/>
                  </a:cubicBezTo>
                  <a:cubicBezTo>
                    <a:pt x="7708" y="9735"/>
                    <a:pt x="10602" y="4205"/>
                    <a:pt x="15064" y="4205"/>
                  </a:cubicBezTo>
                  <a:cubicBezTo>
                    <a:pt x="19165" y="4205"/>
                    <a:pt x="20009" y="8052"/>
                    <a:pt x="20009" y="10576"/>
                  </a:cubicBezTo>
                  <a:cubicBezTo>
                    <a:pt x="20009" y="12259"/>
                    <a:pt x="18803" y="16826"/>
                    <a:pt x="18080" y="19952"/>
                  </a:cubicBezTo>
                  <a:cubicBezTo>
                    <a:pt x="17235" y="23197"/>
                    <a:pt x="16029" y="28125"/>
                    <a:pt x="15426" y="30769"/>
                  </a:cubicBezTo>
                  <a:lnTo>
                    <a:pt x="12652" y="41467"/>
                  </a:lnTo>
                  <a:cubicBezTo>
                    <a:pt x="11929" y="44472"/>
                    <a:pt x="10602" y="49761"/>
                    <a:pt x="10602" y="50362"/>
                  </a:cubicBezTo>
                  <a:cubicBezTo>
                    <a:pt x="10602" y="53006"/>
                    <a:pt x="12773" y="54569"/>
                    <a:pt x="15064" y="54569"/>
                  </a:cubicBezTo>
                  <a:cubicBezTo>
                    <a:pt x="16994" y="54569"/>
                    <a:pt x="19165" y="53487"/>
                    <a:pt x="20371" y="51444"/>
                  </a:cubicBezTo>
                  <a:cubicBezTo>
                    <a:pt x="20853" y="50482"/>
                    <a:pt x="21818" y="46636"/>
                    <a:pt x="22421" y="44232"/>
                  </a:cubicBezTo>
                  <a:lnTo>
                    <a:pt x="25195" y="3353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1" name="Freeform: Shape 490">
              <a:extLst>
                <a:ext uri="{FF2B5EF4-FFF2-40B4-BE49-F238E27FC236}">
                  <a16:creationId xmlns:a16="http://schemas.microsoft.com/office/drawing/2014/main" id="{6313E894-31D9-4C69-9DAC-7AA37296AC2F}"/>
                </a:ext>
              </a:extLst>
            </p:cNvPr>
            <p:cNvSpPr/>
            <p:nvPr>
              <p:custDataLst>
                <p:tags r:id="rId74"/>
              </p:custDataLst>
            </p:nvPr>
          </p:nvSpPr>
          <p:spPr>
            <a:xfrm>
              <a:off x="7996851" y="5451542"/>
              <a:ext cx="155001" cy="75893"/>
            </a:xfrm>
            <a:custGeom>
              <a:avLst/>
              <a:gdLst>
                <a:gd name="connsiteX0" fmla="*/ 65569 w 155001"/>
                <a:gd name="connsiteY0" fmla="*/ 60704 h 75893"/>
                <a:gd name="connsiteX1" fmla="*/ 63205 w 155001"/>
                <a:gd name="connsiteY1" fmla="*/ 70633 h 75893"/>
                <a:gd name="connsiteX2" fmla="*/ 68946 w 155001"/>
                <a:gd name="connsiteY2" fmla="*/ 76018 h 75893"/>
                <a:gd name="connsiteX3" fmla="*/ 75531 w 155001"/>
                <a:gd name="connsiteY3" fmla="*/ 72315 h 75893"/>
                <a:gd name="connsiteX4" fmla="*/ 78570 w 155001"/>
                <a:gd name="connsiteY4" fmla="*/ 61882 h 75893"/>
                <a:gd name="connsiteX5" fmla="*/ 82285 w 155001"/>
                <a:gd name="connsiteY5" fmla="*/ 46737 h 75893"/>
                <a:gd name="connsiteX6" fmla="*/ 85155 w 155001"/>
                <a:gd name="connsiteY6" fmla="*/ 35462 h 75893"/>
                <a:gd name="connsiteX7" fmla="*/ 90390 w 155001"/>
                <a:gd name="connsiteY7" fmla="*/ 22673 h 75893"/>
                <a:gd name="connsiteX8" fmla="*/ 117405 w 155001"/>
                <a:gd name="connsiteY8" fmla="*/ 4836 h 75893"/>
                <a:gd name="connsiteX9" fmla="*/ 127367 w 155001"/>
                <a:gd name="connsiteY9" fmla="*/ 16615 h 75893"/>
                <a:gd name="connsiteX10" fmla="*/ 117405 w 155001"/>
                <a:gd name="connsiteY10" fmla="*/ 52459 h 75893"/>
                <a:gd name="connsiteX11" fmla="*/ 114872 w 155001"/>
                <a:gd name="connsiteY11" fmla="*/ 61546 h 75893"/>
                <a:gd name="connsiteX12" fmla="*/ 130913 w 155001"/>
                <a:gd name="connsiteY12" fmla="*/ 76018 h 75893"/>
                <a:gd name="connsiteX13" fmla="*/ 155227 w 155001"/>
                <a:gd name="connsiteY13" fmla="*/ 50271 h 75893"/>
                <a:gd name="connsiteX14" fmla="*/ 152525 w 155001"/>
                <a:gd name="connsiteY14" fmla="*/ 48083 h 75893"/>
                <a:gd name="connsiteX15" fmla="*/ 149317 w 155001"/>
                <a:gd name="connsiteY15" fmla="*/ 50944 h 75893"/>
                <a:gd name="connsiteX16" fmla="*/ 131420 w 155001"/>
                <a:gd name="connsiteY16" fmla="*/ 71306 h 75893"/>
                <a:gd name="connsiteX17" fmla="*/ 127198 w 155001"/>
                <a:gd name="connsiteY17" fmla="*/ 65416 h 75893"/>
                <a:gd name="connsiteX18" fmla="*/ 131082 w 155001"/>
                <a:gd name="connsiteY18" fmla="*/ 51785 h 75893"/>
                <a:gd name="connsiteX19" fmla="*/ 140031 w 155001"/>
                <a:gd name="connsiteY19" fmla="*/ 19308 h 75893"/>
                <a:gd name="connsiteX20" fmla="*/ 133783 w 155001"/>
                <a:gd name="connsiteY20" fmla="*/ 4667 h 75893"/>
                <a:gd name="connsiteX21" fmla="*/ 118081 w 155001"/>
                <a:gd name="connsiteY21" fmla="*/ 124 h 75893"/>
                <a:gd name="connsiteX22" fmla="*/ 88195 w 155001"/>
                <a:gd name="connsiteY22" fmla="*/ 17120 h 75893"/>
                <a:gd name="connsiteX23" fmla="*/ 66244 w 155001"/>
                <a:gd name="connsiteY23" fmla="*/ 124 h 75893"/>
                <a:gd name="connsiteX24" fmla="*/ 37709 w 155001"/>
                <a:gd name="connsiteY24" fmla="*/ 15437 h 75893"/>
                <a:gd name="connsiteX25" fmla="*/ 19643 w 155001"/>
                <a:gd name="connsiteY25" fmla="*/ 124 h 75893"/>
                <a:gd name="connsiteX26" fmla="*/ 6304 w 155001"/>
                <a:gd name="connsiteY26" fmla="*/ 9211 h 75893"/>
                <a:gd name="connsiteX27" fmla="*/ 225 w 155001"/>
                <a:gd name="connsiteY27" fmla="*/ 25870 h 75893"/>
                <a:gd name="connsiteX28" fmla="*/ 3095 w 155001"/>
                <a:gd name="connsiteY28" fmla="*/ 28058 h 75893"/>
                <a:gd name="connsiteX29" fmla="*/ 6810 w 155001"/>
                <a:gd name="connsiteY29" fmla="*/ 23010 h 75893"/>
                <a:gd name="connsiteX30" fmla="*/ 19136 w 155001"/>
                <a:gd name="connsiteY30" fmla="*/ 4836 h 75893"/>
                <a:gd name="connsiteX31" fmla="*/ 24708 w 155001"/>
                <a:gd name="connsiteY31" fmla="*/ 13081 h 75893"/>
                <a:gd name="connsiteX32" fmla="*/ 22006 w 155001"/>
                <a:gd name="connsiteY32" fmla="*/ 27048 h 75893"/>
                <a:gd name="connsiteX33" fmla="*/ 18292 w 155001"/>
                <a:gd name="connsiteY33" fmla="*/ 42193 h 75893"/>
                <a:gd name="connsiteX34" fmla="*/ 12889 w 155001"/>
                <a:gd name="connsiteY34" fmla="*/ 63733 h 75893"/>
                <a:gd name="connsiteX35" fmla="*/ 11200 w 155001"/>
                <a:gd name="connsiteY35" fmla="*/ 70633 h 75893"/>
                <a:gd name="connsiteX36" fmla="*/ 16941 w 155001"/>
                <a:gd name="connsiteY36" fmla="*/ 76018 h 75893"/>
                <a:gd name="connsiteX37" fmla="*/ 23526 w 155001"/>
                <a:gd name="connsiteY37" fmla="*/ 72315 h 75893"/>
                <a:gd name="connsiteX38" fmla="*/ 26565 w 155001"/>
                <a:gd name="connsiteY38" fmla="*/ 61882 h 75893"/>
                <a:gd name="connsiteX39" fmla="*/ 30280 w 155001"/>
                <a:gd name="connsiteY39" fmla="*/ 46737 h 75893"/>
                <a:gd name="connsiteX40" fmla="*/ 33150 w 155001"/>
                <a:gd name="connsiteY40" fmla="*/ 35462 h 75893"/>
                <a:gd name="connsiteX41" fmla="*/ 40242 w 155001"/>
                <a:gd name="connsiteY41" fmla="*/ 20317 h 75893"/>
                <a:gd name="connsiteX42" fmla="*/ 65569 w 155001"/>
                <a:gd name="connsiteY42" fmla="*/ 4836 h 75893"/>
                <a:gd name="connsiteX43" fmla="*/ 75531 w 155001"/>
                <a:gd name="connsiteY43" fmla="*/ 16615 h 75893"/>
                <a:gd name="connsiteX44" fmla="*/ 72661 w 155001"/>
                <a:gd name="connsiteY44" fmla="*/ 32433 h 75893"/>
                <a:gd name="connsiteX45" fmla="*/ 65569 w 155001"/>
                <a:gd name="connsiteY45" fmla="*/ 60704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01" h="75893">
                  <a:moveTo>
                    <a:pt x="65569" y="60704"/>
                  </a:moveTo>
                  <a:cubicBezTo>
                    <a:pt x="64725" y="64070"/>
                    <a:pt x="63205" y="69791"/>
                    <a:pt x="63205" y="70633"/>
                  </a:cubicBezTo>
                  <a:cubicBezTo>
                    <a:pt x="63205" y="74335"/>
                    <a:pt x="66244" y="76018"/>
                    <a:pt x="68946" y="76018"/>
                  </a:cubicBezTo>
                  <a:cubicBezTo>
                    <a:pt x="71985" y="76018"/>
                    <a:pt x="74687" y="73830"/>
                    <a:pt x="75531" y="72315"/>
                  </a:cubicBezTo>
                  <a:cubicBezTo>
                    <a:pt x="76375" y="70801"/>
                    <a:pt x="77726" y="65416"/>
                    <a:pt x="78570" y="61882"/>
                  </a:cubicBezTo>
                  <a:cubicBezTo>
                    <a:pt x="79415" y="58685"/>
                    <a:pt x="81272" y="50944"/>
                    <a:pt x="82285" y="46737"/>
                  </a:cubicBezTo>
                  <a:cubicBezTo>
                    <a:pt x="83298" y="43035"/>
                    <a:pt x="84311" y="39333"/>
                    <a:pt x="85155" y="35462"/>
                  </a:cubicBezTo>
                  <a:cubicBezTo>
                    <a:pt x="87013" y="28226"/>
                    <a:pt x="87013" y="27890"/>
                    <a:pt x="90390" y="22673"/>
                  </a:cubicBezTo>
                  <a:cubicBezTo>
                    <a:pt x="95793" y="14427"/>
                    <a:pt x="104235" y="4836"/>
                    <a:pt x="117405" y="4836"/>
                  </a:cubicBezTo>
                  <a:cubicBezTo>
                    <a:pt x="126861" y="4836"/>
                    <a:pt x="127367" y="12576"/>
                    <a:pt x="127367" y="16615"/>
                  </a:cubicBezTo>
                  <a:cubicBezTo>
                    <a:pt x="127367" y="26712"/>
                    <a:pt x="120107" y="45391"/>
                    <a:pt x="117405" y="52459"/>
                  </a:cubicBezTo>
                  <a:cubicBezTo>
                    <a:pt x="115548" y="57170"/>
                    <a:pt x="114872" y="58685"/>
                    <a:pt x="114872" y="61546"/>
                  </a:cubicBezTo>
                  <a:cubicBezTo>
                    <a:pt x="114872" y="70464"/>
                    <a:pt x="122302" y="76018"/>
                    <a:pt x="130913" y="76018"/>
                  </a:cubicBezTo>
                  <a:cubicBezTo>
                    <a:pt x="147798" y="76018"/>
                    <a:pt x="155227" y="52795"/>
                    <a:pt x="155227" y="50271"/>
                  </a:cubicBezTo>
                  <a:cubicBezTo>
                    <a:pt x="155227" y="48083"/>
                    <a:pt x="153032" y="48083"/>
                    <a:pt x="152525" y="48083"/>
                  </a:cubicBezTo>
                  <a:cubicBezTo>
                    <a:pt x="150162" y="48083"/>
                    <a:pt x="149993" y="49093"/>
                    <a:pt x="149317" y="50944"/>
                  </a:cubicBezTo>
                  <a:cubicBezTo>
                    <a:pt x="145434" y="64406"/>
                    <a:pt x="138173" y="71306"/>
                    <a:pt x="131420" y="71306"/>
                  </a:cubicBezTo>
                  <a:cubicBezTo>
                    <a:pt x="127874" y="71306"/>
                    <a:pt x="127198" y="68950"/>
                    <a:pt x="127198" y="65416"/>
                  </a:cubicBezTo>
                  <a:cubicBezTo>
                    <a:pt x="127198" y="61546"/>
                    <a:pt x="128043" y="59358"/>
                    <a:pt x="131082" y="51785"/>
                  </a:cubicBezTo>
                  <a:cubicBezTo>
                    <a:pt x="133108" y="46569"/>
                    <a:pt x="140031" y="28731"/>
                    <a:pt x="140031" y="19308"/>
                  </a:cubicBezTo>
                  <a:cubicBezTo>
                    <a:pt x="140031" y="16615"/>
                    <a:pt x="140031" y="9547"/>
                    <a:pt x="133783" y="4667"/>
                  </a:cubicBezTo>
                  <a:cubicBezTo>
                    <a:pt x="130913" y="2480"/>
                    <a:pt x="126016" y="124"/>
                    <a:pt x="118081" y="124"/>
                  </a:cubicBezTo>
                  <a:cubicBezTo>
                    <a:pt x="102884" y="124"/>
                    <a:pt x="93598" y="10052"/>
                    <a:pt x="88195" y="17120"/>
                  </a:cubicBezTo>
                  <a:cubicBezTo>
                    <a:pt x="86844" y="2816"/>
                    <a:pt x="74856" y="124"/>
                    <a:pt x="66244" y="124"/>
                  </a:cubicBezTo>
                  <a:cubicBezTo>
                    <a:pt x="52230" y="124"/>
                    <a:pt x="42775" y="8706"/>
                    <a:pt x="37709" y="15437"/>
                  </a:cubicBezTo>
                  <a:cubicBezTo>
                    <a:pt x="36527" y="3826"/>
                    <a:pt x="26565" y="124"/>
                    <a:pt x="19643" y="124"/>
                  </a:cubicBezTo>
                  <a:cubicBezTo>
                    <a:pt x="12382" y="124"/>
                    <a:pt x="8499" y="5340"/>
                    <a:pt x="6304" y="9211"/>
                  </a:cubicBezTo>
                  <a:cubicBezTo>
                    <a:pt x="2589" y="15437"/>
                    <a:pt x="225" y="25029"/>
                    <a:pt x="225" y="25870"/>
                  </a:cubicBezTo>
                  <a:cubicBezTo>
                    <a:pt x="225" y="28058"/>
                    <a:pt x="2589" y="28058"/>
                    <a:pt x="3095" y="28058"/>
                  </a:cubicBezTo>
                  <a:cubicBezTo>
                    <a:pt x="5459" y="28058"/>
                    <a:pt x="5628" y="27553"/>
                    <a:pt x="6810" y="23010"/>
                  </a:cubicBezTo>
                  <a:cubicBezTo>
                    <a:pt x="9343" y="13081"/>
                    <a:pt x="12551" y="4836"/>
                    <a:pt x="19136" y="4836"/>
                  </a:cubicBezTo>
                  <a:cubicBezTo>
                    <a:pt x="23526" y="4836"/>
                    <a:pt x="24708" y="8538"/>
                    <a:pt x="24708" y="13081"/>
                  </a:cubicBezTo>
                  <a:cubicBezTo>
                    <a:pt x="24708" y="16279"/>
                    <a:pt x="23188" y="22505"/>
                    <a:pt x="22006" y="27048"/>
                  </a:cubicBezTo>
                  <a:cubicBezTo>
                    <a:pt x="20824" y="31592"/>
                    <a:pt x="19136" y="38491"/>
                    <a:pt x="18292" y="42193"/>
                  </a:cubicBezTo>
                  <a:lnTo>
                    <a:pt x="12889" y="63733"/>
                  </a:lnTo>
                  <a:cubicBezTo>
                    <a:pt x="12213" y="65921"/>
                    <a:pt x="11200" y="70128"/>
                    <a:pt x="11200" y="70633"/>
                  </a:cubicBezTo>
                  <a:cubicBezTo>
                    <a:pt x="11200" y="74335"/>
                    <a:pt x="14239" y="76018"/>
                    <a:pt x="16941" y="76018"/>
                  </a:cubicBezTo>
                  <a:cubicBezTo>
                    <a:pt x="19980" y="76018"/>
                    <a:pt x="22682" y="73830"/>
                    <a:pt x="23526" y="72315"/>
                  </a:cubicBezTo>
                  <a:cubicBezTo>
                    <a:pt x="24370" y="70801"/>
                    <a:pt x="25721" y="65416"/>
                    <a:pt x="26565" y="61882"/>
                  </a:cubicBezTo>
                  <a:cubicBezTo>
                    <a:pt x="27409" y="58685"/>
                    <a:pt x="29267" y="50944"/>
                    <a:pt x="30280" y="46737"/>
                  </a:cubicBezTo>
                  <a:cubicBezTo>
                    <a:pt x="31293" y="43035"/>
                    <a:pt x="32306" y="39333"/>
                    <a:pt x="33150" y="35462"/>
                  </a:cubicBezTo>
                  <a:cubicBezTo>
                    <a:pt x="35008" y="28563"/>
                    <a:pt x="35345" y="27217"/>
                    <a:pt x="40242" y="20317"/>
                  </a:cubicBezTo>
                  <a:cubicBezTo>
                    <a:pt x="44970" y="13586"/>
                    <a:pt x="52905" y="4836"/>
                    <a:pt x="65569" y="4836"/>
                  </a:cubicBezTo>
                  <a:cubicBezTo>
                    <a:pt x="75362" y="4836"/>
                    <a:pt x="75531" y="13418"/>
                    <a:pt x="75531" y="16615"/>
                  </a:cubicBezTo>
                  <a:cubicBezTo>
                    <a:pt x="75531" y="20822"/>
                    <a:pt x="75024" y="23010"/>
                    <a:pt x="72661" y="32433"/>
                  </a:cubicBezTo>
                  <a:lnTo>
                    <a:pt x="65569" y="6070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4" name="Freeform: Shape 493">
              <a:extLst>
                <a:ext uri="{FF2B5EF4-FFF2-40B4-BE49-F238E27FC236}">
                  <a16:creationId xmlns:a16="http://schemas.microsoft.com/office/drawing/2014/main" id="{4CA8A315-947A-448B-85E9-1B4603AA0564}"/>
                </a:ext>
              </a:extLst>
            </p:cNvPr>
            <p:cNvSpPr/>
            <p:nvPr>
              <p:custDataLst>
                <p:tags r:id="rId75"/>
              </p:custDataLst>
            </p:nvPr>
          </p:nvSpPr>
          <p:spPr>
            <a:xfrm>
              <a:off x="8177328" y="5469740"/>
              <a:ext cx="49568" cy="80052"/>
            </a:xfrm>
            <a:custGeom>
              <a:avLst/>
              <a:gdLst>
                <a:gd name="connsiteX0" fmla="*/ 30986 w 49568"/>
                <a:gd name="connsiteY0" fmla="*/ 3731 h 80052"/>
                <a:gd name="connsiteX1" fmla="*/ 26645 w 49568"/>
                <a:gd name="connsiteY1" fmla="*/ 125 h 80052"/>
                <a:gd name="connsiteX2" fmla="*/ 2282 w 49568"/>
                <a:gd name="connsiteY2" fmla="*/ 7817 h 80052"/>
                <a:gd name="connsiteX3" fmla="*/ 232 w 49568"/>
                <a:gd name="connsiteY3" fmla="*/ 7817 h 80052"/>
                <a:gd name="connsiteX4" fmla="*/ 232 w 49568"/>
                <a:gd name="connsiteY4" fmla="*/ 13106 h 80052"/>
                <a:gd name="connsiteX5" fmla="*/ 2282 w 49568"/>
                <a:gd name="connsiteY5" fmla="*/ 13106 h 80052"/>
                <a:gd name="connsiteX6" fmla="*/ 19891 w 49568"/>
                <a:gd name="connsiteY6" fmla="*/ 9741 h 80052"/>
                <a:gd name="connsiteX7" fmla="*/ 19891 w 49568"/>
                <a:gd name="connsiteY7" fmla="*/ 69840 h 80052"/>
                <a:gd name="connsiteX8" fmla="*/ 7107 w 49568"/>
                <a:gd name="connsiteY8" fmla="*/ 74889 h 80052"/>
                <a:gd name="connsiteX9" fmla="*/ 1076 w 49568"/>
                <a:gd name="connsiteY9" fmla="*/ 74889 h 80052"/>
                <a:gd name="connsiteX10" fmla="*/ 1076 w 49568"/>
                <a:gd name="connsiteY10" fmla="*/ 80177 h 80052"/>
                <a:gd name="connsiteX11" fmla="*/ 25439 w 49568"/>
                <a:gd name="connsiteY11" fmla="*/ 79697 h 80052"/>
                <a:gd name="connsiteX12" fmla="*/ 49801 w 49568"/>
                <a:gd name="connsiteY12" fmla="*/ 80177 h 80052"/>
                <a:gd name="connsiteX13" fmla="*/ 49801 w 49568"/>
                <a:gd name="connsiteY13" fmla="*/ 74889 h 80052"/>
                <a:gd name="connsiteX14" fmla="*/ 43771 w 49568"/>
                <a:gd name="connsiteY14" fmla="*/ 74889 h 80052"/>
                <a:gd name="connsiteX15" fmla="*/ 30986 w 49568"/>
                <a:gd name="connsiteY15" fmla="*/ 69840 h 80052"/>
                <a:gd name="connsiteX16" fmla="*/ 30986 w 49568"/>
                <a:gd name="connsiteY16" fmla="*/ 3731 h 8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8" h="80052">
                  <a:moveTo>
                    <a:pt x="30986" y="3731"/>
                  </a:moveTo>
                  <a:cubicBezTo>
                    <a:pt x="30986" y="125"/>
                    <a:pt x="30625" y="125"/>
                    <a:pt x="26645" y="125"/>
                  </a:cubicBezTo>
                  <a:cubicBezTo>
                    <a:pt x="18082" y="7817"/>
                    <a:pt x="4695" y="7817"/>
                    <a:pt x="2282" y="7817"/>
                  </a:cubicBezTo>
                  <a:lnTo>
                    <a:pt x="232" y="7817"/>
                  </a:lnTo>
                  <a:lnTo>
                    <a:pt x="232" y="13106"/>
                  </a:lnTo>
                  <a:lnTo>
                    <a:pt x="2282" y="13106"/>
                  </a:lnTo>
                  <a:cubicBezTo>
                    <a:pt x="5056" y="13106"/>
                    <a:pt x="12896" y="12746"/>
                    <a:pt x="19891" y="9741"/>
                  </a:cubicBezTo>
                  <a:lnTo>
                    <a:pt x="19891" y="69840"/>
                  </a:lnTo>
                  <a:cubicBezTo>
                    <a:pt x="19891" y="73566"/>
                    <a:pt x="19891" y="74889"/>
                    <a:pt x="7107" y="74889"/>
                  </a:cubicBezTo>
                  <a:lnTo>
                    <a:pt x="1076" y="74889"/>
                  </a:lnTo>
                  <a:lnTo>
                    <a:pt x="1076" y="80177"/>
                  </a:lnTo>
                  <a:cubicBezTo>
                    <a:pt x="7710" y="79697"/>
                    <a:pt x="18444" y="79697"/>
                    <a:pt x="25439" y="79697"/>
                  </a:cubicBezTo>
                  <a:cubicBezTo>
                    <a:pt x="32434" y="79697"/>
                    <a:pt x="43168" y="79697"/>
                    <a:pt x="49801" y="80177"/>
                  </a:cubicBezTo>
                  <a:lnTo>
                    <a:pt x="49801" y="74889"/>
                  </a:lnTo>
                  <a:lnTo>
                    <a:pt x="43771" y="74889"/>
                  </a:lnTo>
                  <a:cubicBezTo>
                    <a:pt x="30986" y="74889"/>
                    <a:pt x="30986" y="73566"/>
                    <a:pt x="30986" y="69840"/>
                  </a:cubicBezTo>
                  <a:lnTo>
                    <a:pt x="30986" y="3731"/>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5" name="Freeform: Shape 494">
              <a:extLst>
                <a:ext uri="{FF2B5EF4-FFF2-40B4-BE49-F238E27FC236}">
                  <a16:creationId xmlns:a16="http://schemas.microsoft.com/office/drawing/2014/main" id="{B167C996-DF1A-4D07-96AC-1BD2E55939ED}"/>
                </a:ext>
              </a:extLst>
            </p:cNvPr>
            <p:cNvSpPr/>
            <p:nvPr>
              <p:custDataLst>
                <p:tags r:id="rId76"/>
              </p:custDataLst>
            </p:nvPr>
          </p:nvSpPr>
          <p:spPr>
            <a:xfrm>
              <a:off x="8253137" y="5496544"/>
              <a:ext cx="66332" cy="54570"/>
            </a:xfrm>
            <a:custGeom>
              <a:avLst/>
              <a:gdLst>
                <a:gd name="connsiteX0" fmla="*/ 66568 w 66332"/>
                <a:gd name="connsiteY0" fmla="*/ 10462 h 54570"/>
                <a:gd name="connsiteX1" fmla="*/ 59573 w 66332"/>
                <a:gd name="connsiteY1" fmla="*/ 125 h 54570"/>
                <a:gd name="connsiteX2" fmla="*/ 52578 w 66332"/>
                <a:gd name="connsiteY2" fmla="*/ 7096 h 54570"/>
                <a:gd name="connsiteX3" fmla="*/ 54870 w 66332"/>
                <a:gd name="connsiteY3" fmla="*/ 11183 h 54570"/>
                <a:gd name="connsiteX4" fmla="*/ 59573 w 66332"/>
                <a:gd name="connsiteY4" fmla="*/ 20318 h 54570"/>
                <a:gd name="connsiteX5" fmla="*/ 36055 w 66332"/>
                <a:gd name="connsiteY5" fmla="*/ 50608 h 54570"/>
                <a:gd name="connsiteX6" fmla="*/ 24357 w 66332"/>
                <a:gd name="connsiteY6" fmla="*/ 39550 h 54570"/>
                <a:gd name="connsiteX7" fmla="*/ 31231 w 66332"/>
                <a:gd name="connsiteY7" fmla="*/ 16712 h 54570"/>
                <a:gd name="connsiteX8" fmla="*/ 32799 w 66332"/>
                <a:gd name="connsiteY8" fmla="*/ 10822 h 54570"/>
                <a:gd name="connsiteX9" fmla="*/ 19653 w 66332"/>
                <a:gd name="connsiteY9" fmla="*/ 245 h 54570"/>
                <a:gd name="connsiteX10" fmla="*/ 236 w 66332"/>
                <a:gd name="connsiteY10" fmla="*/ 18876 h 54570"/>
                <a:gd name="connsiteX11" fmla="*/ 2768 w 66332"/>
                <a:gd name="connsiteY11" fmla="*/ 20559 h 54570"/>
                <a:gd name="connsiteX12" fmla="*/ 5542 w 66332"/>
                <a:gd name="connsiteY12" fmla="*/ 18155 h 54570"/>
                <a:gd name="connsiteX13" fmla="*/ 19171 w 66332"/>
                <a:gd name="connsiteY13" fmla="*/ 4332 h 54570"/>
                <a:gd name="connsiteX14" fmla="*/ 22789 w 66332"/>
                <a:gd name="connsiteY14" fmla="*/ 8899 h 54570"/>
                <a:gd name="connsiteX15" fmla="*/ 20738 w 66332"/>
                <a:gd name="connsiteY15" fmla="*/ 16111 h 54570"/>
                <a:gd name="connsiteX16" fmla="*/ 14226 w 66332"/>
                <a:gd name="connsiteY16" fmla="*/ 38108 h 54570"/>
                <a:gd name="connsiteX17" fmla="*/ 35452 w 66332"/>
                <a:gd name="connsiteY17" fmla="*/ 54695 h 54570"/>
                <a:gd name="connsiteX18" fmla="*/ 56558 w 66332"/>
                <a:gd name="connsiteY18" fmla="*/ 41113 h 54570"/>
                <a:gd name="connsiteX19" fmla="*/ 66568 w 66332"/>
                <a:gd name="connsiteY19" fmla="*/ 10462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32" h="54570">
                  <a:moveTo>
                    <a:pt x="66568" y="10462"/>
                  </a:moveTo>
                  <a:cubicBezTo>
                    <a:pt x="66568" y="2529"/>
                    <a:pt x="62106" y="125"/>
                    <a:pt x="59573" y="125"/>
                  </a:cubicBezTo>
                  <a:cubicBezTo>
                    <a:pt x="56196" y="125"/>
                    <a:pt x="52578" y="3851"/>
                    <a:pt x="52578" y="7096"/>
                  </a:cubicBezTo>
                  <a:cubicBezTo>
                    <a:pt x="52578" y="9380"/>
                    <a:pt x="54146" y="10582"/>
                    <a:pt x="54870" y="11183"/>
                  </a:cubicBezTo>
                  <a:cubicBezTo>
                    <a:pt x="56196" y="12145"/>
                    <a:pt x="59573" y="14789"/>
                    <a:pt x="59573" y="20318"/>
                  </a:cubicBezTo>
                  <a:cubicBezTo>
                    <a:pt x="59573" y="26809"/>
                    <a:pt x="50407" y="50608"/>
                    <a:pt x="36055" y="50608"/>
                  </a:cubicBezTo>
                  <a:cubicBezTo>
                    <a:pt x="29784" y="50608"/>
                    <a:pt x="24357" y="48204"/>
                    <a:pt x="24357" y="39550"/>
                  </a:cubicBezTo>
                  <a:cubicBezTo>
                    <a:pt x="24357" y="33540"/>
                    <a:pt x="27613" y="25607"/>
                    <a:pt x="31231" y="16712"/>
                  </a:cubicBezTo>
                  <a:cubicBezTo>
                    <a:pt x="31955" y="14789"/>
                    <a:pt x="32799" y="12866"/>
                    <a:pt x="32799" y="10822"/>
                  </a:cubicBezTo>
                  <a:cubicBezTo>
                    <a:pt x="32799" y="4933"/>
                    <a:pt x="27130" y="245"/>
                    <a:pt x="19653" y="245"/>
                  </a:cubicBezTo>
                  <a:cubicBezTo>
                    <a:pt x="6869" y="245"/>
                    <a:pt x="236" y="15751"/>
                    <a:pt x="236" y="18876"/>
                  </a:cubicBezTo>
                  <a:cubicBezTo>
                    <a:pt x="236" y="20559"/>
                    <a:pt x="2165" y="20559"/>
                    <a:pt x="2768" y="20559"/>
                  </a:cubicBezTo>
                  <a:cubicBezTo>
                    <a:pt x="4819" y="20559"/>
                    <a:pt x="4939" y="19958"/>
                    <a:pt x="5542" y="18155"/>
                  </a:cubicBezTo>
                  <a:cubicBezTo>
                    <a:pt x="7954" y="10101"/>
                    <a:pt x="13623" y="4332"/>
                    <a:pt x="19171" y="4332"/>
                  </a:cubicBezTo>
                  <a:cubicBezTo>
                    <a:pt x="21462" y="4332"/>
                    <a:pt x="22789" y="5654"/>
                    <a:pt x="22789" y="8899"/>
                  </a:cubicBezTo>
                  <a:cubicBezTo>
                    <a:pt x="22789" y="11303"/>
                    <a:pt x="22306" y="12625"/>
                    <a:pt x="20738" y="16111"/>
                  </a:cubicBezTo>
                  <a:cubicBezTo>
                    <a:pt x="16035" y="27771"/>
                    <a:pt x="14226" y="33540"/>
                    <a:pt x="14226" y="38108"/>
                  </a:cubicBezTo>
                  <a:cubicBezTo>
                    <a:pt x="14226" y="49767"/>
                    <a:pt x="23754" y="54695"/>
                    <a:pt x="35452" y="54695"/>
                  </a:cubicBezTo>
                  <a:cubicBezTo>
                    <a:pt x="45221" y="54695"/>
                    <a:pt x="52216" y="47603"/>
                    <a:pt x="56558" y="41113"/>
                  </a:cubicBezTo>
                  <a:cubicBezTo>
                    <a:pt x="65242" y="28251"/>
                    <a:pt x="66568" y="12625"/>
                    <a:pt x="66568" y="10462"/>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6" name="Freeform: Shape 495">
              <a:extLst>
                <a:ext uri="{FF2B5EF4-FFF2-40B4-BE49-F238E27FC236}">
                  <a16:creationId xmlns:a16="http://schemas.microsoft.com/office/drawing/2014/main" id="{EB56B520-6492-4B33-9583-E70994BCCEBD}"/>
                </a:ext>
              </a:extLst>
            </p:cNvPr>
            <p:cNvSpPr/>
            <p:nvPr>
              <p:custDataLst>
                <p:tags r:id="rId77"/>
              </p:custDataLst>
            </p:nvPr>
          </p:nvSpPr>
          <p:spPr>
            <a:xfrm>
              <a:off x="8378458" y="5440840"/>
              <a:ext cx="28221" cy="71879"/>
            </a:xfrm>
            <a:custGeom>
              <a:avLst/>
              <a:gdLst>
                <a:gd name="connsiteX0" fmla="*/ 28462 w 28221"/>
                <a:gd name="connsiteY0" fmla="*/ 25363 h 71879"/>
                <a:gd name="connsiteX1" fmla="*/ 13024 w 28221"/>
                <a:gd name="connsiteY1" fmla="*/ 121 h 71879"/>
                <a:gd name="connsiteX2" fmla="*/ 240 w 28221"/>
                <a:gd name="connsiteY2" fmla="*/ 12862 h 71879"/>
                <a:gd name="connsiteX3" fmla="*/ 13024 w 28221"/>
                <a:gd name="connsiteY3" fmla="*/ 25604 h 71879"/>
                <a:gd name="connsiteX4" fmla="*/ 21467 w 28221"/>
                <a:gd name="connsiteY4" fmla="*/ 22478 h 71879"/>
                <a:gd name="connsiteX5" fmla="*/ 22673 w 28221"/>
                <a:gd name="connsiteY5" fmla="*/ 21757 h 71879"/>
                <a:gd name="connsiteX6" fmla="*/ 23155 w 28221"/>
                <a:gd name="connsiteY6" fmla="*/ 25363 h 71879"/>
                <a:gd name="connsiteX7" fmla="*/ 6753 w 28221"/>
                <a:gd name="connsiteY7" fmla="*/ 65510 h 71879"/>
                <a:gd name="connsiteX8" fmla="*/ 4100 w 28221"/>
                <a:gd name="connsiteY8" fmla="*/ 69356 h 71879"/>
                <a:gd name="connsiteX9" fmla="*/ 6512 w 28221"/>
                <a:gd name="connsiteY9" fmla="*/ 72000 h 71879"/>
                <a:gd name="connsiteX10" fmla="*/ 28462 w 28221"/>
                <a:gd name="connsiteY10" fmla="*/ 25363 h 7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21" h="71879">
                  <a:moveTo>
                    <a:pt x="28462" y="25363"/>
                  </a:moveTo>
                  <a:cubicBezTo>
                    <a:pt x="28462" y="9497"/>
                    <a:pt x="22432" y="121"/>
                    <a:pt x="13024" y="121"/>
                  </a:cubicBezTo>
                  <a:cubicBezTo>
                    <a:pt x="5065" y="121"/>
                    <a:pt x="240" y="6131"/>
                    <a:pt x="240" y="12862"/>
                  </a:cubicBezTo>
                  <a:cubicBezTo>
                    <a:pt x="240" y="19353"/>
                    <a:pt x="5065" y="25604"/>
                    <a:pt x="13024" y="25604"/>
                  </a:cubicBezTo>
                  <a:cubicBezTo>
                    <a:pt x="15919" y="25604"/>
                    <a:pt x="19055" y="24642"/>
                    <a:pt x="21467" y="22478"/>
                  </a:cubicBezTo>
                  <a:cubicBezTo>
                    <a:pt x="22190" y="21998"/>
                    <a:pt x="22432" y="21757"/>
                    <a:pt x="22673" y="21757"/>
                  </a:cubicBezTo>
                  <a:cubicBezTo>
                    <a:pt x="22914" y="21757"/>
                    <a:pt x="23155" y="21998"/>
                    <a:pt x="23155" y="25363"/>
                  </a:cubicBezTo>
                  <a:cubicBezTo>
                    <a:pt x="23155" y="43153"/>
                    <a:pt x="14713" y="57577"/>
                    <a:pt x="6753" y="65510"/>
                  </a:cubicBezTo>
                  <a:cubicBezTo>
                    <a:pt x="4100" y="68154"/>
                    <a:pt x="4100" y="68635"/>
                    <a:pt x="4100" y="69356"/>
                  </a:cubicBezTo>
                  <a:cubicBezTo>
                    <a:pt x="4100" y="71039"/>
                    <a:pt x="5306" y="72000"/>
                    <a:pt x="6512" y="72000"/>
                  </a:cubicBezTo>
                  <a:cubicBezTo>
                    <a:pt x="9165" y="72000"/>
                    <a:pt x="28462" y="53490"/>
                    <a:pt x="28462" y="25363"/>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7" name="Freeform: Shape 496">
              <a:extLst>
                <a:ext uri="{FF2B5EF4-FFF2-40B4-BE49-F238E27FC236}">
                  <a16:creationId xmlns:a16="http://schemas.microsoft.com/office/drawing/2014/main" id="{6F9D1114-C601-4B22-8E57-2DF6D8A2B42C}"/>
                </a:ext>
              </a:extLst>
            </p:cNvPr>
            <p:cNvSpPr/>
            <p:nvPr>
              <p:custDataLst>
                <p:tags r:id="rId78"/>
              </p:custDataLst>
            </p:nvPr>
          </p:nvSpPr>
          <p:spPr>
            <a:xfrm>
              <a:off x="8485662" y="5440840"/>
              <a:ext cx="25568" cy="25482"/>
            </a:xfrm>
            <a:custGeom>
              <a:avLst/>
              <a:gdLst>
                <a:gd name="connsiteX0" fmla="*/ 25813 w 25568"/>
                <a:gd name="connsiteY0" fmla="*/ 12862 h 25482"/>
                <a:gd name="connsiteX1" fmla="*/ 13029 w 25568"/>
                <a:gd name="connsiteY1" fmla="*/ 121 h 25482"/>
                <a:gd name="connsiteX2" fmla="*/ 245 w 25568"/>
                <a:gd name="connsiteY2" fmla="*/ 12862 h 25482"/>
                <a:gd name="connsiteX3" fmla="*/ 13029 w 25568"/>
                <a:gd name="connsiteY3" fmla="*/ 25604 h 25482"/>
                <a:gd name="connsiteX4" fmla="*/ 25813 w 25568"/>
                <a:gd name="connsiteY4" fmla="*/ 12862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8" h="25482">
                  <a:moveTo>
                    <a:pt x="25813" y="12862"/>
                  </a:moveTo>
                  <a:cubicBezTo>
                    <a:pt x="25813" y="5891"/>
                    <a:pt x="20024" y="121"/>
                    <a:pt x="13029" y="121"/>
                  </a:cubicBezTo>
                  <a:cubicBezTo>
                    <a:pt x="6034" y="121"/>
                    <a:pt x="245" y="5891"/>
                    <a:pt x="245" y="12862"/>
                  </a:cubicBezTo>
                  <a:cubicBezTo>
                    <a:pt x="245" y="19834"/>
                    <a:pt x="6034" y="25604"/>
                    <a:pt x="13029" y="25604"/>
                  </a:cubicBezTo>
                  <a:cubicBezTo>
                    <a:pt x="20024" y="25604"/>
                    <a:pt x="25813" y="19834"/>
                    <a:pt x="25813" y="12862"/>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8" name="Freeform: Shape 497">
              <a:extLst>
                <a:ext uri="{FF2B5EF4-FFF2-40B4-BE49-F238E27FC236}">
                  <a16:creationId xmlns:a16="http://schemas.microsoft.com/office/drawing/2014/main" id="{450371B0-E5E6-4C08-B147-9C3E88B5A908}"/>
                </a:ext>
              </a:extLst>
            </p:cNvPr>
            <p:cNvSpPr/>
            <p:nvPr>
              <p:custDataLst>
                <p:tags r:id="rId79"/>
              </p:custDataLst>
            </p:nvPr>
          </p:nvSpPr>
          <p:spPr>
            <a:xfrm>
              <a:off x="8592866" y="5440840"/>
              <a:ext cx="25568" cy="25482"/>
            </a:xfrm>
            <a:custGeom>
              <a:avLst/>
              <a:gdLst>
                <a:gd name="connsiteX0" fmla="*/ 25817 w 25568"/>
                <a:gd name="connsiteY0" fmla="*/ 12862 h 25482"/>
                <a:gd name="connsiteX1" fmla="*/ 13033 w 25568"/>
                <a:gd name="connsiteY1" fmla="*/ 121 h 25482"/>
                <a:gd name="connsiteX2" fmla="*/ 249 w 25568"/>
                <a:gd name="connsiteY2" fmla="*/ 12862 h 25482"/>
                <a:gd name="connsiteX3" fmla="*/ 13033 w 25568"/>
                <a:gd name="connsiteY3" fmla="*/ 25604 h 25482"/>
                <a:gd name="connsiteX4" fmla="*/ 25817 w 25568"/>
                <a:gd name="connsiteY4" fmla="*/ 12862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8" h="25482">
                  <a:moveTo>
                    <a:pt x="25817" y="12862"/>
                  </a:moveTo>
                  <a:cubicBezTo>
                    <a:pt x="25817" y="5891"/>
                    <a:pt x="20028" y="121"/>
                    <a:pt x="13033" y="121"/>
                  </a:cubicBezTo>
                  <a:cubicBezTo>
                    <a:pt x="6038" y="121"/>
                    <a:pt x="249" y="5891"/>
                    <a:pt x="249" y="12862"/>
                  </a:cubicBezTo>
                  <a:cubicBezTo>
                    <a:pt x="249" y="19834"/>
                    <a:pt x="6038" y="25604"/>
                    <a:pt x="13033" y="25604"/>
                  </a:cubicBezTo>
                  <a:cubicBezTo>
                    <a:pt x="20028" y="25604"/>
                    <a:pt x="25817" y="19834"/>
                    <a:pt x="25817" y="12862"/>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499" name="Freeform: Shape 498">
              <a:extLst>
                <a:ext uri="{FF2B5EF4-FFF2-40B4-BE49-F238E27FC236}">
                  <a16:creationId xmlns:a16="http://schemas.microsoft.com/office/drawing/2014/main" id="{398F3CDD-AEAD-4E2F-86C2-C6DE3DCEE532}"/>
                </a:ext>
              </a:extLst>
            </p:cNvPr>
            <p:cNvSpPr/>
            <p:nvPr>
              <p:custDataLst>
                <p:tags r:id="rId80"/>
              </p:custDataLst>
            </p:nvPr>
          </p:nvSpPr>
          <p:spPr>
            <a:xfrm>
              <a:off x="8700070" y="5440840"/>
              <a:ext cx="25568" cy="25482"/>
            </a:xfrm>
            <a:custGeom>
              <a:avLst/>
              <a:gdLst>
                <a:gd name="connsiteX0" fmla="*/ 25822 w 25568"/>
                <a:gd name="connsiteY0" fmla="*/ 12862 h 25482"/>
                <a:gd name="connsiteX1" fmla="*/ 13038 w 25568"/>
                <a:gd name="connsiteY1" fmla="*/ 121 h 25482"/>
                <a:gd name="connsiteX2" fmla="*/ 254 w 25568"/>
                <a:gd name="connsiteY2" fmla="*/ 12862 h 25482"/>
                <a:gd name="connsiteX3" fmla="*/ 13038 w 25568"/>
                <a:gd name="connsiteY3" fmla="*/ 25604 h 25482"/>
                <a:gd name="connsiteX4" fmla="*/ 25822 w 25568"/>
                <a:gd name="connsiteY4" fmla="*/ 12862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68" h="25482">
                  <a:moveTo>
                    <a:pt x="25822" y="12862"/>
                  </a:moveTo>
                  <a:cubicBezTo>
                    <a:pt x="25822" y="5891"/>
                    <a:pt x="20033" y="121"/>
                    <a:pt x="13038" y="121"/>
                  </a:cubicBezTo>
                  <a:cubicBezTo>
                    <a:pt x="6043" y="121"/>
                    <a:pt x="254" y="5891"/>
                    <a:pt x="254" y="12862"/>
                  </a:cubicBezTo>
                  <a:cubicBezTo>
                    <a:pt x="254" y="19834"/>
                    <a:pt x="6043" y="25604"/>
                    <a:pt x="13038" y="25604"/>
                  </a:cubicBezTo>
                  <a:cubicBezTo>
                    <a:pt x="20033" y="25604"/>
                    <a:pt x="25822" y="19834"/>
                    <a:pt x="25822" y="12862"/>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0" name="Freeform: Shape 499">
              <a:extLst>
                <a:ext uri="{FF2B5EF4-FFF2-40B4-BE49-F238E27FC236}">
                  <a16:creationId xmlns:a16="http://schemas.microsoft.com/office/drawing/2014/main" id="{5CFEEBAE-83FC-46B4-8909-976D27F6EBB6}"/>
                </a:ext>
              </a:extLst>
            </p:cNvPr>
            <p:cNvSpPr/>
            <p:nvPr>
              <p:custDataLst>
                <p:tags r:id="rId81"/>
              </p:custDataLst>
            </p:nvPr>
          </p:nvSpPr>
          <p:spPr>
            <a:xfrm>
              <a:off x="8807274" y="5440840"/>
              <a:ext cx="28221" cy="71879"/>
            </a:xfrm>
            <a:custGeom>
              <a:avLst/>
              <a:gdLst>
                <a:gd name="connsiteX0" fmla="*/ 28480 w 28221"/>
                <a:gd name="connsiteY0" fmla="*/ 25363 h 71879"/>
                <a:gd name="connsiteX1" fmla="*/ 13042 w 28221"/>
                <a:gd name="connsiteY1" fmla="*/ 121 h 71879"/>
                <a:gd name="connsiteX2" fmla="*/ 258 w 28221"/>
                <a:gd name="connsiteY2" fmla="*/ 12862 h 71879"/>
                <a:gd name="connsiteX3" fmla="*/ 13042 w 28221"/>
                <a:gd name="connsiteY3" fmla="*/ 25604 h 71879"/>
                <a:gd name="connsiteX4" fmla="*/ 21485 w 28221"/>
                <a:gd name="connsiteY4" fmla="*/ 22478 h 71879"/>
                <a:gd name="connsiteX5" fmla="*/ 22691 w 28221"/>
                <a:gd name="connsiteY5" fmla="*/ 21757 h 71879"/>
                <a:gd name="connsiteX6" fmla="*/ 23173 w 28221"/>
                <a:gd name="connsiteY6" fmla="*/ 25363 h 71879"/>
                <a:gd name="connsiteX7" fmla="*/ 6771 w 28221"/>
                <a:gd name="connsiteY7" fmla="*/ 65510 h 71879"/>
                <a:gd name="connsiteX8" fmla="*/ 4117 w 28221"/>
                <a:gd name="connsiteY8" fmla="*/ 69356 h 71879"/>
                <a:gd name="connsiteX9" fmla="*/ 6529 w 28221"/>
                <a:gd name="connsiteY9" fmla="*/ 72000 h 71879"/>
                <a:gd name="connsiteX10" fmla="*/ 28480 w 28221"/>
                <a:gd name="connsiteY10" fmla="*/ 25363 h 7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21" h="71879">
                  <a:moveTo>
                    <a:pt x="28480" y="25363"/>
                  </a:moveTo>
                  <a:cubicBezTo>
                    <a:pt x="28480" y="9497"/>
                    <a:pt x="22449" y="121"/>
                    <a:pt x="13042" y="121"/>
                  </a:cubicBezTo>
                  <a:cubicBezTo>
                    <a:pt x="5082" y="121"/>
                    <a:pt x="258" y="6131"/>
                    <a:pt x="258" y="12862"/>
                  </a:cubicBezTo>
                  <a:cubicBezTo>
                    <a:pt x="258" y="19353"/>
                    <a:pt x="5082" y="25604"/>
                    <a:pt x="13042" y="25604"/>
                  </a:cubicBezTo>
                  <a:cubicBezTo>
                    <a:pt x="15937" y="25604"/>
                    <a:pt x="19072" y="24642"/>
                    <a:pt x="21485" y="22478"/>
                  </a:cubicBezTo>
                  <a:cubicBezTo>
                    <a:pt x="22208" y="21998"/>
                    <a:pt x="22449" y="21757"/>
                    <a:pt x="22691" y="21757"/>
                  </a:cubicBezTo>
                  <a:cubicBezTo>
                    <a:pt x="22932" y="21757"/>
                    <a:pt x="23173" y="21998"/>
                    <a:pt x="23173" y="25363"/>
                  </a:cubicBezTo>
                  <a:cubicBezTo>
                    <a:pt x="23173" y="43153"/>
                    <a:pt x="14731" y="57577"/>
                    <a:pt x="6771" y="65510"/>
                  </a:cubicBezTo>
                  <a:cubicBezTo>
                    <a:pt x="4117" y="68154"/>
                    <a:pt x="4117" y="68635"/>
                    <a:pt x="4117" y="69356"/>
                  </a:cubicBezTo>
                  <a:cubicBezTo>
                    <a:pt x="4117" y="71039"/>
                    <a:pt x="5323" y="72000"/>
                    <a:pt x="6529" y="72000"/>
                  </a:cubicBezTo>
                  <a:cubicBezTo>
                    <a:pt x="9183" y="72000"/>
                    <a:pt x="28480" y="53490"/>
                    <a:pt x="28480" y="25363"/>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1" name="Freeform: Shape 500">
              <a:extLst>
                <a:ext uri="{FF2B5EF4-FFF2-40B4-BE49-F238E27FC236}">
                  <a16:creationId xmlns:a16="http://schemas.microsoft.com/office/drawing/2014/main" id="{C1BDC5F0-ABDD-412D-AC57-C1C00947A5FF}"/>
                </a:ext>
              </a:extLst>
            </p:cNvPr>
            <p:cNvSpPr/>
            <p:nvPr>
              <p:custDataLst>
                <p:tags r:id="rId82"/>
              </p:custDataLst>
            </p:nvPr>
          </p:nvSpPr>
          <p:spPr>
            <a:xfrm>
              <a:off x="8900729" y="5360066"/>
              <a:ext cx="130736" cy="108900"/>
            </a:xfrm>
            <a:custGeom>
              <a:avLst/>
              <a:gdLst>
                <a:gd name="connsiteX0" fmla="*/ 14494 w 130736"/>
                <a:gd name="connsiteY0" fmla="*/ 92194 h 108900"/>
                <a:gd name="connsiteX1" fmla="*/ 12323 w 130736"/>
                <a:gd name="connsiteY1" fmla="*/ 102531 h 108900"/>
                <a:gd name="connsiteX2" fmla="*/ 19318 w 130736"/>
                <a:gd name="connsiteY2" fmla="*/ 109022 h 108900"/>
                <a:gd name="connsiteX3" fmla="*/ 28243 w 130736"/>
                <a:gd name="connsiteY3" fmla="*/ 102291 h 108900"/>
                <a:gd name="connsiteX4" fmla="*/ 32826 w 130736"/>
                <a:gd name="connsiteY4" fmla="*/ 84501 h 108900"/>
                <a:gd name="connsiteX5" fmla="*/ 38132 w 130736"/>
                <a:gd name="connsiteY5" fmla="*/ 62865 h 108900"/>
                <a:gd name="connsiteX6" fmla="*/ 42233 w 130736"/>
                <a:gd name="connsiteY6" fmla="*/ 46759 h 108900"/>
                <a:gd name="connsiteX7" fmla="*/ 45369 w 130736"/>
                <a:gd name="connsiteY7" fmla="*/ 34739 h 108900"/>
                <a:gd name="connsiteX8" fmla="*/ 84686 w 130736"/>
                <a:gd name="connsiteY8" fmla="*/ 5410 h 108900"/>
                <a:gd name="connsiteX9" fmla="*/ 97712 w 130736"/>
                <a:gd name="connsiteY9" fmla="*/ 22238 h 108900"/>
                <a:gd name="connsiteX10" fmla="*/ 82033 w 130736"/>
                <a:gd name="connsiteY10" fmla="*/ 78251 h 108900"/>
                <a:gd name="connsiteX11" fmla="*/ 79621 w 130736"/>
                <a:gd name="connsiteY11" fmla="*/ 89309 h 108900"/>
                <a:gd name="connsiteX12" fmla="*/ 99400 w 130736"/>
                <a:gd name="connsiteY12" fmla="*/ 109022 h 108900"/>
                <a:gd name="connsiteX13" fmla="*/ 130999 w 130736"/>
                <a:gd name="connsiteY13" fmla="*/ 72000 h 108900"/>
                <a:gd name="connsiteX14" fmla="*/ 128104 w 130736"/>
                <a:gd name="connsiteY14" fmla="*/ 69596 h 108900"/>
                <a:gd name="connsiteX15" fmla="*/ 124486 w 130736"/>
                <a:gd name="connsiteY15" fmla="*/ 73924 h 108900"/>
                <a:gd name="connsiteX16" fmla="*/ 99882 w 130736"/>
                <a:gd name="connsiteY16" fmla="*/ 103733 h 108900"/>
                <a:gd name="connsiteX17" fmla="*/ 94093 w 130736"/>
                <a:gd name="connsiteY17" fmla="*/ 95800 h 108900"/>
                <a:gd name="connsiteX18" fmla="*/ 98435 w 130736"/>
                <a:gd name="connsiteY18" fmla="*/ 78732 h 108900"/>
                <a:gd name="connsiteX19" fmla="*/ 113149 w 130736"/>
                <a:gd name="connsiteY19" fmla="*/ 25844 h 108900"/>
                <a:gd name="connsiteX20" fmla="*/ 85410 w 130736"/>
                <a:gd name="connsiteY20" fmla="*/ 121 h 108900"/>
                <a:gd name="connsiteX21" fmla="*/ 47781 w 130736"/>
                <a:gd name="connsiteY21" fmla="*/ 21036 h 108900"/>
                <a:gd name="connsiteX22" fmla="*/ 25590 w 130736"/>
                <a:gd name="connsiteY22" fmla="*/ 121 h 108900"/>
                <a:gd name="connsiteX23" fmla="*/ 7499 w 130736"/>
                <a:gd name="connsiteY23" fmla="*/ 13824 h 108900"/>
                <a:gd name="connsiteX24" fmla="*/ 262 w 130736"/>
                <a:gd name="connsiteY24" fmla="*/ 37143 h 108900"/>
                <a:gd name="connsiteX25" fmla="*/ 3157 w 130736"/>
                <a:gd name="connsiteY25" fmla="*/ 39547 h 108900"/>
                <a:gd name="connsiteX26" fmla="*/ 7258 w 130736"/>
                <a:gd name="connsiteY26" fmla="*/ 34017 h 108900"/>
                <a:gd name="connsiteX27" fmla="*/ 24866 w 130736"/>
                <a:gd name="connsiteY27" fmla="*/ 5410 h 108900"/>
                <a:gd name="connsiteX28" fmla="*/ 32343 w 130736"/>
                <a:gd name="connsiteY28" fmla="*/ 16468 h 108900"/>
                <a:gd name="connsiteX29" fmla="*/ 28484 w 130736"/>
                <a:gd name="connsiteY29" fmla="*/ 36662 h 108900"/>
                <a:gd name="connsiteX30" fmla="*/ 14494 w 130736"/>
                <a:gd name="connsiteY30" fmla="*/ 92194 h 10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0736" h="108900">
                  <a:moveTo>
                    <a:pt x="14494" y="92194"/>
                  </a:moveTo>
                  <a:cubicBezTo>
                    <a:pt x="13770" y="95800"/>
                    <a:pt x="12323" y="101329"/>
                    <a:pt x="12323" y="102531"/>
                  </a:cubicBezTo>
                  <a:cubicBezTo>
                    <a:pt x="12323" y="106858"/>
                    <a:pt x="15700" y="109022"/>
                    <a:pt x="19318" y="109022"/>
                  </a:cubicBezTo>
                  <a:cubicBezTo>
                    <a:pt x="22213" y="109022"/>
                    <a:pt x="26554" y="107099"/>
                    <a:pt x="28243" y="102291"/>
                  </a:cubicBezTo>
                  <a:cubicBezTo>
                    <a:pt x="28484" y="101810"/>
                    <a:pt x="31379" y="90511"/>
                    <a:pt x="32826" y="84501"/>
                  </a:cubicBezTo>
                  <a:lnTo>
                    <a:pt x="38132" y="62865"/>
                  </a:lnTo>
                  <a:cubicBezTo>
                    <a:pt x="39580" y="57577"/>
                    <a:pt x="41027" y="52288"/>
                    <a:pt x="42233" y="46759"/>
                  </a:cubicBezTo>
                  <a:cubicBezTo>
                    <a:pt x="43198" y="42672"/>
                    <a:pt x="45128" y="35700"/>
                    <a:pt x="45369" y="34739"/>
                  </a:cubicBezTo>
                  <a:cubicBezTo>
                    <a:pt x="48987" y="27286"/>
                    <a:pt x="61771" y="5410"/>
                    <a:pt x="84686" y="5410"/>
                  </a:cubicBezTo>
                  <a:cubicBezTo>
                    <a:pt x="95541" y="5410"/>
                    <a:pt x="97712" y="14305"/>
                    <a:pt x="97712" y="22238"/>
                  </a:cubicBezTo>
                  <a:cubicBezTo>
                    <a:pt x="97712" y="37143"/>
                    <a:pt x="85892" y="67914"/>
                    <a:pt x="82033" y="78251"/>
                  </a:cubicBezTo>
                  <a:cubicBezTo>
                    <a:pt x="79862" y="83780"/>
                    <a:pt x="79621" y="86665"/>
                    <a:pt x="79621" y="89309"/>
                  </a:cubicBezTo>
                  <a:cubicBezTo>
                    <a:pt x="79621" y="100608"/>
                    <a:pt x="88063" y="109022"/>
                    <a:pt x="99400" y="109022"/>
                  </a:cubicBezTo>
                  <a:cubicBezTo>
                    <a:pt x="122074" y="109022"/>
                    <a:pt x="130999" y="73924"/>
                    <a:pt x="130999" y="72000"/>
                  </a:cubicBezTo>
                  <a:cubicBezTo>
                    <a:pt x="130999" y="69596"/>
                    <a:pt x="128828" y="69596"/>
                    <a:pt x="128104" y="69596"/>
                  </a:cubicBezTo>
                  <a:cubicBezTo>
                    <a:pt x="125692" y="69596"/>
                    <a:pt x="125692" y="70318"/>
                    <a:pt x="124486" y="73924"/>
                  </a:cubicBezTo>
                  <a:cubicBezTo>
                    <a:pt x="119662" y="90271"/>
                    <a:pt x="111702" y="103733"/>
                    <a:pt x="99882" y="103733"/>
                  </a:cubicBezTo>
                  <a:cubicBezTo>
                    <a:pt x="95782" y="103733"/>
                    <a:pt x="94093" y="101329"/>
                    <a:pt x="94093" y="95800"/>
                  </a:cubicBezTo>
                  <a:cubicBezTo>
                    <a:pt x="94093" y="89790"/>
                    <a:pt x="96264" y="84020"/>
                    <a:pt x="98435" y="78732"/>
                  </a:cubicBezTo>
                  <a:cubicBezTo>
                    <a:pt x="103018" y="65990"/>
                    <a:pt x="113149" y="39547"/>
                    <a:pt x="113149" y="25844"/>
                  </a:cubicBezTo>
                  <a:cubicBezTo>
                    <a:pt x="113149" y="9737"/>
                    <a:pt x="102777" y="121"/>
                    <a:pt x="85410" y="121"/>
                  </a:cubicBezTo>
                  <a:cubicBezTo>
                    <a:pt x="63701" y="121"/>
                    <a:pt x="51882" y="15507"/>
                    <a:pt x="47781" y="21036"/>
                  </a:cubicBezTo>
                  <a:cubicBezTo>
                    <a:pt x="46575" y="7574"/>
                    <a:pt x="36685" y="121"/>
                    <a:pt x="25590" y="121"/>
                  </a:cubicBezTo>
                  <a:cubicBezTo>
                    <a:pt x="14494" y="121"/>
                    <a:pt x="9911" y="9497"/>
                    <a:pt x="7499" y="13824"/>
                  </a:cubicBezTo>
                  <a:cubicBezTo>
                    <a:pt x="3639" y="21998"/>
                    <a:pt x="262" y="36181"/>
                    <a:pt x="262" y="37143"/>
                  </a:cubicBezTo>
                  <a:cubicBezTo>
                    <a:pt x="262" y="39547"/>
                    <a:pt x="2675" y="39547"/>
                    <a:pt x="3157" y="39547"/>
                  </a:cubicBezTo>
                  <a:cubicBezTo>
                    <a:pt x="5569" y="39547"/>
                    <a:pt x="5810" y="39306"/>
                    <a:pt x="7258" y="34017"/>
                  </a:cubicBezTo>
                  <a:cubicBezTo>
                    <a:pt x="11358" y="16949"/>
                    <a:pt x="16182" y="5410"/>
                    <a:pt x="24866" y="5410"/>
                  </a:cubicBezTo>
                  <a:cubicBezTo>
                    <a:pt x="29690" y="5410"/>
                    <a:pt x="32343" y="8535"/>
                    <a:pt x="32343" y="16468"/>
                  </a:cubicBezTo>
                  <a:cubicBezTo>
                    <a:pt x="32343" y="21517"/>
                    <a:pt x="31620" y="24161"/>
                    <a:pt x="28484" y="36662"/>
                  </a:cubicBezTo>
                  <a:lnTo>
                    <a:pt x="14494" y="9219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2" name="Freeform: Shape 501">
              <a:extLst>
                <a:ext uri="{FF2B5EF4-FFF2-40B4-BE49-F238E27FC236}">
                  <a16:creationId xmlns:a16="http://schemas.microsoft.com/office/drawing/2014/main" id="{467C102A-BC2C-49D9-B7E3-9AFB2C3C71CD}"/>
                </a:ext>
              </a:extLst>
            </p:cNvPr>
            <p:cNvSpPr/>
            <p:nvPr>
              <p:custDataLst>
                <p:tags r:id="rId83"/>
              </p:custDataLst>
            </p:nvPr>
          </p:nvSpPr>
          <p:spPr>
            <a:xfrm>
              <a:off x="9046453" y="5304872"/>
              <a:ext cx="103165" cy="75893"/>
            </a:xfrm>
            <a:custGeom>
              <a:avLst/>
              <a:gdLst>
                <a:gd name="connsiteX0" fmla="*/ 12932 w 103165"/>
                <a:gd name="connsiteY0" fmla="*/ 63727 h 75893"/>
                <a:gd name="connsiteX1" fmla="*/ 11243 w 103165"/>
                <a:gd name="connsiteY1" fmla="*/ 70627 h 75893"/>
                <a:gd name="connsiteX2" fmla="*/ 16984 w 103165"/>
                <a:gd name="connsiteY2" fmla="*/ 76011 h 75893"/>
                <a:gd name="connsiteX3" fmla="*/ 23569 w 103165"/>
                <a:gd name="connsiteY3" fmla="*/ 72309 h 75893"/>
                <a:gd name="connsiteX4" fmla="*/ 26609 w 103165"/>
                <a:gd name="connsiteY4" fmla="*/ 61876 h 75893"/>
                <a:gd name="connsiteX5" fmla="*/ 30323 w 103165"/>
                <a:gd name="connsiteY5" fmla="*/ 46731 h 75893"/>
                <a:gd name="connsiteX6" fmla="*/ 33194 w 103165"/>
                <a:gd name="connsiteY6" fmla="*/ 35456 h 75893"/>
                <a:gd name="connsiteX7" fmla="*/ 40285 w 103165"/>
                <a:gd name="connsiteY7" fmla="*/ 20311 h 75893"/>
                <a:gd name="connsiteX8" fmla="*/ 65612 w 103165"/>
                <a:gd name="connsiteY8" fmla="*/ 4829 h 75893"/>
                <a:gd name="connsiteX9" fmla="*/ 75574 w 103165"/>
                <a:gd name="connsiteY9" fmla="*/ 16609 h 75893"/>
                <a:gd name="connsiteX10" fmla="*/ 65612 w 103165"/>
                <a:gd name="connsiteY10" fmla="*/ 52452 h 75893"/>
                <a:gd name="connsiteX11" fmla="*/ 63080 w 103165"/>
                <a:gd name="connsiteY11" fmla="*/ 61539 h 75893"/>
                <a:gd name="connsiteX12" fmla="*/ 79120 w 103165"/>
                <a:gd name="connsiteY12" fmla="*/ 76011 h 75893"/>
                <a:gd name="connsiteX13" fmla="*/ 103434 w 103165"/>
                <a:gd name="connsiteY13" fmla="*/ 50265 h 75893"/>
                <a:gd name="connsiteX14" fmla="*/ 100733 w 103165"/>
                <a:gd name="connsiteY14" fmla="*/ 48077 h 75893"/>
                <a:gd name="connsiteX15" fmla="*/ 97525 w 103165"/>
                <a:gd name="connsiteY15" fmla="*/ 50938 h 75893"/>
                <a:gd name="connsiteX16" fmla="*/ 79627 w 103165"/>
                <a:gd name="connsiteY16" fmla="*/ 71300 h 75893"/>
                <a:gd name="connsiteX17" fmla="*/ 75406 w 103165"/>
                <a:gd name="connsiteY17" fmla="*/ 65410 h 75893"/>
                <a:gd name="connsiteX18" fmla="*/ 79289 w 103165"/>
                <a:gd name="connsiteY18" fmla="*/ 51779 h 75893"/>
                <a:gd name="connsiteX19" fmla="*/ 88238 w 103165"/>
                <a:gd name="connsiteY19" fmla="*/ 19301 h 75893"/>
                <a:gd name="connsiteX20" fmla="*/ 66288 w 103165"/>
                <a:gd name="connsiteY20" fmla="*/ 118 h 75893"/>
                <a:gd name="connsiteX21" fmla="*/ 37753 w 103165"/>
                <a:gd name="connsiteY21" fmla="*/ 15431 h 75893"/>
                <a:gd name="connsiteX22" fmla="*/ 19686 w 103165"/>
                <a:gd name="connsiteY22" fmla="*/ 118 h 75893"/>
                <a:gd name="connsiteX23" fmla="*/ 6347 w 103165"/>
                <a:gd name="connsiteY23" fmla="*/ 9205 h 75893"/>
                <a:gd name="connsiteX24" fmla="*/ 268 w 103165"/>
                <a:gd name="connsiteY24" fmla="*/ 25864 h 75893"/>
                <a:gd name="connsiteX25" fmla="*/ 3139 w 103165"/>
                <a:gd name="connsiteY25" fmla="*/ 28052 h 75893"/>
                <a:gd name="connsiteX26" fmla="*/ 6853 w 103165"/>
                <a:gd name="connsiteY26" fmla="*/ 23004 h 75893"/>
                <a:gd name="connsiteX27" fmla="*/ 19179 w 103165"/>
                <a:gd name="connsiteY27" fmla="*/ 4829 h 75893"/>
                <a:gd name="connsiteX28" fmla="*/ 24751 w 103165"/>
                <a:gd name="connsiteY28" fmla="*/ 13075 h 75893"/>
                <a:gd name="connsiteX29" fmla="*/ 22050 w 103165"/>
                <a:gd name="connsiteY29" fmla="*/ 27042 h 75893"/>
                <a:gd name="connsiteX30" fmla="*/ 18335 w 103165"/>
                <a:gd name="connsiteY30" fmla="*/ 42187 h 75893"/>
                <a:gd name="connsiteX31" fmla="*/ 12932 w 103165"/>
                <a:gd name="connsiteY31" fmla="*/ 63727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165" h="75893">
                  <a:moveTo>
                    <a:pt x="12932" y="63727"/>
                  </a:moveTo>
                  <a:cubicBezTo>
                    <a:pt x="12257" y="65915"/>
                    <a:pt x="11243" y="70122"/>
                    <a:pt x="11243" y="70627"/>
                  </a:cubicBezTo>
                  <a:cubicBezTo>
                    <a:pt x="11243" y="74329"/>
                    <a:pt x="14283" y="76011"/>
                    <a:pt x="16984" y="76011"/>
                  </a:cubicBezTo>
                  <a:cubicBezTo>
                    <a:pt x="20024" y="76011"/>
                    <a:pt x="22725" y="73824"/>
                    <a:pt x="23569" y="72309"/>
                  </a:cubicBezTo>
                  <a:cubicBezTo>
                    <a:pt x="24414" y="70795"/>
                    <a:pt x="25764" y="65410"/>
                    <a:pt x="26609" y="61876"/>
                  </a:cubicBezTo>
                  <a:cubicBezTo>
                    <a:pt x="27453" y="58679"/>
                    <a:pt x="29310" y="50938"/>
                    <a:pt x="30323" y="46731"/>
                  </a:cubicBezTo>
                  <a:cubicBezTo>
                    <a:pt x="31336" y="43029"/>
                    <a:pt x="32349" y="39327"/>
                    <a:pt x="33194" y="35456"/>
                  </a:cubicBezTo>
                  <a:cubicBezTo>
                    <a:pt x="35051" y="28557"/>
                    <a:pt x="35389" y="27211"/>
                    <a:pt x="40285" y="20311"/>
                  </a:cubicBezTo>
                  <a:cubicBezTo>
                    <a:pt x="45013" y="13580"/>
                    <a:pt x="52949" y="4829"/>
                    <a:pt x="65612" y="4829"/>
                  </a:cubicBezTo>
                  <a:cubicBezTo>
                    <a:pt x="75406" y="4829"/>
                    <a:pt x="75574" y="13412"/>
                    <a:pt x="75574" y="16609"/>
                  </a:cubicBezTo>
                  <a:cubicBezTo>
                    <a:pt x="75574" y="26706"/>
                    <a:pt x="68314" y="45385"/>
                    <a:pt x="65612" y="52452"/>
                  </a:cubicBezTo>
                  <a:cubicBezTo>
                    <a:pt x="63755" y="57164"/>
                    <a:pt x="63080" y="58679"/>
                    <a:pt x="63080" y="61539"/>
                  </a:cubicBezTo>
                  <a:cubicBezTo>
                    <a:pt x="63080" y="70458"/>
                    <a:pt x="70509" y="76011"/>
                    <a:pt x="79120" y="76011"/>
                  </a:cubicBezTo>
                  <a:cubicBezTo>
                    <a:pt x="96005" y="76011"/>
                    <a:pt x="103434" y="52789"/>
                    <a:pt x="103434" y="50265"/>
                  </a:cubicBezTo>
                  <a:cubicBezTo>
                    <a:pt x="103434" y="48077"/>
                    <a:pt x="101239" y="48077"/>
                    <a:pt x="100733" y="48077"/>
                  </a:cubicBezTo>
                  <a:cubicBezTo>
                    <a:pt x="98369" y="48077"/>
                    <a:pt x="98200" y="49087"/>
                    <a:pt x="97525" y="50938"/>
                  </a:cubicBezTo>
                  <a:cubicBezTo>
                    <a:pt x="93641" y="64400"/>
                    <a:pt x="86381" y="71300"/>
                    <a:pt x="79627" y="71300"/>
                  </a:cubicBezTo>
                  <a:cubicBezTo>
                    <a:pt x="76081" y="71300"/>
                    <a:pt x="75406" y="68944"/>
                    <a:pt x="75406" y="65410"/>
                  </a:cubicBezTo>
                  <a:cubicBezTo>
                    <a:pt x="75406" y="61539"/>
                    <a:pt x="76250" y="59352"/>
                    <a:pt x="79289" y="51779"/>
                  </a:cubicBezTo>
                  <a:cubicBezTo>
                    <a:pt x="81315" y="46563"/>
                    <a:pt x="88238" y="28725"/>
                    <a:pt x="88238" y="19301"/>
                  </a:cubicBezTo>
                  <a:cubicBezTo>
                    <a:pt x="88238" y="2978"/>
                    <a:pt x="75237" y="118"/>
                    <a:pt x="66288" y="118"/>
                  </a:cubicBezTo>
                  <a:cubicBezTo>
                    <a:pt x="52273" y="118"/>
                    <a:pt x="42818" y="8700"/>
                    <a:pt x="37753" y="15431"/>
                  </a:cubicBezTo>
                  <a:cubicBezTo>
                    <a:pt x="36571" y="3820"/>
                    <a:pt x="26609" y="118"/>
                    <a:pt x="19686" y="118"/>
                  </a:cubicBezTo>
                  <a:cubicBezTo>
                    <a:pt x="12425" y="118"/>
                    <a:pt x="8542" y="5334"/>
                    <a:pt x="6347" y="9205"/>
                  </a:cubicBezTo>
                  <a:cubicBezTo>
                    <a:pt x="2632" y="15431"/>
                    <a:pt x="268" y="25023"/>
                    <a:pt x="268" y="25864"/>
                  </a:cubicBezTo>
                  <a:cubicBezTo>
                    <a:pt x="268" y="28052"/>
                    <a:pt x="2632" y="28052"/>
                    <a:pt x="3139" y="28052"/>
                  </a:cubicBezTo>
                  <a:cubicBezTo>
                    <a:pt x="5503" y="28052"/>
                    <a:pt x="5672" y="27547"/>
                    <a:pt x="6853" y="23004"/>
                  </a:cubicBezTo>
                  <a:cubicBezTo>
                    <a:pt x="9386" y="13075"/>
                    <a:pt x="12594" y="4829"/>
                    <a:pt x="19179" y="4829"/>
                  </a:cubicBezTo>
                  <a:cubicBezTo>
                    <a:pt x="23569" y="4829"/>
                    <a:pt x="24751" y="8532"/>
                    <a:pt x="24751" y="13075"/>
                  </a:cubicBezTo>
                  <a:cubicBezTo>
                    <a:pt x="24751" y="16272"/>
                    <a:pt x="23232" y="22499"/>
                    <a:pt x="22050" y="27042"/>
                  </a:cubicBezTo>
                  <a:cubicBezTo>
                    <a:pt x="20868" y="31586"/>
                    <a:pt x="19179" y="38485"/>
                    <a:pt x="18335" y="42187"/>
                  </a:cubicBezTo>
                  <a:lnTo>
                    <a:pt x="12932" y="63727"/>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3" name="Freeform: Shape 502">
              <a:extLst>
                <a:ext uri="{FF2B5EF4-FFF2-40B4-BE49-F238E27FC236}">
                  <a16:creationId xmlns:a16="http://schemas.microsoft.com/office/drawing/2014/main" id="{C3C73889-6529-4123-95B0-5709DE03472B}"/>
                </a:ext>
              </a:extLst>
            </p:cNvPr>
            <p:cNvSpPr/>
            <p:nvPr>
              <p:custDataLst>
                <p:tags r:id="rId84"/>
              </p:custDataLst>
            </p:nvPr>
          </p:nvSpPr>
          <p:spPr>
            <a:xfrm>
              <a:off x="9168730" y="5349995"/>
              <a:ext cx="67659" cy="54450"/>
            </a:xfrm>
            <a:custGeom>
              <a:avLst/>
              <a:gdLst>
                <a:gd name="connsiteX0" fmla="*/ 25239 w 67659"/>
                <a:gd name="connsiteY0" fmla="*/ 33534 h 54450"/>
                <a:gd name="connsiteX1" fmla="*/ 27168 w 67659"/>
                <a:gd name="connsiteY1" fmla="*/ 25360 h 54450"/>
                <a:gd name="connsiteX2" fmla="*/ 28616 w 67659"/>
                <a:gd name="connsiteY2" fmla="*/ 20072 h 54450"/>
                <a:gd name="connsiteX3" fmla="*/ 36937 w 67659"/>
                <a:gd name="connsiteY3" fmla="*/ 8412 h 54450"/>
                <a:gd name="connsiteX4" fmla="*/ 49119 w 67659"/>
                <a:gd name="connsiteY4" fmla="*/ 4205 h 54450"/>
                <a:gd name="connsiteX5" fmla="*/ 60214 w 67659"/>
                <a:gd name="connsiteY5" fmla="*/ 6249 h 54450"/>
                <a:gd name="connsiteX6" fmla="*/ 55028 w 67659"/>
                <a:gd name="connsiteY6" fmla="*/ 13220 h 54450"/>
                <a:gd name="connsiteX7" fmla="*/ 60455 w 67659"/>
                <a:gd name="connsiteY7" fmla="*/ 18149 h 54450"/>
                <a:gd name="connsiteX8" fmla="*/ 67933 w 67659"/>
                <a:gd name="connsiteY8" fmla="*/ 9975 h 54450"/>
                <a:gd name="connsiteX9" fmla="*/ 49360 w 67659"/>
                <a:gd name="connsiteY9" fmla="*/ 119 h 54450"/>
                <a:gd name="connsiteX10" fmla="*/ 30063 w 67659"/>
                <a:gd name="connsiteY10" fmla="*/ 9494 h 54450"/>
                <a:gd name="connsiteX11" fmla="*/ 15711 w 67659"/>
                <a:gd name="connsiteY11" fmla="*/ 119 h 54450"/>
                <a:gd name="connsiteX12" fmla="*/ 4977 w 67659"/>
                <a:gd name="connsiteY12" fmla="*/ 6730 h 54450"/>
                <a:gd name="connsiteX13" fmla="*/ 273 w 67659"/>
                <a:gd name="connsiteY13" fmla="*/ 18629 h 54450"/>
                <a:gd name="connsiteX14" fmla="*/ 2806 w 67659"/>
                <a:gd name="connsiteY14" fmla="*/ 20432 h 54450"/>
                <a:gd name="connsiteX15" fmla="*/ 5821 w 67659"/>
                <a:gd name="connsiteY15" fmla="*/ 17067 h 54450"/>
                <a:gd name="connsiteX16" fmla="*/ 15108 w 67659"/>
                <a:gd name="connsiteY16" fmla="*/ 4205 h 54450"/>
                <a:gd name="connsiteX17" fmla="*/ 20053 w 67659"/>
                <a:gd name="connsiteY17" fmla="*/ 10576 h 54450"/>
                <a:gd name="connsiteX18" fmla="*/ 18123 w 67659"/>
                <a:gd name="connsiteY18" fmla="*/ 19952 h 54450"/>
                <a:gd name="connsiteX19" fmla="*/ 15470 w 67659"/>
                <a:gd name="connsiteY19" fmla="*/ 30769 h 54450"/>
                <a:gd name="connsiteX20" fmla="*/ 12696 w 67659"/>
                <a:gd name="connsiteY20" fmla="*/ 41467 h 54450"/>
                <a:gd name="connsiteX21" fmla="*/ 10645 w 67659"/>
                <a:gd name="connsiteY21" fmla="*/ 50362 h 54450"/>
                <a:gd name="connsiteX22" fmla="*/ 15108 w 67659"/>
                <a:gd name="connsiteY22" fmla="*/ 54569 h 54450"/>
                <a:gd name="connsiteX23" fmla="*/ 20414 w 67659"/>
                <a:gd name="connsiteY23" fmla="*/ 51444 h 54450"/>
                <a:gd name="connsiteX24" fmla="*/ 22465 w 67659"/>
                <a:gd name="connsiteY24" fmla="*/ 44232 h 54450"/>
                <a:gd name="connsiteX25" fmla="*/ 25239 w 67659"/>
                <a:gd name="connsiteY25" fmla="*/ 33534 h 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659" h="54450">
                  <a:moveTo>
                    <a:pt x="25239" y="33534"/>
                  </a:moveTo>
                  <a:cubicBezTo>
                    <a:pt x="25600" y="31731"/>
                    <a:pt x="26807" y="27163"/>
                    <a:pt x="27168" y="25360"/>
                  </a:cubicBezTo>
                  <a:cubicBezTo>
                    <a:pt x="27651" y="23557"/>
                    <a:pt x="28133" y="21634"/>
                    <a:pt x="28616" y="20072"/>
                  </a:cubicBezTo>
                  <a:cubicBezTo>
                    <a:pt x="29098" y="18028"/>
                    <a:pt x="32957" y="11778"/>
                    <a:pt x="36937" y="8412"/>
                  </a:cubicBezTo>
                  <a:cubicBezTo>
                    <a:pt x="41159" y="5047"/>
                    <a:pt x="44897" y="4205"/>
                    <a:pt x="49119" y="4205"/>
                  </a:cubicBezTo>
                  <a:cubicBezTo>
                    <a:pt x="50566" y="4205"/>
                    <a:pt x="56355" y="4205"/>
                    <a:pt x="60214" y="6249"/>
                  </a:cubicBezTo>
                  <a:cubicBezTo>
                    <a:pt x="55028" y="8052"/>
                    <a:pt x="55028" y="13100"/>
                    <a:pt x="55028" y="13220"/>
                  </a:cubicBezTo>
                  <a:cubicBezTo>
                    <a:pt x="55028" y="15264"/>
                    <a:pt x="56475" y="18149"/>
                    <a:pt x="60455" y="18149"/>
                  </a:cubicBezTo>
                  <a:cubicBezTo>
                    <a:pt x="63832" y="18149"/>
                    <a:pt x="67933" y="15264"/>
                    <a:pt x="67933" y="9975"/>
                  </a:cubicBezTo>
                  <a:cubicBezTo>
                    <a:pt x="67933" y="1080"/>
                    <a:pt x="55269" y="119"/>
                    <a:pt x="49360" y="119"/>
                  </a:cubicBezTo>
                  <a:cubicBezTo>
                    <a:pt x="46465" y="119"/>
                    <a:pt x="38264" y="119"/>
                    <a:pt x="30063" y="9494"/>
                  </a:cubicBezTo>
                  <a:cubicBezTo>
                    <a:pt x="28616" y="3124"/>
                    <a:pt x="21620" y="119"/>
                    <a:pt x="15711" y="119"/>
                  </a:cubicBezTo>
                  <a:cubicBezTo>
                    <a:pt x="11610" y="119"/>
                    <a:pt x="8113" y="2042"/>
                    <a:pt x="4977" y="6730"/>
                  </a:cubicBezTo>
                  <a:cubicBezTo>
                    <a:pt x="1841" y="11778"/>
                    <a:pt x="273" y="18028"/>
                    <a:pt x="273" y="18629"/>
                  </a:cubicBezTo>
                  <a:cubicBezTo>
                    <a:pt x="273" y="20432"/>
                    <a:pt x="2082" y="20432"/>
                    <a:pt x="2806" y="20432"/>
                  </a:cubicBezTo>
                  <a:cubicBezTo>
                    <a:pt x="4856" y="20432"/>
                    <a:pt x="4977" y="20072"/>
                    <a:pt x="5821" y="17067"/>
                  </a:cubicBezTo>
                  <a:cubicBezTo>
                    <a:pt x="7751" y="9735"/>
                    <a:pt x="10645" y="4205"/>
                    <a:pt x="15108" y="4205"/>
                  </a:cubicBezTo>
                  <a:cubicBezTo>
                    <a:pt x="19208" y="4205"/>
                    <a:pt x="20053" y="8052"/>
                    <a:pt x="20053" y="10576"/>
                  </a:cubicBezTo>
                  <a:cubicBezTo>
                    <a:pt x="20053" y="12259"/>
                    <a:pt x="18847" y="16826"/>
                    <a:pt x="18123" y="19952"/>
                  </a:cubicBezTo>
                  <a:cubicBezTo>
                    <a:pt x="17279" y="23197"/>
                    <a:pt x="16073" y="28125"/>
                    <a:pt x="15470" y="30769"/>
                  </a:cubicBezTo>
                  <a:lnTo>
                    <a:pt x="12696" y="41467"/>
                  </a:lnTo>
                  <a:cubicBezTo>
                    <a:pt x="11972" y="44472"/>
                    <a:pt x="10645" y="49761"/>
                    <a:pt x="10645" y="50362"/>
                  </a:cubicBezTo>
                  <a:cubicBezTo>
                    <a:pt x="10645" y="53006"/>
                    <a:pt x="12816" y="54569"/>
                    <a:pt x="15108" y="54569"/>
                  </a:cubicBezTo>
                  <a:cubicBezTo>
                    <a:pt x="17037" y="54569"/>
                    <a:pt x="19208" y="53487"/>
                    <a:pt x="20414" y="51444"/>
                  </a:cubicBezTo>
                  <a:cubicBezTo>
                    <a:pt x="20897" y="50482"/>
                    <a:pt x="21862" y="46636"/>
                    <a:pt x="22465" y="44232"/>
                  </a:cubicBezTo>
                  <a:lnTo>
                    <a:pt x="25239" y="3353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4" name="Freeform: Shape 503">
              <a:extLst>
                <a:ext uri="{FF2B5EF4-FFF2-40B4-BE49-F238E27FC236}">
                  <a16:creationId xmlns:a16="http://schemas.microsoft.com/office/drawing/2014/main" id="{F0EAA87E-C692-4B1E-8B46-641AAA987E7B}"/>
                </a:ext>
              </a:extLst>
            </p:cNvPr>
            <p:cNvSpPr/>
            <p:nvPr>
              <p:custDataLst>
                <p:tags r:id="rId85"/>
              </p:custDataLst>
            </p:nvPr>
          </p:nvSpPr>
          <p:spPr>
            <a:xfrm>
              <a:off x="9046453" y="5451542"/>
              <a:ext cx="155001" cy="75893"/>
            </a:xfrm>
            <a:custGeom>
              <a:avLst/>
              <a:gdLst>
                <a:gd name="connsiteX0" fmla="*/ 65612 w 155001"/>
                <a:gd name="connsiteY0" fmla="*/ 60704 h 75893"/>
                <a:gd name="connsiteX1" fmla="*/ 63249 w 155001"/>
                <a:gd name="connsiteY1" fmla="*/ 70633 h 75893"/>
                <a:gd name="connsiteX2" fmla="*/ 68989 w 155001"/>
                <a:gd name="connsiteY2" fmla="*/ 76018 h 75893"/>
                <a:gd name="connsiteX3" fmla="*/ 75574 w 155001"/>
                <a:gd name="connsiteY3" fmla="*/ 72315 h 75893"/>
                <a:gd name="connsiteX4" fmla="*/ 78614 w 155001"/>
                <a:gd name="connsiteY4" fmla="*/ 61882 h 75893"/>
                <a:gd name="connsiteX5" fmla="*/ 82328 w 155001"/>
                <a:gd name="connsiteY5" fmla="*/ 46737 h 75893"/>
                <a:gd name="connsiteX6" fmla="*/ 85199 w 155001"/>
                <a:gd name="connsiteY6" fmla="*/ 35462 h 75893"/>
                <a:gd name="connsiteX7" fmla="*/ 90433 w 155001"/>
                <a:gd name="connsiteY7" fmla="*/ 22673 h 75893"/>
                <a:gd name="connsiteX8" fmla="*/ 117449 w 155001"/>
                <a:gd name="connsiteY8" fmla="*/ 4836 h 75893"/>
                <a:gd name="connsiteX9" fmla="*/ 127411 w 155001"/>
                <a:gd name="connsiteY9" fmla="*/ 16615 h 75893"/>
                <a:gd name="connsiteX10" fmla="*/ 117449 w 155001"/>
                <a:gd name="connsiteY10" fmla="*/ 52459 h 75893"/>
                <a:gd name="connsiteX11" fmla="*/ 114916 w 155001"/>
                <a:gd name="connsiteY11" fmla="*/ 61546 h 75893"/>
                <a:gd name="connsiteX12" fmla="*/ 130956 w 155001"/>
                <a:gd name="connsiteY12" fmla="*/ 76018 h 75893"/>
                <a:gd name="connsiteX13" fmla="*/ 155270 w 155001"/>
                <a:gd name="connsiteY13" fmla="*/ 50271 h 75893"/>
                <a:gd name="connsiteX14" fmla="*/ 152569 w 155001"/>
                <a:gd name="connsiteY14" fmla="*/ 48083 h 75893"/>
                <a:gd name="connsiteX15" fmla="*/ 149361 w 155001"/>
                <a:gd name="connsiteY15" fmla="*/ 50944 h 75893"/>
                <a:gd name="connsiteX16" fmla="*/ 131463 w 155001"/>
                <a:gd name="connsiteY16" fmla="*/ 71306 h 75893"/>
                <a:gd name="connsiteX17" fmla="*/ 127242 w 155001"/>
                <a:gd name="connsiteY17" fmla="*/ 65416 h 75893"/>
                <a:gd name="connsiteX18" fmla="*/ 131125 w 155001"/>
                <a:gd name="connsiteY18" fmla="*/ 51785 h 75893"/>
                <a:gd name="connsiteX19" fmla="*/ 140074 w 155001"/>
                <a:gd name="connsiteY19" fmla="*/ 19308 h 75893"/>
                <a:gd name="connsiteX20" fmla="*/ 133827 w 155001"/>
                <a:gd name="connsiteY20" fmla="*/ 4667 h 75893"/>
                <a:gd name="connsiteX21" fmla="*/ 118124 w 155001"/>
                <a:gd name="connsiteY21" fmla="*/ 124 h 75893"/>
                <a:gd name="connsiteX22" fmla="*/ 88238 w 155001"/>
                <a:gd name="connsiteY22" fmla="*/ 17120 h 75893"/>
                <a:gd name="connsiteX23" fmla="*/ 66288 w 155001"/>
                <a:gd name="connsiteY23" fmla="*/ 124 h 75893"/>
                <a:gd name="connsiteX24" fmla="*/ 37753 w 155001"/>
                <a:gd name="connsiteY24" fmla="*/ 15437 h 75893"/>
                <a:gd name="connsiteX25" fmla="*/ 19686 w 155001"/>
                <a:gd name="connsiteY25" fmla="*/ 124 h 75893"/>
                <a:gd name="connsiteX26" fmla="*/ 6347 w 155001"/>
                <a:gd name="connsiteY26" fmla="*/ 9211 h 75893"/>
                <a:gd name="connsiteX27" fmla="*/ 268 w 155001"/>
                <a:gd name="connsiteY27" fmla="*/ 25870 h 75893"/>
                <a:gd name="connsiteX28" fmla="*/ 3139 w 155001"/>
                <a:gd name="connsiteY28" fmla="*/ 28058 h 75893"/>
                <a:gd name="connsiteX29" fmla="*/ 6853 w 155001"/>
                <a:gd name="connsiteY29" fmla="*/ 23010 h 75893"/>
                <a:gd name="connsiteX30" fmla="*/ 19179 w 155001"/>
                <a:gd name="connsiteY30" fmla="*/ 4836 h 75893"/>
                <a:gd name="connsiteX31" fmla="*/ 24751 w 155001"/>
                <a:gd name="connsiteY31" fmla="*/ 13081 h 75893"/>
                <a:gd name="connsiteX32" fmla="*/ 22050 w 155001"/>
                <a:gd name="connsiteY32" fmla="*/ 27048 h 75893"/>
                <a:gd name="connsiteX33" fmla="*/ 18335 w 155001"/>
                <a:gd name="connsiteY33" fmla="*/ 42193 h 75893"/>
                <a:gd name="connsiteX34" fmla="*/ 12932 w 155001"/>
                <a:gd name="connsiteY34" fmla="*/ 63733 h 75893"/>
                <a:gd name="connsiteX35" fmla="*/ 11243 w 155001"/>
                <a:gd name="connsiteY35" fmla="*/ 70633 h 75893"/>
                <a:gd name="connsiteX36" fmla="*/ 16984 w 155001"/>
                <a:gd name="connsiteY36" fmla="*/ 76018 h 75893"/>
                <a:gd name="connsiteX37" fmla="*/ 23569 w 155001"/>
                <a:gd name="connsiteY37" fmla="*/ 72315 h 75893"/>
                <a:gd name="connsiteX38" fmla="*/ 26609 w 155001"/>
                <a:gd name="connsiteY38" fmla="*/ 61882 h 75893"/>
                <a:gd name="connsiteX39" fmla="*/ 30323 w 155001"/>
                <a:gd name="connsiteY39" fmla="*/ 46737 h 75893"/>
                <a:gd name="connsiteX40" fmla="*/ 33194 w 155001"/>
                <a:gd name="connsiteY40" fmla="*/ 35462 h 75893"/>
                <a:gd name="connsiteX41" fmla="*/ 40285 w 155001"/>
                <a:gd name="connsiteY41" fmla="*/ 20317 h 75893"/>
                <a:gd name="connsiteX42" fmla="*/ 65612 w 155001"/>
                <a:gd name="connsiteY42" fmla="*/ 4836 h 75893"/>
                <a:gd name="connsiteX43" fmla="*/ 75574 w 155001"/>
                <a:gd name="connsiteY43" fmla="*/ 16615 h 75893"/>
                <a:gd name="connsiteX44" fmla="*/ 72704 w 155001"/>
                <a:gd name="connsiteY44" fmla="*/ 32433 h 75893"/>
                <a:gd name="connsiteX45" fmla="*/ 65612 w 155001"/>
                <a:gd name="connsiteY45" fmla="*/ 60704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01" h="75893">
                  <a:moveTo>
                    <a:pt x="65612" y="60704"/>
                  </a:moveTo>
                  <a:cubicBezTo>
                    <a:pt x="64768" y="64070"/>
                    <a:pt x="63249" y="69791"/>
                    <a:pt x="63249" y="70633"/>
                  </a:cubicBezTo>
                  <a:cubicBezTo>
                    <a:pt x="63249" y="74335"/>
                    <a:pt x="66288" y="76018"/>
                    <a:pt x="68989" y="76018"/>
                  </a:cubicBezTo>
                  <a:cubicBezTo>
                    <a:pt x="72029" y="76018"/>
                    <a:pt x="74730" y="73830"/>
                    <a:pt x="75574" y="72315"/>
                  </a:cubicBezTo>
                  <a:cubicBezTo>
                    <a:pt x="76419" y="70801"/>
                    <a:pt x="77769" y="65416"/>
                    <a:pt x="78614" y="61882"/>
                  </a:cubicBezTo>
                  <a:cubicBezTo>
                    <a:pt x="79458" y="58685"/>
                    <a:pt x="81315" y="50944"/>
                    <a:pt x="82328" y="46737"/>
                  </a:cubicBezTo>
                  <a:cubicBezTo>
                    <a:pt x="83341" y="43035"/>
                    <a:pt x="84354" y="39333"/>
                    <a:pt x="85199" y="35462"/>
                  </a:cubicBezTo>
                  <a:cubicBezTo>
                    <a:pt x="87056" y="28226"/>
                    <a:pt x="87056" y="27890"/>
                    <a:pt x="90433" y="22673"/>
                  </a:cubicBezTo>
                  <a:cubicBezTo>
                    <a:pt x="95836" y="14427"/>
                    <a:pt x="104278" y="4836"/>
                    <a:pt x="117449" y="4836"/>
                  </a:cubicBezTo>
                  <a:cubicBezTo>
                    <a:pt x="126904" y="4836"/>
                    <a:pt x="127411" y="12576"/>
                    <a:pt x="127411" y="16615"/>
                  </a:cubicBezTo>
                  <a:cubicBezTo>
                    <a:pt x="127411" y="26712"/>
                    <a:pt x="120150" y="45391"/>
                    <a:pt x="117449" y="52459"/>
                  </a:cubicBezTo>
                  <a:cubicBezTo>
                    <a:pt x="115591" y="57170"/>
                    <a:pt x="114916" y="58685"/>
                    <a:pt x="114916" y="61546"/>
                  </a:cubicBezTo>
                  <a:cubicBezTo>
                    <a:pt x="114916" y="70464"/>
                    <a:pt x="122345" y="76018"/>
                    <a:pt x="130956" y="76018"/>
                  </a:cubicBezTo>
                  <a:cubicBezTo>
                    <a:pt x="147841" y="76018"/>
                    <a:pt x="155270" y="52795"/>
                    <a:pt x="155270" y="50271"/>
                  </a:cubicBezTo>
                  <a:cubicBezTo>
                    <a:pt x="155270" y="48083"/>
                    <a:pt x="153075" y="48083"/>
                    <a:pt x="152569" y="48083"/>
                  </a:cubicBezTo>
                  <a:cubicBezTo>
                    <a:pt x="150205" y="48083"/>
                    <a:pt x="150036" y="49093"/>
                    <a:pt x="149361" y="50944"/>
                  </a:cubicBezTo>
                  <a:cubicBezTo>
                    <a:pt x="145477" y="64406"/>
                    <a:pt x="138217" y="71306"/>
                    <a:pt x="131463" y="71306"/>
                  </a:cubicBezTo>
                  <a:cubicBezTo>
                    <a:pt x="127917" y="71306"/>
                    <a:pt x="127242" y="68950"/>
                    <a:pt x="127242" y="65416"/>
                  </a:cubicBezTo>
                  <a:cubicBezTo>
                    <a:pt x="127242" y="61546"/>
                    <a:pt x="128086" y="59358"/>
                    <a:pt x="131125" y="51785"/>
                  </a:cubicBezTo>
                  <a:cubicBezTo>
                    <a:pt x="133151" y="46569"/>
                    <a:pt x="140074" y="28731"/>
                    <a:pt x="140074" y="19308"/>
                  </a:cubicBezTo>
                  <a:cubicBezTo>
                    <a:pt x="140074" y="16615"/>
                    <a:pt x="140074" y="9547"/>
                    <a:pt x="133827" y="4667"/>
                  </a:cubicBezTo>
                  <a:cubicBezTo>
                    <a:pt x="130956" y="2480"/>
                    <a:pt x="126060" y="124"/>
                    <a:pt x="118124" y="124"/>
                  </a:cubicBezTo>
                  <a:cubicBezTo>
                    <a:pt x="102928" y="124"/>
                    <a:pt x="93641" y="10052"/>
                    <a:pt x="88238" y="17120"/>
                  </a:cubicBezTo>
                  <a:cubicBezTo>
                    <a:pt x="86887" y="2816"/>
                    <a:pt x="74899" y="124"/>
                    <a:pt x="66288" y="124"/>
                  </a:cubicBezTo>
                  <a:cubicBezTo>
                    <a:pt x="52273" y="124"/>
                    <a:pt x="42818" y="8706"/>
                    <a:pt x="37753" y="15437"/>
                  </a:cubicBezTo>
                  <a:cubicBezTo>
                    <a:pt x="36571" y="3826"/>
                    <a:pt x="26609" y="124"/>
                    <a:pt x="19686" y="124"/>
                  </a:cubicBezTo>
                  <a:cubicBezTo>
                    <a:pt x="12425" y="124"/>
                    <a:pt x="8542" y="5340"/>
                    <a:pt x="6347" y="9211"/>
                  </a:cubicBezTo>
                  <a:cubicBezTo>
                    <a:pt x="2632" y="15437"/>
                    <a:pt x="268" y="25029"/>
                    <a:pt x="268" y="25870"/>
                  </a:cubicBezTo>
                  <a:cubicBezTo>
                    <a:pt x="268" y="28058"/>
                    <a:pt x="2632" y="28058"/>
                    <a:pt x="3139" y="28058"/>
                  </a:cubicBezTo>
                  <a:cubicBezTo>
                    <a:pt x="5503" y="28058"/>
                    <a:pt x="5672" y="27553"/>
                    <a:pt x="6853" y="23010"/>
                  </a:cubicBezTo>
                  <a:cubicBezTo>
                    <a:pt x="9386" y="13081"/>
                    <a:pt x="12594" y="4836"/>
                    <a:pt x="19179" y="4836"/>
                  </a:cubicBezTo>
                  <a:cubicBezTo>
                    <a:pt x="23569" y="4836"/>
                    <a:pt x="24751" y="8538"/>
                    <a:pt x="24751" y="13081"/>
                  </a:cubicBezTo>
                  <a:cubicBezTo>
                    <a:pt x="24751" y="16279"/>
                    <a:pt x="23232" y="22505"/>
                    <a:pt x="22050" y="27048"/>
                  </a:cubicBezTo>
                  <a:cubicBezTo>
                    <a:pt x="20868" y="31592"/>
                    <a:pt x="19179" y="38491"/>
                    <a:pt x="18335" y="42193"/>
                  </a:cubicBezTo>
                  <a:lnTo>
                    <a:pt x="12932" y="63733"/>
                  </a:lnTo>
                  <a:cubicBezTo>
                    <a:pt x="12257" y="65921"/>
                    <a:pt x="11243" y="70128"/>
                    <a:pt x="11243" y="70633"/>
                  </a:cubicBezTo>
                  <a:cubicBezTo>
                    <a:pt x="11243" y="74335"/>
                    <a:pt x="14283" y="76018"/>
                    <a:pt x="16984" y="76018"/>
                  </a:cubicBezTo>
                  <a:cubicBezTo>
                    <a:pt x="20024" y="76018"/>
                    <a:pt x="22725" y="73830"/>
                    <a:pt x="23569" y="72315"/>
                  </a:cubicBezTo>
                  <a:cubicBezTo>
                    <a:pt x="24414" y="70801"/>
                    <a:pt x="25764" y="65416"/>
                    <a:pt x="26609" y="61882"/>
                  </a:cubicBezTo>
                  <a:cubicBezTo>
                    <a:pt x="27453" y="58685"/>
                    <a:pt x="29310" y="50944"/>
                    <a:pt x="30323" y="46737"/>
                  </a:cubicBezTo>
                  <a:cubicBezTo>
                    <a:pt x="31336" y="43035"/>
                    <a:pt x="32349" y="39333"/>
                    <a:pt x="33194" y="35462"/>
                  </a:cubicBezTo>
                  <a:cubicBezTo>
                    <a:pt x="35051" y="28563"/>
                    <a:pt x="35389" y="27217"/>
                    <a:pt x="40285" y="20317"/>
                  </a:cubicBezTo>
                  <a:cubicBezTo>
                    <a:pt x="45013" y="13586"/>
                    <a:pt x="52949" y="4836"/>
                    <a:pt x="65612" y="4836"/>
                  </a:cubicBezTo>
                  <a:cubicBezTo>
                    <a:pt x="75406" y="4836"/>
                    <a:pt x="75574" y="13418"/>
                    <a:pt x="75574" y="16615"/>
                  </a:cubicBezTo>
                  <a:cubicBezTo>
                    <a:pt x="75574" y="20822"/>
                    <a:pt x="75068" y="23010"/>
                    <a:pt x="72704" y="32433"/>
                  </a:cubicBezTo>
                  <a:lnTo>
                    <a:pt x="65612" y="6070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5" name="Freeform: Shape 504">
              <a:extLst>
                <a:ext uri="{FF2B5EF4-FFF2-40B4-BE49-F238E27FC236}">
                  <a16:creationId xmlns:a16="http://schemas.microsoft.com/office/drawing/2014/main" id="{1556DE19-2141-4CCB-AFF0-CCE61DDE2875}"/>
                </a:ext>
              </a:extLst>
            </p:cNvPr>
            <p:cNvSpPr/>
            <p:nvPr>
              <p:custDataLst>
                <p:tags r:id="rId86"/>
              </p:custDataLst>
            </p:nvPr>
          </p:nvSpPr>
          <p:spPr>
            <a:xfrm>
              <a:off x="9220658" y="5496664"/>
              <a:ext cx="84423" cy="54450"/>
            </a:xfrm>
            <a:custGeom>
              <a:avLst/>
              <a:gdLst>
                <a:gd name="connsiteX0" fmla="*/ 12818 w 84423"/>
                <a:gd name="connsiteY0" fmla="*/ 41473 h 54450"/>
                <a:gd name="connsiteX1" fmla="*/ 10768 w 84423"/>
                <a:gd name="connsiteY1" fmla="*/ 50368 h 54450"/>
                <a:gd name="connsiteX2" fmla="*/ 15231 w 84423"/>
                <a:gd name="connsiteY2" fmla="*/ 54575 h 54450"/>
                <a:gd name="connsiteX3" fmla="*/ 21020 w 84423"/>
                <a:gd name="connsiteY3" fmla="*/ 50608 h 54450"/>
                <a:gd name="connsiteX4" fmla="*/ 23311 w 84423"/>
                <a:gd name="connsiteY4" fmla="*/ 41233 h 54450"/>
                <a:gd name="connsiteX5" fmla="*/ 27653 w 84423"/>
                <a:gd name="connsiteY5" fmla="*/ 24285 h 54450"/>
                <a:gd name="connsiteX6" fmla="*/ 52618 w 84423"/>
                <a:gd name="connsiteY6" fmla="*/ 4211 h 54450"/>
                <a:gd name="connsiteX7" fmla="*/ 61061 w 84423"/>
                <a:gd name="connsiteY7" fmla="*/ 12866 h 54450"/>
                <a:gd name="connsiteX8" fmla="*/ 53221 w 84423"/>
                <a:gd name="connsiteY8" fmla="*/ 38949 h 54450"/>
                <a:gd name="connsiteX9" fmla="*/ 52015 w 84423"/>
                <a:gd name="connsiteY9" fmla="*/ 43997 h 54450"/>
                <a:gd name="connsiteX10" fmla="*/ 65161 w 84423"/>
                <a:gd name="connsiteY10" fmla="*/ 54575 h 54450"/>
                <a:gd name="connsiteX11" fmla="*/ 84699 w 84423"/>
                <a:gd name="connsiteY11" fmla="*/ 35944 h 54450"/>
                <a:gd name="connsiteX12" fmla="*/ 82166 w 84423"/>
                <a:gd name="connsiteY12" fmla="*/ 34261 h 54450"/>
                <a:gd name="connsiteX13" fmla="*/ 79272 w 84423"/>
                <a:gd name="connsiteY13" fmla="*/ 37026 h 54450"/>
                <a:gd name="connsiteX14" fmla="*/ 65644 w 84423"/>
                <a:gd name="connsiteY14" fmla="*/ 50488 h 54450"/>
                <a:gd name="connsiteX15" fmla="*/ 62025 w 84423"/>
                <a:gd name="connsiteY15" fmla="*/ 45921 h 54450"/>
                <a:gd name="connsiteX16" fmla="*/ 63593 w 84423"/>
                <a:gd name="connsiteY16" fmla="*/ 39550 h 54450"/>
                <a:gd name="connsiteX17" fmla="*/ 71191 w 84423"/>
                <a:gd name="connsiteY17" fmla="*/ 14428 h 54450"/>
                <a:gd name="connsiteX18" fmla="*/ 53342 w 84423"/>
                <a:gd name="connsiteY18" fmla="*/ 125 h 54450"/>
                <a:gd name="connsiteX19" fmla="*/ 30547 w 84423"/>
                <a:gd name="connsiteY19" fmla="*/ 12024 h 54450"/>
                <a:gd name="connsiteX20" fmla="*/ 15834 w 84423"/>
                <a:gd name="connsiteY20" fmla="*/ 125 h 54450"/>
                <a:gd name="connsiteX21" fmla="*/ 275 w 84423"/>
                <a:gd name="connsiteY21" fmla="*/ 18756 h 54450"/>
                <a:gd name="connsiteX22" fmla="*/ 2808 w 84423"/>
                <a:gd name="connsiteY22" fmla="*/ 20438 h 54450"/>
                <a:gd name="connsiteX23" fmla="*/ 5582 w 84423"/>
                <a:gd name="connsiteY23" fmla="*/ 18155 h 54450"/>
                <a:gd name="connsiteX24" fmla="*/ 15231 w 84423"/>
                <a:gd name="connsiteY24" fmla="*/ 4211 h 54450"/>
                <a:gd name="connsiteX25" fmla="*/ 20175 w 84423"/>
                <a:gd name="connsiteY25" fmla="*/ 10582 h 54450"/>
                <a:gd name="connsiteX26" fmla="*/ 18246 w 84423"/>
                <a:gd name="connsiteY26" fmla="*/ 19958 h 54450"/>
                <a:gd name="connsiteX27" fmla="*/ 15592 w 84423"/>
                <a:gd name="connsiteY27" fmla="*/ 30776 h 54450"/>
                <a:gd name="connsiteX28" fmla="*/ 12818 w 84423"/>
                <a:gd name="connsiteY28" fmla="*/ 41473 h 5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4423" h="54450">
                  <a:moveTo>
                    <a:pt x="12818" y="41473"/>
                  </a:moveTo>
                  <a:cubicBezTo>
                    <a:pt x="12095" y="44478"/>
                    <a:pt x="10768" y="49767"/>
                    <a:pt x="10768" y="50368"/>
                  </a:cubicBezTo>
                  <a:cubicBezTo>
                    <a:pt x="10768" y="53012"/>
                    <a:pt x="12939" y="54575"/>
                    <a:pt x="15231" y="54575"/>
                  </a:cubicBezTo>
                  <a:cubicBezTo>
                    <a:pt x="17040" y="54575"/>
                    <a:pt x="19693" y="53613"/>
                    <a:pt x="21020" y="50608"/>
                  </a:cubicBezTo>
                  <a:cubicBezTo>
                    <a:pt x="21140" y="50007"/>
                    <a:pt x="22587" y="44358"/>
                    <a:pt x="23311" y="41233"/>
                  </a:cubicBezTo>
                  <a:cubicBezTo>
                    <a:pt x="27412" y="25006"/>
                    <a:pt x="27412" y="24766"/>
                    <a:pt x="27653" y="24285"/>
                  </a:cubicBezTo>
                  <a:cubicBezTo>
                    <a:pt x="29221" y="21039"/>
                    <a:pt x="37904" y="4211"/>
                    <a:pt x="52618" y="4211"/>
                  </a:cubicBezTo>
                  <a:cubicBezTo>
                    <a:pt x="58528" y="4211"/>
                    <a:pt x="61061" y="7457"/>
                    <a:pt x="61061" y="12866"/>
                  </a:cubicBezTo>
                  <a:cubicBezTo>
                    <a:pt x="61061" y="19717"/>
                    <a:pt x="55995" y="32098"/>
                    <a:pt x="53221" y="38949"/>
                  </a:cubicBezTo>
                  <a:cubicBezTo>
                    <a:pt x="52618" y="40391"/>
                    <a:pt x="52015" y="41954"/>
                    <a:pt x="52015" y="43997"/>
                  </a:cubicBezTo>
                  <a:cubicBezTo>
                    <a:pt x="52015" y="50248"/>
                    <a:pt x="58045" y="54575"/>
                    <a:pt x="65161" y="54575"/>
                  </a:cubicBezTo>
                  <a:cubicBezTo>
                    <a:pt x="78066" y="54575"/>
                    <a:pt x="84699" y="38949"/>
                    <a:pt x="84699" y="35944"/>
                  </a:cubicBezTo>
                  <a:cubicBezTo>
                    <a:pt x="84699" y="34261"/>
                    <a:pt x="82649" y="34261"/>
                    <a:pt x="82166" y="34261"/>
                  </a:cubicBezTo>
                  <a:cubicBezTo>
                    <a:pt x="80116" y="34261"/>
                    <a:pt x="79996" y="34742"/>
                    <a:pt x="79272" y="37026"/>
                  </a:cubicBezTo>
                  <a:cubicBezTo>
                    <a:pt x="76980" y="44238"/>
                    <a:pt x="71433" y="50488"/>
                    <a:pt x="65644" y="50488"/>
                  </a:cubicBezTo>
                  <a:cubicBezTo>
                    <a:pt x="62870" y="50488"/>
                    <a:pt x="62025" y="48565"/>
                    <a:pt x="62025" y="45921"/>
                  </a:cubicBezTo>
                  <a:cubicBezTo>
                    <a:pt x="62025" y="43396"/>
                    <a:pt x="62508" y="42194"/>
                    <a:pt x="63593" y="39550"/>
                  </a:cubicBezTo>
                  <a:cubicBezTo>
                    <a:pt x="65644" y="34742"/>
                    <a:pt x="71191" y="21039"/>
                    <a:pt x="71191" y="14428"/>
                  </a:cubicBezTo>
                  <a:cubicBezTo>
                    <a:pt x="71191" y="5534"/>
                    <a:pt x="64799" y="125"/>
                    <a:pt x="53342" y="125"/>
                  </a:cubicBezTo>
                  <a:cubicBezTo>
                    <a:pt x="42367" y="125"/>
                    <a:pt x="34769" y="6736"/>
                    <a:pt x="30547" y="12024"/>
                  </a:cubicBezTo>
                  <a:cubicBezTo>
                    <a:pt x="29944" y="2168"/>
                    <a:pt x="20296" y="125"/>
                    <a:pt x="15834" y="125"/>
                  </a:cubicBezTo>
                  <a:cubicBezTo>
                    <a:pt x="3773" y="125"/>
                    <a:pt x="275" y="18515"/>
                    <a:pt x="275" y="18756"/>
                  </a:cubicBezTo>
                  <a:cubicBezTo>
                    <a:pt x="275" y="20438"/>
                    <a:pt x="2205" y="20438"/>
                    <a:pt x="2808" y="20438"/>
                  </a:cubicBezTo>
                  <a:cubicBezTo>
                    <a:pt x="4858" y="20438"/>
                    <a:pt x="5100" y="19717"/>
                    <a:pt x="5582" y="18155"/>
                  </a:cubicBezTo>
                  <a:cubicBezTo>
                    <a:pt x="7391" y="11183"/>
                    <a:pt x="10165" y="4211"/>
                    <a:pt x="15231" y="4211"/>
                  </a:cubicBezTo>
                  <a:cubicBezTo>
                    <a:pt x="19331" y="4211"/>
                    <a:pt x="20175" y="8058"/>
                    <a:pt x="20175" y="10582"/>
                  </a:cubicBezTo>
                  <a:cubicBezTo>
                    <a:pt x="20175" y="12265"/>
                    <a:pt x="18969" y="16832"/>
                    <a:pt x="18246" y="19958"/>
                  </a:cubicBezTo>
                  <a:cubicBezTo>
                    <a:pt x="17401" y="23203"/>
                    <a:pt x="16195" y="28131"/>
                    <a:pt x="15592" y="30776"/>
                  </a:cubicBezTo>
                  <a:lnTo>
                    <a:pt x="12818" y="41473"/>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6" name="Freeform: Shape 505">
              <a:extLst>
                <a:ext uri="{FF2B5EF4-FFF2-40B4-BE49-F238E27FC236}">
                  <a16:creationId xmlns:a16="http://schemas.microsoft.com/office/drawing/2014/main" id="{A08F8D26-866A-42DA-BC10-482E4FF7162F}"/>
                </a:ext>
              </a:extLst>
            </p:cNvPr>
            <p:cNvSpPr/>
            <p:nvPr>
              <p:custDataLst>
                <p:tags r:id="rId87"/>
              </p:custDataLst>
            </p:nvPr>
          </p:nvSpPr>
          <p:spPr>
            <a:xfrm>
              <a:off x="9330385" y="5507122"/>
              <a:ext cx="68986" cy="109381"/>
            </a:xfrm>
            <a:custGeom>
              <a:avLst/>
              <a:gdLst>
                <a:gd name="connsiteX0" fmla="*/ 43215 w 68986"/>
                <a:gd name="connsiteY0" fmla="*/ 38470 h 109381"/>
                <a:gd name="connsiteX1" fmla="*/ 56723 w 68986"/>
                <a:gd name="connsiteY1" fmla="*/ 38470 h 109381"/>
                <a:gd name="connsiteX2" fmla="*/ 59980 w 68986"/>
                <a:gd name="connsiteY2" fmla="*/ 37869 h 109381"/>
                <a:gd name="connsiteX3" fmla="*/ 60944 w 68986"/>
                <a:gd name="connsiteY3" fmla="*/ 35104 h 109381"/>
                <a:gd name="connsiteX4" fmla="*/ 57085 w 68986"/>
                <a:gd name="connsiteY4" fmla="*/ 33061 h 109381"/>
                <a:gd name="connsiteX5" fmla="*/ 44180 w 68986"/>
                <a:gd name="connsiteY5" fmla="*/ 33061 h 109381"/>
                <a:gd name="connsiteX6" fmla="*/ 49607 w 68986"/>
                <a:gd name="connsiteY6" fmla="*/ 7098 h 109381"/>
                <a:gd name="connsiteX7" fmla="*/ 55397 w 68986"/>
                <a:gd name="connsiteY7" fmla="*/ 4213 h 109381"/>
                <a:gd name="connsiteX8" fmla="*/ 61306 w 68986"/>
                <a:gd name="connsiteY8" fmla="*/ 5535 h 109381"/>
                <a:gd name="connsiteX9" fmla="*/ 56482 w 68986"/>
                <a:gd name="connsiteY9" fmla="*/ 12387 h 109381"/>
                <a:gd name="connsiteX10" fmla="*/ 61789 w 68986"/>
                <a:gd name="connsiteY10" fmla="*/ 17315 h 109381"/>
                <a:gd name="connsiteX11" fmla="*/ 69266 w 68986"/>
                <a:gd name="connsiteY11" fmla="*/ 9382 h 109381"/>
                <a:gd name="connsiteX12" fmla="*/ 55517 w 68986"/>
                <a:gd name="connsiteY12" fmla="*/ 126 h 109381"/>
                <a:gd name="connsiteX13" fmla="*/ 36100 w 68986"/>
                <a:gd name="connsiteY13" fmla="*/ 19839 h 109381"/>
                <a:gd name="connsiteX14" fmla="*/ 33688 w 68986"/>
                <a:gd name="connsiteY14" fmla="*/ 33061 h 109381"/>
                <a:gd name="connsiteX15" fmla="*/ 22712 w 68986"/>
                <a:gd name="connsiteY15" fmla="*/ 33061 h 109381"/>
                <a:gd name="connsiteX16" fmla="*/ 18491 w 68986"/>
                <a:gd name="connsiteY16" fmla="*/ 36427 h 109381"/>
                <a:gd name="connsiteX17" fmla="*/ 22351 w 68986"/>
                <a:gd name="connsiteY17" fmla="*/ 38470 h 109381"/>
                <a:gd name="connsiteX18" fmla="*/ 32843 w 68986"/>
                <a:gd name="connsiteY18" fmla="*/ 38470 h 109381"/>
                <a:gd name="connsiteX19" fmla="*/ 22109 w 68986"/>
                <a:gd name="connsiteY19" fmla="*/ 96406 h 109381"/>
                <a:gd name="connsiteX20" fmla="*/ 13788 w 68986"/>
                <a:gd name="connsiteY20" fmla="*/ 105421 h 109381"/>
                <a:gd name="connsiteX21" fmla="*/ 8240 w 68986"/>
                <a:gd name="connsiteY21" fmla="*/ 104219 h 109381"/>
                <a:gd name="connsiteX22" fmla="*/ 13064 w 68986"/>
                <a:gd name="connsiteY22" fmla="*/ 97247 h 109381"/>
                <a:gd name="connsiteX23" fmla="*/ 7757 w 68986"/>
                <a:gd name="connsiteY23" fmla="*/ 92319 h 109381"/>
                <a:gd name="connsiteX24" fmla="*/ 280 w 68986"/>
                <a:gd name="connsiteY24" fmla="*/ 100252 h 109381"/>
                <a:gd name="connsiteX25" fmla="*/ 13667 w 68986"/>
                <a:gd name="connsiteY25" fmla="*/ 109508 h 109381"/>
                <a:gd name="connsiteX26" fmla="*/ 28743 w 68986"/>
                <a:gd name="connsiteY26" fmla="*/ 100252 h 109381"/>
                <a:gd name="connsiteX27" fmla="*/ 36461 w 68986"/>
                <a:gd name="connsiteY27" fmla="*/ 77174 h 109381"/>
                <a:gd name="connsiteX28" fmla="*/ 43215 w 68986"/>
                <a:gd name="connsiteY28" fmla="*/ 38470 h 10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986" h="109381">
                  <a:moveTo>
                    <a:pt x="43215" y="38470"/>
                  </a:moveTo>
                  <a:lnTo>
                    <a:pt x="56723" y="38470"/>
                  </a:lnTo>
                  <a:cubicBezTo>
                    <a:pt x="59256" y="38470"/>
                    <a:pt x="59376" y="38350"/>
                    <a:pt x="59980" y="37869"/>
                  </a:cubicBezTo>
                  <a:cubicBezTo>
                    <a:pt x="60583" y="37388"/>
                    <a:pt x="60944" y="35826"/>
                    <a:pt x="60944" y="35104"/>
                  </a:cubicBezTo>
                  <a:cubicBezTo>
                    <a:pt x="60944" y="33061"/>
                    <a:pt x="59135" y="33061"/>
                    <a:pt x="57085" y="33061"/>
                  </a:cubicBezTo>
                  <a:lnTo>
                    <a:pt x="44180" y="33061"/>
                  </a:lnTo>
                  <a:cubicBezTo>
                    <a:pt x="45627" y="24166"/>
                    <a:pt x="48040" y="8901"/>
                    <a:pt x="49607" y="7098"/>
                  </a:cubicBezTo>
                  <a:cubicBezTo>
                    <a:pt x="51417" y="5175"/>
                    <a:pt x="53346" y="4213"/>
                    <a:pt x="55397" y="4213"/>
                  </a:cubicBezTo>
                  <a:cubicBezTo>
                    <a:pt x="56120" y="4213"/>
                    <a:pt x="58773" y="4213"/>
                    <a:pt x="61306" y="5535"/>
                  </a:cubicBezTo>
                  <a:cubicBezTo>
                    <a:pt x="56482" y="7579"/>
                    <a:pt x="56482" y="11906"/>
                    <a:pt x="56482" y="12387"/>
                  </a:cubicBezTo>
                  <a:cubicBezTo>
                    <a:pt x="56482" y="15392"/>
                    <a:pt x="58773" y="17315"/>
                    <a:pt x="61789" y="17315"/>
                  </a:cubicBezTo>
                  <a:cubicBezTo>
                    <a:pt x="64924" y="17315"/>
                    <a:pt x="69266" y="14671"/>
                    <a:pt x="69266" y="9382"/>
                  </a:cubicBezTo>
                  <a:cubicBezTo>
                    <a:pt x="69266" y="2410"/>
                    <a:pt x="61306" y="126"/>
                    <a:pt x="55517" y="126"/>
                  </a:cubicBezTo>
                  <a:cubicBezTo>
                    <a:pt x="40200" y="126"/>
                    <a:pt x="37185" y="14671"/>
                    <a:pt x="36100" y="19839"/>
                  </a:cubicBezTo>
                  <a:cubicBezTo>
                    <a:pt x="35014" y="25008"/>
                    <a:pt x="35738" y="21762"/>
                    <a:pt x="33688" y="33061"/>
                  </a:cubicBezTo>
                  <a:lnTo>
                    <a:pt x="22712" y="33061"/>
                  </a:lnTo>
                  <a:cubicBezTo>
                    <a:pt x="20421" y="33061"/>
                    <a:pt x="18491" y="33061"/>
                    <a:pt x="18491" y="36427"/>
                  </a:cubicBezTo>
                  <a:cubicBezTo>
                    <a:pt x="18491" y="38470"/>
                    <a:pt x="20300" y="38470"/>
                    <a:pt x="22351" y="38470"/>
                  </a:cubicBezTo>
                  <a:lnTo>
                    <a:pt x="32843" y="38470"/>
                  </a:lnTo>
                  <a:cubicBezTo>
                    <a:pt x="30552" y="50250"/>
                    <a:pt x="25486" y="83665"/>
                    <a:pt x="22109" y="96406"/>
                  </a:cubicBezTo>
                  <a:cubicBezTo>
                    <a:pt x="21386" y="99291"/>
                    <a:pt x="18491" y="105421"/>
                    <a:pt x="13788" y="105421"/>
                  </a:cubicBezTo>
                  <a:cubicBezTo>
                    <a:pt x="13064" y="105421"/>
                    <a:pt x="10411" y="105301"/>
                    <a:pt x="8240" y="104219"/>
                  </a:cubicBezTo>
                  <a:cubicBezTo>
                    <a:pt x="11496" y="102777"/>
                    <a:pt x="13064" y="99772"/>
                    <a:pt x="13064" y="97247"/>
                  </a:cubicBezTo>
                  <a:cubicBezTo>
                    <a:pt x="13064" y="94243"/>
                    <a:pt x="10773" y="92319"/>
                    <a:pt x="7757" y="92319"/>
                  </a:cubicBezTo>
                  <a:cubicBezTo>
                    <a:pt x="4622" y="92319"/>
                    <a:pt x="280" y="94964"/>
                    <a:pt x="280" y="100252"/>
                  </a:cubicBezTo>
                  <a:cubicBezTo>
                    <a:pt x="280" y="107585"/>
                    <a:pt x="8963" y="109508"/>
                    <a:pt x="13667" y="109508"/>
                  </a:cubicBezTo>
                  <a:cubicBezTo>
                    <a:pt x="20662" y="109508"/>
                    <a:pt x="25969" y="103979"/>
                    <a:pt x="28743" y="100252"/>
                  </a:cubicBezTo>
                  <a:cubicBezTo>
                    <a:pt x="33567" y="93521"/>
                    <a:pt x="36341" y="77535"/>
                    <a:pt x="36461" y="77174"/>
                  </a:cubicBezTo>
                  <a:lnTo>
                    <a:pt x="43215" y="38470"/>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7" name="Freeform: Shape 506">
              <a:extLst>
                <a:ext uri="{FF2B5EF4-FFF2-40B4-BE49-F238E27FC236}">
                  <a16:creationId xmlns:a16="http://schemas.microsoft.com/office/drawing/2014/main" id="{EE3C12E9-7B1C-46E6-9F7A-4565D637F767}"/>
                </a:ext>
              </a:extLst>
            </p:cNvPr>
            <p:cNvSpPr/>
            <p:nvPr>
              <p:custDataLst>
                <p:tags r:id="rId88"/>
              </p:custDataLst>
            </p:nvPr>
          </p:nvSpPr>
          <p:spPr>
            <a:xfrm>
              <a:off x="9435684" y="5496544"/>
              <a:ext cx="66332" cy="54570"/>
            </a:xfrm>
            <a:custGeom>
              <a:avLst/>
              <a:gdLst>
                <a:gd name="connsiteX0" fmla="*/ 66617 w 66332"/>
                <a:gd name="connsiteY0" fmla="*/ 10462 h 54570"/>
                <a:gd name="connsiteX1" fmla="*/ 59622 w 66332"/>
                <a:gd name="connsiteY1" fmla="*/ 125 h 54570"/>
                <a:gd name="connsiteX2" fmla="*/ 52627 w 66332"/>
                <a:gd name="connsiteY2" fmla="*/ 7096 h 54570"/>
                <a:gd name="connsiteX3" fmla="*/ 54919 w 66332"/>
                <a:gd name="connsiteY3" fmla="*/ 11183 h 54570"/>
                <a:gd name="connsiteX4" fmla="*/ 59622 w 66332"/>
                <a:gd name="connsiteY4" fmla="*/ 20318 h 54570"/>
                <a:gd name="connsiteX5" fmla="*/ 36104 w 66332"/>
                <a:gd name="connsiteY5" fmla="*/ 50608 h 54570"/>
                <a:gd name="connsiteX6" fmla="*/ 24405 w 66332"/>
                <a:gd name="connsiteY6" fmla="*/ 39550 h 54570"/>
                <a:gd name="connsiteX7" fmla="*/ 31280 w 66332"/>
                <a:gd name="connsiteY7" fmla="*/ 16712 h 54570"/>
                <a:gd name="connsiteX8" fmla="*/ 32848 w 66332"/>
                <a:gd name="connsiteY8" fmla="*/ 10822 h 54570"/>
                <a:gd name="connsiteX9" fmla="*/ 19702 w 66332"/>
                <a:gd name="connsiteY9" fmla="*/ 245 h 54570"/>
                <a:gd name="connsiteX10" fmla="*/ 284 w 66332"/>
                <a:gd name="connsiteY10" fmla="*/ 18876 h 54570"/>
                <a:gd name="connsiteX11" fmla="*/ 2817 w 66332"/>
                <a:gd name="connsiteY11" fmla="*/ 20559 h 54570"/>
                <a:gd name="connsiteX12" fmla="*/ 5591 w 66332"/>
                <a:gd name="connsiteY12" fmla="*/ 18155 h 54570"/>
                <a:gd name="connsiteX13" fmla="*/ 19219 w 66332"/>
                <a:gd name="connsiteY13" fmla="*/ 4332 h 54570"/>
                <a:gd name="connsiteX14" fmla="*/ 22838 w 66332"/>
                <a:gd name="connsiteY14" fmla="*/ 8899 h 54570"/>
                <a:gd name="connsiteX15" fmla="*/ 20787 w 66332"/>
                <a:gd name="connsiteY15" fmla="*/ 16111 h 54570"/>
                <a:gd name="connsiteX16" fmla="*/ 14275 w 66332"/>
                <a:gd name="connsiteY16" fmla="*/ 38108 h 54570"/>
                <a:gd name="connsiteX17" fmla="*/ 35501 w 66332"/>
                <a:gd name="connsiteY17" fmla="*/ 54695 h 54570"/>
                <a:gd name="connsiteX18" fmla="*/ 56607 w 66332"/>
                <a:gd name="connsiteY18" fmla="*/ 41113 h 54570"/>
                <a:gd name="connsiteX19" fmla="*/ 66617 w 66332"/>
                <a:gd name="connsiteY19" fmla="*/ 10462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32" h="54570">
                  <a:moveTo>
                    <a:pt x="66617" y="10462"/>
                  </a:moveTo>
                  <a:cubicBezTo>
                    <a:pt x="66617" y="2529"/>
                    <a:pt x="62155" y="125"/>
                    <a:pt x="59622" y="125"/>
                  </a:cubicBezTo>
                  <a:cubicBezTo>
                    <a:pt x="56245" y="125"/>
                    <a:pt x="52627" y="3851"/>
                    <a:pt x="52627" y="7096"/>
                  </a:cubicBezTo>
                  <a:cubicBezTo>
                    <a:pt x="52627" y="9380"/>
                    <a:pt x="54195" y="10582"/>
                    <a:pt x="54919" y="11183"/>
                  </a:cubicBezTo>
                  <a:cubicBezTo>
                    <a:pt x="56245" y="12145"/>
                    <a:pt x="59622" y="14789"/>
                    <a:pt x="59622" y="20318"/>
                  </a:cubicBezTo>
                  <a:cubicBezTo>
                    <a:pt x="59622" y="26809"/>
                    <a:pt x="50456" y="50608"/>
                    <a:pt x="36104" y="50608"/>
                  </a:cubicBezTo>
                  <a:cubicBezTo>
                    <a:pt x="29833" y="50608"/>
                    <a:pt x="24405" y="48204"/>
                    <a:pt x="24405" y="39550"/>
                  </a:cubicBezTo>
                  <a:cubicBezTo>
                    <a:pt x="24405" y="33540"/>
                    <a:pt x="27662" y="25607"/>
                    <a:pt x="31280" y="16712"/>
                  </a:cubicBezTo>
                  <a:cubicBezTo>
                    <a:pt x="32004" y="14789"/>
                    <a:pt x="32848" y="12866"/>
                    <a:pt x="32848" y="10822"/>
                  </a:cubicBezTo>
                  <a:cubicBezTo>
                    <a:pt x="32848" y="4933"/>
                    <a:pt x="27179" y="245"/>
                    <a:pt x="19702" y="245"/>
                  </a:cubicBezTo>
                  <a:cubicBezTo>
                    <a:pt x="6918" y="245"/>
                    <a:pt x="284" y="15751"/>
                    <a:pt x="284" y="18876"/>
                  </a:cubicBezTo>
                  <a:cubicBezTo>
                    <a:pt x="284" y="20559"/>
                    <a:pt x="2214" y="20559"/>
                    <a:pt x="2817" y="20559"/>
                  </a:cubicBezTo>
                  <a:cubicBezTo>
                    <a:pt x="4867" y="20559"/>
                    <a:pt x="4988" y="19958"/>
                    <a:pt x="5591" y="18155"/>
                  </a:cubicBezTo>
                  <a:cubicBezTo>
                    <a:pt x="8003" y="10101"/>
                    <a:pt x="13672" y="4332"/>
                    <a:pt x="19219" y="4332"/>
                  </a:cubicBezTo>
                  <a:cubicBezTo>
                    <a:pt x="21511" y="4332"/>
                    <a:pt x="22838" y="5654"/>
                    <a:pt x="22838" y="8899"/>
                  </a:cubicBezTo>
                  <a:cubicBezTo>
                    <a:pt x="22838" y="11303"/>
                    <a:pt x="22355" y="12625"/>
                    <a:pt x="20787" y="16111"/>
                  </a:cubicBezTo>
                  <a:cubicBezTo>
                    <a:pt x="16084" y="27771"/>
                    <a:pt x="14275" y="33540"/>
                    <a:pt x="14275" y="38108"/>
                  </a:cubicBezTo>
                  <a:cubicBezTo>
                    <a:pt x="14275" y="49767"/>
                    <a:pt x="23802" y="54695"/>
                    <a:pt x="35501" y="54695"/>
                  </a:cubicBezTo>
                  <a:cubicBezTo>
                    <a:pt x="45270" y="54695"/>
                    <a:pt x="52265" y="47603"/>
                    <a:pt x="56607" y="41113"/>
                  </a:cubicBezTo>
                  <a:cubicBezTo>
                    <a:pt x="65291" y="28251"/>
                    <a:pt x="66617" y="12625"/>
                    <a:pt x="66617" y="10462"/>
                  </a:cubicBez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8" name="Freeform: Shape 507">
              <a:extLst>
                <a:ext uri="{FF2B5EF4-FFF2-40B4-BE49-F238E27FC236}">
                  <a16:creationId xmlns:a16="http://schemas.microsoft.com/office/drawing/2014/main" id="{97F5DBFF-C635-4D9E-A297-EDA767D87E01}"/>
                </a:ext>
              </a:extLst>
            </p:cNvPr>
            <p:cNvSpPr/>
            <p:nvPr>
              <p:custDataLst>
                <p:tags r:id="rId89"/>
              </p:custDataLst>
            </p:nvPr>
          </p:nvSpPr>
          <p:spPr>
            <a:xfrm>
              <a:off x="9568965" y="5286023"/>
              <a:ext cx="9648" cy="240398"/>
            </a:xfrm>
            <a:custGeom>
              <a:avLst/>
              <a:gdLst>
                <a:gd name="connsiteX0" fmla="*/ 9938 w 9648"/>
                <a:gd name="connsiteY0" fmla="*/ 8776 h 240398"/>
                <a:gd name="connsiteX1" fmla="*/ 5113 w 9648"/>
                <a:gd name="connsiteY1" fmla="*/ 121 h 240398"/>
                <a:gd name="connsiteX2" fmla="*/ 289 w 9648"/>
                <a:gd name="connsiteY2" fmla="*/ 8776 h 240398"/>
                <a:gd name="connsiteX3" fmla="*/ 289 w 9648"/>
                <a:gd name="connsiteY3" fmla="*/ 231865 h 240398"/>
                <a:gd name="connsiteX4" fmla="*/ 5113 w 9648"/>
                <a:gd name="connsiteY4" fmla="*/ 240520 h 240398"/>
                <a:gd name="connsiteX5" fmla="*/ 9938 w 9648"/>
                <a:gd name="connsiteY5" fmla="*/ 231865 h 240398"/>
                <a:gd name="connsiteX6" fmla="*/ 9938 w 9648"/>
                <a:gd name="connsiteY6" fmla="*/ 8776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 h="240398">
                  <a:moveTo>
                    <a:pt x="9938" y="8776"/>
                  </a:moveTo>
                  <a:cubicBezTo>
                    <a:pt x="9938" y="4448"/>
                    <a:pt x="9938" y="121"/>
                    <a:pt x="5113" y="121"/>
                  </a:cubicBezTo>
                  <a:cubicBezTo>
                    <a:pt x="289" y="121"/>
                    <a:pt x="289" y="4448"/>
                    <a:pt x="289" y="8776"/>
                  </a:cubicBezTo>
                  <a:lnTo>
                    <a:pt x="289" y="231865"/>
                  </a:lnTo>
                  <a:cubicBezTo>
                    <a:pt x="289" y="236193"/>
                    <a:pt x="289" y="240520"/>
                    <a:pt x="5113" y="240520"/>
                  </a:cubicBezTo>
                  <a:cubicBezTo>
                    <a:pt x="9938" y="240520"/>
                    <a:pt x="9938" y="236193"/>
                    <a:pt x="9938" y="231865"/>
                  </a:cubicBezTo>
                  <a:lnTo>
                    <a:pt x="9938" y="8776"/>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09" name="Freeform: Shape 508">
              <a:extLst>
                <a:ext uri="{FF2B5EF4-FFF2-40B4-BE49-F238E27FC236}">
                  <a16:creationId xmlns:a16="http://schemas.microsoft.com/office/drawing/2014/main" id="{5933AB46-6709-46A9-9C61-EE06D0E190AF}"/>
                </a:ext>
              </a:extLst>
            </p:cNvPr>
            <p:cNvSpPr/>
            <p:nvPr>
              <p:custDataLst>
                <p:tags r:id="rId90"/>
              </p:custDataLst>
            </p:nvPr>
          </p:nvSpPr>
          <p:spPr>
            <a:xfrm>
              <a:off x="9635968" y="5286023"/>
              <a:ext cx="9648" cy="240398"/>
            </a:xfrm>
            <a:custGeom>
              <a:avLst/>
              <a:gdLst>
                <a:gd name="connsiteX0" fmla="*/ 9940 w 9648"/>
                <a:gd name="connsiteY0" fmla="*/ 8776 h 240398"/>
                <a:gd name="connsiteX1" fmla="*/ 5116 w 9648"/>
                <a:gd name="connsiteY1" fmla="*/ 121 h 240398"/>
                <a:gd name="connsiteX2" fmla="*/ 292 w 9648"/>
                <a:gd name="connsiteY2" fmla="*/ 8776 h 240398"/>
                <a:gd name="connsiteX3" fmla="*/ 292 w 9648"/>
                <a:gd name="connsiteY3" fmla="*/ 231865 h 240398"/>
                <a:gd name="connsiteX4" fmla="*/ 5116 w 9648"/>
                <a:gd name="connsiteY4" fmla="*/ 240520 h 240398"/>
                <a:gd name="connsiteX5" fmla="*/ 9940 w 9648"/>
                <a:gd name="connsiteY5" fmla="*/ 231865 h 240398"/>
                <a:gd name="connsiteX6" fmla="*/ 9940 w 9648"/>
                <a:gd name="connsiteY6" fmla="*/ 8776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 h="240398">
                  <a:moveTo>
                    <a:pt x="9940" y="8776"/>
                  </a:moveTo>
                  <a:cubicBezTo>
                    <a:pt x="9940" y="4448"/>
                    <a:pt x="9940" y="121"/>
                    <a:pt x="5116" y="121"/>
                  </a:cubicBezTo>
                  <a:cubicBezTo>
                    <a:pt x="292" y="121"/>
                    <a:pt x="292" y="4448"/>
                    <a:pt x="292" y="8776"/>
                  </a:cubicBezTo>
                  <a:lnTo>
                    <a:pt x="292" y="231865"/>
                  </a:lnTo>
                  <a:cubicBezTo>
                    <a:pt x="292" y="236193"/>
                    <a:pt x="292" y="240520"/>
                    <a:pt x="5116" y="240520"/>
                  </a:cubicBezTo>
                  <a:cubicBezTo>
                    <a:pt x="9940" y="240520"/>
                    <a:pt x="9940" y="236193"/>
                    <a:pt x="9940" y="231865"/>
                  </a:cubicBezTo>
                  <a:lnTo>
                    <a:pt x="9940" y="8776"/>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10" name="Freeform: Shape 509">
              <a:extLst>
                <a:ext uri="{FF2B5EF4-FFF2-40B4-BE49-F238E27FC236}">
                  <a16:creationId xmlns:a16="http://schemas.microsoft.com/office/drawing/2014/main" id="{FFAED098-8A8B-4BB5-A0C5-E50555B11148}"/>
                </a:ext>
              </a:extLst>
            </p:cNvPr>
            <p:cNvSpPr/>
            <p:nvPr>
              <p:custDataLst>
                <p:tags r:id="rId91"/>
              </p:custDataLst>
            </p:nvPr>
          </p:nvSpPr>
          <p:spPr>
            <a:xfrm>
              <a:off x="9684905" y="5390644"/>
              <a:ext cx="74630" cy="111737"/>
            </a:xfrm>
            <a:custGeom>
              <a:avLst/>
              <a:gdLst>
                <a:gd name="connsiteX0" fmla="*/ 74925 w 74630"/>
                <a:gd name="connsiteY0" fmla="*/ 81233 h 111737"/>
                <a:gd name="connsiteX1" fmla="*/ 69184 w 74630"/>
                <a:gd name="connsiteY1" fmla="*/ 81233 h 111737"/>
                <a:gd name="connsiteX2" fmla="*/ 64794 w 74630"/>
                <a:gd name="connsiteY2" fmla="*/ 96547 h 111737"/>
                <a:gd name="connsiteX3" fmla="*/ 48078 w 74630"/>
                <a:gd name="connsiteY3" fmla="*/ 97556 h 111737"/>
                <a:gd name="connsiteX4" fmla="*/ 17011 w 74630"/>
                <a:gd name="connsiteY4" fmla="*/ 97556 h 111737"/>
                <a:gd name="connsiteX5" fmla="*/ 50780 w 74630"/>
                <a:gd name="connsiteY5" fmla="*/ 69285 h 111737"/>
                <a:gd name="connsiteX6" fmla="*/ 74925 w 74630"/>
                <a:gd name="connsiteY6" fmla="*/ 32937 h 111737"/>
                <a:gd name="connsiteX7" fmla="*/ 35415 w 74630"/>
                <a:gd name="connsiteY7" fmla="*/ 123 h 111737"/>
                <a:gd name="connsiteX8" fmla="*/ 295 w 74630"/>
                <a:gd name="connsiteY8" fmla="*/ 30245 h 111737"/>
                <a:gd name="connsiteX9" fmla="*/ 9244 w 74630"/>
                <a:gd name="connsiteY9" fmla="*/ 39668 h 111737"/>
                <a:gd name="connsiteX10" fmla="*/ 18192 w 74630"/>
                <a:gd name="connsiteY10" fmla="*/ 30750 h 111737"/>
                <a:gd name="connsiteX11" fmla="*/ 8230 w 74630"/>
                <a:gd name="connsiteY11" fmla="*/ 21831 h 111737"/>
                <a:gd name="connsiteX12" fmla="*/ 32882 w 74630"/>
                <a:gd name="connsiteY12" fmla="*/ 6181 h 111737"/>
                <a:gd name="connsiteX13" fmla="*/ 58547 w 74630"/>
                <a:gd name="connsiteY13" fmla="*/ 32937 h 111737"/>
                <a:gd name="connsiteX14" fmla="*/ 42675 w 74630"/>
                <a:gd name="connsiteY14" fmla="*/ 65247 h 111737"/>
                <a:gd name="connsiteX15" fmla="*/ 1983 w 74630"/>
                <a:gd name="connsiteY15" fmla="*/ 105297 h 111737"/>
                <a:gd name="connsiteX16" fmla="*/ 295 w 74630"/>
                <a:gd name="connsiteY16" fmla="*/ 111860 h 111737"/>
                <a:gd name="connsiteX17" fmla="*/ 69860 w 74630"/>
                <a:gd name="connsiteY17" fmla="*/ 111860 h 111737"/>
                <a:gd name="connsiteX18" fmla="*/ 74925 w 74630"/>
                <a:gd name="connsiteY18" fmla="*/ 81233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30" h="111737">
                  <a:moveTo>
                    <a:pt x="74925" y="81233"/>
                  </a:moveTo>
                  <a:lnTo>
                    <a:pt x="69184" y="81233"/>
                  </a:lnTo>
                  <a:cubicBezTo>
                    <a:pt x="68678" y="84935"/>
                    <a:pt x="66989" y="94864"/>
                    <a:pt x="64794" y="96547"/>
                  </a:cubicBezTo>
                  <a:cubicBezTo>
                    <a:pt x="63444" y="97556"/>
                    <a:pt x="50442" y="97556"/>
                    <a:pt x="48078" y="97556"/>
                  </a:cubicBezTo>
                  <a:lnTo>
                    <a:pt x="17011" y="97556"/>
                  </a:lnTo>
                  <a:cubicBezTo>
                    <a:pt x="34740" y="81906"/>
                    <a:pt x="40649" y="77195"/>
                    <a:pt x="50780" y="69285"/>
                  </a:cubicBezTo>
                  <a:cubicBezTo>
                    <a:pt x="63275" y="59357"/>
                    <a:pt x="74925" y="48924"/>
                    <a:pt x="74925" y="32937"/>
                  </a:cubicBezTo>
                  <a:cubicBezTo>
                    <a:pt x="74925" y="12575"/>
                    <a:pt x="57027" y="123"/>
                    <a:pt x="35415" y="123"/>
                  </a:cubicBezTo>
                  <a:cubicBezTo>
                    <a:pt x="14478" y="123"/>
                    <a:pt x="295" y="14763"/>
                    <a:pt x="295" y="30245"/>
                  </a:cubicBezTo>
                  <a:cubicBezTo>
                    <a:pt x="295" y="38827"/>
                    <a:pt x="7555" y="39668"/>
                    <a:pt x="9244" y="39668"/>
                  </a:cubicBezTo>
                  <a:cubicBezTo>
                    <a:pt x="13296" y="39668"/>
                    <a:pt x="18192" y="36808"/>
                    <a:pt x="18192" y="30750"/>
                  </a:cubicBezTo>
                  <a:cubicBezTo>
                    <a:pt x="18192" y="27721"/>
                    <a:pt x="17011" y="21831"/>
                    <a:pt x="8230" y="21831"/>
                  </a:cubicBezTo>
                  <a:cubicBezTo>
                    <a:pt x="13465" y="9883"/>
                    <a:pt x="24946" y="6181"/>
                    <a:pt x="32882" y="6181"/>
                  </a:cubicBezTo>
                  <a:cubicBezTo>
                    <a:pt x="49767" y="6181"/>
                    <a:pt x="58547" y="19307"/>
                    <a:pt x="58547" y="32937"/>
                  </a:cubicBezTo>
                  <a:cubicBezTo>
                    <a:pt x="58547" y="47577"/>
                    <a:pt x="48078" y="59189"/>
                    <a:pt x="42675" y="65247"/>
                  </a:cubicBezTo>
                  <a:lnTo>
                    <a:pt x="1983" y="105297"/>
                  </a:lnTo>
                  <a:cubicBezTo>
                    <a:pt x="295" y="106812"/>
                    <a:pt x="295" y="107148"/>
                    <a:pt x="295" y="111860"/>
                  </a:cubicBezTo>
                  <a:lnTo>
                    <a:pt x="69860" y="111860"/>
                  </a:lnTo>
                  <a:lnTo>
                    <a:pt x="74925" y="81233"/>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11" name="Freeform: Shape 510">
              <a:extLst>
                <a:ext uri="{FF2B5EF4-FFF2-40B4-BE49-F238E27FC236}">
                  <a16:creationId xmlns:a16="http://schemas.microsoft.com/office/drawing/2014/main" id="{DD3D9BA2-AD82-437D-B592-715C18EB6BC0}"/>
                </a:ext>
              </a:extLst>
            </p:cNvPr>
            <p:cNvSpPr/>
            <p:nvPr>
              <p:custDataLst>
                <p:tags r:id="rId92"/>
              </p:custDataLst>
            </p:nvPr>
          </p:nvSpPr>
          <p:spPr>
            <a:xfrm>
              <a:off x="9790197" y="4463427"/>
              <a:ext cx="132907" cy="434880"/>
            </a:xfrm>
            <a:custGeom>
              <a:avLst/>
              <a:gdLst>
                <a:gd name="connsiteX0" fmla="*/ 133206 w 132907"/>
                <a:gd name="connsiteY0" fmla="*/ 422941 h 434880"/>
                <a:gd name="connsiteX1" fmla="*/ 99437 w 132907"/>
                <a:gd name="connsiteY1" fmla="*/ 165715 h 434880"/>
                <a:gd name="connsiteX2" fmla="*/ 15978 w 132907"/>
                <a:gd name="connsiteY2" fmla="*/ 6571 h 434880"/>
                <a:gd name="connsiteX3" fmla="*/ 10430 w 132907"/>
                <a:gd name="connsiteY3" fmla="*/ 561 h 434880"/>
                <a:gd name="connsiteX4" fmla="*/ 5847 w 132907"/>
                <a:gd name="connsiteY4" fmla="*/ 80 h 434880"/>
                <a:gd name="connsiteX5" fmla="*/ 299 w 132907"/>
                <a:gd name="connsiteY5" fmla="*/ 2484 h 434880"/>
                <a:gd name="connsiteX6" fmla="*/ 3435 w 132907"/>
                <a:gd name="connsiteY6" fmla="*/ 7773 h 434880"/>
                <a:gd name="connsiteX7" fmla="*/ 106432 w 132907"/>
                <a:gd name="connsiteY7" fmla="*/ 431595 h 434880"/>
                <a:gd name="connsiteX8" fmla="*/ 113186 w 132907"/>
                <a:gd name="connsiteY8" fmla="*/ 434961 h 434880"/>
                <a:gd name="connsiteX9" fmla="*/ 126452 w 132907"/>
                <a:gd name="connsiteY9" fmla="*/ 434961 h 434880"/>
                <a:gd name="connsiteX10" fmla="*/ 133206 w 132907"/>
                <a:gd name="connsiteY10" fmla="*/ 432317 h 434880"/>
                <a:gd name="connsiteX11" fmla="*/ 133206 w 132907"/>
                <a:gd name="connsiteY11" fmla="*/ 422941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907" h="434880">
                  <a:moveTo>
                    <a:pt x="133206" y="422941"/>
                  </a:moveTo>
                  <a:cubicBezTo>
                    <a:pt x="133206" y="276058"/>
                    <a:pt x="106914" y="189995"/>
                    <a:pt x="99437" y="165715"/>
                  </a:cubicBezTo>
                  <a:cubicBezTo>
                    <a:pt x="83034" y="112346"/>
                    <a:pt x="56260" y="56093"/>
                    <a:pt x="15978" y="6571"/>
                  </a:cubicBezTo>
                  <a:cubicBezTo>
                    <a:pt x="12360" y="2244"/>
                    <a:pt x="11395" y="1042"/>
                    <a:pt x="10430" y="561"/>
                  </a:cubicBezTo>
                  <a:cubicBezTo>
                    <a:pt x="9948" y="321"/>
                    <a:pt x="9706" y="80"/>
                    <a:pt x="5847" y="80"/>
                  </a:cubicBezTo>
                  <a:cubicBezTo>
                    <a:pt x="2229" y="80"/>
                    <a:pt x="299" y="80"/>
                    <a:pt x="299" y="2484"/>
                  </a:cubicBezTo>
                  <a:cubicBezTo>
                    <a:pt x="299" y="2965"/>
                    <a:pt x="299" y="3446"/>
                    <a:pt x="3435" y="7773"/>
                  </a:cubicBezTo>
                  <a:cubicBezTo>
                    <a:pt x="87376" y="124607"/>
                    <a:pt x="106191" y="268846"/>
                    <a:pt x="106432" y="431595"/>
                  </a:cubicBezTo>
                  <a:cubicBezTo>
                    <a:pt x="106432" y="434961"/>
                    <a:pt x="107879" y="434961"/>
                    <a:pt x="113186" y="434961"/>
                  </a:cubicBezTo>
                  <a:lnTo>
                    <a:pt x="126452" y="434961"/>
                  </a:lnTo>
                  <a:cubicBezTo>
                    <a:pt x="131518" y="434961"/>
                    <a:pt x="132965" y="434961"/>
                    <a:pt x="133206" y="432317"/>
                  </a:cubicBezTo>
                  <a:lnTo>
                    <a:pt x="133206" y="422941"/>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12" name="Freeform: Shape 511">
              <a:extLst>
                <a:ext uri="{FF2B5EF4-FFF2-40B4-BE49-F238E27FC236}">
                  <a16:creationId xmlns:a16="http://schemas.microsoft.com/office/drawing/2014/main" id="{F2C9E1E1-3BDF-400A-8A5E-5571E3606CBF}"/>
                </a:ext>
              </a:extLst>
            </p:cNvPr>
            <p:cNvSpPr/>
            <p:nvPr>
              <p:custDataLst>
                <p:tags r:id="rId93"/>
              </p:custDataLst>
            </p:nvPr>
          </p:nvSpPr>
          <p:spPr>
            <a:xfrm>
              <a:off x="9896329" y="4893505"/>
              <a:ext cx="26774" cy="149047"/>
            </a:xfrm>
            <a:custGeom>
              <a:avLst/>
              <a:gdLst>
                <a:gd name="connsiteX0" fmla="*/ 27074 w 26774"/>
                <a:gd name="connsiteY0" fmla="*/ 6588 h 149047"/>
                <a:gd name="connsiteX1" fmla="*/ 20320 w 26774"/>
                <a:gd name="connsiteY1" fmla="*/ 98 h 149047"/>
                <a:gd name="connsiteX2" fmla="*/ 7053 w 26774"/>
                <a:gd name="connsiteY2" fmla="*/ 98 h 149047"/>
                <a:gd name="connsiteX3" fmla="*/ 299 w 26774"/>
                <a:gd name="connsiteY3" fmla="*/ 6588 h 149047"/>
                <a:gd name="connsiteX4" fmla="*/ 299 w 26774"/>
                <a:gd name="connsiteY4" fmla="*/ 142654 h 149047"/>
                <a:gd name="connsiteX5" fmla="*/ 7053 w 26774"/>
                <a:gd name="connsiteY5" fmla="*/ 149145 h 149047"/>
                <a:gd name="connsiteX6" fmla="*/ 20320 w 26774"/>
                <a:gd name="connsiteY6" fmla="*/ 149145 h 149047"/>
                <a:gd name="connsiteX7" fmla="*/ 27074 w 26774"/>
                <a:gd name="connsiteY7" fmla="*/ 142654 h 149047"/>
                <a:gd name="connsiteX8" fmla="*/ 27074 w 26774"/>
                <a:gd name="connsiteY8" fmla="*/ 6588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74" h="149047">
                  <a:moveTo>
                    <a:pt x="27074" y="6588"/>
                  </a:moveTo>
                  <a:cubicBezTo>
                    <a:pt x="27074" y="338"/>
                    <a:pt x="26832" y="98"/>
                    <a:pt x="20320" y="98"/>
                  </a:cubicBezTo>
                  <a:lnTo>
                    <a:pt x="7053" y="98"/>
                  </a:lnTo>
                  <a:cubicBezTo>
                    <a:pt x="540" y="98"/>
                    <a:pt x="299" y="338"/>
                    <a:pt x="299" y="6588"/>
                  </a:cubicBezTo>
                  <a:lnTo>
                    <a:pt x="299" y="142654"/>
                  </a:lnTo>
                  <a:cubicBezTo>
                    <a:pt x="299" y="148904"/>
                    <a:pt x="540" y="149145"/>
                    <a:pt x="7053" y="149145"/>
                  </a:cubicBezTo>
                  <a:lnTo>
                    <a:pt x="20320" y="149145"/>
                  </a:lnTo>
                  <a:cubicBezTo>
                    <a:pt x="26832" y="149145"/>
                    <a:pt x="27074" y="148904"/>
                    <a:pt x="27074" y="142654"/>
                  </a:cubicBezTo>
                  <a:lnTo>
                    <a:pt x="27074" y="6588"/>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13" name="Freeform: Shape 512">
              <a:extLst>
                <a:ext uri="{FF2B5EF4-FFF2-40B4-BE49-F238E27FC236}">
                  <a16:creationId xmlns:a16="http://schemas.microsoft.com/office/drawing/2014/main" id="{FEA7F073-5523-40F5-BD9B-95835F04D695}"/>
                </a:ext>
              </a:extLst>
            </p:cNvPr>
            <p:cNvSpPr/>
            <p:nvPr>
              <p:custDataLst>
                <p:tags r:id="rId94"/>
              </p:custDataLst>
            </p:nvPr>
          </p:nvSpPr>
          <p:spPr>
            <a:xfrm>
              <a:off x="9896329" y="5037745"/>
              <a:ext cx="26774" cy="149047"/>
            </a:xfrm>
            <a:custGeom>
              <a:avLst/>
              <a:gdLst>
                <a:gd name="connsiteX0" fmla="*/ 27074 w 26774"/>
                <a:gd name="connsiteY0" fmla="*/ 6594 h 149047"/>
                <a:gd name="connsiteX1" fmla="*/ 20320 w 26774"/>
                <a:gd name="connsiteY1" fmla="*/ 104 h 149047"/>
                <a:gd name="connsiteX2" fmla="*/ 7053 w 26774"/>
                <a:gd name="connsiteY2" fmla="*/ 104 h 149047"/>
                <a:gd name="connsiteX3" fmla="*/ 299 w 26774"/>
                <a:gd name="connsiteY3" fmla="*/ 6594 h 149047"/>
                <a:gd name="connsiteX4" fmla="*/ 299 w 26774"/>
                <a:gd name="connsiteY4" fmla="*/ 142660 h 149047"/>
                <a:gd name="connsiteX5" fmla="*/ 7053 w 26774"/>
                <a:gd name="connsiteY5" fmla="*/ 149151 h 149047"/>
                <a:gd name="connsiteX6" fmla="*/ 20320 w 26774"/>
                <a:gd name="connsiteY6" fmla="*/ 149151 h 149047"/>
                <a:gd name="connsiteX7" fmla="*/ 27074 w 26774"/>
                <a:gd name="connsiteY7" fmla="*/ 142660 h 149047"/>
                <a:gd name="connsiteX8" fmla="*/ 27074 w 26774"/>
                <a:gd name="connsiteY8" fmla="*/ 6594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74" h="149047">
                  <a:moveTo>
                    <a:pt x="27074" y="6594"/>
                  </a:moveTo>
                  <a:cubicBezTo>
                    <a:pt x="27074" y="344"/>
                    <a:pt x="26832" y="104"/>
                    <a:pt x="20320" y="104"/>
                  </a:cubicBezTo>
                  <a:lnTo>
                    <a:pt x="7053" y="104"/>
                  </a:lnTo>
                  <a:cubicBezTo>
                    <a:pt x="540" y="104"/>
                    <a:pt x="299" y="344"/>
                    <a:pt x="299" y="6594"/>
                  </a:cubicBezTo>
                  <a:lnTo>
                    <a:pt x="299" y="142660"/>
                  </a:lnTo>
                  <a:cubicBezTo>
                    <a:pt x="299" y="148910"/>
                    <a:pt x="540" y="149151"/>
                    <a:pt x="7053" y="149151"/>
                  </a:cubicBezTo>
                  <a:lnTo>
                    <a:pt x="20320" y="149151"/>
                  </a:lnTo>
                  <a:cubicBezTo>
                    <a:pt x="26832" y="149151"/>
                    <a:pt x="27074" y="148910"/>
                    <a:pt x="27074" y="142660"/>
                  </a:cubicBezTo>
                  <a:lnTo>
                    <a:pt x="27074" y="659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sp>
          <p:nvSpPr>
            <p:cNvPr id="514" name="Freeform: Shape 513">
              <a:extLst>
                <a:ext uri="{FF2B5EF4-FFF2-40B4-BE49-F238E27FC236}">
                  <a16:creationId xmlns:a16="http://schemas.microsoft.com/office/drawing/2014/main" id="{8A1248CD-FC30-4062-891B-DC49E78C8D6B}"/>
                </a:ext>
              </a:extLst>
            </p:cNvPr>
            <p:cNvSpPr/>
            <p:nvPr>
              <p:custDataLst>
                <p:tags r:id="rId95"/>
              </p:custDataLst>
            </p:nvPr>
          </p:nvSpPr>
          <p:spPr>
            <a:xfrm>
              <a:off x="9790197" y="5181986"/>
              <a:ext cx="132907" cy="434880"/>
            </a:xfrm>
            <a:custGeom>
              <a:avLst/>
              <a:gdLst>
                <a:gd name="connsiteX0" fmla="*/ 133206 w 132907"/>
                <a:gd name="connsiteY0" fmla="*/ 2754 h 434880"/>
                <a:gd name="connsiteX1" fmla="*/ 126452 w 132907"/>
                <a:gd name="connsiteY1" fmla="*/ 110 h 434880"/>
                <a:gd name="connsiteX2" fmla="*/ 113186 w 132907"/>
                <a:gd name="connsiteY2" fmla="*/ 110 h 434880"/>
                <a:gd name="connsiteX3" fmla="*/ 106432 w 132907"/>
                <a:gd name="connsiteY3" fmla="*/ 3476 h 434880"/>
                <a:gd name="connsiteX4" fmla="*/ 99919 w 132907"/>
                <a:gd name="connsiteY4" fmla="*/ 145311 h 434880"/>
                <a:gd name="connsiteX5" fmla="*/ 1988 w 132907"/>
                <a:gd name="connsiteY5" fmla="*/ 429462 h 434880"/>
                <a:gd name="connsiteX6" fmla="*/ 299 w 132907"/>
                <a:gd name="connsiteY6" fmla="*/ 432587 h 434880"/>
                <a:gd name="connsiteX7" fmla="*/ 5847 w 132907"/>
                <a:gd name="connsiteY7" fmla="*/ 434991 h 434880"/>
                <a:gd name="connsiteX8" fmla="*/ 10671 w 132907"/>
                <a:gd name="connsiteY8" fmla="*/ 434510 h 434880"/>
                <a:gd name="connsiteX9" fmla="*/ 66632 w 132907"/>
                <a:gd name="connsiteY9" fmla="*/ 350371 h 434880"/>
                <a:gd name="connsiteX10" fmla="*/ 127417 w 132907"/>
                <a:gd name="connsiteY10" fmla="*/ 126560 h 434880"/>
                <a:gd name="connsiteX11" fmla="*/ 133206 w 132907"/>
                <a:gd name="connsiteY11" fmla="*/ 12130 h 434880"/>
                <a:gd name="connsiteX12" fmla="*/ 133206 w 132907"/>
                <a:gd name="connsiteY12" fmla="*/ 2754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907" h="434880">
                  <a:moveTo>
                    <a:pt x="133206" y="2754"/>
                  </a:moveTo>
                  <a:cubicBezTo>
                    <a:pt x="132965" y="110"/>
                    <a:pt x="131518" y="110"/>
                    <a:pt x="126452" y="110"/>
                  </a:cubicBezTo>
                  <a:lnTo>
                    <a:pt x="113186" y="110"/>
                  </a:lnTo>
                  <a:cubicBezTo>
                    <a:pt x="107879" y="110"/>
                    <a:pt x="106432" y="110"/>
                    <a:pt x="106432" y="3476"/>
                  </a:cubicBezTo>
                  <a:cubicBezTo>
                    <a:pt x="106432" y="28237"/>
                    <a:pt x="106191" y="85451"/>
                    <a:pt x="99919" y="145311"/>
                  </a:cubicBezTo>
                  <a:cubicBezTo>
                    <a:pt x="86894" y="269597"/>
                    <a:pt x="54813" y="355659"/>
                    <a:pt x="1988" y="429462"/>
                  </a:cubicBezTo>
                  <a:cubicBezTo>
                    <a:pt x="299" y="431625"/>
                    <a:pt x="299" y="432106"/>
                    <a:pt x="299" y="432587"/>
                  </a:cubicBezTo>
                  <a:cubicBezTo>
                    <a:pt x="299" y="434991"/>
                    <a:pt x="2229" y="434991"/>
                    <a:pt x="5847" y="434991"/>
                  </a:cubicBezTo>
                  <a:cubicBezTo>
                    <a:pt x="9706" y="434991"/>
                    <a:pt x="10189" y="434991"/>
                    <a:pt x="10671" y="434510"/>
                  </a:cubicBezTo>
                  <a:cubicBezTo>
                    <a:pt x="11636" y="433789"/>
                    <a:pt x="42270" y="398691"/>
                    <a:pt x="66632" y="350371"/>
                  </a:cubicBezTo>
                  <a:cubicBezTo>
                    <a:pt x="98472" y="286905"/>
                    <a:pt x="118492" y="214065"/>
                    <a:pt x="127417" y="126560"/>
                  </a:cubicBezTo>
                  <a:cubicBezTo>
                    <a:pt x="128141" y="119107"/>
                    <a:pt x="133206" y="69104"/>
                    <a:pt x="133206" y="12130"/>
                  </a:cubicBezTo>
                  <a:lnTo>
                    <a:pt x="133206" y="2754"/>
                  </a:lnTo>
                  <a:close/>
                </a:path>
              </a:pathLst>
            </a:custGeom>
            <a:solidFill>
              <a:srgbClr val="000000"/>
            </a:solidFill>
            <a:ln w="2419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tr-TR"/>
            </a:p>
          </p:txBody>
        </p:sp>
      </p:grpSp>
      <p:sp>
        <p:nvSpPr>
          <p:cNvPr id="529" name="Dikdörtgen: Köşeleri Yuvarlatılmış 435">
            <a:extLst>
              <a:ext uri="{FF2B5EF4-FFF2-40B4-BE49-F238E27FC236}">
                <a16:creationId xmlns:a16="http://schemas.microsoft.com/office/drawing/2014/main" id="{4C88F4A7-0928-46E4-B303-602185E13834}"/>
              </a:ext>
            </a:extLst>
          </p:cNvPr>
          <p:cNvSpPr/>
          <p:nvPr/>
        </p:nvSpPr>
        <p:spPr>
          <a:xfrm>
            <a:off x="2796810" y="3590878"/>
            <a:ext cx="3670501" cy="2323353"/>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247" name="Metin kutusu 3">
            <a:extLst>
              <a:ext uri="{FF2B5EF4-FFF2-40B4-BE49-F238E27FC236}">
                <a16:creationId xmlns:a16="http://schemas.microsoft.com/office/drawing/2014/main" id="{B861B482-0F60-48E0-89A7-13F081B76438}"/>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39</a:t>
            </a:r>
          </a:p>
        </p:txBody>
      </p:sp>
    </p:spTree>
    <p:extLst>
      <p:ext uri="{BB962C8B-B14F-4D97-AF65-F5344CB8AC3E}">
        <p14:creationId xmlns:p14="http://schemas.microsoft.com/office/powerpoint/2010/main" val="282417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41FBDE2-0D0A-4C30-773D-D8DF33E99179}"/>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itchFamily="2" charset="0"/>
              </a:rPr>
              <a:t>4</a:t>
            </a:r>
            <a:endParaRPr lang="tr-TR" sz="1200" dirty="0">
              <a:solidFill>
                <a:srgbClr val="002755"/>
              </a:solidFill>
              <a:latin typeface="Helvetica Light" panose="020B0403020202020204" pitchFamily="34" charset="0"/>
            </a:endParaRPr>
          </a:p>
        </p:txBody>
      </p:sp>
      <p:sp>
        <p:nvSpPr>
          <p:cNvPr id="7" name="Metin kutusu 6">
            <a:extLst>
              <a:ext uri="{FF2B5EF4-FFF2-40B4-BE49-F238E27FC236}">
                <a16:creationId xmlns:a16="http://schemas.microsoft.com/office/drawing/2014/main" id="{AF68CD33-E2FB-DB7B-B964-08DE62404157}"/>
              </a:ext>
            </a:extLst>
          </p:cNvPr>
          <p:cNvSpPr txBox="1"/>
          <p:nvPr/>
        </p:nvSpPr>
        <p:spPr>
          <a:xfrm>
            <a:off x="7143395" y="448356"/>
            <a:ext cx="2920991"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Brain Connectivity</a:t>
            </a:r>
          </a:p>
        </p:txBody>
      </p:sp>
      <p:sp>
        <p:nvSpPr>
          <p:cNvPr id="12" name="Google Shape;344;p33">
            <a:extLst>
              <a:ext uri="{FF2B5EF4-FFF2-40B4-BE49-F238E27FC236}">
                <a16:creationId xmlns:a16="http://schemas.microsoft.com/office/drawing/2014/main" id="{4AC945F0-4BDB-4C6B-AA3E-C07D4EFB96BF}"/>
              </a:ext>
            </a:extLst>
          </p:cNvPr>
          <p:cNvSpPr txBox="1">
            <a:spLocks/>
          </p:cNvSpPr>
          <p:nvPr/>
        </p:nvSpPr>
        <p:spPr>
          <a:xfrm>
            <a:off x="2141510" y="1004235"/>
            <a:ext cx="8192980" cy="277896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latin typeface="Old Standard TT" panose="020B0604020202020204" charset="-94"/>
              </a:rPr>
              <a:t>- </a:t>
            </a:r>
            <a:r>
              <a:rPr lang="en-US" sz="1900" b="1" dirty="0">
                <a:solidFill>
                  <a:srgbClr val="FF0000"/>
                </a:solidFill>
                <a:latin typeface="Old Standard TT" panose="020B0604020202020204" charset="-94"/>
              </a:rPr>
              <a:t>Brain connectivity</a:t>
            </a:r>
            <a:r>
              <a:rPr lang="en-US" sz="1900" b="1" dirty="0">
                <a:latin typeface="Old Standard TT" panose="020B0604020202020204" charset="-94"/>
              </a:rPr>
              <a:t> is the connections by distinct units</a:t>
            </a:r>
            <a:r>
              <a:rPr lang="tr-TR" sz="1900" b="1" dirty="0">
                <a:latin typeface="Old Standard TT" panose="020B0604020202020204" charset="-94"/>
              </a:rPr>
              <a:t>, such as neurons, a group of neurons or regions,</a:t>
            </a:r>
            <a:r>
              <a:rPr lang="en-US" sz="1900" b="1" dirty="0">
                <a:latin typeface="Old Standard TT" panose="020B0604020202020204" charset="-94"/>
              </a:rPr>
              <a:t> within the nervous system</a:t>
            </a:r>
            <a:endParaRPr lang="tr-TR" sz="1900" b="1" dirty="0">
              <a:latin typeface="Old Standard TT" panose="020B0604020202020204" charset="-94"/>
            </a:endParaRPr>
          </a:p>
          <a:p>
            <a:br>
              <a:rPr lang="tr-TR" sz="1900" b="1" dirty="0">
                <a:latin typeface="Old Standard TT" panose="020B0604020202020204" charset="-94"/>
              </a:rPr>
            </a:br>
            <a:br>
              <a:rPr lang="tr-TR"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endParaRPr lang="en-US" sz="1900" b="1" dirty="0">
              <a:latin typeface="Old Standard TT" panose="020B0604020202020204" charset="-94"/>
            </a:endParaRPr>
          </a:p>
        </p:txBody>
      </p:sp>
      <p:pic>
        <p:nvPicPr>
          <p:cNvPr id="13" name="Picture 12">
            <a:extLst>
              <a:ext uri="{FF2B5EF4-FFF2-40B4-BE49-F238E27FC236}">
                <a16:creationId xmlns:a16="http://schemas.microsoft.com/office/drawing/2014/main" id="{BC61BDFC-EF53-481E-A8CE-9F40B6E2CC7B}"/>
              </a:ext>
            </a:extLst>
          </p:cNvPr>
          <p:cNvPicPr>
            <a:picLocks noChangeAspect="1"/>
          </p:cNvPicPr>
          <p:nvPr/>
        </p:nvPicPr>
        <p:blipFill>
          <a:blip r:embed="rId3"/>
          <a:stretch>
            <a:fillRect/>
          </a:stretch>
        </p:blipFill>
        <p:spPr>
          <a:xfrm>
            <a:off x="3983968" y="2739087"/>
            <a:ext cx="4021034" cy="3040294"/>
          </a:xfrm>
          <a:prstGeom prst="rect">
            <a:avLst/>
          </a:prstGeom>
        </p:spPr>
      </p:pic>
      <p:sp>
        <p:nvSpPr>
          <p:cNvPr id="14" name="Google Shape;344;p33">
            <a:extLst>
              <a:ext uri="{FF2B5EF4-FFF2-40B4-BE49-F238E27FC236}">
                <a16:creationId xmlns:a16="http://schemas.microsoft.com/office/drawing/2014/main" id="{E2D65DB5-8868-42AC-8D2D-CB2E8057C086}"/>
              </a:ext>
            </a:extLst>
          </p:cNvPr>
          <p:cNvSpPr txBox="1">
            <a:spLocks/>
          </p:cNvSpPr>
          <p:nvPr/>
        </p:nvSpPr>
        <p:spPr>
          <a:xfrm>
            <a:off x="1064230" y="3437549"/>
            <a:ext cx="2919738" cy="4731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algn="l" defTabSz="914400">
              <a:buClr>
                <a:srgbClr val="191919"/>
              </a:buClr>
            </a:pPr>
            <a:r>
              <a:rPr lang="tr-TR" sz="1900" kern="0" dirty="0">
                <a:solidFill>
                  <a:srgbClr val="191919"/>
                </a:solidFill>
              </a:rPr>
              <a:t>Structural connectivity</a:t>
            </a:r>
            <a:endParaRPr lang="en-US" sz="1900" kern="0" dirty="0">
              <a:solidFill>
                <a:srgbClr val="191919"/>
              </a:solidFill>
            </a:endParaRPr>
          </a:p>
        </p:txBody>
      </p:sp>
      <p:sp>
        <p:nvSpPr>
          <p:cNvPr id="15" name="Google Shape;344;p33">
            <a:extLst>
              <a:ext uri="{FF2B5EF4-FFF2-40B4-BE49-F238E27FC236}">
                <a16:creationId xmlns:a16="http://schemas.microsoft.com/office/drawing/2014/main" id="{063C4B42-A7E9-490A-8C65-B4430E6CA2A6}"/>
              </a:ext>
            </a:extLst>
          </p:cNvPr>
          <p:cNvSpPr txBox="1">
            <a:spLocks/>
          </p:cNvSpPr>
          <p:nvPr/>
        </p:nvSpPr>
        <p:spPr>
          <a:xfrm>
            <a:off x="8316128" y="3391219"/>
            <a:ext cx="3022336" cy="4731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algn="l" defTabSz="914400">
              <a:buClr>
                <a:srgbClr val="191919"/>
              </a:buClr>
            </a:pPr>
            <a:r>
              <a:rPr lang="tr-TR" sz="1900" kern="0" dirty="0">
                <a:solidFill>
                  <a:srgbClr val="191919"/>
                </a:solidFill>
              </a:rPr>
              <a:t>Functional connectivity</a:t>
            </a:r>
            <a:endParaRPr lang="en-US" sz="1900" kern="0" dirty="0">
              <a:solidFill>
                <a:srgbClr val="191919"/>
              </a:solidFill>
            </a:endParaRPr>
          </a:p>
        </p:txBody>
      </p:sp>
      <p:cxnSp>
        <p:nvCxnSpPr>
          <p:cNvPr id="16" name="Connector: Elbow 15">
            <a:extLst>
              <a:ext uri="{FF2B5EF4-FFF2-40B4-BE49-F238E27FC236}">
                <a16:creationId xmlns:a16="http://schemas.microsoft.com/office/drawing/2014/main" id="{67318AB2-091A-4F36-A009-C9EA9F23C6E9}"/>
              </a:ext>
            </a:extLst>
          </p:cNvPr>
          <p:cNvCxnSpPr>
            <a:cxnSpLocks/>
          </p:cNvCxnSpPr>
          <p:nvPr/>
        </p:nvCxnSpPr>
        <p:spPr>
          <a:xfrm flipV="1">
            <a:off x="7823284" y="3980103"/>
            <a:ext cx="2004012" cy="1059679"/>
          </a:xfrm>
          <a:prstGeom prst="bentConnector3">
            <a:avLst>
              <a:gd name="adj1" fmla="val 100102"/>
            </a:avLst>
          </a:prstGeom>
          <a:ln w="25400">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17" name="Connector: Elbow 16">
            <a:extLst>
              <a:ext uri="{FF2B5EF4-FFF2-40B4-BE49-F238E27FC236}">
                <a16:creationId xmlns:a16="http://schemas.microsoft.com/office/drawing/2014/main" id="{A3422C18-67C2-44F0-901E-D69F9F9BC1E9}"/>
              </a:ext>
            </a:extLst>
          </p:cNvPr>
          <p:cNvCxnSpPr>
            <a:cxnSpLocks/>
          </p:cNvCxnSpPr>
          <p:nvPr/>
        </p:nvCxnSpPr>
        <p:spPr>
          <a:xfrm rot="10800000">
            <a:off x="2132965" y="3943363"/>
            <a:ext cx="2004011" cy="1076849"/>
          </a:xfrm>
          <a:prstGeom prst="bentConnector3">
            <a:avLst>
              <a:gd name="adj1" fmla="val 100102"/>
            </a:avLst>
          </a:prstGeom>
          <a:ln w="25400">
            <a:solidFill>
              <a:srgbClr val="002060"/>
            </a:solidFill>
            <a:tailEnd type="triangle"/>
          </a:ln>
        </p:spPr>
        <p:style>
          <a:lnRef idx="2">
            <a:schemeClr val="dk1"/>
          </a:lnRef>
          <a:fillRef idx="0">
            <a:schemeClr val="dk1"/>
          </a:fillRef>
          <a:effectRef idx="1">
            <a:schemeClr val="dk1"/>
          </a:effectRef>
          <a:fontRef idx="minor">
            <a:schemeClr val="tx1"/>
          </a:fontRef>
        </p:style>
      </p:cxnSp>
      <p:sp>
        <p:nvSpPr>
          <p:cNvPr id="18" name="Google Shape;344;p33">
            <a:extLst>
              <a:ext uri="{FF2B5EF4-FFF2-40B4-BE49-F238E27FC236}">
                <a16:creationId xmlns:a16="http://schemas.microsoft.com/office/drawing/2014/main" id="{515CFB96-640C-4A4C-81E6-375807FE30B5}"/>
              </a:ext>
            </a:extLst>
          </p:cNvPr>
          <p:cNvSpPr txBox="1">
            <a:spLocks/>
          </p:cNvSpPr>
          <p:nvPr/>
        </p:nvSpPr>
        <p:spPr>
          <a:xfrm>
            <a:off x="4759943" y="5566609"/>
            <a:ext cx="2469087"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defTabSz="914400">
              <a:buClr>
                <a:srgbClr val="191919"/>
              </a:buClr>
            </a:pPr>
            <a:r>
              <a:rPr lang="tr-TR" sz="1500" kern="0" dirty="0">
                <a:solidFill>
                  <a:srgbClr val="191919"/>
                </a:solidFill>
              </a:rPr>
              <a:t>Mahro, A. (2019) [2]</a:t>
            </a:r>
            <a:endParaRPr lang="en-US" sz="1500" kern="0" dirty="0">
              <a:solidFill>
                <a:srgbClr val="191919"/>
              </a:solidFill>
            </a:endParaRPr>
          </a:p>
        </p:txBody>
      </p:sp>
      <p:sp>
        <p:nvSpPr>
          <p:cNvPr id="11" name="Google Shape;344;p33">
            <a:extLst>
              <a:ext uri="{FF2B5EF4-FFF2-40B4-BE49-F238E27FC236}">
                <a16:creationId xmlns:a16="http://schemas.microsoft.com/office/drawing/2014/main" id="{E0B21B36-91BF-4ED0-8CA0-9CEC73F54898}"/>
              </a:ext>
            </a:extLst>
          </p:cNvPr>
          <p:cNvSpPr txBox="1">
            <a:spLocks/>
          </p:cNvSpPr>
          <p:nvPr/>
        </p:nvSpPr>
        <p:spPr>
          <a:xfrm>
            <a:off x="2141509" y="1896336"/>
            <a:ext cx="9660233" cy="277896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1900" b="1" dirty="0">
                <a:latin typeface="Old Standard TT" panose="020B0604020202020204" charset="-94"/>
              </a:rPr>
              <a:t>- Each representation of the connections in the brain </a:t>
            </a:r>
          </a:p>
          <a:p>
            <a:r>
              <a:rPr lang="tr-TR" sz="1900" b="1" dirty="0">
                <a:latin typeface="Old Standard TT" panose="020B0604020202020204" charset="-94"/>
              </a:rPr>
              <a:t>by different structural characteristics is called </a:t>
            </a:r>
            <a:r>
              <a:rPr lang="tr-TR" sz="1900" b="1" dirty="0">
                <a:solidFill>
                  <a:srgbClr val="FF0000"/>
                </a:solidFill>
                <a:latin typeface="Old Standard TT" panose="020B0604020202020204" charset="-94"/>
              </a:rPr>
              <a:t>view</a:t>
            </a:r>
            <a:r>
              <a:rPr lang="tr-TR" sz="1900" b="1" dirty="0">
                <a:latin typeface="Old Standard TT" panose="020B0604020202020204" charset="-94"/>
              </a:rPr>
              <a:t>, in a multigraph data set</a:t>
            </a:r>
          </a:p>
          <a:p>
            <a:br>
              <a:rPr lang="tr-TR" sz="1900" b="1" dirty="0">
                <a:latin typeface="Old Standard TT" panose="020B0604020202020204" charset="-94"/>
              </a:rPr>
            </a:br>
            <a:br>
              <a:rPr lang="tr-TR"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endParaRPr lang="en-US" sz="1900" b="1" dirty="0">
              <a:latin typeface="Old Standard TT" panose="020B0604020202020204" charset="-94"/>
            </a:endParaRPr>
          </a:p>
        </p:txBody>
      </p:sp>
    </p:spTree>
    <p:extLst>
      <p:ext uri="{BB962C8B-B14F-4D97-AF65-F5344CB8AC3E}">
        <p14:creationId xmlns:p14="http://schemas.microsoft.com/office/powerpoint/2010/main" val="750050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090291" y="459054"/>
            <a:ext cx="429476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Quantifying Reproducibility</a:t>
            </a:r>
          </a:p>
        </p:txBody>
      </p:sp>
      <p:sp>
        <p:nvSpPr>
          <p:cNvPr id="408" name="Dikdörtgen: Köşeleri Yuvarlatılmış 315">
            <a:extLst>
              <a:ext uri="{FF2B5EF4-FFF2-40B4-BE49-F238E27FC236}">
                <a16:creationId xmlns:a16="http://schemas.microsoft.com/office/drawing/2014/main" id="{97EFF016-275A-48F4-A05A-390DC52B287B}"/>
              </a:ext>
            </a:extLst>
          </p:cNvPr>
          <p:cNvSpPr/>
          <p:nvPr/>
        </p:nvSpPr>
        <p:spPr>
          <a:xfrm>
            <a:off x="3270512" y="6089245"/>
            <a:ext cx="434475" cy="213331"/>
          </a:xfrm>
          <a:prstGeom prst="roundRect">
            <a:avLst/>
          </a:prstGeom>
          <a:solidFill>
            <a:srgbClr val="92D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411" name="Dikdörtgen: Köşeleri Yuvarlatılmış 566">
            <a:extLst>
              <a:ext uri="{FF2B5EF4-FFF2-40B4-BE49-F238E27FC236}">
                <a16:creationId xmlns:a16="http://schemas.microsoft.com/office/drawing/2014/main" id="{7847272C-1300-4CC1-ACC8-D1E256E323C8}"/>
              </a:ext>
            </a:extLst>
          </p:cNvPr>
          <p:cNvSpPr/>
          <p:nvPr/>
        </p:nvSpPr>
        <p:spPr>
          <a:xfrm>
            <a:off x="5612651" y="4004770"/>
            <a:ext cx="304353" cy="1092074"/>
          </a:xfrm>
          <a:prstGeom prst="roundRect">
            <a:avLst/>
          </a:prstGeom>
          <a:solidFill>
            <a:srgbClr val="ED7D31">
              <a:lumMod val="60000"/>
              <a:lumOff val="40000"/>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417" name="Dikdörtgen: Köşeleri Yuvarlatılmış 435">
            <a:extLst>
              <a:ext uri="{FF2B5EF4-FFF2-40B4-BE49-F238E27FC236}">
                <a16:creationId xmlns:a16="http://schemas.microsoft.com/office/drawing/2014/main" id="{8CB44B84-1AB3-45A9-911B-9DDB3AC8582E}"/>
              </a:ext>
            </a:extLst>
          </p:cNvPr>
          <p:cNvSpPr/>
          <p:nvPr/>
        </p:nvSpPr>
        <p:spPr>
          <a:xfrm>
            <a:off x="2796810" y="3590878"/>
            <a:ext cx="3670501" cy="2323353"/>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18" name="Dikdörtgen: Köşeleri Yuvarlatılmış 318">
            <a:extLst>
              <a:ext uri="{FF2B5EF4-FFF2-40B4-BE49-F238E27FC236}">
                <a16:creationId xmlns:a16="http://schemas.microsoft.com/office/drawing/2014/main" id="{E39F5569-EF17-41F5-917B-C883E4901C2A}"/>
              </a:ext>
            </a:extLst>
          </p:cNvPr>
          <p:cNvSpPr/>
          <p:nvPr/>
        </p:nvSpPr>
        <p:spPr>
          <a:xfrm>
            <a:off x="489989" y="1642537"/>
            <a:ext cx="935762" cy="2734779"/>
          </a:xfrm>
          <a:prstGeom prst="roundRect">
            <a:avLst/>
          </a:prstGeom>
          <a:solidFill>
            <a:srgbClr val="FFC000">
              <a:alpha val="14902"/>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22" name="Metin kutusu 161">
            <a:extLst>
              <a:ext uri="{FF2B5EF4-FFF2-40B4-BE49-F238E27FC236}">
                <a16:creationId xmlns:a16="http://schemas.microsoft.com/office/drawing/2014/main" id="{0E657479-DD3B-428E-97F4-E16461CE75FD}"/>
              </a:ext>
            </a:extLst>
          </p:cNvPr>
          <p:cNvSpPr txBox="1"/>
          <p:nvPr/>
        </p:nvSpPr>
        <p:spPr>
          <a:xfrm rot="2721687">
            <a:off x="855796" y="2591840"/>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23" name="Dikdörtgen 175">
            <a:extLst>
              <a:ext uri="{FF2B5EF4-FFF2-40B4-BE49-F238E27FC236}">
                <a16:creationId xmlns:a16="http://schemas.microsoft.com/office/drawing/2014/main" id="{4440022A-1F5C-4D40-A7C1-D3613A9FA535}"/>
              </a:ext>
            </a:extLst>
          </p:cNvPr>
          <p:cNvSpPr/>
          <p:nvPr/>
        </p:nvSpPr>
        <p:spPr>
          <a:xfrm>
            <a:off x="846834" y="1940540"/>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4472C4"/>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24" name="Metin kutusu 193">
            <a:extLst>
              <a:ext uri="{FF2B5EF4-FFF2-40B4-BE49-F238E27FC236}">
                <a16:creationId xmlns:a16="http://schemas.microsoft.com/office/drawing/2014/main" id="{2C36EF53-5DF8-427D-B609-4EC205713014}"/>
              </a:ext>
            </a:extLst>
          </p:cNvPr>
          <p:cNvSpPr txBox="1"/>
          <p:nvPr/>
        </p:nvSpPr>
        <p:spPr>
          <a:xfrm rot="18698979">
            <a:off x="984996" y="3946368"/>
            <a:ext cx="146546" cy="316882"/>
          </a:xfrm>
          <a:prstGeom prst="rect">
            <a:avLst/>
          </a:prstGeom>
          <a:noFill/>
        </p:spPr>
        <p:txBody>
          <a:bodyPr wrap="square" rtlCol="0">
            <a:spAutoFit/>
          </a:bodyPr>
          <a:lstStyle/>
          <a:p>
            <a:pPr defTabSz="914400">
              <a:defRPr/>
            </a:pPr>
            <a:r>
              <a:rPr lang="tr-TR" sz="1459" kern="0" dirty="0">
                <a:solidFill>
                  <a:prstClr val="black"/>
                </a:solidFill>
              </a:rPr>
              <a:t>…</a:t>
            </a:r>
          </a:p>
        </p:txBody>
      </p:sp>
      <p:sp>
        <p:nvSpPr>
          <p:cNvPr id="425" name="Metin kutusu 213">
            <a:extLst>
              <a:ext uri="{FF2B5EF4-FFF2-40B4-BE49-F238E27FC236}">
                <a16:creationId xmlns:a16="http://schemas.microsoft.com/office/drawing/2014/main" id="{E6857DAF-677E-459C-8E72-6C4797DCB6E6}"/>
              </a:ext>
            </a:extLst>
          </p:cNvPr>
          <p:cNvSpPr txBox="1"/>
          <p:nvPr/>
        </p:nvSpPr>
        <p:spPr>
          <a:xfrm rot="16200000">
            <a:off x="847828" y="2937839"/>
            <a:ext cx="228755" cy="389337"/>
          </a:xfrm>
          <a:prstGeom prst="rect">
            <a:avLst/>
          </a:prstGeom>
          <a:noFill/>
        </p:spPr>
        <p:txBody>
          <a:bodyPr wrap="square" rtlCol="0">
            <a:spAutoFit/>
          </a:bodyPr>
          <a:lstStyle/>
          <a:p>
            <a:pPr defTabSz="914400">
              <a:defRPr/>
            </a:pPr>
            <a:r>
              <a:rPr lang="tr-TR" sz="1930" kern="0">
                <a:solidFill>
                  <a:prstClr val="black"/>
                </a:solidFill>
              </a:rPr>
              <a:t>…</a:t>
            </a:r>
          </a:p>
        </p:txBody>
      </p:sp>
      <p:grpSp>
        <p:nvGrpSpPr>
          <p:cNvPr id="427" name="Grup 76">
            <a:extLst>
              <a:ext uri="{FF2B5EF4-FFF2-40B4-BE49-F238E27FC236}">
                <a16:creationId xmlns:a16="http://schemas.microsoft.com/office/drawing/2014/main" id="{DA5ABD79-6AD4-47D1-A1C0-501C424D67D8}"/>
              </a:ext>
            </a:extLst>
          </p:cNvPr>
          <p:cNvGrpSpPr/>
          <p:nvPr/>
        </p:nvGrpSpPr>
        <p:grpSpPr>
          <a:xfrm>
            <a:off x="840642" y="3495782"/>
            <a:ext cx="251088" cy="772884"/>
            <a:chOff x="10946354" y="7140772"/>
            <a:chExt cx="765469" cy="2255954"/>
          </a:xfrm>
        </p:grpSpPr>
        <p:sp>
          <p:nvSpPr>
            <p:cNvPr id="428" name="Dikdörtgen 194">
              <a:extLst>
                <a:ext uri="{FF2B5EF4-FFF2-40B4-BE49-F238E27FC236}">
                  <a16:creationId xmlns:a16="http://schemas.microsoft.com/office/drawing/2014/main" id="{AA98DD54-67F8-47A4-BA23-1D1CB956B8BC}"/>
                </a:ext>
              </a:extLst>
            </p:cNvPr>
            <p:cNvSpPr/>
            <p:nvPr/>
          </p:nvSpPr>
          <p:spPr>
            <a:xfrm>
              <a:off x="10946354" y="7140772"/>
              <a:ext cx="693411" cy="2255954"/>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9DC3E6"/>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429" name="Resim 71" descr="\documentclass{article}&#10;\usepackage{amsmath}&#10;\pagestyle{empty}&#10;\begin{document}&#10;&#10;&#10;$r^{2}_{m_{1n_v}}$&#10;&#10;\end{document}" title="IguanaTex Bitmap Display">
              <a:extLst>
                <a:ext uri="{FF2B5EF4-FFF2-40B4-BE49-F238E27FC236}">
                  <a16:creationId xmlns:a16="http://schemas.microsoft.com/office/drawing/2014/main" id="{F355629E-3D36-4FBF-8129-2037AF4B5169}"/>
                </a:ext>
              </a:extLst>
            </p:cNvPr>
            <p:cNvPicPr>
              <a:picLocks noChangeAspect="1"/>
            </p:cNvPicPr>
            <p:nvPr>
              <p:custDataLst>
                <p:tags r:id="rId121"/>
              </p:custDataLst>
            </p:nvPr>
          </p:nvPicPr>
          <p:blipFill>
            <a:blip r:embed="rId126">
              <a:extLst>
                <a:ext uri="{28A0092B-C50C-407E-A947-70E740481C1C}">
                  <a14:useLocalDpi xmlns:a14="http://schemas.microsoft.com/office/drawing/2010/main" val="0"/>
                </a:ext>
              </a:extLst>
            </a:blip>
            <a:stretch>
              <a:fillRect/>
            </a:stretch>
          </p:blipFill>
          <p:spPr>
            <a:xfrm>
              <a:off x="11066216" y="7854988"/>
              <a:ext cx="513567" cy="292035"/>
            </a:xfrm>
            <a:prstGeom prst="rect">
              <a:avLst/>
            </a:prstGeom>
          </p:spPr>
        </p:pic>
        <p:pic>
          <p:nvPicPr>
            <p:cNvPr id="430" name="Resim 75" descr="\documentclass{article}&#10;\usepackage{amsmath}&#10;\pagestyle{empty}&#10;\begin{document}&#10;&#10;&#10;$r^{n_r}_{m_{1n_v}}$&#10;&#10;\end{document}" title="IguanaTex Bitmap Display">
              <a:extLst>
                <a:ext uri="{FF2B5EF4-FFF2-40B4-BE49-F238E27FC236}">
                  <a16:creationId xmlns:a16="http://schemas.microsoft.com/office/drawing/2014/main" id="{6F2BF36F-B3CF-4951-9344-DBF90FE7217D}"/>
                </a:ext>
              </a:extLst>
            </p:cNvPr>
            <p:cNvPicPr>
              <a:picLocks noChangeAspect="1"/>
            </p:cNvPicPr>
            <p:nvPr>
              <p:custDataLst>
                <p:tags r:id="rId122"/>
              </p:custDataLst>
            </p:nvPr>
          </p:nvPicPr>
          <p:blipFill>
            <a:blip r:embed="rId127">
              <a:extLst>
                <a:ext uri="{28A0092B-C50C-407E-A947-70E740481C1C}">
                  <a14:useLocalDpi xmlns:a14="http://schemas.microsoft.com/office/drawing/2010/main" val="0"/>
                </a:ext>
              </a:extLst>
            </a:blip>
            <a:stretch>
              <a:fillRect/>
            </a:stretch>
          </p:blipFill>
          <p:spPr>
            <a:xfrm>
              <a:off x="11021245" y="8946190"/>
              <a:ext cx="517868" cy="257215"/>
            </a:xfrm>
            <a:prstGeom prst="rect">
              <a:avLst/>
            </a:prstGeom>
          </p:spPr>
        </p:pic>
        <p:pic>
          <p:nvPicPr>
            <p:cNvPr id="431" name="Resim 67" descr="\documentclass{article}&#10;\usepackage{amsmath}&#10;\pagestyle{empty}&#10;\begin{document}&#10;&#10;$r^{1}_{m_{1n_v}}$&#10;&#10;\end{document}" title="IguanaTex Bitmap Display">
              <a:extLst>
                <a:ext uri="{FF2B5EF4-FFF2-40B4-BE49-F238E27FC236}">
                  <a16:creationId xmlns:a16="http://schemas.microsoft.com/office/drawing/2014/main" id="{B806B1CD-16A3-437E-940C-7973C9AEE8AE}"/>
                </a:ext>
              </a:extLst>
            </p:cNvPr>
            <p:cNvPicPr>
              <a:picLocks noChangeAspect="1"/>
            </p:cNvPicPr>
            <p:nvPr>
              <p:custDataLst>
                <p:tags r:id="rId123"/>
              </p:custDataLst>
            </p:nvPr>
          </p:nvPicPr>
          <p:blipFill>
            <a:blip r:embed="rId128">
              <a:extLst>
                <a:ext uri="{28A0092B-C50C-407E-A947-70E740481C1C}">
                  <a14:useLocalDpi xmlns:a14="http://schemas.microsoft.com/office/drawing/2010/main" val="0"/>
                </a:ext>
              </a:extLst>
            </a:blip>
            <a:stretch>
              <a:fillRect/>
            </a:stretch>
          </p:blipFill>
          <p:spPr>
            <a:xfrm>
              <a:off x="11054696" y="7360426"/>
              <a:ext cx="513613" cy="292035"/>
            </a:xfrm>
            <a:prstGeom prst="rect">
              <a:avLst/>
            </a:prstGeom>
          </p:spPr>
        </p:pic>
        <p:sp>
          <p:nvSpPr>
            <p:cNvPr id="432" name="Metin kutusu 255">
              <a:extLst>
                <a:ext uri="{FF2B5EF4-FFF2-40B4-BE49-F238E27FC236}">
                  <a16:creationId xmlns:a16="http://schemas.microsoft.com/office/drawing/2014/main" id="{9D9A9E7F-CBC4-4F1A-AD5D-8583489A053D}"/>
                </a:ext>
              </a:extLst>
            </p:cNvPr>
            <p:cNvSpPr txBox="1"/>
            <p:nvPr/>
          </p:nvSpPr>
          <p:spPr>
            <a:xfrm rot="5400000">
              <a:off x="11125467" y="8147496"/>
              <a:ext cx="427750" cy="744963"/>
            </a:xfrm>
            <a:prstGeom prst="rect">
              <a:avLst/>
            </a:prstGeom>
            <a:noFill/>
          </p:spPr>
          <p:txBody>
            <a:bodyPr wrap="square" rtlCol="0">
              <a:spAutoFit/>
            </a:bodyPr>
            <a:lstStyle/>
            <a:p>
              <a:pPr defTabSz="914400">
                <a:defRPr/>
              </a:pPr>
              <a:r>
                <a:rPr lang="tr-TR" sz="988" kern="0">
                  <a:solidFill>
                    <a:prstClr val="black"/>
                  </a:solidFill>
                </a:rPr>
                <a:t>…</a:t>
              </a:r>
            </a:p>
          </p:txBody>
        </p:sp>
      </p:grpSp>
      <p:grpSp>
        <p:nvGrpSpPr>
          <p:cNvPr id="433" name="Grup 89">
            <a:extLst>
              <a:ext uri="{FF2B5EF4-FFF2-40B4-BE49-F238E27FC236}">
                <a16:creationId xmlns:a16="http://schemas.microsoft.com/office/drawing/2014/main" id="{FC2DD70C-8478-48CD-813B-0EE3B385480D}"/>
              </a:ext>
            </a:extLst>
          </p:cNvPr>
          <p:cNvGrpSpPr/>
          <p:nvPr/>
        </p:nvGrpSpPr>
        <p:grpSpPr>
          <a:xfrm>
            <a:off x="1046063" y="3259034"/>
            <a:ext cx="250070" cy="772884"/>
            <a:chOff x="11572611" y="6449734"/>
            <a:chExt cx="762367" cy="2255954"/>
          </a:xfrm>
        </p:grpSpPr>
        <p:sp>
          <p:nvSpPr>
            <p:cNvPr id="434" name="Dikdörtgen 195">
              <a:extLst>
                <a:ext uri="{FF2B5EF4-FFF2-40B4-BE49-F238E27FC236}">
                  <a16:creationId xmlns:a16="http://schemas.microsoft.com/office/drawing/2014/main" id="{23EB5CA6-71D1-4110-A839-7F363E3F6669}"/>
                </a:ext>
              </a:extLst>
            </p:cNvPr>
            <p:cNvSpPr/>
            <p:nvPr/>
          </p:nvSpPr>
          <p:spPr>
            <a:xfrm>
              <a:off x="11572611" y="6449734"/>
              <a:ext cx="693412" cy="2255954"/>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9DC3E6"/>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435" name="Resim 83" descr="\documentclass{article}&#10;\usepackage{amsmath}&#10;\pagestyle{empty}&#10;\begin{document}&#10;&#10;&#10;$r^{2}_{m_{n_fn_v}}$&#10;&#10;\end{document}" title="IguanaTex Bitmap Display">
              <a:extLst>
                <a:ext uri="{FF2B5EF4-FFF2-40B4-BE49-F238E27FC236}">
                  <a16:creationId xmlns:a16="http://schemas.microsoft.com/office/drawing/2014/main" id="{C9A5BBF9-B0A3-444C-8F7A-ECC2A7988F47}"/>
                </a:ext>
              </a:extLst>
            </p:cNvPr>
            <p:cNvPicPr>
              <a:picLocks noChangeAspect="1"/>
            </p:cNvPicPr>
            <p:nvPr>
              <p:custDataLst>
                <p:tags r:id="rId118"/>
              </p:custDataLst>
            </p:nvPr>
          </p:nvPicPr>
          <p:blipFill>
            <a:blip r:embed="rId129">
              <a:extLst>
                <a:ext uri="{28A0092B-C50C-407E-A947-70E740481C1C}">
                  <a14:useLocalDpi xmlns:a14="http://schemas.microsoft.com/office/drawing/2010/main" val="0"/>
                </a:ext>
              </a:extLst>
            </a:blip>
            <a:stretch>
              <a:fillRect/>
            </a:stretch>
          </p:blipFill>
          <p:spPr>
            <a:xfrm>
              <a:off x="11695914" y="7113190"/>
              <a:ext cx="530431" cy="271930"/>
            </a:xfrm>
            <a:prstGeom prst="rect">
              <a:avLst/>
            </a:prstGeom>
          </p:spPr>
        </p:pic>
        <p:pic>
          <p:nvPicPr>
            <p:cNvPr id="436" name="Resim 88" descr="\documentclass{article}&#10;\usepackage{amsmath}&#10;\pagestyle{empty}&#10;\begin{document}&#10;&#10;&#10;$r^{n_r}_{m_{n_fn_v}}$&#10;&#10;\end{document}" title="IguanaTex Bitmap Display">
              <a:extLst>
                <a:ext uri="{FF2B5EF4-FFF2-40B4-BE49-F238E27FC236}">
                  <a16:creationId xmlns:a16="http://schemas.microsoft.com/office/drawing/2014/main" id="{1845A036-7BB5-4121-96F2-B83FBBF85FE5}"/>
                </a:ext>
              </a:extLst>
            </p:cNvPr>
            <p:cNvPicPr>
              <a:picLocks noChangeAspect="1"/>
            </p:cNvPicPr>
            <p:nvPr>
              <p:custDataLst>
                <p:tags r:id="rId119"/>
              </p:custDataLst>
            </p:nvPr>
          </p:nvPicPr>
          <p:blipFill>
            <a:blip r:embed="rId130">
              <a:extLst>
                <a:ext uri="{28A0092B-C50C-407E-A947-70E740481C1C}">
                  <a14:useLocalDpi xmlns:a14="http://schemas.microsoft.com/office/drawing/2010/main" val="0"/>
                </a:ext>
              </a:extLst>
            </a:blip>
            <a:stretch>
              <a:fillRect/>
            </a:stretch>
          </p:blipFill>
          <p:spPr>
            <a:xfrm>
              <a:off x="11659547" y="8273009"/>
              <a:ext cx="531249" cy="242691"/>
            </a:xfrm>
            <a:prstGeom prst="rect">
              <a:avLst/>
            </a:prstGeom>
          </p:spPr>
        </p:pic>
        <p:pic>
          <p:nvPicPr>
            <p:cNvPr id="437" name="Resim 79" descr="\documentclass{article}&#10;\usepackage{amsmath}&#10;\pagestyle{empty}&#10;\begin{document}&#10;&#10;$r^{1}_{m_{n_fn_v}}$&#10;&#10;\end{document}" title="IguanaTex Bitmap Display">
              <a:extLst>
                <a:ext uri="{FF2B5EF4-FFF2-40B4-BE49-F238E27FC236}">
                  <a16:creationId xmlns:a16="http://schemas.microsoft.com/office/drawing/2014/main" id="{DB2DD869-3303-4F9D-AA87-02F94414ADAD}"/>
                </a:ext>
              </a:extLst>
            </p:cNvPr>
            <p:cNvPicPr>
              <a:picLocks noChangeAspect="1"/>
            </p:cNvPicPr>
            <p:nvPr>
              <p:custDataLst>
                <p:tags r:id="rId120"/>
              </p:custDataLst>
            </p:nvPr>
          </p:nvPicPr>
          <p:blipFill>
            <a:blip r:embed="rId131">
              <a:extLst>
                <a:ext uri="{28A0092B-C50C-407E-A947-70E740481C1C}">
                  <a14:useLocalDpi xmlns:a14="http://schemas.microsoft.com/office/drawing/2010/main" val="0"/>
                </a:ext>
              </a:extLst>
            </a:blip>
            <a:stretch>
              <a:fillRect/>
            </a:stretch>
          </p:blipFill>
          <p:spPr>
            <a:xfrm>
              <a:off x="11684392" y="6618628"/>
              <a:ext cx="530469" cy="271930"/>
            </a:xfrm>
            <a:prstGeom prst="rect">
              <a:avLst/>
            </a:prstGeom>
          </p:spPr>
        </p:pic>
        <p:sp>
          <p:nvSpPr>
            <p:cNvPr id="438" name="Metin kutusu 242">
              <a:extLst>
                <a:ext uri="{FF2B5EF4-FFF2-40B4-BE49-F238E27FC236}">
                  <a16:creationId xmlns:a16="http://schemas.microsoft.com/office/drawing/2014/main" id="{EB2820BF-161B-4B57-8C14-A4344C23DC67}"/>
                </a:ext>
              </a:extLst>
            </p:cNvPr>
            <p:cNvSpPr txBox="1"/>
            <p:nvPr/>
          </p:nvSpPr>
          <p:spPr>
            <a:xfrm rot="5400000">
              <a:off x="11748621" y="7351978"/>
              <a:ext cx="427750" cy="744964"/>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439" name="Resim 56" descr="\documentclass{article}&#10;\usepackage{amsmath}&#10;\pagestyle{empty}&#10;\begin{document}&#10;&#10;&#10;$r^{2}_{m_{11}}$&#10;&#10;\end{document}" title="IguanaTex Bitmap Display">
            <a:extLst>
              <a:ext uri="{FF2B5EF4-FFF2-40B4-BE49-F238E27FC236}">
                <a16:creationId xmlns:a16="http://schemas.microsoft.com/office/drawing/2014/main" id="{B345B56D-8670-407F-9E83-C4DF16D4B492}"/>
              </a:ext>
            </a:extLst>
          </p:cNvPr>
          <p:cNvPicPr>
            <a:picLocks noChangeAspect="1"/>
          </p:cNvPicPr>
          <p:nvPr>
            <p:custDataLst>
              <p:tags r:id="rId1"/>
            </p:custDataLst>
          </p:nvPr>
        </p:nvPicPr>
        <p:blipFill>
          <a:blip r:embed="rId132">
            <a:extLst>
              <a:ext uri="{28A0092B-C50C-407E-A947-70E740481C1C}">
                <a14:useLocalDpi xmlns:a14="http://schemas.microsoft.com/office/drawing/2010/main" val="0"/>
              </a:ext>
            </a:extLst>
          </a:blip>
          <a:stretch>
            <a:fillRect/>
          </a:stretch>
        </p:blipFill>
        <p:spPr>
          <a:xfrm>
            <a:off x="888456" y="2180405"/>
            <a:ext cx="132109" cy="98930"/>
          </a:xfrm>
          <a:prstGeom prst="rect">
            <a:avLst/>
          </a:prstGeom>
        </p:spPr>
      </p:pic>
      <p:pic>
        <p:nvPicPr>
          <p:cNvPr id="440" name="Resim 58" descr="\documentclass{article}&#10;\usepackage{amsmath}&#10;\pagestyle{empty}&#10;\begin{document}&#10;&#10;&#10;$r^{n_r}_{m_{11}}$&#10;&#10;\end{document}" title="IguanaTex Bitmap Display">
            <a:extLst>
              <a:ext uri="{FF2B5EF4-FFF2-40B4-BE49-F238E27FC236}">
                <a16:creationId xmlns:a16="http://schemas.microsoft.com/office/drawing/2014/main" id="{D3171716-A4B4-428D-A92B-71A0D1D7431F}"/>
              </a:ext>
            </a:extLst>
          </p:cNvPr>
          <p:cNvPicPr>
            <a:picLocks noChangeAspect="1"/>
          </p:cNvPicPr>
          <p:nvPr>
            <p:custDataLst>
              <p:tags r:id="rId2"/>
            </p:custDataLst>
          </p:nvPr>
        </p:nvPicPr>
        <p:blipFill>
          <a:blip r:embed="rId133">
            <a:extLst>
              <a:ext uri="{28A0092B-C50C-407E-A947-70E740481C1C}">
                <a14:useLocalDpi xmlns:a14="http://schemas.microsoft.com/office/drawing/2010/main" val="0"/>
              </a:ext>
            </a:extLst>
          </a:blip>
          <a:stretch>
            <a:fillRect/>
          </a:stretch>
        </p:blipFill>
        <p:spPr>
          <a:xfrm>
            <a:off x="877264" y="2543725"/>
            <a:ext cx="133578" cy="86174"/>
          </a:xfrm>
          <a:prstGeom prst="rect">
            <a:avLst/>
          </a:prstGeom>
        </p:spPr>
      </p:pic>
      <p:pic>
        <p:nvPicPr>
          <p:cNvPr id="441" name="Resim 54" descr="\documentclass{article}&#10;\usepackage{amsmath}&#10;\pagestyle{empty}&#10;\begin{document}&#10;&#10;$r^{1}_{m_{11}}$&#10;&#10;\end{document}" title="IguanaTex Bitmap Display">
            <a:extLst>
              <a:ext uri="{FF2B5EF4-FFF2-40B4-BE49-F238E27FC236}">
                <a16:creationId xmlns:a16="http://schemas.microsoft.com/office/drawing/2014/main" id="{E57705ED-3070-43D5-93B2-F50C3967C942}"/>
              </a:ext>
            </a:extLst>
          </p:cNvPr>
          <p:cNvPicPr>
            <a:picLocks noChangeAspect="1"/>
          </p:cNvPicPr>
          <p:nvPr>
            <p:custDataLst>
              <p:tags r:id="rId3"/>
            </p:custDataLst>
          </p:nvPr>
        </p:nvPicPr>
        <p:blipFill>
          <a:blip r:embed="rId134">
            <a:extLst>
              <a:ext uri="{28A0092B-C50C-407E-A947-70E740481C1C}">
                <a14:useLocalDpi xmlns:a14="http://schemas.microsoft.com/office/drawing/2010/main" val="0"/>
              </a:ext>
            </a:extLst>
          </a:blip>
          <a:stretch>
            <a:fillRect/>
          </a:stretch>
        </p:blipFill>
        <p:spPr>
          <a:xfrm>
            <a:off x="888185" y="2008464"/>
            <a:ext cx="132379" cy="99196"/>
          </a:xfrm>
          <a:prstGeom prst="rect">
            <a:avLst/>
          </a:prstGeom>
        </p:spPr>
      </p:pic>
      <p:sp>
        <p:nvSpPr>
          <p:cNvPr id="442" name="Metin kutusu 265">
            <a:extLst>
              <a:ext uri="{FF2B5EF4-FFF2-40B4-BE49-F238E27FC236}">
                <a16:creationId xmlns:a16="http://schemas.microsoft.com/office/drawing/2014/main" id="{D36C0EAD-B98A-4D85-8E54-7CD0661FDFC1}"/>
              </a:ext>
            </a:extLst>
          </p:cNvPr>
          <p:cNvSpPr txBox="1"/>
          <p:nvPr/>
        </p:nvSpPr>
        <p:spPr>
          <a:xfrm rot="5400000">
            <a:off x="898154" y="2292980"/>
            <a:ext cx="146546" cy="244362"/>
          </a:xfrm>
          <a:prstGeom prst="rect">
            <a:avLst/>
          </a:prstGeom>
          <a:noFill/>
        </p:spPr>
        <p:txBody>
          <a:bodyPr wrap="square" rtlCol="0">
            <a:spAutoFit/>
          </a:bodyPr>
          <a:lstStyle/>
          <a:p>
            <a:pPr defTabSz="914400">
              <a:defRPr/>
            </a:pPr>
            <a:r>
              <a:rPr lang="tr-TR" sz="988" kern="0">
                <a:solidFill>
                  <a:prstClr val="black"/>
                </a:solidFill>
              </a:rPr>
              <a:t>…</a:t>
            </a:r>
          </a:p>
        </p:txBody>
      </p:sp>
      <p:sp>
        <p:nvSpPr>
          <p:cNvPr id="443" name="Dikdörtgen: Köşeleri Yuvarlatılmış 292">
            <a:extLst>
              <a:ext uri="{FF2B5EF4-FFF2-40B4-BE49-F238E27FC236}">
                <a16:creationId xmlns:a16="http://schemas.microsoft.com/office/drawing/2014/main" id="{88CB5711-5512-447A-A055-AA9C4789CFB3}"/>
              </a:ext>
            </a:extLst>
          </p:cNvPr>
          <p:cNvSpPr/>
          <p:nvPr/>
        </p:nvSpPr>
        <p:spPr>
          <a:xfrm>
            <a:off x="368768" y="1107390"/>
            <a:ext cx="2224979" cy="4783270"/>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45" name="Dikdörtgen: Köşeleri Yuvarlatılmış 325">
            <a:extLst>
              <a:ext uri="{FF2B5EF4-FFF2-40B4-BE49-F238E27FC236}">
                <a16:creationId xmlns:a16="http://schemas.microsoft.com/office/drawing/2014/main" id="{03BCD558-F800-4B5A-8AE7-C8FC5531325F}"/>
              </a:ext>
            </a:extLst>
          </p:cNvPr>
          <p:cNvSpPr/>
          <p:nvPr/>
        </p:nvSpPr>
        <p:spPr>
          <a:xfrm>
            <a:off x="1566334" y="1642538"/>
            <a:ext cx="893338" cy="2745787"/>
          </a:xfrm>
          <a:prstGeom prst="roundRect">
            <a:avLst/>
          </a:prstGeom>
          <a:solidFill>
            <a:srgbClr val="4472C4">
              <a:lumMod val="60000"/>
              <a:lumOff val="40000"/>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46" name="Metin kutusu 326">
            <a:extLst>
              <a:ext uri="{FF2B5EF4-FFF2-40B4-BE49-F238E27FC236}">
                <a16:creationId xmlns:a16="http://schemas.microsoft.com/office/drawing/2014/main" id="{29B7ADAB-273A-4DB7-92C5-AA277E7CFD86}"/>
              </a:ext>
            </a:extLst>
          </p:cNvPr>
          <p:cNvSpPr txBox="1"/>
          <p:nvPr/>
        </p:nvSpPr>
        <p:spPr>
          <a:xfrm rot="2721687">
            <a:off x="1900152" y="2611381"/>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47" name="Dikdörtgen 327">
            <a:extLst>
              <a:ext uri="{FF2B5EF4-FFF2-40B4-BE49-F238E27FC236}">
                <a16:creationId xmlns:a16="http://schemas.microsoft.com/office/drawing/2014/main" id="{179CE3C3-D731-4BCA-A24D-554BCFB3A822}"/>
              </a:ext>
            </a:extLst>
          </p:cNvPr>
          <p:cNvSpPr/>
          <p:nvPr/>
        </p:nvSpPr>
        <p:spPr>
          <a:xfrm>
            <a:off x="1891190" y="1960081"/>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48" name="Metin kutusu 328">
            <a:extLst>
              <a:ext uri="{FF2B5EF4-FFF2-40B4-BE49-F238E27FC236}">
                <a16:creationId xmlns:a16="http://schemas.microsoft.com/office/drawing/2014/main" id="{CA72AF5B-2CAD-4A38-834D-73742F453E1B}"/>
              </a:ext>
            </a:extLst>
          </p:cNvPr>
          <p:cNvSpPr txBox="1"/>
          <p:nvPr/>
        </p:nvSpPr>
        <p:spPr>
          <a:xfrm rot="18617643">
            <a:off x="2009714" y="3989047"/>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49" name="Metin kutusu 330">
            <a:extLst>
              <a:ext uri="{FF2B5EF4-FFF2-40B4-BE49-F238E27FC236}">
                <a16:creationId xmlns:a16="http://schemas.microsoft.com/office/drawing/2014/main" id="{C66F3558-03DF-471E-B79A-08880A9EFEF4}"/>
              </a:ext>
            </a:extLst>
          </p:cNvPr>
          <p:cNvSpPr txBox="1"/>
          <p:nvPr/>
        </p:nvSpPr>
        <p:spPr>
          <a:xfrm rot="16200000">
            <a:off x="1798715" y="3444562"/>
            <a:ext cx="228755" cy="389337"/>
          </a:xfrm>
          <a:prstGeom prst="rect">
            <a:avLst/>
          </a:prstGeom>
          <a:noFill/>
        </p:spPr>
        <p:txBody>
          <a:bodyPr wrap="square" rtlCol="0">
            <a:spAutoFit/>
          </a:bodyPr>
          <a:lstStyle/>
          <a:p>
            <a:pPr defTabSz="914400">
              <a:defRPr/>
            </a:pPr>
            <a:r>
              <a:rPr lang="tr-TR" sz="1930" kern="0">
                <a:solidFill>
                  <a:prstClr val="black"/>
                </a:solidFill>
              </a:rPr>
              <a:t>…</a:t>
            </a:r>
          </a:p>
        </p:txBody>
      </p:sp>
      <p:grpSp>
        <p:nvGrpSpPr>
          <p:cNvPr id="450" name="Grup 280">
            <a:extLst>
              <a:ext uri="{FF2B5EF4-FFF2-40B4-BE49-F238E27FC236}">
                <a16:creationId xmlns:a16="http://schemas.microsoft.com/office/drawing/2014/main" id="{56A61A47-F1AA-43D4-B801-F95F4D9468B5}"/>
              </a:ext>
            </a:extLst>
          </p:cNvPr>
          <p:cNvGrpSpPr/>
          <p:nvPr/>
        </p:nvGrpSpPr>
        <p:grpSpPr>
          <a:xfrm>
            <a:off x="1866202" y="3503336"/>
            <a:ext cx="251087" cy="772884"/>
            <a:chOff x="15003885" y="6635818"/>
            <a:chExt cx="668850" cy="2113541"/>
          </a:xfrm>
        </p:grpSpPr>
        <p:sp>
          <p:nvSpPr>
            <p:cNvPr id="451" name="Dikdörtgen 329">
              <a:extLst>
                <a:ext uri="{FF2B5EF4-FFF2-40B4-BE49-F238E27FC236}">
                  <a16:creationId xmlns:a16="http://schemas.microsoft.com/office/drawing/2014/main" id="{73CEE7F4-CB28-490A-9927-83555A557CE2}"/>
                </a:ext>
              </a:extLst>
            </p:cNvPr>
            <p:cNvSpPr/>
            <p:nvPr/>
          </p:nvSpPr>
          <p:spPr>
            <a:xfrm>
              <a:off x="15003885" y="6635818"/>
              <a:ext cx="605891" cy="2113541"/>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52" name="Metin kutusu 335">
              <a:extLst>
                <a:ext uri="{FF2B5EF4-FFF2-40B4-BE49-F238E27FC236}">
                  <a16:creationId xmlns:a16="http://schemas.microsoft.com/office/drawing/2014/main" id="{D246BB7D-4196-45D6-927D-5C3111CF1318}"/>
                </a:ext>
              </a:extLst>
            </p:cNvPr>
            <p:cNvSpPr txBox="1"/>
            <p:nvPr/>
          </p:nvSpPr>
          <p:spPr>
            <a:xfrm rot="5400000">
              <a:off x="15146893" y="7602489"/>
              <a:ext cx="400747" cy="650936"/>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453" name="Resim 91" descr="\documentclass{article}&#10;\usepackage{amsmath}&#10;\pagestyle{empty}&#10;\begin{document}&#10;&#10;&#10;$n_{m_{11}}^{2}$&#10;&#10;\end{document}" title="IguanaTex Bitmap Display">
            <a:extLst>
              <a:ext uri="{FF2B5EF4-FFF2-40B4-BE49-F238E27FC236}">
                <a16:creationId xmlns:a16="http://schemas.microsoft.com/office/drawing/2014/main" id="{3DF91A35-28B1-454D-85DB-86EFDDDAD25F}"/>
              </a:ext>
            </a:extLst>
          </p:cNvPr>
          <p:cNvPicPr>
            <a:picLocks noChangeAspect="1"/>
          </p:cNvPicPr>
          <p:nvPr>
            <p:custDataLst>
              <p:tags r:id="rId4"/>
            </p:custDataLst>
          </p:nvPr>
        </p:nvPicPr>
        <p:blipFill>
          <a:blip r:embed="rId135">
            <a:extLst>
              <a:ext uri="{28A0092B-C50C-407E-A947-70E740481C1C}">
                <a14:useLocalDpi xmlns:a14="http://schemas.microsoft.com/office/drawing/2010/main" val="0"/>
              </a:ext>
            </a:extLst>
          </a:blip>
          <a:stretch>
            <a:fillRect/>
          </a:stretch>
        </p:blipFill>
        <p:spPr>
          <a:xfrm>
            <a:off x="1928481" y="2190216"/>
            <a:ext cx="144123" cy="99259"/>
          </a:xfrm>
          <a:prstGeom prst="rect">
            <a:avLst/>
          </a:prstGeom>
        </p:spPr>
      </p:pic>
      <p:pic>
        <p:nvPicPr>
          <p:cNvPr id="454" name="Resim 93" descr="\documentclass{article}&#10;\usepackage{amsmath}&#10;\pagestyle{empty}&#10;\begin{document}&#10;&#10;&#10;$n_{m_{11}}^{n_r}$&#10;&#10;\end{document}" title="IguanaTex Bitmap Display">
            <a:extLst>
              <a:ext uri="{FF2B5EF4-FFF2-40B4-BE49-F238E27FC236}">
                <a16:creationId xmlns:a16="http://schemas.microsoft.com/office/drawing/2014/main" id="{A445C04D-1856-4E8A-B469-931B7B45F2E4}"/>
              </a:ext>
            </a:extLst>
          </p:cNvPr>
          <p:cNvPicPr>
            <a:picLocks noChangeAspect="1"/>
          </p:cNvPicPr>
          <p:nvPr>
            <p:custDataLst>
              <p:tags r:id="rId5"/>
            </p:custDataLst>
          </p:nvPr>
        </p:nvPicPr>
        <p:blipFill>
          <a:blip r:embed="rId136">
            <a:extLst>
              <a:ext uri="{28A0092B-C50C-407E-A947-70E740481C1C}">
                <a14:useLocalDpi xmlns:a14="http://schemas.microsoft.com/office/drawing/2010/main" val="0"/>
              </a:ext>
            </a:extLst>
          </a:blip>
          <a:stretch>
            <a:fillRect/>
          </a:stretch>
        </p:blipFill>
        <p:spPr>
          <a:xfrm>
            <a:off x="1920097" y="2563206"/>
            <a:ext cx="145624" cy="86537"/>
          </a:xfrm>
          <a:prstGeom prst="rect">
            <a:avLst/>
          </a:prstGeom>
        </p:spPr>
      </p:pic>
      <p:pic>
        <p:nvPicPr>
          <p:cNvPr id="455" name="Resim 32" descr="\documentclass{article}&#10;\usepackage{amsmath}&#10;\pagestyle{empty}&#10;\begin{document}&#10;&#10;$n_{m_{11}}^{1}$&#10;&#10;\end{document}" title="IguanaTex Bitmap Display">
            <a:extLst>
              <a:ext uri="{FF2B5EF4-FFF2-40B4-BE49-F238E27FC236}">
                <a16:creationId xmlns:a16="http://schemas.microsoft.com/office/drawing/2014/main" id="{C4C25108-89BC-41FB-A243-002EB010A635}"/>
              </a:ext>
            </a:extLst>
          </p:cNvPr>
          <p:cNvPicPr>
            <a:picLocks noChangeAspect="1"/>
          </p:cNvPicPr>
          <p:nvPr>
            <p:custDataLst>
              <p:tags r:id="rId6"/>
            </p:custDataLst>
          </p:nvPr>
        </p:nvPicPr>
        <p:blipFill>
          <a:blip r:embed="rId137">
            <a:extLst>
              <a:ext uri="{28A0092B-C50C-407E-A947-70E740481C1C}">
                <a14:useLocalDpi xmlns:a14="http://schemas.microsoft.com/office/drawing/2010/main" val="0"/>
              </a:ext>
            </a:extLst>
          </a:blip>
          <a:stretch>
            <a:fillRect/>
          </a:stretch>
        </p:blipFill>
        <p:spPr>
          <a:xfrm>
            <a:off x="1928482" y="2040593"/>
            <a:ext cx="144017" cy="98930"/>
          </a:xfrm>
          <a:prstGeom prst="rect">
            <a:avLst/>
          </a:prstGeom>
        </p:spPr>
      </p:pic>
      <p:sp>
        <p:nvSpPr>
          <p:cNvPr id="456" name="Metin kutusu 344">
            <a:extLst>
              <a:ext uri="{FF2B5EF4-FFF2-40B4-BE49-F238E27FC236}">
                <a16:creationId xmlns:a16="http://schemas.microsoft.com/office/drawing/2014/main" id="{332A6FBD-762A-4013-B1AE-0EEA1AA8EB2F}"/>
              </a:ext>
            </a:extLst>
          </p:cNvPr>
          <p:cNvSpPr txBox="1"/>
          <p:nvPr/>
        </p:nvSpPr>
        <p:spPr>
          <a:xfrm rot="5400000">
            <a:off x="1942511" y="2312522"/>
            <a:ext cx="146546" cy="244362"/>
          </a:xfrm>
          <a:prstGeom prst="rect">
            <a:avLst/>
          </a:prstGeom>
          <a:noFill/>
        </p:spPr>
        <p:txBody>
          <a:bodyPr wrap="square" rtlCol="0">
            <a:spAutoFit/>
          </a:bodyPr>
          <a:lstStyle/>
          <a:p>
            <a:pPr defTabSz="914400">
              <a:defRPr/>
            </a:pPr>
            <a:r>
              <a:rPr lang="tr-TR" sz="988" kern="0">
                <a:solidFill>
                  <a:prstClr val="black"/>
                </a:solidFill>
              </a:rPr>
              <a:t>…</a:t>
            </a:r>
          </a:p>
        </p:txBody>
      </p:sp>
      <p:cxnSp>
        <p:nvCxnSpPr>
          <p:cNvPr id="457" name="Bağlayıcı: Dirsek 417">
            <a:extLst>
              <a:ext uri="{FF2B5EF4-FFF2-40B4-BE49-F238E27FC236}">
                <a16:creationId xmlns:a16="http://schemas.microsoft.com/office/drawing/2014/main" id="{56848488-66B8-40E6-962D-2074DB15E372}"/>
              </a:ext>
            </a:extLst>
          </p:cNvPr>
          <p:cNvCxnSpPr>
            <a:cxnSpLocks/>
            <a:stCxn id="635" idx="3"/>
          </p:cNvCxnSpPr>
          <p:nvPr/>
        </p:nvCxnSpPr>
        <p:spPr>
          <a:xfrm flipV="1">
            <a:off x="1663323" y="4388325"/>
            <a:ext cx="379234" cy="1051005"/>
          </a:xfrm>
          <a:prstGeom prst="bentConnector2">
            <a:avLst/>
          </a:prstGeom>
          <a:noFill/>
          <a:ln w="50800" cap="flat" cmpd="sng" algn="ctr">
            <a:solidFill>
              <a:sysClr val="windowText" lastClr="000000"/>
            </a:solidFill>
            <a:prstDash val="solid"/>
            <a:miter lim="800000"/>
            <a:tailEnd type="triangle"/>
          </a:ln>
          <a:effectLst/>
        </p:spPr>
      </p:cxnSp>
      <p:sp>
        <p:nvSpPr>
          <p:cNvPr id="458" name="Dikdörtgen 510">
            <a:extLst>
              <a:ext uri="{FF2B5EF4-FFF2-40B4-BE49-F238E27FC236}">
                <a16:creationId xmlns:a16="http://schemas.microsoft.com/office/drawing/2014/main" id="{F446C85D-3B85-489A-9C0C-CF34F72BEA84}"/>
              </a:ext>
            </a:extLst>
          </p:cNvPr>
          <p:cNvSpPr/>
          <p:nvPr/>
        </p:nvSpPr>
        <p:spPr>
          <a:xfrm>
            <a:off x="3688239" y="4074328"/>
            <a:ext cx="1136880" cy="76266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pic>
        <p:nvPicPr>
          <p:cNvPr id="459" name="Resim 120" descr="\documentclass{article}&#10;\usepackage{amsmath}&#10;\pagestyle{empty}&#10;\begin{document}&#10;&#10;&#10;$$\begin{pmatrix}&#10;    || n^{1}_{m_{11}}, ..., n^{1}_{m_{n_f 1}}||_2  \\&#10;    \vdots \\&#10;    || n^{n_r}_{m_{11}}, ..., n^{n_r}_{m_{n_f 1}}||_2&#10;\end{pmatrix}$$&#10;&#10;&#10;\end{document}" title="IguanaTex Bitmap Display">
            <a:extLst>
              <a:ext uri="{FF2B5EF4-FFF2-40B4-BE49-F238E27FC236}">
                <a16:creationId xmlns:a16="http://schemas.microsoft.com/office/drawing/2014/main" id="{0B7F762A-EC93-4DD3-8DF6-15A951FD08E9}"/>
              </a:ext>
            </a:extLst>
          </p:cNvPr>
          <p:cNvPicPr>
            <a:picLocks noChangeAspect="1"/>
          </p:cNvPicPr>
          <p:nvPr>
            <p:custDataLst>
              <p:tags r:id="rId7"/>
            </p:custDataLst>
          </p:nvPr>
        </p:nvPicPr>
        <p:blipFill>
          <a:blip r:embed="rId138">
            <a:extLst>
              <a:ext uri="{28A0092B-C50C-407E-A947-70E740481C1C}">
                <a14:useLocalDpi xmlns:a14="http://schemas.microsoft.com/office/drawing/2010/main" val="0"/>
              </a:ext>
            </a:extLst>
          </a:blip>
          <a:stretch>
            <a:fillRect/>
          </a:stretch>
        </p:blipFill>
        <p:spPr>
          <a:xfrm>
            <a:off x="3752883" y="4169944"/>
            <a:ext cx="956425" cy="522036"/>
          </a:xfrm>
          <a:prstGeom prst="rect">
            <a:avLst/>
          </a:prstGeom>
        </p:spPr>
      </p:pic>
      <p:sp>
        <p:nvSpPr>
          <p:cNvPr id="460" name="Dikdörtgen 476">
            <a:extLst>
              <a:ext uri="{FF2B5EF4-FFF2-40B4-BE49-F238E27FC236}">
                <a16:creationId xmlns:a16="http://schemas.microsoft.com/office/drawing/2014/main" id="{C94FBC59-ABAB-4212-9BBF-F940B5CEFA65}"/>
              </a:ext>
            </a:extLst>
          </p:cNvPr>
          <p:cNvSpPr/>
          <p:nvPr/>
        </p:nvSpPr>
        <p:spPr>
          <a:xfrm>
            <a:off x="3840650" y="4295734"/>
            <a:ext cx="1144456" cy="766385"/>
          </a:xfrm>
          <a:prstGeom prst="rect">
            <a:avLst/>
          </a:prstGeom>
          <a:solidFill>
            <a:srgbClr val="9DC3E6"/>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pic>
        <p:nvPicPr>
          <p:cNvPr id="461" name="Resim 118" descr="\documentclass{article}&#10;\usepackage{amsmath}&#10;\pagestyle{empty}&#10;\begin{document}&#10;&#10;&#10;$\begin{pmatrix}&#10;    || n^{1}_{m_{1n_v}}, ..., n^{1}_{m_{n_f n_v}}||_2  \\&#10;    \vdots \\&#10;    || n^{n_r}_{m_{1n_v}}, ..., n^{n_r}_{m_{n_f n_v}}||_2&#10;\end{pmatrix}$&#10;&#10;&#10;\end{document}" title="IguanaTex Bitmap Display">
            <a:extLst>
              <a:ext uri="{FF2B5EF4-FFF2-40B4-BE49-F238E27FC236}">
                <a16:creationId xmlns:a16="http://schemas.microsoft.com/office/drawing/2014/main" id="{78D4CFC1-77E5-4D14-984D-94D6CAB825D4}"/>
              </a:ext>
            </a:extLst>
          </p:cNvPr>
          <p:cNvPicPr>
            <a:picLocks noChangeAspect="1"/>
          </p:cNvPicPr>
          <p:nvPr>
            <p:custDataLst>
              <p:tags r:id="rId8"/>
            </p:custDataLst>
          </p:nvPr>
        </p:nvPicPr>
        <p:blipFill>
          <a:blip r:embed="rId139">
            <a:extLst>
              <a:ext uri="{28A0092B-C50C-407E-A947-70E740481C1C}">
                <a14:useLocalDpi xmlns:a14="http://schemas.microsoft.com/office/drawing/2010/main" val="0"/>
              </a:ext>
            </a:extLst>
          </a:blip>
          <a:stretch>
            <a:fillRect/>
          </a:stretch>
        </p:blipFill>
        <p:spPr>
          <a:xfrm>
            <a:off x="3896169" y="4391044"/>
            <a:ext cx="1066812" cy="524109"/>
          </a:xfrm>
          <a:prstGeom prst="rect">
            <a:avLst/>
          </a:prstGeom>
        </p:spPr>
      </p:pic>
      <p:sp>
        <p:nvSpPr>
          <p:cNvPr id="462" name="Metin kutusu 480">
            <a:extLst>
              <a:ext uri="{FF2B5EF4-FFF2-40B4-BE49-F238E27FC236}">
                <a16:creationId xmlns:a16="http://schemas.microsoft.com/office/drawing/2014/main" id="{733ACABE-B124-4718-BDD1-603E71DBAA26}"/>
              </a:ext>
            </a:extLst>
          </p:cNvPr>
          <p:cNvSpPr txBox="1"/>
          <p:nvPr/>
        </p:nvSpPr>
        <p:spPr>
          <a:xfrm rot="2721687" flipH="1">
            <a:off x="3708096" y="4712226"/>
            <a:ext cx="100872" cy="280718"/>
          </a:xfrm>
          <a:prstGeom prst="rect">
            <a:avLst/>
          </a:prstGeom>
          <a:noFill/>
        </p:spPr>
        <p:txBody>
          <a:bodyPr wrap="square" rtlCol="0">
            <a:spAutoFit/>
          </a:bodyPr>
          <a:lstStyle/>
          <a:p>
            <a:pPr defTabSz="914400">
              <a:defRPr/>
            </a:pPr>
            <a:r>
              <a:rPr lang="tr-TR" sz="1224" kern="0">
                <a:solidFill>
                  <a:prstClr val="black"/>
                </a:solidFill>
              </a:rPr>
              <a:t>…</a:t>
            </a:r>
          </a:p>
        </p:txBody>
      </p:sp>
      <p:cxnSp>
        <p:nvCxnSpPr>
          <p:cNvPr id="463" name="Bağlayıcı: Dirsek 481">
            <a:extLst>
              <a:ext uri="{FF2B5EF4-FFF2-40B4-BE49-F238E27FC236}">
                <a16:creationId xmlns:a16="http://schemas.microsoft.com/office/drawing/2014/main" id="{E078E084-CF5B-496D-A408-3D4A305CA7E9}"/>
              </a:ext>
            </a:extLst>
          </p:cNvPr>
          <p:cNvCxnSpPr>
            <a:cxnSpLocks/>
            <a:stCxn id="704" idx="3"/>
            <a:endCxn id="460" idx="2"/>
          </p:cNvCxnSpPr>
          <p:nvPr/>
        </p:nvCxnSpPr>
        <p:spPr>
          <a:xfrm flipV="1">
            <a:off x="3954644" y="5062119"/>
            <a:ext cx="458235" cy="373021"/>
          </a:xfrm>
          <a:prstGeom prst="bentConnector2">
            <a:avLst/>
          </a:prstGeom>
          <a:noFill/>
          <a:ln w="50800" cap="flat" cmpd="sng" algn="ctr">
            <a:solidFill>
              <a:sysClr val="windowText" lastClr="000000"/>
            </a:solidFill>
            <a:prstDash val="solid"/>
            <a:miter lim="800000"/>
            <a:tailEnd type="triangle"/>
          </a:ln>
          <a:effectLst/>
        </p:spPr>
      </p:cxnSp>
      <p:sp>
        <p:nvSpPr>
          <p:cNvPr id="469" name="Metin kutusu 332">
            <a:extLst>
              <a:ext uri="{FF2B5EF4-FFF2-40B4-BE49-F238E27FC236}">
                <a16:creationId xmlns:a16="http://schemas.microsoft.com/office/drawing/2014/main" id="{996FDA07-9E74-4553-9F49-BA7B1D3C791C}"/>
              </a:ext>
            </a:extLst>
          </p:cNvPr>
          <p:cNvSpPr txBox="1"/>
          <p:nvPr/>
        </p:nvSpPr>
        <p:spPr>
          <a:xfrm>
            <a:off x="638874" y="1185320"/>
            <a:ext cx="1763069" cy="352404"/>
          </a:xfrm>
          <a:prstGeom prst="rect">
            <a:avLst/>
          </a:prstGeom>
          <a:noFill/>
        </p:spPr>
        <p:txBody>
          <a:bodyPr wrap="square" rtlCol="0">
            <a:spAutoFit/>
          </a:bodyPr>
          <a:lstStyle/>
          <a:p>
            <a:pPr algn="ctr"/>
            <a:r>
              <a:rPr lang="tr-TR" sz="845" b="1" dirty="0">
                <a:solidFill>
                  <a:prstClr val="black"/>
                </a:solidFill>
                <a:latin typeface="Arial" panose="020B0604020202020204" pitchFamily="34" charset="0"/>
                <a:cs typeface="Arial" panose="020B0604020202020204" pitchFamily="34" charset="0"/>
              </a:rPr>
              <a:t>B) Normalizing extracted feature vectors</a:t>
            </a:r>
          </a:p>
        </p:txBody>
      </p:sp>
      <p:sp>
        <p:nvSpPr>
          <p:cNvPr id="470" name="Metin kutusu 334">
            <a:extLst>
              <a:ext uri="{FF2B5EF4-FFF2-40B4-BE49-F238E27FC236}">
                <a16:creationId xmlns:a16="http://schemas.microsoft.com/office/drawing/2014/main" id="{6B4313ED-BC2B-40AC-9B0D-C02743EDD409}"/>
              </a:ext>
            </a:extLst>
          </p:cNvPr>
          <p:cNvSpPr txBox="1"/>
          <p:nvPr/>
        </p:nvSpPr>
        <p:spPr>
          <a:xfrm>
            <a:off x="2990094" y="3684074"/>
            <a:ext cx="2389138" cy="352404"/>
          </a:xfrm>
          <a:prstGeom prst="rect">
            <a:avLst/>
          </a:prstGeom>
          <a:noFill/>
        </p:spPr>
        <p:txBody>
          <a:bodyPr wrap="square" rtlCol="0">
            <a:spAutoFit/>
          </a:bodyPr>
          <a:lstStyle/>
          <a:p>
            <a:pPr algn="ctr"/>
            <a:r>
              <a:rPr lang="tr-TR" sz="845" b="1" dirty="0">
                <a:solidFill>
                  <a:prstClr val="black"/>
                </a:solidFill>
                <a:latin typeface="Arial" panose="020B0604020202020204" pitchFamily="34" charset="0"/>
                <a:cs typeface="Arial" panose="020B0604020202020204" pitchFamily="34" charset="0"/>
              </a:rPr>
              <a:t>C) Calculating        norm of each feature across all vectors</a:t>
            </a:r>
          </a:p>
        </p:txBody>
      </p:sp>
      <p:pic>
        <p:nvPicPr>
          <p:cNvPr id="492" name="Resim 298" descr="\documentclass{article}&#10;\usepackage{amsmath}&#10;\pagestyle{empty}&#10;\begin{document}&#10;&#10;&#10; $f($&#10;&#10;\end{document}" title="IguanaTex Bitmap Display">
            <a:extLst>
              <a:ext uri="{FF2B5EF4-FFF2-40B4-BE49-F238E27FC236}">
                <a16:creationId xmlns:a16="http://schemas.microsoft.com/office/drawing/2014/main" id="{D63A0B5C-01FD-4FD4-BB6D-A1AE71828B19}"/>
              </a:ext>
            </a:extLst>
          </p:cNvPr>
          <p:cNvPicPr>
            <a:picLocks noChangeAspect="1"/>
          </p:cNvPicPr>
          <p:nvPr>
            <p:custDataLst>
              <p:tags r:id="rId9"/>
            </p:custDataLst>
          </p:nvPr>
        </p:nvPicPr>
        <p:blipFill>
          <a:blip r:embed="rId140">
            <a:extLst>
              <a:ext uri="{28A0092B-C50C-407E-A947-70E740481C1C}">
                <a14:useLocalDpi xmlns:a14="http://schemas.microsoft.com/office/drawing/2010/main" val="0"/>
              </a:ext>
            </a:extLst>
          </a:blip>
          <a:stretch>
            <a:fillRect/>
          </a:stretch>
        </p:blipFill>
        <p:spPr>
          <a:xfrm>
            <a:off x="2892837" y="4074649"/>
            <a:ext cx="770172" cy="935451"/>
          </a:xfrm>
          <a:prstGeom prst="rect">
            <a:avLst/>
          </a:prstGeom>
        </p:spPr>
      </p:pic>
      <p:pic>
        <p:nvPicPr>
          <p:cNvPr id="493" name="Resim 312" descr="\documentclass{article}&#10;\usepackage{amsmath}&#10;\pagestyle{empty}&#10;\begin{document}&#10;&#10;&#10; $)$&#10;&#10;\end{document}" title="IguanaTex Bitmap Display">
            <a:extLst>
              <a:ext uri="{FF2B5EF4-FFF2-40B4-BE49-F238E27FC236}">
                <a16:creationId xmlns:a16="http://schemas.microsoft.com/office/drawing/2014/main" id="{224A7BDE-1A8A-41A1-92E3-30447B5DF783}"/>
              </a:ext>
            </a:extLst>
          </p:cNvPr>
          <p:cNvPicPr>
            <a:picLocks noChangeAspect="1"/>
          </p:cNvPicPr>
          <p:nvPr>
            <p:custDataLst>
              <p:tags r:id="rId10"/>
            </p:custDataLst>
          </p:nvPr>
        </p:nvPicPr>
        <p:blipFill>
          <a:blip r:embed="rId141">
            <a:extLst>
              <a:ext uri="{28A0092B-C50C-407E-A947-70E740481C1C}">
                <a14:useLocalDpi xmlns:a14="http://schemas.microsoft.com/office/drawing/2010/main" val="0"/>
              </a:ext>
            </a:extLst>
          </a:blip>
          <a:stretch>
            <a:fillRect/>
          </a:stretch>
        </p:blipFill>
        <p:spPr>
          <a:xfrm>
            <a:off x="5013476" y="4075686"/>
            <a:ext cx="206649" cy="937204"/>
          </a:xfrm>
          <a:prstGeom prst="rect">
            <a:avLst/>
          </a:prstGeom>
        </p:spPr>
      </p:pic>
      <p:sp>
        <p:nvSpPr>
          <p:cNvPr id="635" name="Dikdörtgen 409">
            <a:extLst>
              <a:ext uri="{FF2B5EF4-FFF2-40B4-BE49-F238E27FC236}">
                <a16:creationId xmlns:a16="http://schemas.microsoft.com/office/drawing/2014/main" id="{0AE8F82E-A625-49A4-B6F1-C6AC90A24B47}"/>
              </a:ext>
            </a:extLst>
          </p:cNvPr>
          <p:cNvSpPr/>
          <p:nvPr/>
        </p:nvSpPr>
        <p:spPr>
          <a:xfrm>
            <a:off x="1017120" y="5150949"/>
            <a:ext cx="646205" cy="576761"/>
          </a:xfrm>
          <a:prstGeom prst="rect">
            <a:avLst/>
          </a:prstGeom>
          <a:solidFill>
            <a:srgbClr val="FFFF66"/>
          </a:solidFill>
          <a:ln w="12700" cap="flat" cmpd="sng" algn="ctr">
            <a:solidFill>
              <a:srgbClr val="4472C4">
                <a:shade val="50000"/>
              </a:srgbClr>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636" name="Dik Üçgen 411">
            <a:extLst>
              <a:ext uri="{FF2B5EF4-FFF2-40B4-BE49-F238E27FC236}">
                <a16:creationId xmlns:a16="http://schemas.microsoft.com/office/drawing/2014/main" id="{60C7418A-B27A-47A5-839C-0108DF68A6CE}"/>
              </a:ext>
            </a:extLst>
          </p:cNvPr>
          <p:cNvSpPr/>
          <p:nvPr/>
        </p:nvSpPr>
        <p:spPr>
          <a:xfrm rot="5400000">
            <a:off x="1051842" y="5116227"/>
            <a:ext cx="576761" cy="646205"/>
          </a:xfrm>
          <a:prstGeom prst="rtTriangle">
            <a:avLst/>
          </a:prstGeom>
          <a:solidFill>
            <a:srgbClr val="E7E6E6">
              <a:lumMod val="75000"/>
            </a:srgbClr>
          </a:solidFill>
          <a:ln w="127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637" name="Metin kutusu 412">
            <a:extLst>
              <a:ext uri="{FF2B5EF4-FFF2-40B4-BE49-F238E27FC236}">
                <a16:creationId xmlns:a16="http://schemas.microsoft.com/office/drawing/2014/main" id="{B5659A3F-C1BC-422A-8A02-8F1EF5AB54F3}"/>
              </a:ext>
            </a:extLst>
          </p:cNvPr>
          <p:cNvSpPr txBox="1"/>
          <p:nvPr/>
        </p:nvSpPr>
        <p:spPr>
          <a:xfrm>
            <a:off x="955380" y="5246334"/>
            <a:ext cx="471410" cy="222369"/>
          </a:xfrm>
          <a:prstGeom prst="rect">
            <a:avLst/>
          </a:prstGeom>
          <a:noFill/>
          <a:scene3d>
            <a:camera prst="orthographicFront"/>
            <a:lightRig rig="threePt" dir="t"/>
          </a:scene3d>
          <a:sp3d>
            <a:bevelT w="114300" prst="artDeco"/>
          </a:sp3d>
        </p:spPr>
        <p:txBody>
          <a:bodyPr wrap="square" rtlCol="0">
            <a:spAutoFit/>
          </a:bodyPr>
          <a:lstStyle/>
          <a:p>
            <a:pPr defTabSz="914400">
              <a:defRPr/>
            </a:pPr>
            <a:r>
              <a:rPr lang="tr-TR" sz="845" b="1" kern="0" dirty="0">
                <a:solidFill>
                  <a:prstClr val="black"/>
                </a:solidFill>
                <a:latin typeface="Arial" panose="020B0604020202020204" pitchFamily="34" charset="0"/>
                <a:cs typeface="Arial" panose="020B0604020202020204" pitchFamily="34" charset="0"/>
              </a:rPr>
              <a:t>Abs</a:t>
            </a:r>
          </a:p>
        </p:txBody>
      </p:sp>
      <p:grpSp>
        <p:nvGrpSpPr>
          <p:cNvPr id="630" name="Grup 397">
            <a:extLst>
              <a:ext uri="{FF2B5EF4-FFF2-40B4-BE49-F238E27FC236}">
                <a16:creationId xmlns:a16="http://schemas.microsoft.com/office/drawing/2014/main" id="{33404D25-D389-4B32-AAC6-2F15BE4B3B06}"/>
              </a:ext>
            </a:extLst>
          </p:cNvPr>
          <p:cNvGrpSpPr/>
          <p:nvPr/>
        </p:nvGrpSpPr>
        <p:grpSpPr>
          <a:xfrm>
            <a:off x="1178596" y="5394450"/>
            <a:ext cx="421335" cy="673834"/>
            <a:chOff x="8661938" y="11315332"/>
            <a:chExt cx="938902" cy="1682363"/>
          </a:xfrm>
        </p:grpSpPr>
        <p:cxnSp>
          <p:nvCxnSpPr>
            <p:cNvPr id="631" name="Düz Bağlayıcı 399">
              <a:extLst>
                <a:ext uri="{FF2B5EF4-FFF2-40B4-BE49-F238E27FC236}">
                  <a16:creationId xmlns:a16="http://schemas.microsoft.com/office/drawing/2014/main" id="{347EF3A9-5383-4D28-A5BD-72E420A39476}"/>
                </a:ext>
              </a:extLst>
            </p:cNvPr>
            <p:cNvCxnSpPr>
              <a:cxnSpLocks/>
            </p:cNvCxnSpPr>
            <p:nvPr/>
          </p:nvCxnSpPr>
          <p:spPr>
            <a:xfrm>
              <a:off x="9393944" y="11328790"/>
              <a:ext cx="2025" cy="800589"/>
            </a:xfrm>
            <a:prstGeom prst="line">
              <a:avLst/>
            </a:prstGeom>
            <a:noFill/>
            <a:ln w="19050" cap="flat" cmpd="sng" algn="ctr">
              <a:solidFill>
                <a:sysClr val="windowText" lastClr="000000"/>
              </a:solidFill>
              <a:prstDash val="sysDash"/>
              <a:miter lim="800000"/>
            </a:ln>
            <a:effectLst/>
            <a:scene3d>
              <a:camera prst="orthographicFront"/>
              <a:lightRig rig="threePt" dir="t"/>
            </a:scene3d>
            <a:sp3d>
              <a:bevelT w="114300" prst="artDeco"/>
            </a:sp3d>
          </p:spPr>
        </p:cxnSp>
        <p:cxnSp>
          <p:nvCxnSpPr>
            <p:cNvPr id="632" name="Düz Bağlayıcı 401">
              <a:extLst>
                <a:ext uri="{FF2B5EF4-FFF2-40B4-BE49-F238E27FC236}">
                  <a16:creationId xmlns:a16="http://schemas.microsoft.com/office/drawing/2014/main" id="{DDCB1FA3-08DE-418B-9438-20E8A863212F}"/>
                </a:ext>
              </a:extLst>
            </p:cNvPr>
            <p:cNvCxnSpPr>
              <a:cxnSpLocks/>
            </p:cNvCxnSpPr>
            <p:nvPr/>
          </p:nvCxnSpPr>
          <p:spPr>
            <a:xfrm flipH="1">
              <a:off x="9245516" y="11592894"/>
              <a:ext cx="148427" cy="0"/>
            </a:xfrm>
            <a:prstGeom prst="line">
              <a:avLst/>
            </a:prstGeom>
            <a:noFill/>
            <a:ln w="19050" cap="flat" cmpd="sng" algn="ctr">
              <a:solidFill>
                <a:sysClr val="windowText" lastClr="000000"/>
              </a:solidFill>
              <a:prstDash val="solid"/>
              <a:miter lim="800000"/>
            </a:ln>
            <a:effectLst/>
            <a:scene3d>
              <a:camera prst="orthographicFront"/>
              <a:lightRig rig="threePt" dir="t"/>
            </a:scene3d>
            <a:sp3d>
              <a:bevelT w="114300" prst="artDeco"/>
            </a:sp3d>
          </p:spPr>
        </p:cxnSp>
        <p:sp>
          <p:nvSpPr>
            <p:cNvPr id="633" name="Metin kutusu 405">
              <a:extLst>
                <a:ext uri="{FF2B5EF4-FFF2-40B4-BE49-F238E27FC236}">
                  <a16:creationId xmlns:a16="http://schemas.microsoft.com/office/drawing/2014/main" id="{ABDEFD00-F390-40B9-8C10-EC847B453690}"/>
                </a:ext>
              </a:extLst>
            </p:cNvPr>
            <p:cNvSpPr txBox="1"/>
            <p:nvPr/>
          </p:nvSpPr>
          <p:spPr>
            <a:xfrm>
              <a:off x="8661938" y="11412384"/>
              <a:ext cx="764628" cy="360362"/>
            </a:xfrm>
            <a:prstGeom prst="rect">
              <a:avLst/>
            </a:prstGeom>
            <a:noFill/>
            <a:scene3d>
              <a:camera prst="orthographicFront"/>
              <a:lightRig rig="threePt" dir="t"/>
            </a:scene3d>
            <a:sp3d>
              <a:bevelT w="114300" prst="artDeco"/>
            </a:sp3d>
          </p:spPr>
          <p:txBody>
            <a:bodyPr wrap="square" rtlCol="0">
              <a:spAutoFit/>
            </a:bodyPr>
            <a:lstStyle/>
            <a:p>
              <a:pPr defTabSz="914400">
                <a:defRPr/>
              </a:pPr>
              <a:r>
                <a:rPr lang="el-GR" sz="338" kern="0" dirty="0">
                  <a:solidFill>
                    <a:prstClr val="black"/>
                  </a:solidFill>
                  <a:latin typeface="Arial" panose="020B0604020202020204" pitchFamily="34" charset="0"/>
                  <a:cs typeface="Arial" panose="020B0604020202020204" pitchFamily="34" charset="0"/>
                </a:rPr>
                <a:t>σ</a:t>
              </a:r>
              <a:r>
                <a:rPr lang="tr-TR" sz="338" kern="0" dirty="0">
                  <a:solidFill>
                    <a:prstClr val="black"/>
                  </a:solidFill>
                  <a:latin typeface="Arial" panose="020B0604020202020204" pitchFamily="34" charset="0"/>
                  <a:cs typeface="Arial" panose="020B0604020202020204" pitchFamily="34" charset="0"/>
                </a:rPr>
                <a:t> = 1</a:t>
              </a:r>
              <a:endParaRPr lang="el-GR" sz="338" kern="0" dirty="0">
                <a:solidFill>
                  <a:prstClr val="black"/>
                </a:solidFill>
                <a:latin typeface="Arial" panose="020B0604020202020204" pitchFamily="34" charset="0"/>
                <a:cs typeface="Arial" panose="020B0604020202020204" pitchFamily="34" charset="0"/>
              </a:endParaRPr>
            </a:p>
          </p:txBody>
        </p:sp>
        <p:sp>
          <p:nvSpPr>
            <p:cNvPr id="634" name="Yay 407">
              <a:extLst>
                <a:ext uri="{FF2B5EF4-FFF2-40B4-BE49-F238E27FC236}">
                  <a16:creationId xmlns:a16="http://schemas.microsoft.com/office/drawing/2014/main" id="{38DA9F72-E531-405A-B933-84BF21E5A722}"/>
                </a:ext>
              </a:extLst>
            </p:cNvPr>
            <p:cNvSpPr/>
            <p:nvPr/>
          </p:nvSpPr>
          <p:spPr>
            <a:xfrm>
              <a:off x="9187047" y="11315332"/>
              <a:ext cx="413793" cy="1682363"/>
            </a:xfrm>
            <a:prstGeom prst="arc">
              <a:avLst>
                <a:gd name="adj1" fmla="val 11043945"/>
                <a:gd name="adj2" fmla="val 0"/>
              </a:avLst>
            </a:prstGeom>
            <a:noFill/>
            <a:ln w="254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black"/>
                </a:solidFill>
                <a:latin typeface="Calibri" panose="020F0502020204030204"/>
              </a:endParaRPr>
            </a:p>
          </p:txBody>
        </p:sp>
      </p:grpSp>
      <p:sp>
        <p:nvSpPr>
          <p:cNvPr id="638" name="Metin kutusu 413">
            <a:extLst>
              <a:ext uri="{FF2B5EF4-FFF2-40B4-BE49-F238E27FC236}">
                <a16:creationId xmlns:a16="http://schemas.microsoft.com/office/drawing/2014/main" id="{16E5AC65-E24C-4DE2-8B1F-C0F7654E4AFD}"/>
              </a:ext>
            </a:extLst>
          </p:cNvPr>
          <p:cNvSpPr txBox="1"/>
          <p:nvPr/>
        </p:nvSpPr>
        <p:spPr>
          <a:xfrm>
            <a:off x="1509882" y="5583358"/>
            <a:ext cx="59851" cy="144335"/>
          </a:xfrm>
          <a:prstGeom prst="rect">
            <a:avLst/>
          </a:prstGeom>
          <a:noFill/>
        </p:spPr>
        <p:txBody>
          <a:bodyPr wrap="square" rtlCol="0">
            <a:spAutoFit/>
          </a:bodyPr>
          <a:lstStyle/>
          <a:p>
            <a:r>
              <a:rPr lang="tr-TR" sz="338" dirty="0">
                <a:solidFill>
                  <a:prstClr val="black"/>
                </a:solidFill>
                <a:latin typeface="Arial" panose="020B0604020202020204" pitchFamily="34" charset="0"/>
                <a:cs typeface="Arial" panose="020B0604020202020204" pitchFamily="34" charset="0"/>
              </a:rPr>
              <a:t>0</a:t>
            </a:r>
          </a:p>
        </p:txBody>
      </p:sp>
      <p:sp>
        <p:nvSpPr>
          <p:cNvPr id="639" name="Dikdörtgen 331">
            <a:extLst>
              <a:ext uri="{FF2B5EF4-FFF2-40B4-BE49-F238E27FC236}">
                <a16:creationId xmlns:a16="http://schemas.microsoft.com/office/drawing/2014/main" id="{DCCE2F00-8899-4081-A488-C4F29AE35280}"/>
              </a:ext>
            </a:extLst>
          </p:cNvPr>
          <p:cNvSpPr/>
          <p:nvPr/>
        </p:nvSpPr>
        <p:spPr>
          <a:xfrm>
            <a:off x="2093333" y="2199064"/>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640" name="Resim 95" descr="\documentclass{article}&#10;\usepackage{amsmath}&#10;\pagestyle{empty}&#10;\begin{document}&#10;&#10;&#10;$n_{m_{n_f1}}^{2}$&#10;&#10;\end{document}" title="IguanaTex Bitmap Display">
            <a:extLst>
              <a:ext uri="{FF2B5EF4-FFF2-40B4-BE49-F238E27FC236}">
                <a16:creationId xmlns:a16="http://schemas.microsoft.com/office/drawing/2014/main" id="{FD452460-500F-4D6C-B905-E7586AF5F15D}"/>
              </a:ext>
            </a:extLst>
          </p:cNvPr>
          <p:cNvPicPr>
            <a:picLocks noChangeAspect="1"/>
          </p:cNvPicPr>
          <p:nvPr>
            <p:custDataLst>
              <p:tags r:id="rId11"/>
            </p:custDataLst>
          </p:nvPr>
        </p:nvPicPr>
        <p:blipFill>
          <a:blip r:embed="rId142">
            <a:extLst>
              <a:ext uri="{28A0092B-C50C-407E-A947-70E740481C1C}">
                <a14:useLocalDpi xmlns:a14="http://schemas.microsoft.com/office/drawing/2010/main" val="0"/>
              </a:ext>
            </a:extLst>
          </a:blip>
          <a:stretch>
            <a:fillRect/>
          </a:stretch>
        </p:blipFill>
        <p:spPr>
          <a:xfrm>
            <a:off x="2119887" y="2436949"/>
            <a:ext cx="158456" cy="104438"/>
          </a:xfrm>
          <a:prstGeom prst="rect">
            <a:avLst/>
          </a:prstGeom>
        </p:spPr>
      </p:pic>
      <p:pic>
        <p:nvPicPr>
          <p:cNvPr id="641" name="Resim 97" descr="\documentclass{article}&#10;\usepackage{amsmath}&#10;\pagestyle{empty}&#10;\begin{document}&#10;&#10;&#10;$n_{m_{n_f1}}^{n_r}$&#10;&#10;\end{document}" title="IguanaTex Bitmap Display">
            <a:extLst>
              <a:ext uri="{FF2B5EF4-FFF2-40B4-BE49-F238E27FC236}">
                <a16:creationId xmlns:a16="http://schemas.microsoft.com/office/drawing/2014/main" id="{36E6279A-863F-4C50-A5D2-9C01D9823AC8}"/>
              </a:ext>
            </a:extLst>
          </p:cNvPr>
          <p:cNvPicPr>
            <a:picLocks noChangeAspect="1"/>
          </p:cNvPicPr>
          <p:nvPr>
            <p:custDataLst>
              <p:tags r:id="rId12"/>
            </p:custDataLst>
          </p:nvPr>
        </p:nvPicPr>
        <p:blipFill>
          <a:blip r:embed="rId143">
            <a:extLst>
              <a:ext uri="{28A0092B-C50C-407E-A947-70E740481C1C}">
                <a14:useLocalDpi xmlns:a14="http://schemas.microsoft.com/office/drawing/2010/main" val="0"/>
              </a:ext>
            </a:extLst>
          </a:blip>
          <a:stretch>
            <a:fillRect/>
          </a:stretch>
        </p:blipFill>
        <p:spPr>
          <a:xfrm>
            <a:off x="2120850" y="2799271"/>
            <a:ext cx="159061" cy="93936"/>
          </a:xfrm>
          <a:prstGeom prst="rect">
            <a:avLst/>
          </a:prstGeom>
        </p:spPr>
      </p:pic>
      <p:pic>
        <p:nvPicPr>
          <p:cNvPr id="642" name="Resim 38" descr="\documentclass{article}&#10;\usepackage{amsmath}&#10;\pagestyle{empty}&#10;\begin{document}&#10;&#10;$n_{m_{n_f1}}^{1}$&#10;&#10;\end{document}" title="IguanaTex Bitmap Display">
            <a:extLst>
              <a:ext uri="{FF2B5EF4-FFF2-40B4-BE49-F238E27FC236}">
                <a16:creationId xmlns:a16="http://schemas.microsoft.com/office/drawing/2014/main" id="{B13219CC-ACD6-47B1-901D-5FFA2656ADA6}"/>
              </a:ext>
            </a:extLst>
          </p:cNvPr>
          <p:cNvPicPr>
            <a:picLocks noChangeAspect="1"/>
          </p:cNvPicPr>
          <p:nvPr>
            <p:custDataLst>
              <p:tags r:id="rId13"/>
            </p:custDataLst>
          </p:nvPr>
        </p:nvPicPr>
        <p:blipFill>
          <a:blip r:embed="rId144">
            <a:extLst>
              <a:ext uri="{28A0092B-C50C-407E-A947-70E740481C1C}">
                <a14:useLocalDpi xmlns:a14="http://schemas.microsoft.com/office/drawing/2010/main" val="0"/>
              </a:ext>
            </a:extLst>
          </a:blip>
          <a:stretch>
            <a:fillRect/>
          </a:stretch>
        </p:blipFill>
        <p:spPr>
          <a:xfrm>
            <a:off x="2120849" y="2264260"/>
            <a:ext cx="158364" cy="103871"/>
          </a:xfrm>
          <a:prstGeom prst="rect">
            <a:avLst/>
          </a:prstGeom>
        </p:spPr>
      </p:pic>
      <p:sp>
        <p:nvSpPr>
          <p:cNvPr id="643" name="Metin kutusu 348">
            <a:extLst>
              <a:ext uri="{FF2B5EF4-FFF2-40B4-BE49-F238E27FC236}">
                <a16:creationId xmlns:a16="http://schemas.microsoft.com/office/drawing/2014/main" id="{4BAF6385-B374-4901-A031-66DDE5841105}"/>
              </a:ext>
            </a:extLst>
          </p:cNvPr>
          <p:cNvSpPr txBox="1"/>
          <p:nvPr/>
        </p:nvSpPr>
        <p:spPr>
          <a:xfrm rot="5400000">
            <a:off x="2143765" y="2517969"/>
            <a:ext cx="146546" cy="244362"/>
          </a:xfrm>
          <a:prstGeom prst="rect">
            <a:avLst/>
          </a:prstGeom>
          <a:noFill/>
        </p:spPr>
        <p:txBody>
          <a:bodyPr wrap="square" rtlCol="0">
            <a:spAutoFit/>
          </a:bodyPr>
          <a:lstStyle/>
          <a:p>
            <a:pPr defTabSz="914400">
              <a:defRPr/>
            </a:pPr>
            <a:r>
              <a:rPr lang="tr-TR" sz="988" kern="0" dirty="0">
                <a:solidFill>
                  <a:prstClr val="black"/>
                </a:solidFill>
              </a:rPr>
              <a:t>…</a:t>
            </a:r>
          </a:p>
        </p:txBody>
      </p:sp>
      <p:pic>
        <p:nvPicPr>
          <p:cNvPr id="652" name="Resim 30" descr="\documentclass{article}&#10;\usepackage{amsmath}&#10;\pagestyle{empty}&#10;\begin{document}&#10;&#10;&#10;$\mathbf{n}_{m_{fv}} \in \mathbf{R^{n_r x 1}}$&#10;&#10;\end{document}" title="IguanaTex Bitmap Display">
            <a:extLst>
              <a:ext uri="{FF2B5EF4-FFF2-40B4-BE49-F238E27FC236}">
                <a16:creationId xmlns:a16="http://schemas.microsoft.com/office/drawing/2014/main" id="{D6A3429D-1351-4E03-9725-A6856B7B894B}"/>
              </a:ext>
            </a:extLst>
          </p:cNvPr>
          <p:cNvPicPr>
            <a:picLocks noChangeAspect="1"/>
          </p:cNvPicPr>
          <p:nvPr>
            <p:custDataLst>
              <p:tags r:id="rId14"/>
            </p:custDataLst>
          </p:nvPr>
        </p:nvPicPr>
        <p:blipFill>
          <a:blip r:embed="rId145">
            <a:extLst>
              <a:ext uri="{28A0092B-C50C-407E-A947-70E740481C1C}">
                <a14:useLocalDpi xmlns:a14="http://schemas.microsoft.com/office/drawing/2010/main" val="0"/>
              </a:ext>
            </a:extLst>
          </a:blip>
          <a:stretch>
            <a:fillRect/>
          </a:stretch>
        </p:blipFill>
        <p:spPr>
          <a:xfrm>
            <a:off x="1636988" y="1717074"/>
            <a:ext cx="720245" cy="150279"/>
          </a:xfrm>
          <a:prstGeom prst="rect">
            <a:avLst/>
          </a:prstGeom>
        </p:spPr>
      </p:pic>
      <p:grpSp>
        <p:nvGrpSpPr>
          <p:cNvPr id="653" name="Grup 133">
            <a:extLst>
              <a:ext uri="{FF2B5EF4-FFF2-40B4-BE49-F238E27FC236}">
                <a16:creationId xmlns:a16="http://schemas.microsoft.com/office/drawing/2014/main" id="{ED5379FD-B1AE-4895-81CF-9DA3AA6E060D}"/>
              </a:ext>
            </a:extLst>
          </p:cNvPr>
          <p:cNvGrpSpPr/>
          <p:nvPr/>
        </p:nvGrpSpPr>
        <p:grpSpPr>
          <a:xfrm>
            <a:off x="5670079" y="4073691"/>
            <a:ext cx="215738" cy="946820"/>
            <a:chOff x="25742120" y="8842891"/>
            <a:chExt cx="657701" cy="2763652"/>
          </a:xfrm>
        </p:grpSpPr>
        <p:pic>
          <p:nvPicPr>
            <p:cNvPr id="654" name="Resim 123" descr="\documentclass{article}&#10;\usepackage{amsmath}&#10;\pagestyle{empty}&#10;\begin{document}&#10;&#10;&#10;$\mathbf{l}^{1}_m$&#10;&#10;\end{document}" title="IguanaTex Bitmap Display">
              <a:extLst>
                <a:ext uri="{FF2B5EF4-FFF2-40B4-BE49-F238E27FC236}">
                  <a16:creationId xmlns:a16="http://schemas.microsoft.com/office/drawing/2014/main" id="{01DFAA8E-9E62-4A60-AF63-1C9315ABF6D8}"/>
                </a:ext>
              </a:extLst>
            </p:cNvPr>
            <p:cNvPicPr>
              <a:picLocks noChangeAspect="1"/>
            </p:cNvPicPr>
            <p:nvPr>
              <p:custDataLst>
                <p:tags r:id="rId114"/>
              </p:custDataLst>
            </p:nvPr>
          </p:nvPicPr>
          <p:blipFill>
            <a:blip r:embed="rId146">
              <a:extLst>
                <a:ext uri="{28A0092B-C50C-407E-A947-70E740481C1C}">
                  <a14:useLocalDpi xmlns:a14="http://schemas.microsoft.com/office/drawing/2010/main" val="0"/>
                </a:ext>
              </a:extLst>
            </a:blip>
            <a:stretch>
              <a:fillRect/>
            </a:stretch>
          </p:blipFill>
          <p:spPr>
            <a:xfrm>
              <a:off x="25742120" y="8842891"/>
              <a:ext cx="543567" cy="608244"/>
            </a:xfrm>
            <a:prstGeom prst="rect">
              <a:avLst/>
            </a:prstGeom>
            <a:solidFill>
              <a:sysClr val="window" lastClr="FFFFFF">
                <a:alpha val="0"/>
              </a:sysClr>
            </a:solidFill>
          </p:spPr>
        </p:pic>
        <p:pic>
          <p:nvPicPr>
            <p:cNvPr id="655" name="Resim 127" descr="\documentclass{article}&#10;\usepackage{amsmath}&#10;\pagestyle{empty}&#10;\begin{document}&#10;&#10;&#10;$\mathbf{l}^{2}_m$&#10;&#10;\end{document}" title="IguanaTex Bitmap Display">
              <a:extLst>
                <a:ext uri="{FF2B5EF4-FFF2-40B4-BE49-F238E27FC236}">
                  <a16:creationId xmlns:a16="http://schemas.microsoft.com/office/drawing/2014/main" id="{30F91EF5-AC9A-4FE6-AFCE-2652F8058991}"/>
                </a:ext>
              </a:extLst>
            </p:cNvPr>
            <p:cNvPicPr>
              <a:picLocks noChangeAspect="1"/>
            </p:cNvPicPr>
            <p:nvPr>
              <p:custDataLst>
                <p:tags r:id="rId115"/>
              </p:custDataLst>
            </p:nvPr>
          </p:nvPicPr>
          <p:blipFill>
            <a:blip r:embed="rId147">
              <a:extLst>
                <a:ext uri="{28A0092B-C50C-407E-A947-70E740481C1C}">
                  <a14:useLocalDpi xmlns:a14="http://schemas.microsoft.com/office/drawing/2010/main" val="0"/>
                </a:ext>
              </a:extLst>
            </a:blip>
            <a:stretch>
              <a:fillRect/>
            </a:stretch>
          </p:blipFill>
          <p:spPr>
            <a:xfrm>
              <a:off x="25757984" y="9680682"/>
              <a:ext cx="579250" cy="646719"/>
            </a:xfrm>
            <a:prstGeom prst="rect">
              <a:avLst/>
            </a:prstGeom>
          </p:spPr>
        </p:pic>
        <p:pic>
          <p:nvPicPr>
            <p:cNvPr id="656" name="Resim 132" descr="\documentclass{article}&#10;\usepackage{amsmath}&#10;\pagestyle{empty}&#10;\begin{document}&#10;&#10;&#10;$\mathbf{l}^{n_v}_m$&#10;&#10;\end{document}" title="IguanaTex Bitmap Display">
              <a:extLst>
                <a:ext uri="{FF2B5EF4-FFF2-40B4-BE49-F238E27FC236}">
                  <a16:creationId xmlns:a16="http://schemas.microsoft.com/office/drawing/2014/main" id="{9ECC0B64-A044-4713-B1D8-B3D6A03FD6FD}"/>
                </a:ext>
              </a:extLst>
            </p:cNvPr>
            <p:cNvPicPr>
              <a:picLocks noChangeAspect="1"/>
            </p:cNvPicPr>
            <p:nvPr>
              <p:custDataLst>
                <p:tags r:id="rId116"/>
              </p:custDataLst>
            </p:nvPr>
          </p:nvPicPr>
          <p:blipFill>
            <a:blip r:embed="rId148">
              <a:extLst>
                <a:ext uri="{28A0092B-C50C-407E-A947-70E740481C1C}">
                  <a14:useLocalDpi xmlns:a14="http://schemas.microsoft.com/office/drawing/2010/main" val="0"/>
                </a:ext>
              </a:extLst>
            </a:blip>
            <a:stretch>
              <a:fillRect/>
            </a:stretch>
          </p:blipFill>
          <p:spPr>
            <a:xfrm>
              <a:off x="25767252" y="11066207"/>
              <a:ext cx="632569" cy="540336"/>
            </a:xfrm>
            <a:prstGeom prst="rect">
              <a:avLst/>
            </a:prstGeom>
            <a:solidFill>
              <a:srgbClr val="9DC3E6">
                <a:alpha val="0"/>
              </a:srgbClr>
            </a:solidFill>
          </p:spPr>
        </p:pic>
        <p:pic>
          <p:nvPicPr>
            <p:cNvPr id="657" name="Resim 207" descr="\documentclass{article}&#10;\usepackage{amsmath}&#10;\pagestyle{empty}&#10;\begin{document}&#10;&#10;&#10;$...$&#10;&#10;\end{document}" title="IguanaTex Bitmap Display">
              <a:extLst>
                <a:ext uri="{FF2B5EF4-FFF2-40B4-BE49-F238E27FC236}">
                  <a16:creationId xmlns:a16="http://schemas.microsoft.com/office/drawing/2014/main" id="{D193D1EE-83E5-470C-8776-DD5067B2523E}"/>
                </a:ext>
              </a:extLst>
            </p:cNvPr>
            <p:cNvPicPr>
              <a:picLocks noChangeAspect="1"/>
            </p:cNvPicPr>
            <p:nvPr>
              <p:custDataLst>
                <p:tags r:id="rId117"/>
              </p:custDataLst>
            </p:nvPr>
          </p:nvPicPr>
          <p:blipFill>
            <a:blip r:embed="rId149">
              <a:extLst>
                <a:ext uri="{28A0092B-C50C-407E-A947-70E740481C1C}">
                  <a14:useLocalDpi xmlns:a14="http://schemas.microsoft.com/office/drawing/2010/main" val="0"/>
                </a:ext>
              </a:extLst>
            </a:blip>
            <a:stretch>
              <a:fillRect/>
            </a:stretch>
          </p:blipFill>
          <p:spPr>
            <a:xfrm rot="5400000">
              <a:off x="25708974" y="10530638"/>
              <a:ext cx="286211" cy="46447"/>
            </a:xfrm>
            <a:prstGeom prst="rect">
              <a:avLst/>
            </a:prstGeom>
          </p:spPr>
        </p:pic>
      </p:grpSp>
      <p:pic>
        <p:nvPicPr>
          <p:cNvPr id="658" name="Resim 210" descr="\documentclass{article}&#10;\usepackage{amsmath}&#10;\pagestyle{empty}&#10;\begin{document}&#10;&#10;&#10;$=$&#10;&#10;\end{document}" title="IguanaTex Bitmap Display">
            <a:extLst>
              <a:ext uri="{FF2B5EF4-FFF2-40B4-BE49-F238E27FC236}">
                <a16:creationId xmlns:a16="http://schemas.microsoft.com/office/drawing/2014/main" id="{8E1A3FC7-DE7E-414A-8322-1BAFBDA631AF}"/>
              </a:ext>
            </a:extLst>
          </p:cNvPr>
          <p:cNvPicPr>
            <a:picLocks noChangeAspect="1"/>
          </p:cNvPicPr>
          <p:nvPr>
            <p:custDataLst>
              <p:tags r:id="rId15"/>
            </p:custDataLst>
          </p:nvPr>
        </p:nvPicPr>
        <p:blipFill>
          <a:blip r:embed="rId150">
            <a:extLst>
              <a:ext uri="{28A0092B-C50C-407E-A947-70E740481C1C}">
                <a14:useLocalDpi xmlns:a14="http://schemas.microsoft.com/office/drawing/2010/main" val="0"/>
              </a:ext>
            </a:extLst>
          </a:blip>
          <a:stretch>
            <a:fillRect/>
          </a:stretch>
        </p:blipFill>
        <p:spPr>
          <a:xfrm>
            <a:off x="5246009" y="4493862"/>
            <a:ext cx="312242" cy="113891"/>
          </a:xfrm>
          <a:prstGeom prst="rect">
            <a:avLst/>
          </a:prstGeom>
        </p:spPr>
      </p:pic>
      <p:sp>
        <p:nvSpPr>
          <p:cNvPr id="660" name="Metin kutusu 241">
            <a:extLst>
              <a:ext uri="{FF2B5EF4-FFF2-40B4-BE49-F238E27FC236}">
                <a16:creationId xmlns:a16="http://schemas.microsoft.com/office/drawing/2014/main" id="{1BC905A1-E267-4890-8D08-14C68B0C30B6}"/>
              </a:ext>
            </a:extLst>
          </p:cNvPr>
          <p:cNvSpPr txBox="1"/>
          <p:nvPr/>
        </p:nvSpPr>
        <p:spPr>
          <a:xfrm>
            <a:off x="1017703" y="6375844"/>
            <a:ext cx="923461"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Takes element-wise absolute value of a vector</a:t>
            </a:r>
          </a:p>
        </p:txBody>
      </p:sp>
      <p:sp>
        <p:nvSpPr>
          <p:cNvPr id="661" name="Metin kutusu 614">
            <a:extLst>
              <a:ext uri="{FF2B5EF4-FFF2-40B4-BE49-F238E27FC236}">
                <a16:creationId xmlns:a16="http://schemas.microsoft.com/office/drawing/2014/main" id="{CE74A91C-FD68-4105-9F7C-CA417248B168}"/>
              </a:ext>
            </a:extLst>
          </p:cNvPr>
          <p:cNvSpPr txBox="1"/>
          <p:nvPr/>
        </p:nvSpPr>
        <p:spPr>
          <a:xfrm>
            <a:off x="1883239" y="6385962"/>
            <a:ext cx="1183617"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Normalizes each vector using min and max value of all vectors</a:t>
            </a:r>
          </a:p>
        </p:txBody>
      </p:sp>
      <p:cxnSp>
        <p:nvCxnSpPr>
          <p:cNvPr id="662" name="Bağlayıcı: Dirsek 427">
            <a:extLst>
              <a:ext uri="{FF2B5EF4-FFF2-40B4-BE49-F238E27FC236}">
                <a16:creationId xmlns:a16="http://schemas.microsoft.com/office/drawing/2014/main" id="{75209559-9CBF-470F-BA63-BFD10014CCE0}"/>
              </a:ext>
            </a:extLst>
          </p:cNvPr>
          <p:cNvCxnSpPr>
            <a:cxnSpLocks/>
          </p:cNvCxnSpPr>
          <p:nvPr/>
        </p:nvCxnSpPr>
        <p:spPr>
          <a:xfrm>
            <a:off x="2171523" y="4426456"/>
            <a:ext cx="1106402" cy="1007325"/>
          </a:xfrm>
          <a:prstGeom prst="bentConnector3">
            <a:avLst>
              <a:gd name="adj1" fmla="val 1525"/>
            </a:avLst>
          </a:prstGeom>
          <a:noFill/>
          <a:ln w="50800" cap="flat" cmpd="sng" algn="ctr">
            <a:solidFill>
              <a:sysClr val="windowText" lastClr="000000"/>
            </a:solidFill>
            <a:prstDash val="solid"/>
            <a:miter lim="800000"/>
            <a:tailEnd type="triangle"/>
          </a:ln>
          <a:effectLst/>
        </p:spPr>
      </p:cxnSp>
      <p:sp>
        <p:nvSpPr>
          <p:cNvPr id="664" name="Dikdörtgen: Köşeleri Yuvarlatılmış 641">
            <a:extLst>
              <a:ext uri="{FF2B5EF4-FFF2-40B4-BE49-F238E27FC236}">
                <a16:creationId xmlns:a16="http://schemas.microsoft.com/office/drawing/2014/main" id="{A4223D32-A19D-4CE1-8E10-9BC73AC125A1}"/>
              </a:ext>
            </a:extLst>
          </p:cNvPr>
          <p:cNvSpPr/>
          <p:nvPr/>
        </p:nvSpPr>
        <p:spPr>
          <a:xfrm>
            <a:off x="1254447" y="6106622"/>
            <a:ext cx="434475" cy="213331"/>
          </a:xfrm>
          <a:prstGeom prst="roundRect">
            <a:avLst/>
          </a:prstGeom>
          <a:solidFill>
            <a:srgbClr val="AFABAB"/>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665" name="Metin kutusu 642">
            <a:extLst>
              <a:ext uri="{FF2B5EF4-FFF2-40B4-BE49-F238E27FC236}">
                <a16:creationId xmlns:a16="http://schemas.microsoft.com/office/drawing/2014/main" id="{7B2CE1C3-1A5C-4A96-8F59-A38F7CAAC2C8}"/>
              </a:ext>
            </a:extLst>
          </p:cNvPr>
          <p:cNvSpPr txBox="1"/>
          <p:nvPr/>
        </p:nvSpPr>
        <p:spPr>
          <a:xfrm>
            <a:off x="2927668" y="6451623"/>
            <a:ext cx="1095524" cy="307777"/>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Concatenate vectors along X-axis</a:t>
            </a:r>
          </a:p>
        </p:txBody>
      </p:sp>
      <p:sp>
        <p:nvSpPr>
          <p:cNvPr id="667" name="Metin kutusu 644">
            <a:extLst>
              <a:ext uri="{FF2B5EF4-FFF2-40B4-BE49-F238E27FC236}">
                <a16:creationId xmlns:a16="http://schemas.microsoft.com/office/drawing/2014/main" id="{CA6A6CE5-36D6-419F-967C-17042213CFEF}"/>
              </a:ext>
            </a:extLst>
          </p:cNvPr>
          <p:cNvSpPr txBox="1"/>
          <p:nvPr/>
        </p:nvSpPr>
        <p:spPr>
          <a:xfrm>
            <a:off x="3938107" y="6429883"/>
            <a:ext cx="998735"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Computes L2 norm of each feature across vectors</a:t>
            </a:r>
          </a:p>
        </p:txBody>
      </p:sp>
      <p:sp>
        <p:nvSpPr>
          <p:cNvPr id="669" name="Metin kutusu 646">
            <a:extLst>
              <a:ext uri="{FF2B5EF4-FFF2-40B4-BE49-F238E27FC236}">
                <a16:creationId xmlns:a16="http://schemas.microsoft.com/office/drawing/2014/main" id="{D642E890-2173-47C9-8B86-3C6B280D9406}"/>
              </a:ext>
            </a:extLst>
          </p:cNvPr>
          <p:cNvSpPr txBox="1"/>
          <p:nvPr/>
        </p:nvSpPr>
        <p:spPr>
          <a:xfrm>
            <a:off x="19077" y="6295379"/>
            <a:ext cx="1106332" cy="276999"/>
          </a:xfrm>
          <a:prstGeom prst="rect">
            <a:avLst/>
          </a:prstGeom>
          <a:noFill/>
        </p:spPr>
        <p:txBody>
          <a:bodyPr wrap="square" rtlCol="0">
            <a:spAutoFit/>
          </a:bodyPr>
          <a:lstStyle/>
          <a:p>
            <a:pPr algn="ctr"/>
            <a:r>
              <a:rPr lang="tr-TR" sz="1200" b="1" dirty="0">
                <a:solidFill>
                  <a:prstClr val="black"/>
                </a:solidFill>
                <a:latin typeface="Arial" panose="020B0604020202020204" pitchFamily="34" charset="0"/>
                <a:cs typeface="Arial" panose="020B0604020202020204" pitchFamily="34" charset="0"/>
              </a:rPr>
              <a:t>Operations</a:t>
            </a:r>
          </a:p>
        </p:txBody>
      </p:sp>
      <p:sp>
        <p:nvSpPr>
          <p:cNvPr id="671" name="Metin kutusu 648">
            <a:extLst>
              <a:ext uri="{FF2B5EF4-FFF2-40B4-BE49-F238E27FC236}">
                <a16:creationId xmlns:a16="http://schemas.microsoft.com/office/drawing/2014/main" id="{513C120A-326E-46F0-8350-C169093ADA84}"/>
              </a:ext>
            </a:extLst>
          </p:cNvPr>
          <p:cNvSpPr txBox="1"/>
          <p:nvPr/>
        </p:nvSpPr>
        <p:spPr>
          <a:xfrm>
            <a:off x="1273834" y="6093717"/>
            <a:ext cx="393094" cy="222369"/>
          </a:xfrm>
          <a:prstGeom prst="rect">
            <a:avLst/>
          </a:prstGeom>
          <a:noFill/>
        </p:spPr>
        <p:txBody>
          <a:bodyPr wrap="square" rtlCol="0">
            <a:spAutoFit/>
          </a:bodyPr>
          <a:lstStyle/>
          <a:p>
            <a:r>
              <a:rPr lang="tr-TR" sz="845" b="1" dirty="0">
                <a:solidFill>
                  <a:prstClr val="black"/>
                </a:solidFill>
                <a:latin typeface="Arial" panose="020B0604020202020204" pitchFamily="34" charset="0"/>
                <a:cs typeface="Arial" panose="020B0604020202020204" pitchFamily="34" charset="0"/>
              </a:rPr>
              <a:t>Abs</a:t>
            </a:r>
          </a:p>
        </p:txBody>
      </p:sp>
      <p:sp>
        <p:nvSpPr>
          <p:cNvPr id="672" name="Metin kutusu 659">
            <a:extLst>
              <a:ext uri="{FF2B5EF4-FFF2-40B4-BE49-F238E27FC236}">
                <a16:creationId xmlns:a16="http://schemas.microsoft.com/office/drawing/2014/main" id="{88524794-D56D-4585-8CF0-73BBA4A12B05}"/>
              </a:ext>
            </a:extLst>
          </p:cNvPr>
          <p:cNvSpPr txBox="1"/>
          <p:nvPr/>
        </p:nvSpPr>
        <p:spPr>
          <a:xfrm>
            <a:off x="3199541" y="6108989"/>
            <a:ext cx="576415" cy="196336"/>
          </a:xfrm>
          <a:prstGeom prst="rect">
            <a:avLst/>
          </a:prstGeom>
          <a:noFill/>
        </p:spPr>
        <p:txBody>
          <a:bodyPr wrap="square" rtlCol="0">
            <a:spAutoFit/>
          </a:bodyPr>
          <a:lstStyle/>
          <a:p>
            <a:pPr algn="ctr"/>
            <a:r>
              <a:rPr lang="tr-TR" sz="676" b="1">
                <a:solidFill>
                  <a:prstClr val="black"/>
                </a:solidFill>
                <a:latin typeface="Arial" panose="020B0604020202020204" pitchFamily="34" charset="0"/>
                <a:cs typeface="Arial" panose="020B0604020202020204" pitchFamily="34" charset="0"/>
              </a:rPr>
              <a:t>Concat X</a:t>
            </a:r>
          </a:p>
        </p:txBody>
      </p:sp>
      <p:sp>
        <p:nvSpPr>
          <p:cNvPr id="679" name="Dikdörtgen 174">
            <a:extLst>
              <a:ext uri="{FF2B5EF4-FFF2-40B4-BE49-F238E27FC236}">
                <a16:creationId xmlns:a16="http://schemas.microsoft.com/office/drawing/2014/main" id="{10BD3FD0-DFB1-4767-A3C3-8AFCEC51034F}"/>
              </a:ext>
            </a:extLst>
          </p:cNvPr>
          <p:cNvSpPr/>
          <p:nvPr/>
        </p:nvSpPr>
        <p:spPr>
          <a:xfrm>
            <a:off x="1048976" y="2179523"/>
            <a:ext cx="227452" cy="772884"/>
          </a:xfrm>
          <a:prstGeom prst="rect">
            <a:avLst/>
          </a:prstGeom>
          <a:solidFill>
            <a:srgbClr val="4472C4"/>
          </a:solidFill>
          <a:ln w="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4472C4"/>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680" name="Metin kutusu 269">
            <a:extLst>
              <a:ext uri="{FF2B5EF4-FFF2-40B4-BE49-F238E27FC236}">
                <a16:creationId xmlns:a16="http://schemas.microsoft.com/office/drawing/2014/main" id="{2BD56F12-D50F-4E6B-800A-34723F768D18}"/>
              </a:ext>
            </a:extLst>
          </p:cNvPr>
          <p:cNvSpPr txBox="1"/>
          <p:nvPr/>
        </p:nvSpPr>
        <p:spPr>
          <a:xfrm rot="5400000">
            <a:off x="1099408" y="2498428"/>
            <a:ext cx="146546" cy="244362"/>
          </a:xfrm>
          <a:prstGeom prst="rect">
            <a:avLst/>
          </a:prstGeom>
          <a:noFill/>
        </p:spPr>
        <p:txBody>
          <a:bodyPr wrap="square" rtlCol="0">
            <a:spAutoFit/>
          </a:bodyPr>
          <a:lstStyle/>
          <a:p>
            <a:pPr defTabSz="914400">
              <a:defRPr/>
            </a:pPr>
            <a:r>
              <a:rPr lang="tr-TR" sz="988" kern="0">
                <a:solidFill>
                  <a:prstClr val="black"/>
                </a:solidFill>
              </a:rPr>
              <a:t>…</a:t>
            </a:r>
          </a:p>
        </p:txBody>
      </p:sp>
      <p:pic>
        <p:nvPicPr>
          <p:cNvPr id="681" name="Resim 62" descr="\documentclass{article}&#10;\usepackage{amsmath}&#10;\pagestyle{empty}&#10;\begin{document}&#10;&#10;&#10;$r^{2}_{m_{n_f1}}$&#10;&#10;\end{document}" title="IguanaTex Bitmap Display">
            <a:extLst>
              <a:ext uri="{FF2B5EF4-FFF2-40B4-BE49-F238E27FC236}">
                <a16:creationId xmlns:a16="http://schemas.microsoft.com/office/drawing/2014/main" id="{F9AB8D8D-04A4-4BCE-8962-55CDE04D89A4}"/>
              </a:ext>
            </a:extLst>
          </p:cNvPr>
          <p:cNvPicPr>
            <a:picLocks noChangeAspect="1"/>
          </p:cNvPicPr>
          <p:nvPr>
            <p:custDataLst>
              <p:tags r:id="rId16"/>
            </p:custDataLst>
          </p:nvPr>
        </p:nvPicPr>
        <p:blipFill>
          <a:blip r:embed="rId151">
            <a:extLst>
              <a:ext uri="{28A0092B-C50C-407E-A947-70E740481C1C}">
                <a14:useLocalDpi xmlns:a14="http://schemas.microsoft.com/office/drawing/2010/main" val="0"/>
              </a:ext>
            </a:extLst>
          </a:blip>
          <a:stretch>
            <a:fillRect/>
          </a:stretch>
        </p:blipFill>
        <p:spPr>
          <a:xfrm>
            <a:off x="1087447" y="2398971"/>
            <a:ext cx="174053" cy="122794"/>
          </a:xfrm>
          <a:prstGeom prst="rect">
            <a:avLst/>
          </a:prstGeom>
        </p:spPr>
      </p:pic>
      <p:pic>
        <p:nvPicPr>
          <p:cNvPr id="682" name="Resim 64" descr="\documentclass{article}&#10;\usepackage{amsmath}&#10;\pagestyle{empty}&#10;\begin{document}&#10;&#10;&#10;$r^{n_r}_{m_{n_f1}}$&#10;&#10;\end{document}" title="IguanaTex Bitmap Display">
            <a:extLst>
              <a:ext uri="{FF2B5EF4-FFF2-40B4-BE49-F238E27FC236}">
                <a16:creationId xmlns:a16="http://schemas.microsoft.com/office/drawing/2014/main" id="{CC0EBADC-4DB8-4E64-97F8-FB5054FF21D8}"/>
              </a:ext>
            </a:extLst>
          </p:cNvPr>
          <p:cNvPicPr>
            <a:picLocks noChangeAspect="1"/>
          </p:cNvPicPr>
          <p:nvPr>
            <p:custDataLst>
              <p:tags r:id="rId17"/>
            </p:custDataLst>
          </p:nvPr>
        </p:nvPicPr>
        <p:blipFill>
          <a:blip r:embed="rId152">
            <a:extLst>
              <a:ext uri="{28A0092B-C50C-407E-A947-70E740481C1C}">
                <a14:useLocalDpi xmlns:a14="http://schemas.microsoft.com/office/drawing/2010/main" val="0"/>
              </a:ext>
            </a:extLst>
          </a:blip>
          <a:stretch>
            <a:fillRect/>
          </a:stretch>
        </p:blipFill>
        <p:spPr>
          <a:xfrm>
            <a:off x="1070010" y="2749165"/>
            <a:ext cx="175989" cy="110634"/>
          </a:xfrm>
          <a:prstGeom prst="rect">
            <a:avLst/>
          </a:prstGeom>
        </p:spPr>
      </p:pic>
      <p:pic>
        <p:nvPicPr>
          <p:cNvPr id="683" name="Resim 60" descr="\documentclass{article}&#10;\usepackage{amsmath}&#10;\pagestyle{empty}&#10;\begin{document}&#10;&#10;$r^{1}_{m_{n_f1}}$&#10;&#10;\end{document}" title="IguanaTex Bitmap Display">
            <a:extLst>
              <a:ext uri="{FF2B5EF4-FFF2-40B4-BE49-F238E27FC236}">
                <a16:creationId xmlns:a16="http://schemas.microsoft.com/office/drawing/2014/main" id="{BC5E48DB-90E6-4C30-BC53-BA32ACC56F38}"/>
              </a:ext>
            </a:extLst>
          </p:cNvPr>
          <p:cNvPicPr>
            <a:picLocks noChangeAspect="1"/>
          </p:cNvPicPr>
          <p:nvPr>
            <p:custDataLst>
              <p:tags r:id="rId18"/>
            </p:custDataLst>
          </p:nvPr>
        </p:nvPicPr>
        <p:blipFill>
          <a:blip r:embed="rId153">
            <a:extLst>
              <a:ext uri="{28A0092B-C50C-407E-A947-70E740481C1C}">
                <a14:useLocalDpi xmlns:a14="http://schemas.microsoft.com/office/drawing/2010/main" val="0"/>
              </a:ext>
            </a:extLst>
          </a:blip>
          <a:stretch>
            <a:fillRect/>
          </a:stretch>
        </p:blipFill>
        <p:spPr>
          <a:xfrm>
            <a:off x="1084374" y="2240232"/>
            <a:ext cx="174409" cy="123124"/>
          </a:xfrm>
          <a:prstGeom prst="rect">
            <a:avLst/>
          </a:prstGeom>
        </p:spPr>
      </p:pic>
      <p:pic>
        <p:nvPicPr>
          <p:cNvPr id="684" name="Resim 102" descr="\documentclass{article}&#10;\usepackage{amsmath}&#10;\pagestyle{empty}&#10;\begin{document}&#10;&#10;&#10;$n^{2}_{m_{1n_v}}$&#10;&#10;\end{document}" title="IguanaTex Bitmap Display">
            <a:extLst>
              <a:ext uri="{FF2B5EF4-FFF2-40B4-BE49-F238E27FC236}">
                <a16:creationId xmlns:a16="http://schemas.microsoft.com/office/drawing/2014/main" id="{3FF82DDC-346B-4B87-B8E8-93E3E72F33CE}"/>
              </a:ext>
            </a:extLst>
          </p:cNvPr>
          <p:cNvPicPr>
            <a:picLocks noChangeAspect="1"/>
          </p:cNvPicPr>
          <p:nvPr>
            <p:custDataLst>
              <p:tags r:id="rId19"/>
            </p:custDataLst>
          </p:nvPr>
        </p:nvPicPr>
        <p:blipFill>
          <a:blip r:embed="rId154">
            <a:extLst>
              <a:ext uri="{28A0092B-C50C-407E-A947-70E740481C1C}">
                <a14:useLocalDpi xmlns:a14="http://schemas.microsoft.com/office/drawing/2010/main" val="0"/>
              </a:ext>
            </a:extLst>
          </a:blip>
          <a:stretch>
            <a:fillRect/>
          </a:stretch>
        </p:blipFill>
        <p:spPr>
          <a:xfrm>
            <a:off x="1896850" y="3716772"/>
            <a:ext cx="180406" cy="100671"/>
          </a:xfrm>
          <a:prstGeom prst="rect">
            <a:avLst/>
          </a:prstGeom>
        </p:spPr>
      </p:pic>
      <p:pic>
        <p:nvPicPr>
          <p:cNvPr id="685" name="Resim 99" descr="\documentclass{article}&#10;\usepackage{amsmath}&#10;\pagestyle{empty}&#10;\begin{document}&#10;&#10;&#10;$n^{n_r}_{m_{1n_v}}$&#10;&#10;\end{document}" title="IguanaTex Bitmap Display">
            <a:extLst>
              <a:ext uri="{FF2B5EF4-FFF2-40B4-BE49-F238E27FC236}">
                <a16:creationId xmlns:a16="http://schemas.microsoft.com/office/drawing/2014/main" id="{55AEFE8B-1D9F-4747-A56F-E7AF905E6599}"/>
              </a:ext>
            </a:extLst>
          </p:cNvPr>
          <p:cNvPicPr>
            <a:picLocks noChangeAspect="1"/>
          </p:cNvPicPr>
          <p:nvPr>
            <p:custDataLst>
              <p:tags r:id="rId20"/>
            </p:custDataLst>
          </p:nvPr>
        </p:nvPicPr>
        <p:blipFill>
          <a:blip r:embed="rId155">
            <a:extLst>
              <a:ext uri="{28A0092B-C50C-407E-A947-70E740481C1C}">
                <a14:useLocalDpi xmlns:a14="http://schemas.microsoft.com/office/drawing/2010/main" val="0"/>
              </a:ext>
            </a:extLst>
          </a:blip>
          <a:stretch>
            <a:fillRect/>
          </a:stretch>
        </p:blipFill>
        <p:spPr>
          <a:xfrm>
            <a:off x="1894408" y="4097794"/>
            <a:ext cx="181917" cy="88427"/>
          </a:xfrm>
          <a:prstGeom prst="rect">
            <a:avLst/>
          </a:prstGeom>
        </p:spPr>
      </p:pic>
      <p:pic>
        <p:nvPicPr>
          <p:cNvPr id="686" name="Resim 105" descr="\documentclass{article}&#10;\usepackage{amsmath}&#10;\pagestyle{empty}&#10;\begin{document}&#10;&#10;$n^{1}_{m_{1n_v}}$&#10;&#10;\end{document}" title="IguanaTex Bitmap Display">
            <a:extLst>
              <a:ext uri="{FF2B5EF4-FFF2-40B4-BE49-F238E27FC236}">
                <a16:creationId xmlns:a16="http://schemas.microsoft.com/office/drawing/2014/main" id="{A90FBE68-8A44-425D-A079-DA0A7E090A92}"/>
              </a:ext>
            </a:extLst>
          </p:cNvPr>
          <p:cNvPicPr>
            <a:picLocks noChangeAspect="1"/>
          </p:cNvPicPr>
          <p:nvPr>
            <p:custDataLst>
              <p:tags r:id="rId21"/>
            </p:custDataLst>
          </p:nvPr>
        </p:nvPicPr>
        <p:blipFill>
          <a:blip r:embed="rId156">
            <a:extLst>
              <a:ext uri="{28A0092B-C50C-407E-A947-70E740481C1C}">
                <a14:useLocalDpi xmlns:a14="http://schemas.microsoft.com/office/drawing/2010/main" val="0"/>
              </a:ext>
            </a:extLst>
          </a:blip>
          <a:stretch>
            <a:fillRect/>
          </a:stretch>
        </p:blipFill>
        <p:spPr>
          <a:xfrm>
            <a:off x="1893071" y="3547336"/>
            <a:ext cx="180422" cy="100671"/>
          </a:xfrm>
          <a:prstGeom prst="rect">
            <a:avLst/>
          </a:prstGeom>
        </p:spPr>
      </p:pic>
      <p:grpSp>
        <p:nvGrpSpPr>
          <p:cNvPr id="687" name="Grup 279">
            <a:extLst>
              <a:ext uri="{FF2B5EF4-FFF2-40B4-BE49-F238E27FC236}">
                <a16:creationId xmlns:a16="http://schemas.microsoft.com/office/drawing/2014/main" id="{855634DF-4472-4FC8-962F-5CEDE6D88577}"/>
              </a:ext>
            </a:extLst>
          </p:cNvPr>
          <p:cNvGrpSpPr/>
          <p:nvPr/>
        </p:nvGrpSpPr>
        <p:grpSpPr>
          <a:xfrm>
            <a:off x="2063332" y="3299853"/>
            <a:ext cx="250070" cy="772884"/>
            <a:chOff x="15620137" y="7333380"/>
            <a:chExt cx="666141" cy="2113541"/>
          </a:xfrm>
        </p:grpSpPr>
        <p:sp>
          <p:nvSpPr>
            <p:cNvPr id="688" name="Dikdörtgen 336">
              <a:extLst>
                <a:ext uri="{FF2B5EF4-FFF2-40B4-BE49-F238E27FC236}">
                  <a16:creationId xmlns:a16="http://schemas.microsoft.com/office/drawing/2014/main" id="{7372E171-EBEC-48B2-AA33-31981A629DAE}"/>
                </a:ext>
              </a:extLst>
            </p:cNvPr>
            <p:cNvSpPr/>
            <p:nvPr/>
          </p:nvSpPr>
          <p:spPr>
            <a:xfrm>
              <a:off x="15620137" y="7333380"/>
              <a:ext cx="605891" cy="2113541"/>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689" name="Metin kutusu 340">
              <a:extLst>
                <a:ext uri="{FF2B5EF4-FFF2-40B4-BE49-F238E27FC236}">
                  <a16:creationId xmlns:a16="http://schemas.microsoft.com/office/drawing/2014/main" id="{60117158-0D67-47CF-AC61-FC5333D328D8}"/>
                </a:ext>
              </a:extLst>
            </p:cNvPr>
            <p:cNvSpPr txBox="1"/>
            <p:nvPr/>
          </p:nvSpPr>
          <p:spPr>
            <a:xfrm rot="5400000">
              <a:off x="15760436" y="8202168"/>
              <a:ext cx="400747" cy="650936"/>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690" name="Resim 110" descr="\documentclass{article}&#10;\usepackage{amsmath}&#10;\pagestyle{empty}&#10;\begin{document}&#10;&#10;&#10;$n^{2}_{m_{n_fn_v}}$&#10;&#10;\end{document}" title="IguanaTex Bitmap Display">
            <a:extLst>
              <a:ext uri="{FF2B5EF4-FFF2-40B4-BE49-F238E27FC236}">
                <a16:creationId xmlns:a16="http://schemas.microsoft.com/office/drawing/2014/main" id="{0B9F76FC-CEC0-4A22-8D89-63A113F6D8D9}"/>
              </a:ext>
            </a:extLst>
          </p:cNvPr>
          <p:cNvPicPr>
            <a:picLocks noChangeAspect="1"/>
          </p:cNvPicPr>
          <p:nvPr>
            <p:custDataLst>
              <p:tags r:id="rId22"/>
            </p:custDataLst>
          </p:nvPr>
        </p:nvPicPr>
        <p:blipFill>
          <a:blip r:embed="rId157">
            <a:extLst>
              <a:ext uri="{28A0092B-C50C-407E-A947-70E740481C1C}">
                <a14:useLocalDpi xmlns:a14="http://schemas.microsoft.com/office/drawing/2010/main" val="0"/>
              </a:ext>
            </a:extLst>
          </a:blip>
          <a:stretch>
            <a:fillRect/>
          </a:stretch>
        </p:blipFill>
        <p:spPr>
          <a:xfrm>
            <a:off x="2100396" y="3531836"/>
            <a:ext cx="183871" cy="93671"/>
          </a:xfrm>
          <a:prstGeom prst="rect">
            <a:avLst/>
          </a:prstGeom>
        </p:spPr>
      </p:pic>
      <p:pic>
        <p:nvPicPr>
          <p:cNvPr id="691" name="Resim 114" descr="\documentclass{article}&#10;\usepackage{amsmath}&#10;\pagestyle{empty}&#10;\begin{document}&#10;&#10;&#10;$n^{n_r}_{m_{n_fn_v}}$&#10;&#10;\end{document}" title="IguanaTex Bitmap Display">
            <a:extLst>
              <a:ext uri="{FF2B5EF4-FFF2-40B4-BE49-F238E27FC236}">
                <a16:creationId xmlns:a16="http://schemas.microsoft.com/office/drawing/2014/main" id="{51B7C352-CFF2-421E-BA7B-066637F1B5DC}"/>
              </a:ext>
            </a:extLst>
          </p:cNvPr>
          <p:cNvPicPr>
            <a:picLocks noChangeAspect="1"/>
          </p:cNvPicPr>
          <p:nvPr>
            <p:custDataLst>
              <p:tags r:id="rId23"/>
            </p:custDataLst>
          </p:nvPr>
        </p:nvPicPr>
        <p:blipFill>
          <a:blip r:embed="rId158">
            <a:extLst>
              <a:ext uri="{28A0092B-C50C-407E-A947-70E740481C1C}">
                <a14:useLocalDpi xmlns:a14="http://schemas.microsoft.com/office/drawing/2010/main" val="0"/>
              </a:ext>
            </a:extLst>
          </a:blip>
          <a:stretch>
            <a:fillRect/>
          </a:stretch>
        </p:blipFill>
        <p:spPr>
          <a:xfrm>
            <a:off x="2088466" y="3929186"/>
            <a:ext cx="184156" cy="83395"/>
          </a:xfrm>
          <a:prstGeom prst="rect">
            <a:avLst/>
          </a:prstGeom>
        </p:spPr>
      </p:pic>
      <p:pic>
        <p:nvPicPr>
          <p:cNvPr id="692" name="Resim 108" descr="\documentclass{article}&#10;\usepackage{amsmath}&#10;\pagestyle{empty}&#10;\begin{document}&#10;&#10;$n^{1}_{m_{n_fn_v}}$&#10;&#10;\end{document}" title="IguanaTex Bitmap Display">
            <a:extLst>
              <a:ext uri="{FF2B5EF4-FFF2-40B4-BE49-F238E27FC236}">
                <a16:creationId xmlns:a16="http://schemas.microsoft.com/office/drawing/2014/main" id="{6A966281-7960-402A-99A0-4969C1FF4A2A}"/>
              </a:ext>
            </a:extLst>
          </p:cNvPr>
          <p:cNvPicPr>
            <a:picLocks noChangeAspect="1"/>
          </p:cNvPicPr>
          <p:nvPr>
            <p:custDataLst>
              <p:tags r:id="rId24"/>
            </p:custDataLst>
          </p:nvPr>
        </p:nvPicPr>
        <p:blipFill>
          <a:blip r:embed="rId159">
            <a:extLst>
              <a:ext uri="{28A0092B-C50C-407E-A947-70E740481C1C}">
                <a14:useLocalDpi xmlns:a14="http://schemas.microsoft.com/office/drawing/2010/main" val="0"/>
              </a:ext>
            </a:extLst>
          </a:blip>
          <a:stretch>
            <a:fillRect/>
          </a:stretch>
        </p:blipFill>
        <p:spPr>
          <a:xfrm>
            <a:off x="2096616" y="3362400"/>
            <a:ext cx="183884" cy="93671"/>
          </a:xfrm>
          <a:prstGeom prst="rect">
            <a:avLst/>
          </a:prstGeom>
        </p:spPr>
      </p:pic>
      <p:grpSp>
        <p:nvGrpSpPr>
          <p:cNvPr id="699" name="Grup 306">
            <a:extLst>
              <a:ext uri="{FF2B5EF4-FFF2-40B4-BE49-F238E27FC236}">
                <a16:creationId xmlns:a16="http://schemas.microsoft.com/office/drawing/2014/main" id="{EF74ECB9-EF7C-4C16-8C89-469B0F69977B}"/>
              </a:ext>
            </a:extLst>
          </p:cNvPr>
          <p:cNvGrpSpPr/>
          <p:nvPr/>
        </p:nvGrpSpPr>
        <p:grpSpPr>
          <a:xfrm>
            <a:off x="3231779" y="5138270"/>
            <a:ext cx="722865" cy="579646"/>
            <a:chOff x="18516510" y="12121674"/>
            <a:chExt cx="2203727" cy="1691916"/>
          </a:xfrm>
        </p:grpSpPr>
        <p:grpSp>
          <p:nvGrpSpPr>
            <p:cNvPr id="700" name="Grup 307">
              <a:extLst>
                <a:ext uri="{FF2B5EF4-FFF2-40B4-BE49-F238E27FC236}">
                  <a16:creationId xmlns:a16="http://schemas.microsoft.com/office/drawing/2014/main" id="{708861E2-3EC0-4A46-AD5A-73F5D4EA49EB}"/>
                </a:ext>
              </a:extLst>
            </p:cNvPr>
            <p:cNvGrpSpPr/>
            <p:nvPr/>
          </p:nvGrpSpPr>
          <p:grpSpPr>
            <a:xfrm>
              <a:off x="18516510" y="12121674"/>
              <a:ext cx="2203727" cy="1691916"/>
              <a:chOff x="19564894" y="11587392"/>
              <a:chExt cx="1345106" cy="1233376"/>
            </a:xfrm>
            <a:effectLst>
              <a:outerShdw blurRad="190500" dist="127000" dir="5400000" algn="ctr" rotWithShape="0">
                <a:srgbClr val="000000">
                  <a:alpha val="43137"/>
                </a:srgbClr>
              </a:outerShdw>
            </a:effectLst>
          </p:grpSpPr>
          <p:grpSp>
            <p:nvGrpSpPr>
              <p:cNvPr id="702" name="Grup 309">
                <a:extLst>
                  <a:ext uri="{FF2B5EF4-FFF2-40B4-BE49-F238E27FC236}">
                    <a16:creationId xmlns:a16="http://schemas.microsoft.com/office/drawing/2014/main" id="{C48CCCD4-57BA-4ED6-9E5C-AD1D3612B87C}"/>
                  </a:ext>
                </a:extLst>
              </p:cNvPr>
              <p:cNvGrpSpPr/>
              <p:nvPr/>
            </p:nvGrpSpPr>
            <p:grpSpPr>
              <a:xfrm>
                <a:off x="19706610" y="11617377"/>
                <a:ext cx="1203390" cy="1203391"/>
                <a:chOff x="8302098" y="10707380"/>
                <a:chExt cx="1440000" cy="1440000"/>
              </a:xfrm>
            </p:grpSpPr>
            <p:sp>
              <p:nvSpPr>
                <p:cNvPr id="704" name="Dikdörtgen 311">
                  <a:extLst>
                    <a:ext uri="{FF2B5EF4-FFF2-40B4-BE49-F238E27FC236}">
                      <a16:creationId xmlns:a16="http://schemas.microsoft.com/office/drawing/2014/main" id="{C72F8A5B-84A5-4EB2-896B-CC837B4F8870}"/>
                    </a:ext>
                  </a:extLst>
                </p:cNvPr>
                <p:cNvSpPr/>
                <p:nvPr/>
              </p:nvSpPr>
              <p:spPr>
                <a:xfrm>
                  <a:off x="8302098" y="10707380"/>
                  <a:ext cx="1440000" cy="1440000"/>
                </a:xfrm>
                <a:prstGeom prst="rect">
                  <a:avLst/>
                </a:prstGeom>
                <a:solidFill>
                  <a:srgbClr val="FF7B1B"/>
                </a:solidFill>
                <a:ln w="12700" cap="flat" cmpd="sng" algn="ctr">
                  <a:solidFill>
                    <a:srgbClr val="4472C4">
                      <a:shade val="50000"/>
                    </a:srgbClr>
                  </a:solidFill>
                  <a:prstDash val="solid"/>
                  <a:miter lim="800000"/>
                </a:ln>
                <a:effectLst>
                  <a:outerShdw blurRad="190500" dist="127000" dir="5400000" algn="ctr" rotWithShape="0">
                    <a:srgbClr val="000000">
                      <a:alpha val="43137"/>
                    </a:srgbClr>
                  </a:outerShdw>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705" name="Dik Üçgen 313">
                  <a:extLst>
                    <a:ext uri="{FF2B5EF4-FFF2-40B4-BE49-F238E27FC236}">
                      <a16:creationId xmlns:a16="http://schemas.microsoft.com/office/drawing/2014/main" id="{5953BD84-56A4-4E27-8EE6-EBBE60AAD52B}"/>
                    </a:ext>
                  </a:extLst>
                </p:cNvPr>
                <p:cNvSpPr/>
                <p:nvPr/>
              </p:nvSpPr>
              <p:spPr>
                <a:xfrm rot="5400000">
                  <a:off x="8302098" y="10707380"/>
                  <a:ext cx="1440000" cy="1440000"/>
                </a:xfrm>
                <a:prstGeom prst="rtTriangle">
                  <a:avLst/>
                </a:prstGeom>
                <a:solidFill>
                  <a:srgbClr val="92D050"/>
                </a:solidFill>
                <a:ln w="127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grpSp>
          <p:sp>
            <p:nvSpPr>
              <p:cNvPr id="703" name="Metin kutusu 310">
                <a:extLst>
                  <a:ext uri="{FF2B5EF4-FFF2-40B4-BE49-F238E27FC236}">
                    <a16:creationId xmlns:a16="http://schemas.microsoft.com/office/drawing/2014/main" id="{0A957443-4795-4513-8A49-1DF3D43CA166}"/>
                  </a:ext>
                </a:extLst>
              </p:cNvPr>
              <p:cNvSpPr txBox="1"/>
              <p:nvPr/>
            </p:nvSpPr>
            <p:spPr>
              <a:xfrm>
                <a:off x="19564894" y="11587392"/>
                <a:ext cx="1209400" cy="749848"/>
              </a:xfrm>
              <a:prstGeom prst="rect">
                <a:avLst/>
              </a:prstGeom>
              <a:noFill/>
              <a:scene3d>
                <a:camera prst="orthographicFront"/>
                <a:lightRig rig="threePt" dir="t"/>
              </a:scene3d>
              <a:sp3d>
                <a:bevelT w="114300" prst="artDeco"/>
              </a:sp3d>
            </p:spPr>
            <p:txBody>
              <a:bodyPr wrap="square" rtlCol="0">
                <a:spAutoFit/>
              </a:bodyPr>
              <a:lstStyle/>
              <a:p>
                <a:pPr algn="ctr" defTabSz="914400">
                  <a:defRPr/>
                </a:pPr>
                <a:r>
                  <a:rPr lang="tr-TR" sz="845" b="1" kern="0" dirty="0">
                    <a:solidFill>
                      <a:prstClr val="black"/>
                    </a:solidFill>
                    <a:latin typeface="Arial" panose="020B0604020202020204" pitchFamily="34" charset="0"/>
                    <a:cs typeface="Arial" panose="020B0604020202020204" pitchFamily="34" charset="0"/>
                  </a:rPr>
                  <a:t>Concat </a:t>
                </a:r>
              </a:p>
              <a:p>
                <a:pPr algn="ctr" defTabSz="914400">
                  <a:defRPr/>
                </a:pPr>
                <a:r>
                  <a:rPr lang="tr-TR" sz="845" b="1" kern="0" dirty="0">
                    <a:solidFill>
                      <a:prstClr val="black"/>
                    </a:solidFill>
                    <a:latin typeface="Arial" panose="020B0604020202020204" pitchFamily="34" charset="0"/>
                    <a:cs typeface="Arial" panose="020B0604020202020204" pitchFamily="34" charset="0"/>
                  </a:rPr>
                  <a:t>X</a:t>
                </a:r>
              </a:p>
            </p:txBody>
          </p:sp>
        </p:grpSp>
        <p:pic>
          <p:nvPicPr>
            <p:cNvPr id="701" name="Resim 308" descr="\documentclass{article}&#10;\usepackage{amsmath}&#10;\pagestyle{empty}&#10;\begin{document}&#10;&#10;$L_2$&#10;&#10;\end{document}" title="IguanaTex Bitmap Display">
              <a:extLst>
                <a:ext uri="{FF2B5EF4-FFF2-40B4-BE49-F238E27FC236}">
                  <a16:creationId xmlns:a16="http://schemas.microsoft.com/office/drawing/2014/main" id="{7DFEABEF-C3C4-451F-B7A4-E6B5791DB1EB}"/>
                </a:ext>
              </a:extLst>
            </p:cNvPr>
            <p:cNvPicPr>
              <a:picLocks noChangeAspect="1"/>
            </p:cNvPicPr>
            <p:nvPr>
              <p:custDataLst>
                <p:tags r:id="rId113"/>
              </p:custDataLst>
            </p:nvPr>
          </p:nvPicPr>
          <p:blipFill>
            <a:blip r:embed="rId160">
              <a:extLst>
                <a:ext uri="{28A0092B-C50C-407E-A947-70E740481C1C}">
                  <a14:useLocalDpi xmlns:a14="http://schemas.microsoft.com/office/drawing/2010/main" val="0"/>
                </a:ext>
              </a:extLst>
            </a:blip>
            <a:stretch>
              <a:fillRect/>
            </a:stretch>
          </p:blipFill>
          <p:spPr>
            <a:xfrm>
              <a:off x="19832026" y="13098296"/>
              <a:ext cx="673912" cy="486703"/>
            </a:xfrm>
            <a:prstGeom prst="rect">
              <a:avLst/>
            </a:prstGeom>
          </p:spPr>
        </p:pic>
      </p:grpSp>
      <p:sp>
        <p:nvSpPr>
          <p:cNvPr id="706" name="Metin kutusu 316">
            <a:extLst>
              <a:ext uri="{FF2B5EF4-FFF2-40B4-BE49-F238E27FC236}">
                <a16:creationId xmlns:a16="http://schemas.microsoft.com/office/drawing/2014/main" id="{A3A0D182-40BD-48AA-82F4-288B7F3ACEE5}"/>
              </a:ext>
            </a:extLst>
          </p:cNvPr>
          <p:cNvSpPr txBox="1"/>
          <p:nvPr/>
        </p:nvSpPr>
        <p:spPr>
          <a:xfrm rot="16200000">
            <a:off x="1838073" y="2946372"/>
            <a:ext cx="228755" cy="389337"/>
          </a:xfrm>
          <a:prstGeom prst="rect">
            <a:avLst/>
          </a:prstGeom>
          <a:noFill/>
        </p:spPr>
        <p:txBody>
          <a:bodyPr wrap="square" rtlCol="0">
            <a:spAutoFit/>
          </a:bodyPr>
          <a:lstStyle/>
          <a:p>
            <a:pPr defTabSz="914400">
              <a:defRPr/>
            </a:pPr>
            <a:r>
              <a:rPr lang="tr-TR" sz="1930" kern="0">
                <a:solidFill>
                  <a:prstClr val="black"/>
                </a:solidFill>
              </a:rPr>
              <a:t>…</a:t>
            </a:r>
          </a:p>
        </p:txBody>
      </p:sp>
      <p:pic>
        <p:nvPicPr>
          <p:cNvPr id="707" name="Resim 21" descr="\documentclass{article}&#10;\usepackage{amsmath}&#10;\pagestyle{empty}&#10;\begin{document}&#10;&#10;&#10;$\mathbf{L_2}$&#10;&#10;\end{document}" title="IguanaTex Bitmap Display">
            <a:extLst>
              <a:ext uri="{FF2B5EF4-FFF2-40B4-BE49-F238E27FC236}">
                <a16:creationId xmlns:a16="http://schemas.microsoft.com/office/drawing/2014/main" id="{109166D3-0569-4747-B3DD-7D269F59B6A3}"/>
              </a:ext>
            </a:extLst>
          </p:cNvPr>
          <p:cNvPicPr>
            <a:picLocks noChangeAspect="1"/>
          </p:cNvPicPr>
          <p:nvPr>
            <p:custDataLst>
              <p:tags r:id="rId25"/>
            </p:custDataLst>
          </p:nvPr>
        </p:nvPicPr>
        <p:blipFill>
          <a:blip r:embed="rId161">
            <a:extLst>
              <a:ext uri="{28A0092B-C50C-407E-A947-70E740481C1C}">
                <a14:useLocalDpi xmlns:a14="http://schemas.microsoft.com/office/drawing/2010/main" val="0"/>
              </a:ext>
            </a:extLst>
          </a:blip>
          <a:stretch>
            <a:fillRect/>
          </a:stretch>
        </p:blipFill>
        <p:spPr>
          <a:xfrm>
            <a:off x="3938896" y="3726186"/>
            <a:ext cx="154447" cy="130019"/>
          </a:xfrm>
          <a:prstGeom prst="rect">
            <a:avLst/>
          </a:prstGeom>
        </p:spPr>
      </p:pic>
      <p:cxnSp>
        <p:nvCxnSpPr>
          <p:cNvPr id="708" name="Bağlayıcı: Dirsek 320">
            <a:extLst>
              <a:ext uri="{FF2B5EF4-FFF2-40B4-BE49-F238E27FC236}">
                <a16:creationId xmlns:a16="http://schemas.microsoft.com/office/drawing/2014/main" id="{4E517A6B-7B30-43D2-AA56-348158E64DDB}"/>
              </a:ext>
            </a:extLst>
          </p:cNvPr>
          <p:cNvCxnSpPr>
            <a:cxnSpLocks/>
          </p:cNvCxnSpPr>
          <p:nvPr/>
        </p:nvCxnSpPr>
        <p:spPr>
          <a:xfrm rot="16200000" flipH="1">
            <a:off x="323931" y="4795112"/>
            <a:ext cx="1107462" cy="266026"/>
          </a:xfrm>
          <a:prstGeom prst="bentConnector2">
            <a:avLst/>
          </a:prstGeom>
          <a:noFill/>
          <a:ln w="50800" cap="flat" cmpd="sng" algn="ctr">
            <a:solidFill>
              <a:sysClr val="windowText" lastClr="000000"/>
            </a:solidFill>
            <a:prstDash val="solid"/>
            <a:miter lim="800000"/>
            <a:tailEnd type="triangle"/>
          </a:ln>
          <a:effectLst/>
        </p:spPr>
      </p:cxnSp>
      <p:sp>
        <p:nvSpPr>
          <p:cNvPr id="319" name="Dikdörtgen: Köşeleri Yuvarlatılmış 314">
            <a:extLst>
              <a:ext uri="{FF2B5EF4-FFF2-40B4-BE49-F238E27FC236}">
                <a16:creationId xmlns:a16="http://schemas.microsoft.com/office/drawing/2014/main" id="{36E97922-636F-4E8E-8DB2-4763E527B58C}"/>
              </a:ext>
            </a:extLst>
          </p:cNvPr>
          <p:cNvSpPr/>
          <p:nvPr/>
        </p:nvSpPr>
        <p:spPr>
          <a:xfrm>
            <a:off x="4220238" y="6084418"/>
            <a:ext cx="434475" cy="213331"/>
          </a:xfrm>
          <a:prstGeom prst="roundRect">
            <a:avLst/>
          </a:prstGeom>
          <a:solidFill>
            <a:srgbClr val="FF7B1B"/>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pic>
        <p:nvPicPr>
          <p:cNvPr id="320" name="Resim 647" descr="\documentclass{article}&#10;\usepackage{amsmath}&#10;\pagestyle{empty}&#10;\begin{document}&#10;&#10;$L_2$&#10;&#10;\end{document}" title="IguanaTex Bitmap Display">
            <a:extLst>
              <a:ext uri="{FF2B5EF4-FFF2-40B4-BE49-F238E27FC236}">
                <a16:creationId xmlns:a16="http://schemas.microsoft.com/office/drawing/2014/main" id="{BE8614E4-F1FF-4730-91E4-9D1F24AE8CDA}"/>
              </a:ext>
            </a:extLst>
          </p:cNvPr>
          <p:cNvPicPr>
            <a:picLocks noChangeAspect="1"/>
          </p:cNvPicPr>
          <p:nvPr>
            <p:custDataLst>
              <p:tags r:id="rId26"/>
            </p:custDataLst>
          </p:nvPr>
        </p:nvPicPr>
        <p:blipFill>
          <a:blip r:embed="rId160">
            <a:extLst>
              <a:ext uri="{28A0092B-C50C-407E-A947-70E740481C1C}">
                <a14:useLocalDpi xmlns:a14="http://schemas.microsoft.com/office/drawing/2010/main" val="0"/>
              </a:ext>
            </a:extLst>
          </a:blip>
          <a:stretch>
            <a:fillRect/>
          </a:stretch>
        </p:blipFill>
        <p:spPr>
          <a:xfrm>
            <a:off x="4336299" y="6120241"/>
            <a:ext cx="195839" cy="147722"/>
          </a:xfrm>
          <a:prstGeom prst="rect">
            <a:avLst/>
          </a:prstGeom>
        </p:spPr>
      </p:pic>
      <p:sp>
        <p:nvSpPr>
          <p:cNvPr id="321" name="Dikdörtgen: Köşeleri Yuvarlatılmış 640">
            <a:extLst>
              <a:ext uri="{FF2B5EF4-FFF2-40B4-BE49-F238E27FC236}">
                <a16:creationId xmlns:a16="http://schemas.microsoft.com/office/drawing/2014/main" id="{FA857CF8-A292-40C3-B84D-5E1E65CB9401}"/>
              </a:ext>
            </a:extLst>
          </p:cNvPr>
          <p:cNvSpPr/>
          <p:nvPr/>
        </p:nvSpPr>
        <p:spPr>
          <a:xfrm>
            <a:off x="2292134" y="6107018"/>
            <a:ext cx="434475" cy="213331"/>
          </a:xfrm>
          <a:prstGeom prst="roundRect">
            <a:avLst/>
          </a:prstGeom>
          <a:solidFill>
            <a:srgbClr val="FFFF66"/>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cxnSp>
        <p:nvCxnSpPr>
          <p:cNvPr id="322" name="Düz Bağlayıcı 667">
            <a:extLst>
              <a:ext uri="{FF2B5EF4-FFF2-40B4-BE49-F238E27FC236}">
                <a16:creationId xmlns:a16="http://schemas.microsoft.com/office/drawing/2014/main" id="{528B4380-93FA-447D-80AA-A236256AFBE4}"/>
              </a:ext>
            </a:extLst>
          </p:cNvPr>
          <p:cNvCxnSpPr>
            <a:cxnSpLocks/>
            <a:endCxn id="321" idx="2"/>
          </p:cNvCxnSpPr>
          <p:nvPr/>
        </p:nvCxnSpPr>
        <p:spPr>
          <a:xfrm>
            <a:off x="2509371" y="6118457"/>
            <a:ext cx="0" cy="201892"/>
          </a:xfrm>
          <a:prstGeom prst="line">
            <a:avLst/>
          </a:prstGeom>
          <a:noFill/>
          <a:ln w="19050" cap="flat" cmpd="sng" algn="ctr">
            <a:solidFill>
              <a:sysClr val="windowText" lastClr="000000"/>
            </a:solidFill>
            <a:prstDash val="sysDash"/>
            <a:miter lim="800000"/>
          </a:ln>
          <a:effectLst/>
        </p:spPr>
      </p:cxnSp>
      <p:cxnSp>
        <p:nvCxnSpPr>
          <p:cNvPr id="323" name="Düz Bağlayıcı 668">
            <a:extLst>
              <a:ext uri="{FF2B5EF4-FFF2-40B4-BE49-F238E27FC236}">
                <a16:creationId xmlns:a16="http://schemas.microsoft.com/office/drawing/2014/main" id="{129ED4D4-8F1B-4C1F-9089-BD4786D38C76}"/>
              </a:ext>
            </a:extLst>
          </p:cNvPr>
          <p:cNvCxnSpPr>
            <a:cxnSpLocks/>
          </p:cNvCxnSpPr>
          <p:nvPr/>
        </p:nvCxnSpPr>
        <p:spPr>
          <a:xfrm>
            <a:off x="2444234" y="6205333"/>
            <a:ext cx="66444" cy="0"/>
          </a:xfrm>
          <a:prstGeom prst="line">
            <a:avLst/>
          </a:prstGeom>
          <a:noFill/>
          <a:ln w="19050" cap="flat" cmpd="sng" algn="ctr">
            <a:solidFill>
              <a:sysClr val="windowText" lastClr="000000"/>
            </a:solidFill>
            <a:prstDash val="solid"/>
            <a:miter lim="800000"/>
          </a:ln>
          <a:effectLst/>
        </p:spPr>
      </p:cxnSp>
      <p:sp>
        <p:nvSpPr>
          <p:cNvPr id="324" name="Metin kutusu 669">
            <a:extLst>
              <a:ext uri="{FF2B5EF4-FFF2-40B4-BE49-F238E27FC236}">
                <a16:creationId xmlns:a16="http://schemas.microsoft.com/office/drawing/2014/main" id="{A4AC2C98-6B09-4826-BC47-FAF5253C4272}"/>
              </a:ext>
            </a:extLst>
          </p:cNvPr>
          <p:cNvSpPr txBox="1"/>
          <p:nvPr/>
        </p:nvSpPr>
        <p:spPr>
          <a:xfrm>
            <a:off x="2233974" y="6110435"/>
            <a:ext cx="296068" cy="144335"/>
          </a:xfrm>
          <a:prstGeom prst="rect">
            <a:avLst/>
          </a:prstGeom>
          <a:noFill/>
        </p:spPr>
        <p:txBody>
          <a:bodyPr wrap="square" rtlCol="0">
            <a:spAutoFit/>
          </a:bodyPr>
          <a:lstStyle/>
          <a:p>
            <a:r>
              <a:rPr lang="el-GR" sz="338" dirty="0">
                <a:solidFill>
                  <a:prstClr val="black"/>
                </a:solidFill>
                <a:latin typeface="Arial" panose="020B0604020202020204" pitchFamily="34" charset="0"/>
                <a:cs typeface="Arial" panose="020B0604020202020204" pitchFamily="34" charset="0"/>
              </a:rPr>
              <a:t>σ</a:t>
            </a:r>
            <a:r>
              <a:rPr lang="tr-TR" sz="338" dirty="0">
                <a:solidFill>
                  <a:prstClr val="black"/>
                </a:solidFill>
                <a:latin typeface="Arial" panose="020B0604020202020204" pitchFamily="34" charset="0"/>
                <a:cs typeface="Arial" panose="020B0604020202020204" pitchFamily="34" charset="0"/>
              </a:rPr>
              <a:t> = 1</a:t>
            </a:r>
            <a:endParaRPr lang="el-GR" sz="338" dirty="0">
              <a:solidFill>
                <a:prstClr val="black"/>
              </a:solidFill>
              <a:latin typeface="Arial" panose="020B0604020202020204" pitchFamily="34" charset="0"/>
              <a:cs typeface="Arial" panose="020B0604020202020204" pitchFamily="34" charset="0"/>
            </a:endParaRPr>
          </a:p>
        </p:txBody>
      </p:sp>
      <p:sp>
        <p:nvSpPr>
          <p:cNvPr id="325" name="Yay 670">
            <a:extLst>
              <a:ext uri="{FF2B5EF4-FFF2-40B4-BE49-F238E27FC236}">
                <a16:creationId xmlns:a16="http://schemas.microsoft.com/office/drawing/2014/main" id="{F358EB50-221A-40E3-B39E-1148FCEFD402}"/>
              </a:ext>
            </a:extLst>
          </p:cNvPr>
          <p:cNvSpPr/>
          <p:nvPr/>
        </p:nvSpPr>
        <p:spPr>
          <a:xfrm>
            <a:off x="2431534" y="6115877"/>
            <a:ext cx="154784" cy="393865"/>
          </a:xfrm>
          <a:prstGeom prst="arc">
            <a:avLst>
              <a:gd name="adj1" fmla="val 10593361"/>
              <a:gd name="adj2" fmla="val 233095"/>
            </a:avLst>
          </a:prstGeom>
          <a:noFill/>
          <a:ln w="254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black"/>
              </a:solidFill>
              <a:latin typeface="Calibri" panose="020F0502020204030204"/>
            </a:endParaRPr>
          </a:p>
        </p:txBody>
      </p:sp>
      <p:sp>
        <p:nvSpPr>
          <p:cNvPr id="326" name="Metin kutusu 671">
            <a:extLst>
              <a:ext uri="{FF2B5EF4-FFF2-40B4-BE49-F238E27FC236}">
                <a16:creationId xmlns:a16="http://schemas.microsoft.com/office/drawing/2014/main" id="{1051CB1E-2B05-41CF-9117-2747ECE23D0F}"/>
              </a:ext>
            </a:extLst>
          </p:cNvPr>
          <p:cNvSpPr txBox="1"/>
          <p:nvPr/>
        </p:nvSpPr>
        <p:spPr>
          <a:xfrm>
            <a:off x="2442096" y="6213894"/>
            <a:ext cx="230433" cy="144335"/>
          </a:xfrm>
          <a:prstGeom prst="rect">
            <a:avLst/>
          </a:prstGeom>
          <a:noFill/>
        </p:spPr>
        <p:txBody>
          <a:bodyPr wrap="square" rtlCol="0">
            <a:spAutoFit/>
          </a:bodyPr>
          <a:lstStyle/>
          <a:p>
            <a:r>
              <a:rPr lang="tr-TR" sz="338" dirty="0">
                <a:solidFill>
                  <a:prstClr val="black"/>
                </a:solidFill>
                <a:latin typeface="Arial" panose="020B0604020202020204" pitchFamily="34" charset="0"/>
                <a:cs typeface="Arial" panose="020B0604020202020204" pitchFamily="34" charset="0"/>
              </a:rPr>
              <a:t>0</a:t>
            </a:r>
            <a:endParaRPr lang="el-GR" sz="338" dirty="0">
              <a:solidFill>
                <a:prstClr val="black"/>
              </a:solidFill>
              <a:latin typeface="Arial" panose="020B0604020202020204" pitchFamily="34" charset="0"/>
              <a:cs typeface="Arial" panose="020B0604020202020204" pitchFamily="34" charset="0"/>
            </a:endParaRPr>
          </a:p>
        </p:txBody>
      </p:sp>
      <p:sp>
        <p:nvSpPr>
          <p:cNvPr id="267" name="Dikdörtgen: Köşeleri Yuvarlatılmış 2">
            <a:extLst>
              <a:ext uri="{FF2B5EF4-FFF2-40B4-BE49-F238E27FC236}">
                <a16:creationId xmlns:a16="http://schemas.microsoft.com/office/drawing/2014/main" id="{31A767C6-B40D-4107-8AE0-FE3CE1503223}"/>
              </a:ext>
            </a:extLst>
          </p:cNvPr>
          <p:cNvSpPr/>
          <p:nvPr/>
        </p:nvSpPr>
        <p:spPr>
          <a:xfrm>
            <a:off x="2966094" y="1556455"/>
            <a:ext cx="2354342" cy="1722904"/>
          </a:xfrm>
          <a:prstGeom prst="roundRect">
            <a:avLst/>
          </a:prstGeom>
          <a:solidFill>
            <a:srgbClr val="ED7D31">
              <a:lumMod val="60000"/>
              <a:lumOff val="40000"/>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pic>
        <p:nvPicPr>
          <p:cNvPr id="268" name="Resim 6" descr="\documentclass{article}&#10;\usepackage{amsmath}&#10;\pagestyle{empty}&#10;\begin{document}&#10;&#10;&#10;$\mathbf{d_m} = \begin{pmatrix}&#10;    || \mathbf{j}^{1}_{m} - \mathbf{j}^{2}_{m}||_2^2 \\&#10;    \vdots \\&#10;    || \mathbf{j}^{n_v-1}_{m} - \mathbf{j}^{n_v}_{m}||_2^2 \\&#10;\end{pmatrix}$&#10;&#10;\end{document}" title="IguanaTex Bitmap Display">
            <a:extLst>
              <a:ext uri="{FF2B5EF4-FFF2-40B4-BE49-F238E27FC236}">
                <a16:creationId xmlns:a16="http://schemas.microsoft.com/office/drawing/2014/main" id="{A7A0D29D-92C9-49B0-8C52-8F6028A4E7F5}"/>
              </a:ext>
            </a:extLst>
          </p:cNvPr>
          <p:cNvPicPr>
            <a:picLocks noChangeAspect="1"/>
          </p:cNvPicPr>
          <p:nvPr>
            <p:custDataLst>
              <p:tags r:id="rId27"/>
            </p:custDataLst>
          </p:nvPr>
        </p:nvPicPr>
        <p:blipFill>
          <a:blip r:embed="rId162">
            <a:extLst>
              <a:ext uri="{28A0092B-C50C-407E-A947-70E740481C1C}">
                <a14:useLocalDpi xmlns:a14="http://schemas.microsoft.com/office/drawing/2010/main" val="0"/>
              </a:ext>
            </a:extLst>
          </a:blip>
          <a:stretch>
            <a:fillRect/>
          </a:stretch>
        </p:blipFill>
        <p:spPr>
          <a:xfrm>
            <a:off x="3033239" y="2370799"/>
            <a:ext cx="1503518" cy="622603"/>
          </a:xfrm>
          <a:prstGeom prst="rect">
            <a:avLst/>
          </a:prstGeom>
        </p:spPr>
      </p:pic>
      <p:cxnSp>
        <p:nvCxnSpPr>
          <p:cNvPr id="269" name="Bağlayıcı: Dirsek 568">
            <a:extLst>
              <a:ext uri="{FF2B5EF4-FFF2-40B4-BE49-F238E27FC236}">
                <a16:creationId xmlns:a16="http://schemas.microsoft.com/office/drawing/2014/main" id="{EBCE1542-E45B-4595-86B7-D6CA6766A84B}"/>
              </a:ext>
            </a:extLst>
          </p:cNvPr>
          <p:cNvCxnSpPr>
            <a:cxnSpLocks/>
            <a:stCxn id="278" idx="0"/>
          </p:cNvCxnSpPr>
          <p:nvPr/>
        </p:nvCxnSpPr>
        <p:spPr>
          <a:xfrm rot="16200000" flipV="1">
            <a:off x="5509076" y="2410124"/>
            <a:ext cx="129052" cy="467864"/>
          </a:xfrm>
          <a:prstGeom prst="bentConnector2">
            <a:avLst/>
          </a:prstGeom>
          <a:noFill/>
          <a:ln w="50800" cap="flat" cmpd="sng" algn="ctr">
            <a:solidFill>
              <a:sysClr val="windowText" lastClr="000000"/>
            </a:solidFill>
            <a:prstDash val="solid"/>
            <a:miter lim="800000"/>
            <a:tailEnd type="triangle"/>
          </a:ln>
          <a:effectLst/>
        </p:spPr>
      </p:cxnSp>
      <p:sp>
        <p:nvSpPr>
          <p:cNvPr id="270" name="Dikdörtgen: Köşeleri Yuvarlatılmış 573">
            <a:extLst>
              <a:ext uri="{FF2B5EF4-FFF2-40B4-BE49-F238E27FC236}">
                <a16:creationId xmlns:a16="http://schemas.microsoft.com/office/drawing/2014/main" id="{36310C1C-6D0C-48D3-8737-2E42C51CE482}"/>
              </a:ext>
            </a:extLst>
          </p:cNvPr>
          <p:cNvSpPr/>
          <p:nvPr/>
        </p:nvSpPr>
        <p:spPr>
          <a:xfrm>
            <a:off x="2799168" y="1029097"/>
            <a:ext cx="3670502" cy="2361987"/>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cxnSp>
        <p:nvCxnSpPr>
          <p:cNvPr id="271" name="Düz Ok Bağlayıcısı 584">
            <a:extLst>
              <a:ext uri="{FF2B5EF4-FFF2-40B4-BE49-F238E27FC236}">
                <a16:creationId xmlns:a16="http://schemas.microsoft.com/office/drawing/2014/main" id="{51C52862-69B8-4A13-935D-FA4EF8C40C1D}"/>
              </a:ext>
            </a:extLst>
          </p:cNvPr>
          <p:cNvCxnSpPr>
            <a:cxnSpLocks/>
          </p:cNvCxnSpPr>
          <p:nvPr/>
        </p:nvCxnSpPr>
        <p:spPr>
          <a:xfrm flipV="1">
            <a:off x="3854617" y="1868360"/>
            <a:ext cx="0" cy="399805"/>
          </a:xfrm>
          <a:prstGeom prst="straightConnector1">
            <a:avLst/>
          </a:prstGeom>
          <a:noFill/>
          <a:ln w="50800" cap="flat" cmpd="sng" algn="ctr">
            <a:solidFill>
              <a:sysClr val="windowText" lastClr="000000"/>
            </a:solidFill>
            <a:prstDash val="solid"/>
            <a:miter lim="800000"/>
            <a:tailEnd type="triangle"/>
          </a:ln>
          <a:effectLst/>
        </p:spPr>
      </p:cxnSp>
      <p:pic>
        <p:nvPicPr>
          <p:cNvPr id="272" name="Resim 8" descr="\documentclass{article}&#10;\usepackage{amsmath}&#10;\pagestyle{empty}&#10;\begin{document}&#10;&#10;$r_m = || {}\mathbf{d} - \mathbf{0}_v ||_2$&#10;&#10;&#10;\end{document}" title="IguanaTex Bitmap Display">
            <a:extLst>
              <a:ext uri="{FF2B5EF4-FFF2-40B4-BE49-F238E27FC236}">
                <a16:creationId xmlns:a16="http://schemas.microsoft.com/office/drawing/2014/main" id="{16FDEE5B-79AF-4ACB-92E8-FF59E08FDE0E}"/>
              </a:ext>
            </a:extLst>
          </p:cNvPr>
          <p:cNvPicPr>
            <a:picLocks noChangeAspect="1"/>
          </p:cNvPicPr>
          <p:nvPr>
            <p:custDataLst>
              <p:tags r:id="rId28"/>
            </p:custDataLst>
          </p:nvPr>
        </p:nvPicPr>
        <p:blipFill>
          <a:blip r:embed="rId163">
            <a:extLst>
              <a:ext uri="{28A0092B-C50C-407E-A947-70E740481C1C}">
                <a14:useLocalDpi xmlns:a14="http://schemas.microsoft.com/office/drawing/2010/main" val="0"/>
              </a:ext>
            </a:extLst>
          </a:blip>
          <a:stretch>
            <a:fillRect/>
          </a:stretch>
        </p:blipFill>
        <p:spPr>
          <a:xfrm>
            <a:off x="3304008" y="1653808"/>
            <a:ext cx="1043489" cy="159533"/>
          </a:xfrm>
          <a:prstGeom prst="rect">
            <a:avLst/>
          </a:prstGeom>
        </p:spPr>
      </p:pic>
      <p:sp>
        <p:nvSpPr>
          <p:cNvPr id="273" name="Metin kutusu 351">
            <a:extLst>
              <a:ext uri="{FF2B5EF4-FFF2-40B4-BE49-F238E27FC236}">
                <a16:creationId xmlns:a16="http://schemas.microsoft.com/office/drawing/2014/main" id="{EC80F243-0109-45CA-A923-30DC541581A8}"/>
              </a:ext>
            </a:extLst>
          </p:cNvPr>
          <p:cNvSpPr txBox="1"/>
          <p:nvPr/>
        </p:nvSpPr>
        <p:spPr>
          <a:xfrm>
            <a:off x="3100237" y="1159982"/>
            <a:ext cx="2253728" cy="352404"/>
          </a:xfrm>
          <a:prstGeom prst="rect">
            <a:avLst/>
          </a:prstGeom>
          <a:noFill/>
        </p:spPr>
        <p:txBody>
          <a:bodyPr wrap="square" rtlCol="0">
            <a:spAutoFit/>
          </a:bodyPr>
          <a:lstStyle/>
          <a:p>
            <a:pPr algn="ctr"/>
            <a:r>
              <a:rPr lang="tr-TR" sz="845" b="1" dirty="0">
                <a:solidFill>
                  <a:prstClr val="black"/>
                </a:solidFill>
                <a:latin typeface="Arial" panose="020B0604020202020204" pitchFamily="34" charset="0"/>
                <a:cs typeface="Arial" panose="020B0604020202020204" pitchFamily="34" charset="0"/>
              </a:rPr>
              <a:t>D) Constructing distance vector and computing reproducibility score</a:t>
            </a:r>
          </a:p>
        </p:txBody>
      </p:sp>
      <p:pic>
        <p:nvPicPr>
          <p:cNvPr id="274" name="Resim 11" descr="\documentclass{article}&#10;\usepackage{amsmath}&#10;\pagestyle{empty}&#10;\begin{document}&#10;&#10;&#10;$\in \mathbf{R}^{C(n,2) x 1}$&#10;&#10;\end{document}" title="IguanaTex Bitmap Display">
            <a:extLst>
              <a:ext uri="{FF2B5EF4-FFF2-40B4-BE49-F238E27FC236}">
                <a16:creationId xmlns:a16="http://schemas.microsoft.com/office/drawing/2014/main" id="{B89B6CF9-C069-4629-AEA4-5750D43176EC}"/>
              </a:ext>
            </a:extLst>
          </p:cNvPr>
          <p:cNvPicPr>
            <a:picLocks noChangeAspect="1"/>
          </p:cNvPicPr>
          <p:nvPr>
            <p:custDataLst>
              <p:tags r:id="rId29"/>
            </p:custDataLst>
          </p:nvPr>
        </p:nvPicPr>
        <p:blipFill>
          <a:blip r:embed="rId164">
            <a:extLst>
              <a:ext uri="{28A0092B-C50C-407E-A947-70E740481C1C}">
                <a14:useLocalDpi xmlns:a14="http://schemas.microsoft.com/office/drawing/2010/main" val="0"/>
              </a:ext>
            </a:extLst>
          </a:blip>
          <a:stretch>
            <a:fillRect/>
          </a:stretch>
        </p:blipFill>
        <p:spPr>
          <a:xfrm>
            <a:off x="4562865" y="2636446"/>
            <a:ext cx="704911" cy="143373"/>
          </a:xfrm>
          <a:prstGeom prst="rect">
            <a:avLst/>
          </a:prstGeom>
        </p:spPr>
      </p:pic>
      <p:grpSp>
        <p:nvGrpSpPr>
          <p:cNvPr id="275" name="Grup 300">
            <a:extLst>
              <a:ext uri="{FF2B5EF4-FFF2-40B4-BE49-F238E27FC236}">
                <a16:creationId xmlns:a16="http://schemas.microsoft.com/office/drawing/2014/main" id="{52FFDA1C-393A-4923-9DC3-91F975C91B45}"/>
              </a:ext>
            </a:extLst>
          </p:cNvPr>
          <p:cNvGrpSpPr/>
          <p:nvPr/>
        </p:nvGrpSpPr>
        <p:grpSpPr>
          <a:xfrm>
            <a:off x="5486095" y="2708582"/>
            <a:ext cx="729945" cy="564972"/>
            <a:chOff x="25164888" y="5042892"/>
            <a:chExt cx="2225309" cy="1649084"/>
          </a:xfrm>
        </p:grpSpPr>
        <p:grpSp>
          <p:nvGrpSpPr>
            <p:cNvPr id="276" name="Grup 301">
              <a:extLst>
                <a:ext uri="{FF2B5EF4-FFF2-40B4-BE49-F238E27FC236}">
                  <a16:creationId xmlns:a16="http://schemas.microsoft.com/office/drawing/2014/main" id="{AD9C7787-450D-46AC-89F6-94CF45742710}"/>
                </a:ext>
              </a:extLst>
            </p:cNvPr>
            <p:cNvGrpSpPr/>
            <p:nvPr/>
          </p:nvGrpSpPr>
          <p:grpSpPr>
            <a:xfrm>
              <a:off x="25164888" y="5042892"/>
              <a:ext cx="2225309" cy="1649084"/>
              <a:chOff x="8302098" y="10707380"/>
              <a:chExt cx="1635021" cy="1440000"/>
            </a:xfrm>
          </p:grpSpPr>
          <p:sp>
            <p:nvSpPr>
              <p:cNvPr id="278" name="Dikdörtgen 303">
                <a:extLst>
                  <a:ext uri="{FF2B5EF4-FFF2-40B4-BE49-F238E27FC236}">
                    <a16:creationId xmlns:a16="http://schemas.microsoft.com/office/drawing/2014/main" id="{6B108423-9F17-4082-89B2-E48F1DAD089D}"/>
                  </a:ext>
                </a:extLst>
              </p:cNvPr>
              <p:cNvSpPr/>
              <p:nvPr/>
            </p:nvSpPr>
            <p:spPr>
              <a:xfrm>
                <a:off x="8302098" y="10707380"/>
                <a:ext cx="1440000" cy="1440000"/>
              </a:xfrm>
              <a:prstGeom prst="rect">
                <a:avLst/>
              </a:prstGeom>
              <a:solidFill>
                <a:srgbClr val="FF7B1B"/>
              </a:solidFill>
              <a:ln w="12700" cap="flat" cmpd="sng" algn="ctr">
                <a:solidFill>
                  <a:srgbClr val="4472C4">
                    <a:shade val="50000"/>
                  </a:srgbClr>
                </a:solidFill>
                <a:prstDash val="solid"/>
                <a:miter lim="800000"/>
              </a:ln>
              <a:effectLst/>
              <a:scene3d>
                <a:camera prst="orthographicFront"/>
                <a:lightRig rig="threePt" dir="t"/>
              </a:scene3d>
              <a:sp3d prstMaterial="matte">
                <a:bevelT w="114300" prst="artDeco"/>
              </a:sp3d>
            </p:spPr>
            <p:txBody>
              <a:bodyPr rtlCol="0" anchor="ctr"/>
              <a:lstStyle/>
              <a:p>
                <a:pPr algn="ctr" defTabSz="914400">
                  <a:defRPr/>
                </a:pPr>
                <a:endParaRPr lang="tr-TR" sz="424" kern="0" dirty="0">
                  <a:solidFill>
                    <a:prstClr val="white"/>
                  </a:solidFill>
                  <a:latin typeface="Calibri" panose="020F0502020204030204"/>
                </a:endParaRPr>
              </a:p>
            </p:txBody>
          </p:sp>
          <p:sp>
            <p:nvSpPr>
              <p:cNvPr id="279" name="Dik Üçgen 304">
                <a:extLst>
                  <a:ext uri="{FF2B5EF4-FFF2-40B4-BE49-F238E27FC236}">
                    <a16:creationId xmlns:a16="http://schemas.microsoft.com/office/drawing/2014/main" id="{B3350FB5-D338-424B-95A5-9C9AF3C8C62E}"/>
                  </a:ext>
                </a:extLst>
              </p:cNvPr>
              <p:cNvSpPr/>
              <p:nvPr/>
            </p:nvSpPr>
            <p:spPr>
              <a:xfrm rot="16200000">
                <a:off x="8302098" y="10707380"/>
                <a:ext cx="1440000" cy="1440000"/>
              </a:xfrm>
              <a:prstGeom prst="rtTriangle">
                <a:avLst/>
              </a:prstGeom>
              <a:solidFill>
                <a:srgbClr val="0F9BE1"/>
              </a:solidFill>
              <a:ln w="12700" cap="flat" cmpd="sng" algn="ctr">
                <a:solidFill>
                  <a:sysClr val="windowText" lastClr="000000"/>
                </a:solidFill>
                <a:prstDash val="solid"/>
                <a:miter lim="800000"/>
              </a:ln>
              <a:effectLst/>
              <a:scene3d>
                <a:camera prst="orthographicFront"/>
                <a:lightRig rig="threePt" dir="t"/>
              </a:scene3d>
              <a:sp3d prstMaterial="matte">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280" name="Metin kutusu 305">
                <a:extLst>
                  <a:ext uri="{FF2B5EF4-FFF2-40B4-BE49-F238E27FC236}">
                    <a16:creationId xmlns:a16="http://schemas.microsoft.com/office/drawing/2014/main" id="{DD325E27-3854-495C-AC7E-0704070BEF4A}"/>
                  </a:ext>
                </a:extLst>
              </p:cNvPr>
              <p:cNvSpPr txBox="1"/>
              <p:nvPr/>
            </p:nvSpPr>
            <p:spPr>
              <a:xfrm>
                <a:off x="8607603" y="11423960"/>
                <a:ext cx="1329516" cy="566774"/>
              </a:xfrm>
              <a:prstGeom prst="rect">
                <a:avLst/>
              </a:prstGeom>
              <a:noFill/>
              <a:scene3d>
                <a:camera prst="orthographicFront"/>
                <a:lightRig rig="threePt" dir="t"/>
              </a:scene3d>
              <a:sp3d prstMaterial="matte">
                <a:bevelT w="114300" prst="artDeco"/>
              </a:sp3d>
            </p:spPr>
            <p:txBody>
              <a:bodyPr wrap="square" rtlCol="0">
                <a:spAutoFit/>
              </a:bodyPr>
              <a:lstStyle/>
              <a:p>
                <a:pPr algn="ctr" defTabSz="914400">
                  <a:defRPr/>
                </a:pPr>
                <a:r>
                  <a:rPr lang="tr-TR" sz="845" b="1" kern="0" dirty="0">
                    <a:solidFill>
                      <a:prstClr val="black"/>
                    </a:solidFill>
                    <a:latin typeface="Arial" panose="020B0604020202020204" pitchFamily="34" charset="0"/>
                    <a:cs typeface="Arial" panose="020B0604020202020204" pitchFamily="34" charset="0"/>
                  </a:rPr>
                  <a:t>C(n,2)</a:t>
                </a:r>
              </a:p>
            </p:txBody>
          </p:sp>
        </p:grpSp>
        <p:pic>
          <p:nvPicPr>
            <p:cNvPr id="277" name="Resim 302" descr="\documentclass{article}&#10;\usepackage{amsmath}&#10;\pagestyle{empty}&#10;\begin{document}&#10;&#10;&#10;$L_2$&#10;&#10;\end{document}" title="IguanaTex Bitmap Display">
              <a:extLst>
                <a:ext uri="{FF2B5EF4-FFF2-40B4-BE49-F238E27FC236}">
                  <a16:creationId xmlns:a16="http://schemas.microsoft.com/office/drawing/2014/main" id="{72A0A7D2-671A-4A64-98F1-D63153184400}"/>
                </a:ext>
              </a:extLst>
            </p:cNvPr>
            <p:cNvPicPr>
              <a:picLocks noChangeAspect="1"/>
            </p:cNvPicPr>
            <p:nvPr>
              <p:custDataLst>
                <p:tags r:id="rId112"/>
              </p:custDataLst>
            </p:nvPr>
          </p:nvPicPr>
          <p:blipFill>
            <a:blip r:embed="rId160">
              <a:extLst>
                <a:ext uri="{28A0092B-C50C-407E-A947-70E740481C1C}">
                  <a14:useLocalDpi xmlns:a14="http://schemas.microsoft.com/office/drawing/2010/main" val="0"/>
                </a:ext>
              </a:extLst>
            </a:blip>
            <a:stretch>
              <a:fillRect/>
            </a:stretch>
          </p:blipFill>
          <p:spPr>
            <a:xfrm>
              <a:off x="25547319" y="5444700"/>
              <a:ext cx="439867" cy="375007"/>
            </a:xfrm>
            <a:prstGeom prst="rect">
              <a:avLst/>
            </a:prstGeom>
          </p:spPr>
        </p:pic>
      </p:grpSp>
      <p:cxnSp>
        <p:nvCxnSpPr>
          <p:cNvPr id="281" name="Bağlayıcı: Dirsek 576">
            <a:extLst>
              <a:ext uri="{FF2B5EF4-FFF2-40B4-BE49-F238E27FC236}">
                <a16:creationId xmlns:a16="http://schemas.microsoft.com/office/drawing/2014/main" id="{A06BF3A3-C7EC-4F43-B6D7-B8FF65AF61C5}"/>
              </a:ext>
            </a:extLst>
          </p:cNvPr>
          <p:cNvCxnSpPr>
            <a:cxnSpLocks/>
          </p:cNvCxnSpPr>
          <p:nvPr/>
        </p:nvCxnSpPr>
        <p:spPr>
          <a:xfrm rot="5400000" flipH="1" flipV="1">
            <a:off x="5379693" y="3866165"/>
            <a:ext cx="1254168" cy="98966"/>
          </a:xfrm>
          <a:prstGeom prst="bentConnector3">
            <a:avLst>
              <a:gd name="adj1" fmla="val 836"/>
            </a:avLst>
          </a:prstGeom>
          <a:noFill/>
          <a:ln w="50800" cap="flat" cmpd="sng" algn="ctr">
            <a:solidFill>
              <a:sysClr val="windowText" lastClr="000000"/>
            </a:solidFill>
            <a:prstDash val="solid"/>
            <a:miter lim="800000"/>
            <a:tailEnd type="triangle"/>
          </a:ln>
          <a:effectLst/>
        </p:spPr>
      </p:cxnSp>
      <p:sp>
        <p:nvSpPr>
          <p:cNvPr id="282" name="TextBox 281">
            <a:extLst>
              <a:ext uri="{FF2B5EF4-FFF2-40B4-BE49-F238E27FC236}">
                <a16:creationId xmlns:a16="http://schemas.microsoft.com/office/drawing/2014/main" id="{7FE80443-F078-42F4-B2AA-FAFEE09F30A2}"/>
              </a:ext>
            </a:extLst>
          </p:cNvPr>
          <p:cNvSpPr txBox="1"/>
          <p:nvPr/>
        </p:nvSpPr>
        <p:spPr>
          <a:xfrm>
            <a:off x="6576501" y="664624"/>
            <a:ext cx="5695711" cy="10325904"/>
          </a:xfrm>
          <a:prstGeom prst="rect">
            <a:avLst/>
          </a:prstGeom>
          <a:noFill/>
        </p:spPr>
        <p:txBody>
          <a:bodyPr wrap="square" rtlCol="0">
            <a:spAutoFit/>
          </a:bodyPr>
          <a:lstStyle/>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then introduce       by selecting the </a:t>
            </a:r>
          </a:p>
          <a:p>
            <a:r>
              <a:rPr lang="tr-TR" sz="1900" b="1" dirty="0">
                <a:latin typeface="Old Standard TT" panose="020B0604020202020204" charset="-94"/>
              </a:rPr>
              <a:t>       top      biomarkers from       vector</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also introduce        which signifies the indices of these top biomarkers</a:t>
            </a:r>
          </a:p>
          <a:p>
            <a:pPr marL="800100" lvl="1" indent="-342900">
              <a:buFont typeface="Arial" panose="020B0604020202020204" pitchFamily="34" charset="0"/>
              <a:buChar char="•"/>
            </a:pPr>
            <a:r>
              <a:rPr lang="tr-TR" sz="1900" b="1" dirty="0">
                <a:latin typeface="Old Standard TT" panose="020B0604020202020204" charset="-94"/>
              </a:rPr>
              <a:t>Indices correspond to biomarker names</a:t>
            </a:r>
          </a:p>
          <a:p>
            <a:pPr marL="800100" lvl="1" indent="-342900">
              <a:buFont typeface="Arial" panose="020B0604020202020204" pitchFamily="34" charset="0"/>
              <a:buChar char="•"/>
            </a:pPr>
            <a:r>
              <a:rPr lang="tr-TR" sz="1900" b="1" dirty="0">
                <a:latin typeface="Old Standard TT" panose="020B0604020202020204" charset="-94"/>
              </a:rPr>
              <a:t>We’ll use this for inter-model scores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establish a distance vector </a:t>
            </a:r>
          </a:p>
          <a:p>
            <a:r>
              <a:rPr lang="tr-TR" sz="1900" b="1" dirty="0">
                <a:latin typeface="Old Standard TT" panose="020B0604020202020204" charset="-94"/>
              </a:rPr>
              <a:t>       such that</a:t>
            </a:r>
          </a:p>
          <a:p>
            <a:endParaRPr lang="tr-TR" sz="1900" b="1" dirty="0">
              <a:latin typeface="Old Standard TT" panose="020B0604020202020204" charset="-94"/>
            </a:endParaRPr>
          </a:p>
          <a:p>
            <a:endParaRPr lang="tr-TR" sz="1900" b="1" dirty="0">
              <a:latin typeface="Old Standard TT" panose="020B0604020202020204" charset="-94"/>
            </a:endParaRP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a:t>
            </a:r>
            <a:r>
              <a:rPr lang="en-US" sz="1900" b="1" dirty="0">
                <a:latin typeface="Old Standard TT" panose="020B0604020202020204" charset="-94"/>
              </a:rPr>
              <a:t>his distance vector is a measure of how far the biomarkers obtained from different datasets are from complete reproducibility</a:t>
            </a:r>
            <a:endParaRPr lang="tr-TR" sz="1900" b="1" dirty="0">
              <a:latin typeface="Old Standard TT" panose="020B0604020202020204" charset="-94"/>
            </a:endParaRP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The distance of this vector from 0 gives us the score</a:t>
            </a:r>
          </a:p>
          <a:p>
            <a:pPr marL="342900" indent="-342900">
              <a:buFont typeface="Arial" panose="020B0604020202020204" pitchFamily="34" charset="0"/>
              <a:buChar char="•"/>
            </a:pPr>
            <a:endParaRPr lang="tr-TR" sz="1900" b="1" dirty="0">
              <a:latin typeface="Old Standard TT" panose="020B0604020202020204" charset="-94"/>
            </a:endParaRPr>
          </a:p>
          <a:p>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grpSp>
        <p:nvGrpSpPr>
          <p:cNvPr id="9" name="Group 8" descr="\documentclass{article}&#10;\usepackage{amsmath,amssymb}&#10;\pagestyle{empty}&#10;\begin{document}&#10;&#10;$\mathbf{j}^{v}_{m}$&#10;&#10;\end{document}" title="IguanaTex Vector Display">
            <a:extLst>
              <a:ext uri="{FF2B5EF4-FFF2-40B4-BE49-F238E27FC236}">
                <a16:creationId xmlns:a16="http://schemas.microsoft.com/office/drawing/2014/main" id="{FD86C97F-022E-4B2F-ACB2-3F31BC06DF55}"/>
              </a:ext>
            </a:extLst>
          </p:cNvPr>
          <p:cNvGrpSpPr>
            <a:grpSpLocks noChangeAspect="1"/>
          </p:cNvGrpSpPr>
          <p:nvPr>
            <p:custDataLst>
              <p:tags r:id="rId30"/>
            </p:custDataLst>
          </p:nvPr>
        </p:nvGrpSpPr>
        <p:grpSpPr>
          <a:xfrm>
            <a:off x="8952150" y="1038914"/>
            <a:ext cx="261570" cy="260216"/>
            <a:chOff x="4386398" y="4076546"/>
            <a:chExt cx="261570" cy="260216"/>
          </a:xfrm>
        </p:grpSpPr>
        <p:sp>
          <p:nvSpPr>
            <p:cNvPr id="5" name="Freeform: Shape 4">
              <a:extLst>
                <a:ext uri="{FF2B5EF4-FFF2-40B4-BE49-F238E27FC236}">
                  <a16:creationId xmlns:a16="http://schemas.microsoft.com/office/drawing/2014/main" id="{5D935010-8B56-490F-86FC-28FA8351F759}"/>
                </a:ext>
              </a:extLst>
            </p:cNvPr>
            <p:cNvSpPr/>
            <p:nvPr>
              <p:custDataLst>
                <p:tags r:id="rId109"/>
              </p:custDataLst>
            </p:nvPr>
          </p:nvSpPr>
          <p:spPr>
            <a:xfrm>
              <a:off x="4386398" y="4076546"/>
              <a:ext cx="78020" cy="245354"/>
            </a:xfrm>
            <a:custGeom>
              <a:avLst/>
              <a:gdLst>
                <a:gd name="connsiteX0" fmla="*/ 33652 w 78020"/>
                <a:gd name="connsiteY0" fmla="*/ 69420 h 245354"/>
                <a:gd name="connsiteX1" fmla="*/ 33652 w 78020"/>
                <a:gd name="connsiteY1" fmla="*/ 82304 h 245354"/>
                <a:gd name="connsiteX2" fmla="*/ 46696 w 78020"/>
                <a:gd name="connsiteY2" fmla="*/ 82853 h 245354"/>
                <a:gd name="connsiteX3" fmla="*/ 52010 w 78020"/>
                <a:gd name="connsiteY3" fmla="*/ 93270 h 245354"/>
                <a:gd name="connsiteX4" fmla="*/ 52010 w 78020"/>
                <a:gd name="connsiteY4" fmla="*/ 202103 h 245354"/>
                <a:gd name="connsiteX5" fmla="*/ 33894 w 78020"/>
                <a:gd name="connsiteY5" fmla="*/ 235548 h 245354"/>
                <a:gd name="connsiteX6" fmla="*/ 24473 w 78020"/>
                <a:gd name="connsiteY6" fmla="*/ 233903 h 245354"/>
                <a:gd name="connsiteX7" fmla="*/ 30270 w 78020"/>
                <a:gd name="connsiteY7" fmla="*/ 220196 h 245354"/>
                <a:gd name="connsiteX8" fmla="*/ 15294 w 78020"/>
                <a:gd name="connsiteY8" fmla="*/ 203200 h 245354"/>
                <a:gd name="connsiteX9" fmla="*/ 77 w 78020"/>
                <a:gd name="connsiteY9" fmla="*/ 220470 h 245354"/>
                <a:gd name="connsiteX10" fmla="*/ 34377 w 78020"/>
                <a:gd name="connsiteY10" fmla="*/ 245417 h 245354"/>
                <a:gd name="connsiteX11" fmla="*/ 78097 w 78020"/>
                <a:gd name="connsiteY11" fmla="*/ 202103 h 245354"/>
                <a:gd name="connsiteX12" fmla="*/ 78097 w 78020"/>
                <a:gd name="connsiteY12" fmla="*/ 67227 h 245354"/>
                <a:gd name="connsiteX13" fmla="*/ 33652 w 78020"/>
                <a:gd name="connsiteY13" fmla="*/ 69420 h 245354"/>
                <a:gd name="connsiteX14" fmla="*/ 78097 w 78020"/>
                <a:gd name="connsiteY14" fmla="*/ 21446 h 245354"/>
                <a:gd name="connsiteX15" fmla="*/ 59256 w 78020"/>
                <a:gd name="connsiteY15" fmla="*/ 63 h 245354"/>
                <a:gd name="connsiteX16" fmla="*/ 40415 w 78020"/>
                <a:gd name="connsiteY16" fmla="*/ 21446 h 245354"/>
                <a:gd name="connsiteX17" fmla="*/ 59256 w 78020"/>
                <a:gd name="connsiteY17" fmla="*/ 42828 h 245354"/>
                <a:gd name="connsiteX18" fmla="*/ 78097 w 78020"/>
                <a:gd name="connsiteY18" fmla="*/ 21446 h 24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020" h="245354">
                  <a:moveTo>
                    <a:pt x="33652" y="69420"/>
                  </a:moveTo>
                  <a:lnTo>
                    <a:pt x="33652" y="82304"/>
                  </a:lnTo>
                  <a:cubicBezTo>
                    <a:pt x="37758" y="82304"/>
                    <a:pt x="43072" y="82304"/>
                    <a:pt x="46696" y="82853"/>
                  </a:cubicBezTo>
                  <a:cubicBezTo>
                    <a:pt x="52010" y="83949"/>
                    <a:pt x="52010" y="87513"/>
                    <a:pt x="52010" y="93270"/>
                  </a:cubicBezTo>
                  <a:lnTo>
                    <a:pt x="52010" y="202103"/>
                  </a:lnTo>
                  <a:cubicBezTo>
                    <a:pt x="52010" y="215810"/>
                    <a:pt x="48386" y="235548"/>
                    <a:pt x="33894" y="235548"/>
                  </a:cubicBezTo>
                  <a:cubicBezTo>
                    <a:pt x="30029" y="235548"/>
                    <a:pt x="28096" y="235000"/>
                    <a:pt x="24473" y="233903"/>
                  </a:cubicBezTo>
                  <a:cubicBezTo>
                    <a:pt x="29063" y="230065"/>
                    <a:pt x="30270" y="224308"/>
                    <a:pt x="30270" y="220196"/>
                  </a:cubicBezTo>
                  <a:cubicBezTo>
                    <a:pt x="30270" y="210601"/>
                    <a:pt x="23990" y="203200"/>
                    <a:pt x="15294" y="203200"/>
                  </a:cubicBezTo>
                  <a:cubicBezTo>
                    <a:pt x="6115" y="203200"/>
                    <a:pt x="77" y="210601"/>
                    <a:pt x="77" y="220470"/>
                  </a:cubicBezTo>
                  <a:cubicBezTo>
                    <a:pt x="77" y="236096"/>
                    <a:pt x="14570" y="245417"/>
                    <a:pt x="34377" y="245417"/>
                  </a:cubicBezTo>
                  <a:cubicBezTo>
                    <a:pt x="55150" y="245417"/>
                    <a:pt x="78097" y="231162"/>
                    <a:pt x="78097" y="202103"/>
                  </a:cubicBezTo>
                  <a:lnTo>
                    <a:pt x="78097" y="67227"/>
                  </a:lnTo>
                  <a:lnTo>
                    <a:pt x="33652" y="69420"/>
                  </a:lnTo>
                  <a:close/>
                  <a:moveTo>
                    <a:pt x="78097" y="21446"/>
                  </a:moveTo>
                  <a:cubicBezTo>
                    <a:pt x="78097" y="9658"/>
                    <a:pt x="69643" y="63"/>
                    <a:pt x="59256" y="63"/>
                  </a:cubicBezTo>
                  <a:cubicBezTo>
                    <a:pt x="48870" y="63"/>
                    <a:pt x="40415" y="9658"/>
                    <a:pt x="40415" y="21446"/>
                  </a:cubicBezTo>
                  <a:cubicBezTo>
                    <a:pt x="40415" y="33234"/>
                    <a:pt x="48870" y="42828"/>
                    <a:pt x="59256" y="42828"/>
                  </a:cubicBezTo>
                  <a:cubicBezTo>
                    <a:pt x="69643" y="42828"/>
                    <a:pt x="78097" y="33234"/>
                    <a:pt x="78097" y="21446"/>
                  </a:cubicBezTo>
                  <a:close/>
                </a:path>
              </a:pathLst>
            </a:custGeom>
            <a:solidFill>
              <a:srgbClr val="000000"/>
            </a:solidFill>
            <a:ln w="24245" cap="flat">
              <a:noFill/>
              <a:prstDash val="solid"/>
              <a:miter/>
            </a:ln>
          </p:spPr>
          <p:txBody>
            <a:bodyPr rtlCol="0" anchor="ctr"/>
            <a:lstStyle/>
            <a:p>
              <a:endParaRPr lang="tr-TR"/>
            </a:p>
          </p:txBody>
        </p:sp>
        <p:sp>
          <p:nvSpPr>
            <p:cNvPr id="7" name="Freeform: Shape 6">
              <a:extLst>
                <a:ext uri="{FF2B5EF4-FFF2-40B4-BE49-F238E27FC236}">
                  <a16:creationId xmlns:a16="http://schemas.microsoft.com/office/drawing/2014/main" id="{B3E4D017-4FAC-4274-9439-55326DD33B72}"/>
                </a:ext>
              </a:extLst>
            </p:cNvPr>
            <p:cNvSpPr/>
            <p:nvPr>
              <p:custDataLst>
                <p:tags r:id="rId110"/>
              </p:custDataLst>
            </p:nvPr>
          </p:nvSpPr>
          <p:spPr>
            <a:xfrm>
              <a:off x="4492749" y="4082771"/>
              <a:ext cx="82343" cy="86737"/>
            </a:xfrm>
            <a:custGeom>
              <a:avLst/>
              <a:gdLst>
                <a:gd name="connsiteX0" fmla="*/ 82424 w 82343"/>
                <a:gd name="connsiteY0" fmla="*/ 15219 h 86737"/>
                <a:gd name="connsiteX1" fmla="*/ 73970 w 82343"/>
                <a:gd name="connsiteY1" fmla="*/ 59 h 86737"/>
                <a:gd name="connsiteX2" fmla="*/ 64839 w 82343"/>
                <a:gd name="connsiteY2" fmla="*/ 10230 h 86737"/>
                <a:gd name="connsiteX3" fmla="*/ 67714 w 82343"/>
                <a:gd name="connsiteY3" fmla="*/ 16178 h 86737"/>
                <a:gd name="connsiteX4" fmla="*/ 73970 w 82343"/>
                <a:gd name="connsiteY4" fmla="*/ 31530 h 86737"/>
                <a:gd name="connsiteX5" fmla="*/ 42689 w 82343"/>
                <a:gd name="connsiteY5" fmla="*/ 81424 h 86737"/>
                <a:gd name="connsiteX6" fmla="*/ 28994 w 82343"/>
                <a:gd name="connsiteY6" fmla="*/ 64345 h 86737"/>
                <a:gd name="connsiteX7" fmla="*/ 38293 w 82343"/>
                <a:gd name="connsiteY7" fmla="*/ 26925 h 86737"/>
                <a:gd name="connsiteX8" fmla="*/ 40660 w 82343"/>
                <a:gd name="connsiteY8" fmla="*/ 16754 h 86737"/>
                <a:gd name="connsiteX9" fmla="*/ 24597 w 82343"/>
                <a:gd name="connsiteY9" fmla="*/ 251 h 86737"/>
                <a:gd name="connsiteX10" fmla="*/ 80 w 82343"/>
                <a:gd name="connsiteY10" fmla="*/ 29611 h 86737"/>
                <a:gd name="connsiteX11" fmla="*/ 2955 w 82343"/>
                <a:gd name="connsiteY11" fmla="*/ 32106 h 86737"/>
                <a:gd name="connsiteX12" fmla="*/ 5998 w 82343"/>
                <a:gd name="connsiteY12" fmla="*/ 29036 h 86737"/>
                <a:gd name="connsiteX13" fmla="*/ 24090 w 82343"/>
                <a:gd name="connsiteY13" fmla="*/ 5624 h 86737"/>
                <a:gd name="connsiteX14" fmla="*/ 28317 w 82343"/>
                <a:gd name="connsiteY14" fmla="*/ 12341 h 86737"/>
                <a:gd name="connsiteX15" fmla="*/ 25274 w 82343"/>
                <a:gd name="connsiteY15" fmla="*/ 25198 h 86737"/>
                <a:gd name="connsiteX16" fmla="*/ 16143 w 82343"/>
                <a:gd name="connsiteY16" fmla="*/ 61658 h 86737"/>
                <a:gd name="connsiteX17" fmla="*/ 42182 w 82343"/>
                <a:gd name="connsiteY17" fmla="*/ 86797 h 86737"/>
                <a:gd name="connsiteX18" fmla="*/ 82424 w 82343"/>
                <a:gd name="connsiteY18" fmla="*/ 15219 h 8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343" h="86737">
                  <a:moveTo>
                    <a:pt x="82424" y="15219"/>
                  </a:moveTo>
                  <a:cubicBezTo>
                    <a:pt x="82424" y="251"/>
                    <a:pt x="74477" y="59"/>
                    <a:pt x="73970" y="59"/>
                  </a:cubicBezTo>
                  <a:cubicBezTo>
                    <a:pt x="69574" y="59"/>
                    <a:pt x="64839" y="5240"/>
                    <a:pt x="64839" y="10230"/>
                  </a:cubicBezTo>
                  <a:cubicBezTo>
                    <a:pt x="64839" y="13492"/>
                    <a:pt x="66530" y="15027"/>
                    <a:pt x="67714" y="16178"/>
                  </a:cubicBezTo>
                  <a:cubicBezTo>
                    <a:pt x="70588" y="18865"/>
                    <a:pt x="73970" y="23854"/>
                    <a:pt x="73970" y="31530"/>
                  </a:cubicBezTo>
                  <a:cubicBezTo>
                    <a:pt x="73970" y="40166"/>
                    <a:pt x="62810" y="81424"/>
                    <a:pt x="42689" y="81424"/>
                  </a:cubicBezTo>
                  <a:cubicBezTo>
                    <a:pt x="28994" y="81424"/>
                    <a:pt x="28994" y="67607"/>
                    <a:pt x="28994" y="64345"/>
                  </a:cubicBezTo>
                  <a:cubicBezTo>
                    <a:pt x="28994" y="55517"/>
                    <a:pt x="32037" y="44771"/>
                    <a:pt x="38293" y="26925"/>
                  </a:cubicBezTo>
                  <a:cubicBezTo>
                    <a:pt x="39646" y="22895"/>
                    <a:pt x="40660" y="20016"/>
                    <a:pt x="40660" y="16754"/>
                  </a:cubicBezTo>
                  <a:cubicBezTo>
                    <a:pt x="40660" y="6776"/>
                    <a:pt x="33221" y="251"/>
                    <a:pt x="24597" y="251"/>
                  </a:cubicBezTo>
                  <a:cubicBezTo>
                    <a:pt x="7689" y="251"/>
                    <a:pt x="80" y="26541"/>
                    <a:pt x="80" y="29611"/>
                  </a:cubicBezTo>
                  <a:cubicBezTo>
                    <a:pt x="80" y="32106"/>
                    <a:pt x="2447" y="32106"/>
                    <a:pt x="2955" y="32106"/>
                  </a:cubicBezTo>
                  <a:cubicBezTo>
                    <a:pt x="5322" y="32106"/>
                    <a:pt x="5491" y="31146"/>
                    <a:pt x="5998" y="29036"/>
                  </a:cubicBezTo>
                  <a:cubicBezTo>
                    <a:pt x="10056" y="13300"/>
                    <a:pt x="17327" y="5624"/>
                    <a:pt x="24090" y="5624"/>
                  </a:cubicBezTo>
                  <a:cubicBezTo>
                    <a:pt x="26965" y="5624"/>
                    <a:pt x="28317" y="7735"/>
                    <a:pt x="28317" y="12341"/>
                  </a:cubicBezTo>
                  <a:cubicBezTo>
                    <a:pt x="28317" y="16754"/>
                    <a:pt x="26965" y="20784"/>
                    <a:pt x="25274" y="25198"/>
                  </a:cubicBezTo>
                  <a:cubicBezTo>
                    <a:pt x="18003" y="46498"/>
                    <a:pt x="16143" y="54750"/>
                    <a:pt x="16143" y="61658"/>
                  </a:cubicBezTo>
                  <a:cubicBezTo>
                    <a:pt x="16143" y="80656"/>
                    <a:pt x="29332" y="86797"/>
                    <a:pt x="42182" y="86797"/>
                  </a:cubicBezTo>
                  <a:cubicBezTo>
                    <a:pt x="70588" y="86797"/>
                    <a:pt x="82424" y="30955"/>
                    <a:pt x="82424" y="15219"/>
                  </a:cubicBezTo>
                  <a:close/>
                </a:path>
              </a:pathLst>
            </a:custGeom>
            <a:solidFill>
              <a:srgbClr val="000000"/>
            </a:solidFill>
            <a:ln w="24245" cap="flat">
              <a:noFill/>
              <a:prstDash val="solid"/>
              <a:miter/>
            </a:ln>
          </p:spPr>
          <p:txBody>
            <a:bodyPr rtlCol="0" anchor="ctr"/>
            <a:lstStyle/>
            <a:p>
              <a:endParaRPr lang="tr-TR"/>
            </a:p>
          </p:txBody>
        </p:sp>
        <p:sp>
          <p:nvSpPr>
            <p:cNvPr id="8" name="Freeform: Shape 7">
              <a:extLst>
                <a:ext uri="{FF2B5EF4-FFF2-40B4-BE49-F238E27FC236}">
                  <a16:creationId xmlns:a16="http://schemas.microsoft.com/office/drawing/2014/main" id="{C1CA297C-BA0A-4F11-AECB-E16E33D4226D}"/>
                </a:ext>
              </a:extLst>
            </p:cNvPr>
            <p:cNvSpPr/>
            <p:nvPr>
              <p:custDataLst>
                <p:tags r:id="rId111"/>
              </p:custDataLst>
            </p:nvPr>
          </p:nvSpPr>
          <p:spPr>
            <a:xfrm>
              <a:off x="4492749" y="4250217"/>
              <a:ext cx="155219" cy="86545"/>
            </a:xfrm>
            <a:custGeom>
              <a:avLst/>
              <a:gdLst>
                <a:gd name="connsiteX0" fmla="*/ 65516 w 155219"/>
                <a:gd name="connsiteY0" fmla="*/ 69148 h 86545"/>
                <a:gd name="connsiteX1" fmla="*/ 63149 w 155219"/>
                <a:gd name="connsiteY1" fmla="*/ 80470 h 86545"/>
                <a:gd name="connsiteX2" fmla="*/ 68897 w 155219"/>
                <a:gd name="connsiteY2" fmla="*/ 86611 h 86545"/>
                <a:gd name="connsiteX3" fmla="*/ 75492 w 155219"/>
                <a:gd name="connsiteY3" fmla="*/ 82389 h 86545"/>
                <a:gd name="connsiteX4" fmla="*/ 78535 w 155219"/>
                <a:gd name="connsiteY4" fmla="*/ 70491 h 86545"/>
                <a:gd name="connsiteX5" fmla="*/ 82255 w 155219"/>
                <a:gd name="connsiteY5" fmla="*/ 53221 h 86545"/>
                <a:gd name="connsiteX6" fmla="*/ 85130 w 155219"/>
                <a:gd name="connsiteY6" fmla="*/ 40364 h 86545"/>
                <a:gd name="connsiteX7" fmla="*/ 90371 w 155219"/>
                <a:gd name="connsiteY7" fmla="*/ 25779 h 86545"/>
                <a:gd name="connsiteX8" fmla="*/ 117425 w 155219"/>
                <a:gd name="connsiteY8" fmla="*/ 5438 h 86545"/>
                <a:gd name="connsiteX9" fmla="*/ 127401 w 155219"/>
                <a:gd name="connsiteY9" fmla="*/ 18871 h 86545"/>
                <a:gd name="connsiteX10" fmla="*/ 117425 w 155219"/>
                <a:gd name="connsiteY10" fmla="*/ 59745 h 86545"/>
                <a:gd name="connsiteX11" fmla="*/ 114888 w 155219"/>
                <a:gd name="connsiteY11" fmla="*/ 70108 h 86545"/>
                <a:gd name="connsiteX12" fmla="*/ 130951 w 155219"/>
                <a:gd name="connsiteY12" fmla="*/ 86611 h 86545"/>
                <a:gd name="connsiteX13" fmla="*/ 155299 w 155219"/>
                <a:gd name="connsiteY13" fmla="*/ 57251 h 86545"/>
                <a:gd name="connsiteX14" fmla="*/ 152594 w 155219"/>
                <a:gd name="connsiteY14" fmla="*/ 54756 h 86545"/>
                <a:gd name="connsiteX15" fmla="*/ 149382 w 155219"/>
                <a:gd name="connsiteY15" fmla="*/ 58018 h 86545"/>
                <a:gd name="connsiteX16" fmla="*/ 131459 w 155219"/>
                <a:gd name="connsiteY16" fmla="*/ 81238 h 86545"/>
                <a:gd name="connsiteX17" fmla="*/ 127231 w 155219"/>
                <a:gd name="connsiteY17" fmla="*/ 74521 h 86545"/>
                <a:gd name="connsiteX18" fmla="*/ 131120 w 155219"/>
                <a:gd name="connsiteY18" fmla="*/ 58978 h 86545"/>
                <a:gd name="connsiteX19" fmla="*/ 140082 w 155219"/>
                <a:gd name="connsiteY19" fmla="*/ 21942 h 86545"/>
                <a:gd name="connsiteX20" fmla="*/ 133826 w 155219"/>
                <a:gd name="connsiteY20" fmla="*/ 5246 h 86545"/>
                <a:gd name="connsiteX21" fmla="*/ 118101 w 155219"/>
                <a:gd name="connsiteY21" fmla="*/ 65 h 86545"/>
                <a:gd name="connsiteX22" fmla="*/ 88173 w 155219"/>
                <a:gd name="connsiteY22" fmla="*/ 19447 h 86545"/>
                <a:gd name="connsiteX23" fmla="*/ 66192 w 155219"/>
                <a:gd name="connsiteY23" fmla="*/ 65 h 86545"/>
                <a:gd name="connsiteX24" fmla="*/ 37617 w 155219"/>
                <a:gd name="connsiteY24" fmla="*/ 17528 h 86545"/>
                <a:gd name="connsiteX25" fmla="*/ 19525 w 155219"/>
                <a:gd name="connsiteY25" fmla="*/ 65 h 86545"/>
                <a:gd name="connsiteX26" fmla="*/ 6167 w 155219"/>
                <a:gd name="connsiteY26" fmla="*/ 10428 h 86545"/>
                <a:gd name="connsiteX27" fmla="*/ 80 w 155219"/>
                <a:gd name="connsiteY27" fmla="*/ 29425 h 86545"/>
                <a:gd name="connsiteX28" fmla="*/ 2955 w 155219"/>
                <a:gd name="connsiteY28" fmla="*/ 31920 h 86545"/>
                <a:gd name="connsiteX29" fmla="*/ 6674 w 155219"/>
                <a:gd name="connsiteY29" fmla="*/ 26163 h 86545"/>
                <a:gd name="connsiteX30" fmla="*/ 19018 w 155219"/>
                <a:gd name="connsiteY30" fmla="*/ 5438 h 86545"/>
                <a:gd name="connsiteX31" fmla="*/ 24597 w 155219"/>
                <a:gd name="connsiteY31" fmla="*/ 14841 h 86545"/>
                <a:gd name="connsiteX32" fmla="*/ 21892 w 155219"/>
                <a:gd name="connsiteY32" fmla="*/ 30769 h 86545"/>
                <a:gd name="connsiteX33" fmla="*/ 18172 w 155219"/>
                <a:gd name="connsiteY33" fmla="*/ 48039 h 86545"/>
                <a:gd name="connsiteX34" fmla="*/ 12762 w 155219"/>
                <a:gd name="connsiteY34" fmla="*/ 72602 h 86545"/>
                <a:gd name="connsiteX35" fmla="*/ 11071 w 155219"/>
                <a:gd name="connsiteY35" fmla="*/ 80470 h 86545"/>
                <a:gd name="connsiteX36" fmla="*/ 16820 w 155219"/>
                <a:gd name="connsiteY36" fmla="*/ 86611 h 86545"/>
                <a:gd name="connsiteX37" fmla="*/ 23414 w 155219"/>
                <a:gd name="connsiteY37" fmla="*/ 82389 h 86545"/>
                <a:gd name="connsiteX38" fmla="*/ 26457 w 155219"/>
                <a:gd name="connsiteY38" fmla="*/ 70491 h 86545"/>
                <a:gd name="connsiteX39" fmla="*/ 30177 w 155219"/>
                <a:gd name="connsiteY39" fmla="*/ 53221 h 86545"/>
                <a:gd name="connsiteX40" fmla="*/ 33052 w 155219"/>
                <a:gd name="connsiteY40" fmla="*/ 40364 h 86545"/>
                <a:gd name="connsiteX41" fmla="*/ 40153 w 155219"/>
                <a:gd name="connsiteY41" fmla="*/ 23093 h 86545"/>
                <a:gd name="connsiteX42" fmla="*/ 65516 w 155219"/>
                <a:gd name="connsiteY42" fmla="*/ 5438 h 86545"/>
                <a:gd name="connsiteX43" fmla="*/ 75492 w 155219"/>
                <a:gd name="connsiteY43" fmla="*/ 18871 h 86545"/>
                <a:gd name="connsiteX44" fmla="*/ 72617 w 155219"/>
                <a:gd name="connsiteY44" fmla="*/ 36909 h 86545"/>
                <a:gd name="connsiteX45" fmla="*/ 65516 w 155219"/>
                <a:gd name="connsiteY45" fmla="*/ 69148 h 8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219" h="86545">
                  <a:moveTo>
                    <a:pt x="65516" y="69148"/>
                  </a:moveTo>
                  <a:cubicBezTo>
                    <a:pt x="64670" y="72986"/>
                    <a:pt x="63149" y="79511"/>
                    <a:pt x="63149" y="80470"/>
                  </a:cubicBezTo>
                  <a:cubicBezTo>
                    <a:pt x="63149" y="84692"/>
                    <a:pt x="66192" y="86611"/>
                    <a:pt x="68897" y="86611"/>
                  </a:cubicBezTo>
                  <a:cubicBezTo>
                    <a:pt x="71941" y="86611"/>
                    <a:pt x="74646" y="84116"/>
                    <a:pt x="75492" y="82389"/>
                  </a:cubicBezTo>
                  <a:cubicBezTo>
                    <a:pt x="76337" y="80662"/>
                    <a:pt x="77690" y="74521"/>
                    <a:pt x="78535" y="70491"/>
                  </a:cubicBezTo>
                  <a:cubicBezTo>
                    <a:pt x="79381" y="66845"/>
                    <a:pt x="81241" y="58018"/>
                    <a:pt x="82255" y="53221"/>
                  </a:cubicBezTo>
                  <a:cubicBezTo>
                    <a:pt x="83270" y="48999"/>
                    <a:pt x="84284" y="44777"/>
                    <a:pt x="85130" y="40364"/>
                  </a:cubicBezTo>
                  <a:cubicBezTo>
                    <a:pt x="86989" y="32112"/>
                    <a:pt x="86989" y="31728"/>
                    <a:pt x="90371" y="25779"/>
                  </a:cubicBezTo>
                  <a:cubicBezTo>
                    <a:pt x="95782" y="16376"/>
                    <a:pt x="104236" y="5438"/>
                    <a:pt x="117425" y="5438"/>
                  </a:cubicBezTo>
                  <a:cubicBezTo>
                    <a:pt x="126893" y="5438"/>
                    <a:pt x="127401" y="14266"/>
                    <a:pt x="127401" y="18871"/>
                  </a:cubicBezTo>
                  <a:cubicBezTo>
                    <a:pt x="127401" y="30385"/>
                    <a:pt x="120130" y="51686"/>
                    <a:pt x="117425" y="59745"/>
                  </a:cubicBezTo>
                  <a:cubicBezTo>
                    <a:pt x="115565" y="65118"/>
                    <a:pt x="114888" y="66845"/>
                    <a:pt x="114888" y="70108"/>
                  </a:cubicBezTo>
                  <a:cubicBezTo>
                    <a:pt x="114888" y="80278"/>
                    <a:pt x="122328" y="86611"/>
                    <a:pt x="130951" y="86611"/>
                  </a:cubicBezTo>
                  <a:cubicBezTo>
                    <a:pt x="147860" y="86611"/>
                    <a:pt x="155299" y="60129"/>
                    <a:pt x="155299" y="57251"/>
                  </a:cubicBezTo>
                  <a:cubicBezTo>
                    <a:pt x="155299" y="54756"/>
                    <a:pt x="153101" y="54756"/>
                    <a:pt x="152594" y="54756"/>
                  </a:cubicBezTo>
                  <a:cubicBezTo>
                    <a:pt x="150227" y="54756"/>
                    <a:pt x="150058" y="55907"/>
                    <a:pt x="149382" y="58018"/>
                  </a:cubicBezTo>
                  <a:cubicBezTo>
                    <a:pt x="145493" y="73370"/>
                    <a:pt x="138222" y="81238"/>
                    <a:pt x="131459" y="81238"/>
                  </a:cubicBezTo>
                  <a:cubicBezTo>
                    <a:pt x="127908" y="81238"/>
                    <a:pt x="127231" y="78551"/>
                    <a:pt x="127231" y="74521"/>
                  </a:cubicBezTo>
                  <a:cubicBezTo>
                    <a:pt x="127231" y="70108"/>
                    <a:pt x="128077" y="67613"/>
                    <a:pt x="131120" y="58978"/>
                  </a:cubicBezTo>
                  <a:cubicBezTo>
                    <a:pt x="133149" y="53029"/>
                    <a:pt x="140082" y="32688"/>
                    <a:pt x="140082" y="21942"/>
                  </a:cubicBezTo>
                  <a:cubicBezTo>
                    <a:pt x="140082" y="18871"/>
                    <a:pt x="140082" y="10811"/>
                    <a:pt x="133826" y="5246"/>
                  </a:cubicBezTo>
                  <a:cubicBezTo>
                    <a:pt x="130951" y="2752"/>
                    <a:pt x="126048" y="65"/>
                    <a:pt x="118101" y="65"/>
                  </a:cubicBezTo>
                  <a:cubicBezTo>
                    <a:pt x="102883" y="65"/>
                    <a:pt x="93584" y="11387"/>
                    <a:pt x="88173" y="19447"/>
                  </a:cubicBezTo>
                  <a:cubicBezTo>
                    <a:pt x="86820" y="3136"/>
                    <a:pt x="74815" y="65"/>
                    <a:pt x="66192" y="65"/>
                  </a:cubicBezTo>
                  <a:cubicBezTo>
                    <a:pt x="52158" y="65"/>
                    <a:pt x="42689" y="9852"/>
                    <a:pt x="37617" y="17528"/>
                  </a:cubicBezTo>
                  <a:cubicBezTo>
                    <a:pt x="36433" y="4287"/>
                    <a:pt x="26457" y="65"/>
                    <a:pt x="19525" y="65"/>
                  </a:cubicBezTo>
                  <a:cubicBezTo>
                    <a:pt x="12254" y="65"/>
                    <a:pt x="8365" y="6014"/>
                    <a:pt x="6167" y="10428"/>
                  </a:cubicBezTo>
                  <a:cubicBezTo>
                    <a:pt x="2447" y="17528"/>
                    <a:pt x="80" y="28466"/>
                    <a:pt x="80" y="29425"/>
                  </a:cubicBezTo>
                  <a:cubicBezTo>
                    <a:pt x="80" y="31920"/>
                    <a:pt x="2447" y="31920"/>
                    <a:pt x="2955" y="31920"/>
                  </a:cubicBezTo>
                  <a:cubicBezTo>
                    <a:pt x="5322" y="31920"/>
                    <a:pt x="5491" y="31344"/>
                    <a:pt x="6674" y="26163"/>
                  </a:cubicBezTo>
                  <a:cubicBezTo>
                    <a:pt x="9211" y="14841"/>
                    <a:pt x="12423" y="5438"/>
                    <a:pt x="19018" y="5438"/>
                  </a:cubicBezTo>
                  <a:cubicBezTo>
                    <a:pt x="23414" y="5438"/>
                    <a:pt x="24597" y="9660"/>
                    <a:pt x="24597" y="14841"/>
                  </a:cubicBezTo>
                  <a:cubicBezTo>
                    <a:pt x="24597" y="18487"/>
                    <a:pt x="23076" y="25588"/>
                    <a:pt x="21892" y="30769"/>
                  </a:cubicBezTo>
                  <a:cubicBezTo>
                    <a:pt x="20708" y="35950"/>
                    <a:pt x="19018" y="43818"/>
                    <a:pt x="18172" y="48039"/>
                  </a:cubicBezTo>
                  <a:lnTo>
                    <a:pt x="12762" y="72602"/>
                  </a:lnTo>
                  <a:cubicBezTo>
                    <a:pt x="12085" y="75097"/>
                    <a:pt x="11071" y="79894"/>
                    <a:pt x="11071" y="80470"/>
                  </a:cubicBezTo>
                  <a:cubicBezTo>
                    <a:pt x="11071" y="84692"/>
                    <a:pt x="14114" y="86611"/>
                    <a:pt x="16820" y="86611"/>
                  </a:cubicBezTo>
                  <a:cubicBezTo>
                    <a:pt x="19863" y="86611"/>
                    <a:pt x="22568" y="84116"/>
                    <a:pt x="23414" y="82389"/>
                  </a:cubicBezTo>
                  <a:cubicBezTo>
                    <a:pt x="24259" y="80662"/>
                    <a:pt x="25612" y="74521"/>
                    <a:pt x="26457" y="70491"/>
                  </a:cubicBezTo>
                  <a:cubicBezTo>
                    <a:pt x="27303" y="66845"/>
                    <a:pt x="29163" y="58018"/>
                    <a:pt x="30177" y="53221"/>
                  </a:cubicBezTo>
                  <a:cubicBezTo>
                    <a:pt x="31192" y="48999"/>
                    <a:pt x="32206" y="44777"/>
                    <a:pt x="33052" y="40364"/>
                  </a:cubicBezTo>
                  <a:cubicBezTo>
                    <a:pt x="34912" y="32496"/>
                    <a:pt x="35250" y="30961"/>
                    <a:pt x="40153" y="23093"/>
                  </a:cubicBezTo>
                  <a:cubicBezTo>
                    <a:pt x="44888" y="15417"/>
                    <a:pt x="52834" y="5438"/>
                    <a:pt x="65516" y="5438"/>
                  </a:cubicBezTo>
                  <a:cubicBezTo>
                    <a:pt x="75323" y="5438"/>
                    <a:pt x="75492" y="15225"/>
                    <a:pt x="75492" y="18871"/>
                  </a:cubicBezTo>
                  <a:cubicBezTo>
                    <a:pt x="75492" y="23669"/>
                    <a:pt x="74984" y="26163"/>
                    <a:pt x="72617" y="36909"/>
                  </a:cubicBezTo>
                  <a:lnTo>
                    <a:pt x="65516" y="69148"/>
                  </a:lnTo>
                  <a:close/>
                </a:path>
              </a:pathLst>
            </a:custGeom>
            <a:solidFill>
              <a:srgbClr val="000000"/>
            </a:solidFill>
            <a:ln w="24245" cap="flat">
              <a:noFill/>
              <a:prstDash val="solid"/>
              <a:miter/>
            </a:ln>
          </p:spPr>
          <p:txBody>
            <a:bodyPr rtlCol="0" anchor="ctr"/>
            <a:lstStyle/>
            <a:p>
              <a:endParaRPr lang="tr-TR"/>
            </a:p>
          </p:txBody>
        </p:sp>
      </p:grpSp>
      <p:sp>
        <p:nvSpPr>
          <p:cNvPr id="12" name="Freeform: Shape 11" descr="\documentclass{article}&#10;\usepackage{amsmath,amssymb}&#10;\pagestyle{empty}&#10;\begin{document}&#10;&#10;$r$&#10;&#10;\end{document}" title="IguanaTex Vector Display">
            <a:extLst>
              <a:ext uri="{FF2B5EF4-FFF2-40B4-BE49-F238E27FC236}">
                <a16:creationId xmlns:a16="http://schemas.microsoft.com/office/drawing/2014/main" id="{4961EAF6-91F8-407F-85CB-8C63DC13B910}"/>
              </a:ext>
            </a:extLst>
          </p:cNvPr>
          <p:cNvSpPr>
            <a:spLocks noChangeAspect="1"/>
          </p:cNvSpPr>
          <p:nvPr>
            <p:custDataLst>
              <p:tags r:id="rId31"/>
            </p:custDataLst>
          </p:nvPr>
        </p:nvSpPr>
        <p:spPr>
          <a:xfrm>
            <a:off x="7492110" y="1395181"/>
            <a:ext cx="92692" cy="128961"/>
          </a:xfrm>
          <a:custGeom>
            <a:avLst/>
            <a:gdLst>
              <a:gd name="connsiteX0" fmla="*/ 13514 w 92692"/>
              <a:gd name="connsiteY0" fmla="*/ 109096 h 128961"/>
              <a:gd name="connsiteX1" fmla="*/ 11464 w 92692"/>
              <a:gd name="connsiteY1" fmla="*/ 121338 h 128961"/>
              <a:gd name="connsiteX2" fmla="*/ 18069 w 92692"/>
              <a:gd name="connsiteY2" fmla="*/ 129024 h 128961"/>
              <a:gd name="connsiteX3" fmla="*/ 26495 w 92692"/>
              <a:gd name="connsiteY3" fmla="*/ 121053 h 128961"/>
              <a:gd name="connsiteX4" fmla="*/ 35605 w 92692"/>
              <a:gd name="connsiteY4" fmla="*/ 76073 h 128961"/>
              <a:gd name="connsiteX5" fmla="*/ 42893 w 92692"/>
              <a:gd name="connsiteY5" fmla="*/ 39064 h 128961"/>
              <a:gd name="connsiteX6" fmla="*/ 55647 w 92692"/>
              <a:gd name="connsiteY6" fmla="*/ 15720 h 128961"/>
              <a:gd name="connsiteX7" fmla="*/ 73866 w 92692"/>
              <a:gd name="connsiteY7" fmla="*/ 6326 h 128961"/>
              <a:gd name="connsiteX8" fmla="*/ 83432 w 92692"/>
              <a:gd name="connsiteY8" fmla="*/ 9742 h 128961"/>
              <a:gd name="connsiteX9" fmla="*/ 71589 w 92692"/>
              <a:gd name="connsiteY9" fmla="*/ 25400 h 128961"/>
              <a:gd name="connsiteX10" fmla="*/ 80243 w 92692"/>
              <a:gd name="connsiteY10" fmla="*/ 35363 h 128961"/>
              <a:gd name="connsiteX11" fmla="*/ 92769 w 92692"/>
              <a:gd name="connsiteY11" fmla="*/ 18567 h 128961"/>
              <a:gd name="connsiteX12" fmla="*/ 73866 w 92692"/>
              <a:gd name="connsiteY12" fmla="*/ 63 h 128961"/>
              <a:gd name="connsiteX13" fmla="*/ 44715 w 92692"/>
              <a:gd name="connsiteY13" fmla="*/ 21983 h 128961"/>
              <a:gd name="connsiteX14" fmla="*/ 23990 w 92692"/>
              <a:gd name="connsiteY14" fmla="*/ 63 h 128961"/>
              <a:gd name="connsiteX15" fmla="*/ 7137 w 92692"/>
              <a:gd name="connsiteY15" fmla="*/ 16290 h 128961"/>
              <a:gd name="connsiteX16" fmla="*/ 77 w 92692"/>
              <a:gd name="connsiteY16" fmla="*/ 43904 h 128961"/>
              <a:gd name="connsiteX17" fmla="*/ 2810 w 92692"/>
              <a:gd name="connsiteY17" fmla="*/ 46751 h 128961"/>
              <a:gd name="connsiteX18" fmla="*/ 6681 w 92692"/>
              <a:gd name="connsiteY18" fmla="*/ 40203 h 128961"/>
              <a:gd name="connsiteX19" fmla="*/ 23307 w 92692"/>
              <a:gd name="connsiteY19" fmla="*/ 6326 h 128961"/>
              <a:gd name="connsiteX20" fmla="*/ 30367 w 92692"/>
              <a:gd name="connsiteY20" fmla="*/ 19421 h 128961"/>
              <a:gd name="connsiteX21" fmla="*/ 26723 w 92692"/>
              <a:gd name="connsiteY21" fmla="*/ 43334 h 128961"/>
              <a:gd name="connsiteX22" fmla="*/ 13514 w 92692"/>
              <a:gd name="connsiteY22" fmla="*/ 109096 h 12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692" h="128961">
                <a:moveTo>
                  <a:pt x="13514" y="109096"/>
                </a:moveTo>
                <a:cubicBezTo>
                  <a:pt x="12830" y="113366"/>
                  <a:pt x="11464" y="119914"/>
                  <a:pt x="11464" y="121338"/>
                </a:cubicBezTo>
                <a:cubicBezTo>
                  <a:pt x="11464" y="126462"/>
                  <a:pt x="14652" y="129024"/>
                  <a:pt x="18069" y="129024"/>
                </a:cubicBezTo>
                <a:cubicBezTo>
                  <a:pt x="20802" y="129024"/>
                  <a:pt x="24901" y="126746"/>
                  <a:pt x="26495" y="121053"/>
                </a:cubicBezTo>
                <a:cubicBezTo>
                  <a:pt x="26951" y="119914"/>
                  <a:pt x="34694" y="81197"/>
                  <a:pt x="35605" y="76073"/>
                </a:cubicBezTo>
                <a:cubicBezTo>
                  <a:pt x="37427" y="66678"/>
                  <a:pt x="41526" y="46751"/>
                  <a:pt x="42893" y="39064"/>
                </a:cubicBezTo>
                <a:cubicBezTo>
                  <a:pt x="43804" y="35363"/>
                  <a:pt x="50181" y="21983"/>
                  <a:pt x="55647" y="15720"/>
                </a:cubicBezTo>
                <a:cubicBezTo>
                  <a:pt x="57469" y="13728"/>
                  <a:pt x="64073" y="6326"/>
                  <a:pt x="73866" y="6326"/>
                </a:cubicBezTo>
                <a:cubicBezTo>
                  <a:pt x="79788" y="6326"/>
                  <a:pt x="83204" y="9742"/>
                  <a:pt x="83432" y="9742"/>
                </a:cubicBezTo>
                <a:cubicBezTo>
                  <a:pt x="76599" y="11165"/>
                  <a:pt x="71589" y="17998"/>
                  <a:pt x="71589" y="25400"/>
                </a:cubicBezTo>
                <a:cubicBezTo>
                  <a:pt x="71589" y="29954"/>
                  <a:pt x="74094" y="35363"/>
                  <a:pt x="80243" y="35363"/>
                </a:cubicBezTo>
                <a:cubicBezTo>
                  <a:pt x="86392" y="35363"/>
                  <a:pt x="92769" y="28816"/>
                  <a:pt x="92769" y="18567"/>
                </a:cubicBezTo>
                <a:cubicBezTo>
                  <a:pt x="92769" y="8603"/>
                  <a:pt x="85481" y="63"/>
                  <a:pt x="73866" y="63"/>
                </a:cubicBezTo>
                <a:cubicBezTo>
                  <a:pt x="59063" y="63"/>
                  <a:pt x="49042" y="14012"/>
                  <a:pt x="44715" y="21983"/>
                </a:cubicBezTo>
                <a:cubicBezTo>
                  <a:pt x="42893" y="9173"/>
                  <a:pt x="34694" y="63"/>
                  <a:pt x="23990" y="63"/>
                </a:cubicBezTo>
                <a:cubicBezTo>
                  <a:pt x="13514" y="63"/>
                  <a:pt x="9187" y="11165"/>
                  <a:pt x="7137" y="16290"/>
                </a:cubicBezTo>
                <a:cubicBezTo>
                  <a:pt x="3037" y="25969"/>
                  <a:pt x="77" y="43050"/>
                  <a:pt x="77" y="43904"/>
                </a:cubicBezTo>
                <a:cubicBezTo>
                  <a:pt x="77" y="46751"/>
                  <a:pt x="2354" y="46751"/>
                  <a:pt x="2810" y="46751"/>
                </a:cubicBezTo>
                <a:cubicBezTo>
                  <a:pt x="5087" y="46751"/>
                  <a:pt x="5315" y="46466"/>
                  <a:pt x="6681" y="40203"/>
                </a:cubicBezTo>
                <a:cubicBezTo>
                  <a:pt x="10553" y="19991"/>
                  <a:pt x="15108" y="6326"/>
                  <a:pt x="23307" y="6326"/>
                </a:cubicBezTo>
                <a:cubicBezTo>
                  <a:pt x="27178" y="6326"/>
                  <a:pt x="30367" y="8603"/>
                  <a:pt x="30367" y="19421"/>
                </a:cubicBezTo>
                <a:cubicBezTo>
                  <a:pt x="30367" y="25400"/>
                  <a:pt x="29684" y="28531"/>
                  <a:pt x="26723" y="43334"/>
                </a:cubicBezTo>
                <a:lnTo>
                  <a:pt x="13514" y="109096"/>
                </a:lnTo>
                <a:close/>
              </a:path>
            </a:pathLst>
          </a:custGeom>
          <a:solidFill>
            <a:srgbClr val="000000"/>
          </a:solidFill>
          <a:ln w="22860" cap="flat">
            <a:noFill/>
            <a:prstDash val="solid"/>
            <a:miter/>
          </a:ln>
        </p:spPr>
        <p:txBody>
          <a:bodyPr rtlCol="0" anchor="ctr"/>
          <a:lstStyle/>
          <a:p>
            <a:endParaRPr lang="tr-TR"/>
          </a:p>
        </p:txBody>
      </p:sp>
      <p:grpSp>
        <p:nvGrpSpPr>
          <p:cNvPr id="19" name="Group 18" descr="\documentclass{article}&#10;\usepackage{amsmath,amssymb}&#10;\pagestyle{empty}&#10;\begin{document}&#10;&#10;$\mathbf{l}^{v}_{m}$&#10;&#10;\end{document}" title="IguanaTex Vector Display">
            <a:extLst>
              <a:ext uri="{FF2B5EF4-FFF2-40B4-BE49-F238E27FC236}">
                <a16:creationId xmlns:a16="http://schemas.microsoft.com/office/drawing/2014/main" id="{D8E0A7A4-6153-47AA-981C-361295231E70}"/>
              </a:ext>
            </a:extLst>
          </p:cNvPr>
          <p:cNvGrpSpPr>
            <a:grpSpLocks noChangeAspect="1"/>
          </p:cNvGrpSpPr>
          <p:nvPr>
            <p:custDataLst>
              <p:tags r:id="rId32"/>
            </p:custDataLst>
          </p:nvPr>
        </p:nvGrpSpPr>
        <p:grpSpPr>
          <a:xfrm>
            <a:off x="9457732" y="1326818"/>
            <a:ext cx="251872" cy="259942"/>
            <a:chOff x="4598405" y="4076820"/>
            <a:chExt cx="251872" cy="259942"/>
          </a:xfrm>
        </p:grpSpPr>
        <p:sp>
          <p:nvSpPr>
            <p:cNvPr id="16" name="Freeform: Shape 15">
              <a:extLst>
                <a:ext uri="{FF2B5EF4-FFF2-40B4-BE49-F238E27FC236}">
                  <a16:creationId xmlns:a16="http://schemas.microsoft.com/office/drawing/2014/main" id="{7EDBCADE-D421-4E25-ACC5-AD9E9DB36C19}"/>
                </a:ext>
              </a:extLst>
            </p:cNvPr>
            <p:cNvSpPr/>
            <p:nvPr>
              <p:custDataLst>
                <p:tags r:id="rId106"/>
              </p:custDataLst>
            </p:nvPr>
          </p:nvSpPr>
          <p:spPr>
            <a:xfrm>
              <a:off x="4598405" y="4076820"/>
              <a:ext cx="65363" cy="190252"/>
            </a:xfrm>
            <a:custGeom>
              <a:avLst/>
              <a:gdLst>
                <a:gd name="connsiteX0" fmla="*/ 47106 w 65363"/>
                <a:gd name="connsiteY0" fmla="*/ 63 h 190252"/>
                <a:gd name="connsiteX1" fmla="*/ 77 w 65363"/>
                <a:gd name="connsiteY1" fmla="*/ 2256 h 190252"/>
                <a:gd name="connsiteX2" fmla="*/ 77 w 65363"/>
                <a:gd name="connsiteY2" fmla="*/ 15140 h 190252"/>
                <a:gd name="connsiteX3" fmla="*/ 18410 w 65363"/>
                <a:gd name="connsiteY3" fmla="*/ 25832 h 190252"/>
                <a:gd name="connsiteX4" fmla="*/ 18410 w 65363"/>
                <a:gd name="connsiteY4" fmla="*/ 177430 h 190252"/>
                <a:gd name="connsiteX5" fmla="*/ 77 w 65363"/>
                <a:gd name="connsiteY5" fmla="*/ 177430 h 190252"/>
                <a:gd name="connsiteX6" fmla="*/ 77 w 65363"/>
                <a:gd name="connsiteY6" fmla="*/ 190315 h 190252"/>
                <a:gd name="connsiteX7" fmla="*/ 32758 w 65363"/>
                <a:gd name="connsiteY7" fmla="*/ 189493 h 190252"/>
                <a:gd name="connsiteX8" fmla="*/ 65440 w 65363"/>
                <a:gd name="connsiteY8" fmla="*/ 190315 h 190252"/>
                <a:gd name="connsiteX9" fmla="*/ 65440 w 65363"/>
                <a:gd name="connsiteY9" fmla="*/ 177430 h 190252"/>
                <a:gd name="connsiteX10" fmla="*/ 47106 w 65363"/>
                <a:gd name="connsiteY10" fmla="*/ 177430 h 190252"/>
                <a:gd name="connsiteX11" fmla="*/ 47106 w 65363"/>
                <a:gd name="connsiteY11" fmla="*/ 63 h 19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63" h="190252">
                  <a:moveTo>
                    <a:pt x="47106" y="63"/>
                  </a:moveTo>
                  <a:lnTo>
                    <a:pt x="77" y="2256"/>
                  </a:lnTo>
                  <a:lnTo>
                    <a:pt x="77" y="15140"/>
                  </a:lnTo>
                  <a:cubicBezTo>
                    <a:pt x="16550" y="15140"/>
                    <a:pt x="18410" y="15140"/>
                    <a:pt x="18410" y="25832"/>
                  </a:cubicBezTo>
                  <a:lnTo>
                    <a:pt x="18410" y="177430"/>
                  </a:lnTo>
                  <a:lnTo>
                    <a:pt x="77" y="177430"/>
                  </a:lnTo>
                  <a:lnTo>
                    <a:pt x="77" y="190315"/>
                  </a:lnTo>
                  <a:cubicBezTo>
                    <a:pt x="8579" y="190041"/>
                    <a:pt x="21333" y="189493"/>
                    <a:pt x="32758" y="189493"/>
                  </a:cubicBezTo>
                  <a:cubicBezTo>
                    <a:pt x="44184" y="189493"/>
                    <a:pt x="56406" y="190041"/>
                    <a:pt x="65440" y="190315"/>
                  </a:cubicBezTo>
                  <a:lnTo>
                    <a:pt x="65440" y="177430"/>
                  </a:lnTo>
                  <a:lnTo>
                    <a:pt x="47106" y="177430"/>
                  </a:lnTo>
                  <a:lnTo>
                    <a:pt x="47106" y="63"/>
                  </a:lnTo>
                  <a:close/>
                </a:path>
              </a:pathLst>
            </a:custGeom>
            <a:solidFill>
              <a:srgbClr val="000000"/>
            </a:solidFill>
            <a:ln w="26670" cap="flat">
              <a:noFill/>
              <a:prstDash val="solid"/>
              <a:miter/>
            </a:ln>
          </p:spPr>
          <p:txBody>
            <a:bodyPr rtlCol="0" anchor="ctr"/>
            <a:lstStyle/>
            <a:p>
              <a:endParaRPr lang="tr-TR"/>
            </a:p>
          </p:txBody>
        </p:sp>
        <p:sp>
          <p:nvSpPr>
            <p:cNvPr id="17" name="Freeform: Shape 16">
              <a:extLst>
                <a:ext uri="{FF2B5EF4-FFF2-40B4-BE49-F238E27FC236}">
                  <a16:creationId xmlns:a16="http://schemas.microsoft.com/office/drawing/2014/main" id="{CBC2912E-8BD9-49F4-87A2-C43C8D06407B}"/>
                </a:ext>
              </a:extLst>
            </p:cNvPr>
            <p:cNvSpPr/>
            <p:nvPr>
              <p:custDataLst>
                <p:tags r:id="rId107"/>
              </p:custDataLst>
            </p:nvPr>
          </p:nvSpPr>
          <p:spPr>
            <a:xfrm>
              <a:off x="4679536" y="4082771"/>
              <a:ext cx="90578" cy="86737"/>
            </a:xfrm>
            <a:custGeom>
              <a:avLst/>
              <a:gdLst>
                <a:gd name="connsiteX0" fmla="*/ 90658 w 90578"/>
                <a:gd name="connsiteY0" fmla="*/ 15219 h 86737"/>
                <a:gd name="connsiteX1" fmla="*/ 81359 w 90578"/>
                <a:gd name="connsiteY1" fmla="*/ 59 h 86737"/>
                <a:gd name="connsiteX2" fmla="*/ 71315 w 90578"/>
                <a:gd name="connsiteY2" fmla="*/ 10230 h 86737"/>
                <a:gd name="connsiteX3" fmla="*/ 74477 w 90578"/>
                <a:gd name="connsiteY3" fmla="*/ 16178 h 86737"/>
                <a:gd name="connsiteX4" fmla="*/ 81359 w 90578"/>
                <a:gd name="connsiteY4" fmla="*/ 31530 h 86737"/>
                <a:gd name="connsiteX5" fmla="*/ 46950 w 90578"/>
                <a:gd name="connsiteY5" fmla="*/ 81424 h 86737"/>
                <a:gd name="connsiteX6" fmla="*/ 31885 w 90578"/>
                <a:gd name="connsiteY6" fmla="*/ 64345 h 86737"/>
                <a:gd name="connsiteX7" fmla="*/ 42114 w 90578"/>
                <a:gd name="connsiteY7" fmla="*/ 26925 h 86737"/>
                <a:gd name="connsiteX8" fmla="*/ 44718 w 90578"/>
                <a:gd name="connsiteY8" fmla="*/ 16754 h 86737"/>
                <a:gd name="connsiteX9" fmla="*/ 27049 w 90578"/>
                <a:gd name="connsiteY9" fmla="*/ 251 h 86737"/>
                <a:gd name="connsiteX10" fmla="*/ 80 w 90578"/>
                <a:gd name="connsiteY10" fmla="*/ 29611 h 86737"/>
                <a:gd name="connsiteX11" fmla="*/ 3242 w 90578"/>
                <a:gd name="connsiteY11" fmla="*/ 32106 h 86737"/>
                <a:gd name="connsiteX12" fmla="*/ 6590 w 90578"/>
                <a:gd name="connsiteY12" fmla="*/ 29036 h 86737"/>
                <a:gd name="connsiteX13" fmla="*/ 26491 w 90578"/>
                <a:gd name="connsiteY13" fmla="*/ 5624 h 86737"/>
                <a:gd name="connsiteX14" fmla="*/ 31141 w 90578"/>
                <a:gd name="connsiteY14" fmla="*/ 12341 h 86737"/>
                <a:gd name="connsiteX15" fmla="*/ 27793 w 90578"/>
                <a:gd name="connsiteY15" fmla="*/ 25198 h 86737"/>
                <a:gd name="connsiteX16" fmla="*/ 17749 w 90578"/>
                <a:gd name="connsiteY16" fmla="*/ 61658 h 86737"/>
                <a:gd name="connsiteX17" fmla="*/ 46392 w 90578"/>
                <a:gd name="connsiteY17" fmla="*/ 86797 h 86737"/>
                <a:gd name="connsiteX18" fmla="*/ 90658 w 90578"/>
                <a:gd name="connsiteY18" fmla="*/ 15219 h 8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78" h="86737">
                  <a:moveTo>
                    <a:pt x="90658" y="15219"/>
                  </a:moveTo>
                  <a:cubicBezTo>
                    <a:pt x="90658" y="251"/>
                    <a:pt x="81917" y="59"/>
                    <a:pt x="81359" y="59"/>
                  </a:cubicBezTo>
                  <a:cubicBezTo>
                    <a:pt x="76523" y="59"/>
                    <a:pt x="71315" y="5240"/>
                    <a:pt x="71315" y="10230"/>
                  </a:cubicBezTo>
                  <a:cubicBezTo>
                    <a:pt x="71315" y="13492"/>
                    <a:pt x="73175" y="15027"/>
                    <a:pt x="74477" y="16178"/>
                  </a:cubicBezTo>
                  <a:cubicBezTo>
                    <a:pt x="77639" y="18865"/>
                    <a:pt x="81359" y="23854"/>
                    <a:pt x="81359" y="31530"/>
                  </a:cubicBezTo>
                  <a:cubicBezTo>
                    <a:pt x="81359" y="40166"/>
                    <a:pt x="69083" y="81424"/>
                    <a:pt x="46950" y="81424"/>
                  </a:cubicBezTo>
                  <a:cubicBezTo>
                    <a:pt x="31885" y="81424"/>
                    <a:pt x="31885" y="67607"/>
                    <a:pt x="31885" y="64345"/>
                  </a:cubicBezTo>
                  <a:cubicBezTo>
                    <a:pt x="31885" y="55517"/>
                    <a:pt x="35232" y="44771"/>
                    <a:pt x="42114" y="26925"/>
                  </a:cubicBezTo>
                  <a:cubicBezTo>
                    <a:pt x="43602" y="22895"/>
                    <a:pt x="44718" y="20016"/>
                    <a:pt x="44718" y="16754"/>
                  </a:cubicBezTo>
                  <a:cubicBezTo>
                    <a:pt x="44718" y="6776"/>
                    <a:pt x="36534" y="251"/>
                    <a:pt x="27049" y="251"/>
                  </a:cubicBezTo>
                  <a:cubicBezTo>
                    <a:pt x="8450" y="251"/>
                    <a:pt x="80" y="26541"/>
                    <a:pt x="80" y="29611"/>
                  </a:cubicBezTo>
                  <a:cubicBezTo>
                    <a:pt x="80" y="32106"/>
                    <a:pt x="2684" y="32106"/>
                    <a:pt x="3242" y="32106"/>
                  </a:cubicBezTo>
                  <a:cubicBezTo>
                    <a:pt x="5846" y="32106"/>
                    <a:pt x="6032" y="31146"/>
                    <a:pt x="6590" y="29036"/>
                  </a:cubicBezTo>
                  <a:cubicBezTo>
                    <a:pt x="11053" y="13300"/>
                    <a:pt x="19051" y="5624"/>
                    <a:pt x="26491" y="5624"/>
                  </a:cubicBezTo>
                  <a:cubicBezTo>
                    <a:pt x="29653" y="5624"/>
                    <a:pt x="31141" y="7735"/>
                    <a:pt x="31141" y="12341"/>
                  </a:cubicBezTo>
                  <a:cubicBezTo>
                    <a:pt x="31141" y="16754"/>
                    <a:pt x="29653" y="20784"/>
                    <a:pt x="27793" y="25198"/>
                  </a:cubicBezTo>
                  <a:cubicBezTo>
                    <a:pt x="19795" y="46498"/>
                    <a:pt x="17749" y="54750"/>
                    <a:pt x="17749" y="61658"/>
                  </a:cubicBezTo>
                  <a:cubicBezTo>
                    <a:pt x="17749" y="80656"/>
                    <a:pt x="32257" y="86797"/>
                    <a:pt x="46392" y="86797"/>
                  </a:cubicBezTo>
                  <a:cubicBezTo>
                    <a:pt x="77639" y="86797"/>
                    <a:pt x="90658" y="30955"/>
                    <a:pt x="90658" y="15219"/>
                  </a:cubicBezTo>
                  <a:close/>
                </a:path>
              </a:pathLst>
            </a:custGeom>
            <a:solidFill>
              <a:srgbClr val="000000"/>
            </a:solidFill>
            <a:ln w="26670" cap="flat">
              <a:noFill/>
              <a:prstDash val="solid"/>
              <a:miter/>
            </a:ln>
          </p:spPr>
          <p:txBody>
            <a:bodyPr rtlCol="0" anchor="ctr"/>
            <a:lstStyle/>
            <a:p>
              <a:endParaRPr lang="tr-TR"/>
            </a:p>
          </p:txBody>
        </p:sp>
        <p:sp>
          <p:nvSpPr>
            <p:cNvPr id="18" name="Freeform: Shape 17">
              <a:extLst>
                <a:ext uri="{FF2B5EF4-FFF2-40B4-BE49-F238E27FC236}">
                  <a16:creationId xmlns:a16="http://schemas.microsoft.com/office/drawing/2014/main" id="{1B83425D-6D2E-47CE-8604-A48A3939214E}"/>
                </a:ext>
              </a:extLst>
            </p:cNvPr>
            <p:cNvSpPr/>
            <p:nvPr>
              <p:custDataLst>
                <p:tags r:id="rId108"/>
              </p:custDataLst>
            </p:nvPr>
          </p:nvSpPr>
          <p:spPr>
            <a:xfrm>
              <a:off x="4679536" y="4250217"/>
              <a:ext cx="170741" cy="86545"/>
            </a:xfrm>
            <a:custGeom>
              <a:avLst/>
              <a:gdLst>
                <a:gd name="connsiteX0" fmla="*/ 72059 w 170741"/>
                <a:gd name="connsiteY0" fmla="*/ 69148 h 86545"/>
                <a:gd name="connsiteX1" fmla="*/ 69455 w 170741"/>
                <a:gd name="connsiteY1" fmla="*/ 80470 h 86545"/>
                <a:gd name="connsiteX2" fmla="*/ 75779 w 170741"/>
                <a:gd name="connsiteY2" fmla="*/ 86611 h 86545"/>
                <a:gd name="connsiteX3" fmla="*/ 83033 w 170741"/>
                <a:gd name="connsiteY3" fmla="*/ 82389 h 86545"/>
                <a:gd name="connsiteX4" fmla="*/ 86380 w 170741"/>
                <a:gd name="connsiteY4" fmla="*/ 70491 h 86545"/>
                <a:gd name="connsiteX5" fmla="*/ 90472 w 170741"/>
                <a:gd name="connsiteY5" fmla="*/ 53221 h 86545"/>
                <a:gd name="connsiteX6" fmla="*/ 93634 w 170741"/>
                <a:gd name="connsiteY6" fmla="*/ 40364 h 86545"/>
                <a:gd name="connsiteX7" fmla="*/ 99400 w 170741"/>
                <a:gd name="connsiteY7" fmla="*/ 25779 h 86545"/>
                <a:gd name="connsiteX8" fmla="*/ 129159 w 170741"/>
                <a:gd name="connsiteY8" fmla="*/ 5438 h 86545"/>
                <a:gd name="connsiteX9" fmla="*/ 140132 w 170741"/>
                <a:gd name="connsiteY9" fmla="*/ 18871 h 86545"/>
                <a:gd name="connsiteX10" fmla="*/ 129159 w 170741"/>
                <a:gd name="connsiteY10" fmla="*/ 59745 h 86545"/>
                <a:gd name="connsiteX11" fmla="*/ 126369 w 170741"/>
                <a:gd name="connsiteY11" fmla="*/ 70108 h 86545"/>
                <a:gd name="connsiteX12" fmla="*/ 144038 w 170741"/>
                <a:gd name="connsiteY12" fmla="*/ 86611 h 86545"/>
                <a:gd name="connsiteX13" fmla="*/ 170821 w 170741"/>
                <a:gd name="connsiteY13" fmla="*/ 57251 h 86545"/>
                <a:gd name="connsiteX14" fmla="*/ 167845 w 170741"/>
                <a:gd name="connsiteY14" fmla="*/ 54756 h 86545"/>
                <a:gd name="connsiteX15" fmla="*/ 164311 w 170741"/>
                <a:gd name="connsiteY15" fmla="*/ 58018 h 86545"/>
                <a:gd name="connsiteX16" fmla="*/ 144596 w 170741"/>
                <a:gd name="connsiteY16" fmla="*/ 81238 h 86545"/>
                <a:gd name="connsiteX17" fmla="*/ 139946 w 170741"/>
                <a:gd name="connsiteY17" fmla="*/ 74521 h 86545"/>
                <a:gd name="connsiteX18" fmla="*/ 144224 w 170741"/>
                <a:gd name="connsiteY18" fmla="*/ 58978 h 86545"/>
                <a:gd name="connsiteX19" fmla="*/ 154082 w 170741"/>
                <a:gd name="connsiteY19" fmla="*/ 21942 h 86545"/>
                <a:gd name="connsiteX20" fmla="*/ 147200 w 170741"/>
                <a:gd name="connsiteY20" fmla="*/ 5246 h 86545"/>
                <a:gd name="connsiteX21" fmla="*/ 129903 w 170741"/>
                <a:gd name="connsiteY21" fmla="*/ 65 h 86545"/>
                <a:gd name="connsiteX22" fmla="*/ 96982 w 170741"/>
                <a:gd name="connsiteY22" fmla="*/ 19447 h 86545"/>
                <a:gd name="connsiteX23" fmla="*/ 72803 w 170741"/>
                <a:gd name="connsiteY23" fmla="*/ 65 h 86545"/>
                <a:gd name="connsiteX24" fmla="*/ 41370 w 170741"/>
                <a:gd name="connsiteY24" fmla="*/ 17528 h 86545"/>
                <a:gd name="connsiteX25" fmla="*/ 21469 w 170741"/>
                <a:gd name="connsiteY25" fmla="*/ 65 h 86545"/>
                <a:gd name="connsiteX26" fmla="*/ 6776 w 170741"/>
                <a:gd name="connsiteY26" fmla="*/ 10428 h 86545"/>
                <a:gd name="connsiteX27" fmla="*/ 80 w 170741"/>
                <a:gd name="connsiteY27" fmla="*/ 29425 h 86545"/>
                <a:gd name="connsiteX28" fmla="*/ 3242 w 170741"/>
                <a:gd name="connsiteY28" fmla="*/ 31920 h 86545"/>
                <a:gd name="connsiteX29" fmla="*/ 7334 w 170741"/>
                <a:gd name="connsiteY29" fmla="*/ 26163 h 86545"/>
                <a:gd name="connsiteX30" fmla="*/ 20911 w 170741"/>
                <a:gd name="connsiteY30" fmla="*/ 5438 h 86545"/>
                <a:gd name="connsiteX31" fmla="*/ 27049 w 170741"/>
                <a:gd name="connsiteY31" fmla="*/ 14841 h 86545"/>
                <a:gd name="connsiteX32" fmla="*/ 24073 w 170741"/>
                <a:gd name="connsiteY32" fmla="*/ 30769 h 86545"/>
                <a:gd name="connsiteX33" fmla="*/ 19981 w 170741"/>
                <a:gd name="connsiteY33" fmla="*/ 48039 h 86545"/>
                <a:gd name="connsiteX34" fmla="*/ 14029 w 170741"/>
                <a:gd name="connsiteY34" fmla="*/ 72602 h 86545"/>
                <a:gd name="connsiteX35" fmla="*/ 12169 w 170741"/>
                <a:gd name="connsiteY35" fmla="*/ 80470 h 86545"/>
                <a:gd name="connsiteX36" fmla="*/ 18493 w 170741"/>
                <a:gd name="connsiteY36" fmla="*/ 86611 h 86545"/>
                <a:gd name="connsiteX37" fmla="*/ 25747 w 170741"/>
                <a:gd name="connsiteY37" fmla="*/ 82389 h 86545"/>
                <a:gd name="connsiteX38" fmla="*/ 29095 w 170741"/>
                <a:gd name="connsiteY38" fmla="*/ 70491 h 86545"/>
                <a:gd name="connsiteX39" fmla="*/ 33187 w 170741"/>
                <a:gd name="connsiteY39" fmla="*/ 53221 h 86545"/>
                <a:gd name="connsiteX40" fmla="*/ 36348 w 170741"/>
                <a:gd name="connsiteY40" fmla="*/ 40364 h 86545"/>
                <a:gd name="connsiteX41" fmla="*/ 44160 w 170741"/>
                <a:gd name="connsiteY41" fmla="*/ 23093 h 86545"/>
                <a:gd name="connsiteX42" fmla="*/ 72059 w 170741"/>
                <a:gd name="connsiteY42" fmla="*/ 5438 h 86545"/>
                <a:gd name="connsiteX43" fmla="*/ 83033 w 170741"/>
                <a:gd name="connsiteY43" fmla="*/ 18871 h 86545"/>
                <a:gd name="connsiteX44" fmla="*/ 79871 w 170741"/>
                <a:gd name="connsiteY44" fmla="*/ 36909 h 86545"/>
                <a:gd name="connsiteX45" fmla="*/ 72059 w 170741"/>
                <a:gd name="connsiteY45" fmla="*/ 69148 h 8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0741" h="86545">
                  <a:moveTo>
                    <a:pt x="72059" y="69148"/>
                  </a:moveTo>
                  <a:cubicBezTo>
                    <a:pt x="71129" y="72986"/>
                    <a:pt x="69455" y="79511"/>
                    <a:pt x="69455" y="80470"/>
                  </a:cubicBezTo>
                  <a:cubicBezTo>
                    <a:pt x="69455" y="84692"/>
                    <a:pt x="72803" y="86611"/>
                    <a:pt x="75779" y="86611"/>
                  </a:cubicBezTo>
                  <a:cubicBezTo>
                    <a:pt x="79127" y="86611"/>
                    <a:pt x="82103" y="84116"/>
                    <a:pt x="83033" y="82389"/>
                  </a:cubicBezTo>
                  <a:cubicBezTo>
                    <a:pt x="83963" y="80662"/>
                    <a:pt x="85450" y="74521"/>
                    <a:pt x="86380" y="70491"/>
                  </a:cubicBezTo>
                  <a:cubicBezTo>
                    <a:pt x="87310" y="66845"/>
                    <a:pt x="89356" y="58018"/>
                    <a:pt x="90472" y="53221"/>
                  </a:cubicBezTo>
                  <a:cubicBezTo>
                    <a:pt x="91588" y="48999"/>
                    <a:pt x="92704" y="44777"/>
                    <a:pt x="93634" y="40364"/>
                  </a:cubicBezTo>
                  <a:cubicBezTo>
                    <a:pt x="95680" y="32112"/>
                    <a:pt x="95680" y="31728"/>
                    <a:pt x="99400" y="25779"/>
                  </a:cubicBezTo>
                  <a:cubicBezTo>
                    <a:pt x="105352" y="16376"/>
                    <a:pt x="114651" y="5438"/>
                    <a:pt x="129159" y="5438"/>
                  </a:cubicBezTo>
                  <a:cubicBezTo>
                    <a:pt x="139574" y="5438"/>
                    <a:pt x="140132" y="14266"/>
                    <a:pt x="140132" y="18871"/>
                  </a:cubicBezTo>
                  <a:cubicBezTo>
                    <a:pt x="140132" y="30385"/>
                    <a:pt x="132135" y="51686"/>
                    <a:pt x="129159" y="59745"/>
                  </a:cubicBezTo>
                  <a:cubicBezTo>
                    <a:pt x="127113" y="65118"/>
                    <a:pt x="126369" y="66845"/>
                    <a:pt x="126369" y="70108"/>
                  </a:cubicBezTo>
                  <a:cubicBezTo>
                    <a:pt x="126369" y="80278"/>
                    <a:pt x="134552" y="86611"/>
                    <a:pt x="144038" y="86611"/>
                  </a:cubicBezTo>
                  <a:cubicBezTo>
                    <a:pt x="162637" y="86611"/>
                    <a:pt x="170821" y="60129"/>
                    <a:pt x="170821" y="57251"/>
                  </a:cubicBezTo>
                  <a:cubicBezTo>
                    <a:pt x="170821" y="54756"/>
                    <a:pt x="168403" y="54756"/>
                    <a:pt x="167845" y="54756"/>
                  </a:cubicBezTo>
                  <a:cubicBezTo>
                    <a:pt x="165241" y="54756"/>
                    <a:pt x="165055" y="55907"/>
                    <a:pt x="164311" y="58018"/>
                  </a:cubicBezTo>
                  <a:cubicBezTo>
                    <a:pt x="160033" y="73370"/>
                    <a:pt x="152036" y="81238"/>
                    <a:pt x="144596" y="81238"/>
                  </a:cubicBezTo>
                  <a:cubicBezTo>
                    <a:pt x="140690" y="81238"/>
                    <a:pt x="139946" y="78551"/>
                    <a:pt x="139946" y="74521"/>
                  </a:cubicBezTo>
                  <a:cubicBezTo>
                    <a:pt x="139946" y="70108"/>
                    <a:pt x="140876" y="67613"/>
                    <a:pt x="144224" y="58978"/>
                  </a:cubicBezTo>
                  <a:cubicBezTo>
                    <a:pt x="146456" y="53029"/>
                    <a:pt x="154082" y="32688"/>
                    <a:pt x="154082" y="21942"/>
                  </a:cubicBezTo>
                  <a:cubicBezTo>
                    <a:pt x="154082" y="18871"/>
                    <a:pt x="154082" y="10811"/>
                    <a:pt x="147200" y="5246"/>
                  </a:cubicBezTo>
                  <a:cubicBezTo>
                    <a:pt x="144038" y="2752"/>
                    <a:pt x="138644" y="65"/>
                    <a:pt x="129903" y="65"/>
                  </a:cubicBezTo>
                  <a:cubicBezTo>
                    <a:pt x="113163" y="65"/>
                    <a:pt x="102934" y="11387"/>
                    <a:pt x="96982" y="19447"/>
                  </a:cubicBezTo>
                  <a:cubicBezTo>
                    <a:pt x="95494" y="3136"/>
                    <a:pt x="82289" y="65"/>
                    <a:pt x="72803" y="65"/>
                  </a:cubicBezTo>
                  <a:cubicBezTo>
                    <a:pt x="57366" y="65"/>
                    <a:pt x="46950" y="9852"/>
                    <a:pt x="41370" y="17528"/>
                  </a:cubicBezTo>
                  <a:cubicBezTo>
                    <a:pt x="40068" y="4287"/>
                    <a:pt x="29095" y="65"/>
                    <a:pt x="21469" y="65"/>
                  </a:cubicBezTo>
                  <a:cubicBezTo>
                    <a:pt x="13471" y="65"/>
                    <a:pt x="9194" y="6014"/>
                    <a:pt x="6776" y="10428"/>
                  </a:cubicBezTo>
                  <a:cubicBezTo>
                    <a:pt x="2684" y="17528"/>
                    <a:pt x="80" y="28466"/>
                    <a:pt x="80" y="29425"/>
                  </a:cubicBezTo>
                  <a:cubicBezTo>
                    <a:pt x="80" y="31920"/>
                    <a:pt x="2684" y="31920"/>
                    <a:pt x="3242" y="31920"/>
                  </a:cubicBezTo>
                  <a:cubicBezTo>
                    <a:pt x="5846" y="31920"/>
                    <a:pt x="6032" y="31344"/>
                    <a:pt x="7334" y="26163"/>
                  </a:cubicBezTo>
                  <a:cubicBezTo>
                    <a:pt x="10123" y="14841"/>
                    <a:pt x="13657" y="5438"/>
                    <a:pt x="20911" y="5438"/>
                  </a:cubicBezTo>
                  <a:cubicBezTo>
                    <a:pt x="25747" y="5438"/>
                    <a:pt x="27049" y="9660"/>
                    <a:pt x="27049" y="14841"/>
                  </a:cubicBezTo>
                  <a:cubicBezTo>
                    <a:pt x="27049" y="18487"/>
                    <a:pt x="25375" y="25588"/>
                    <a:pt x="24073" y="30769"/>
                  </a:cubicBezTo>
                  <a:cubicBezTo>
                    <a:pt x="22771" y="35950"/>
                    <a:pt x="20911" y="43818"/>
                    <a:pt x="19981" y="48039"/>
                  </a:cubicBezTo>
                  <a:lnTo>
                    <a:pt x="14029" y="72602"/>
                  </a:lnTo>
                  <a:cubicBezTo>
                    <a:pt x="13285" y="75097"/>
                    <a:pt x="12169" y="79894"/>
                    <a:pt x="12169" y="80470"/>
                  </a:cubicBezTo>
                  <a:cubicBezTo>
                    <a:pt x="12169" y="84692"/>
                    <a:pt x="15517" y="86611"/>
                    <a:pt x="18493" y="86611"/>
                  </a:cubicBezTo>
                  <a:cubicBezTo>
                    <a:pt x="21841" y="86611"/>
                    <a:pt x="24817" y="84116"/>
                    <a:pt x="25747" y="82389"/>
                  </a:cubicBezTo>
                  <a:cubicBezTo>
                    <a:pt x="26677" y="80662"/>
                    <a:pt x="28165" y="74521"/>
                    <a:pt x="29095" y="70491"/>
                  </a:cubicBezTo>
                  <a:cubicBezTo>
                    <a:pt x="30025" y="66845"/>
                    <a:pt x="32071" y="58018"/>
                    <a:pt x="33187" y="53221"/>
                  </a:cubicBezTo>
                  <a:cubicBezTo>
                    <a:pt x="34303" y="48999"/>
                    <a:pt x="35418" y="44777"/>
                    <a:pt x="36348" y="40364"/>
                  </a:cubicBezTo>
                  <a:cubicBezTo>
                    <a:pt x="38394" y="32496"/>
                    <a:pt x="38766" y="30961"/>
                    <a:pt x="44160" y="23093"/>
                  </a:cubicBezTo>
                  <a:cubicBezTo>
                    <a:pt x="49368" y="15417"/>
                    <a:pt x="58110" y="5438"/>
                    <a:pt x="72059" y="5438"/>
                  </a:cubicBezTo>
                  <a:cubicBezTo>
                    <a:pt x="82847" y="5438"/>
                    <a:pt x="83033" y="15225"/>
                    <a:pt x="83033" y="18871"/>
                  </a:cubicBezTo>
                  <a:cubicBezTo>
                    <a:pt x="83033" y="23669"/>
                    <a:pt x="82475" y="26163"/>
                    <a:pt x="79871" y="36909"/>
                  </a:cubicBezTo>
                  <a:lnTo>
                    <a:pt x="72059" y="69148"/>
                  </a:lnTo>
                  <a:close/>
                </a:path>
              </a:pathLst>
            </a:custGeom>
            <a:solidFill>
              <a:srgbClr val="000000"/>
            </a:solidFill>
            <a:ln w="26670" cap="flat">
              <a:noFill/>
              <a:prstDash val="solid"/>
              <a:miter/>
            </a:ln>
          </p:spPr>
          <p:txBody>
            <a:bodyPr rtlCol="0" anchor="ctr"/>
            <a:lstStyle/>
            <a:p>
              <a:endParaRPr lang="tr-TR"/>
            </a:p>
          </p:txBody>
        </p:sp>
      </p:grpSp>
      <p:grpSp>
        <p:nvGrpSpPr>
          <p:cNvPr id="26" name="Group 25" descr="\documentclass{article}&#10;\usepackage{amsmath,amssymb}&#10;\pagestyle{empty}&#10;\begin{document}&#10;&#10;$\mathbf{t}^{v}_{m}$&#10;&#10;\end{document}" title="IguanaTex Vector Display">
            <a:extLst>
              <a:ext uri="{FF2B5EF4-FFF2-40B4-BE49-F238E27FC236}">
                <a16:creationId xmlns:a16="http://schemas.microsoft.com/office/drawing/2014/main" id="{33A55591-FA28-4D81-B47A-C6F23614D14F}"/>
              </a:ext>
            </a:extLst>
          </p:cNvPr>
          <p:cNvGrpSpPr>
            <a:grpSpLocks noChangeAspect="1"/>
          </p:cNvGrpSpPr>
          <p:nvPr>
            <p:custDataLst>
              <p:tags r:id="rId33"/>
            </p:custDataLst>
          </p:nvPr>
        </p:nvGrpSpPr>
        <p:grpSpPr>
          <a:xfrm>
            <a:off x="8893994" y="1924559"/>
            <a:ext cx="261366" cy="234454"/>
            <a:chOff x="4371693" y="3964097"/>
            <a:chExt cx="261366" cy="234454"/>
          </a:xfrm>
        </p:grpSpPr>
        <p:sp>
          <p:nvSpPr>
            <p:cNvPr id="23" name="Freeform: Shape 22">
              <a:extLst>
                <a:ext uri="{FF2B5EF4-FFF2-40B4-BE49-F238E27FC236}">
                  <a16:creationId xmlns:a16="http://schemas.microsoft.com/office/drawing/2014/main" id="{A98D2F3B-349E-48E2-9BE6-70679C2ADF36}"/>
                </a:ext>
              </a:extLst>
            </p:cNvPr>
            <p:cNvSpPr/>
            <p:nvPr>
              <p:custDataLst>
                <p:tags r:id="rId103"/>
              </p:custDataLst>
            </p:nvPr>
          </p:nvSpPr>
          <p:spPr>
            <a:xfrm>
              <a:off x="4371693" y="3973534"/>
              <a:ext cx="85641" cy="162205"/>
            </a:xfrm>
            <a:custGeom>
              <a:avLst/>
              <a:gdLst>
                <a:gd name="connsiteX0" fmla="*/ 19530 w 85641"/>
                <a:gd name="connsiteY0" fmla="*/ 60289 h 162205"/>
                <a:gd name="connsiteX1" fmla="*/ 19530 w 85641"/>
                <a:gd name="connsiteY1" fmla="*/ 129625 h 162205"/>
                <a:gd name="connsiteX2" fmla="*/ 57013 w 85641"/>
                <a:gd name="connsiteY2" fmla="*/ 162268 h 162205"/>
                <a:gd name="connsiteX3" fmla="*/ 85719 w 85641"/>
                <a:gd name="connsiteY3" fmla="*/ 129372 h 162205"/>
                <a:gd name="connsiteX4" fmla="*/ 85719 w 85641"/>
                <a:gd name="connsiteY4" fmla="*/ 115960 h 162205"/>
                <a:gd name="connsiteX5" fmla="*/ 74569 w 85641"/>
                <a:gd name="connsiteY5" fmla="*/ 115960 h 162205"/>
                <a:gd name="connsiteX6" fmla="*/ 74569 w 85641"/>
                <a:gd name="connsiteY6" fmla="*/ 128866 h 162205"/>
                <a:gd name="connsiteX7" fmla="*/ 60335 w 85641"/>
                <a:gd name="connsiteY7" fmla="*/ 152146 h 162205"/>
                <a:gd name="connsiteX8" fmla="*/ 46575 w 85641"/>
                <a:gd name="connsiteY8" fmla="*/ 130131 h 162205"/>
                <a:gd name="connsiteX9" fmla="*/ 46575 w 85641"/>
                <a:gd name="connsiteY9" fmla="*/ 60289 h 162205"/>
                <a:gd name="connsiteX10" fmla="*/ 81211 w 85641"/>
                <a:gd name="connsiteY10" fmla="*/ 60289 h 162205"/>
                <a:gd name="connsiteX11" fmla="*/ 81211 w 85641"/>
                <a:gd name="connsiteY11" fmla="*/ 48396 h 162205"/>
                <a:gd name="connsiteX12" fmla="*/ 46575 w 85641"/>
                <a:gd name="connsiteY12" fmla="*/ 48396 h 162205"/>
                <a:gd name="connsiteX13" fmla="*/ 46575 w 85641"/>
                <a:gd name="connsiteY13" fmla="*/ 63 h 162205"/>
                <a:gd name="connsiteX14" fmla="*/ 35425 w 85641"/>
                <a:gd name="connsiteY14" fmla="*/ 63 h 162205"/>
                <a:gd name="connsiteX15" fmla="*/ 77 w 85641"/>
                <a:gd name="connsiteY15" fmla="*/ 51179 h 162205"/>
                <a:gd name="connsiteX16" fmla="*/ 77 w 85641"/>
                <a:gd name="connsiteY16" fmla="*/ 60289 h 162205"/>
                <a:gd name="connsiteX17" fmla="*/ 19530 w 85641"/>
                <a:gd name="connsiteY17" fmla="*/ 60289 h 16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641" h="162205">
                  <a:moveTo>
                    <a:pt x="19530" y="60289"/>
                  </a:moveTo>
                  <a:lnTo>
                    <a:pt x="19530" y="129625"/>
                  </a:lnTo>
                  <a:cubicBezTo>
                    <a:pt x="19530" y="156701"/>
                    <a:pt x="40170" y="162268"/>
                    <a:pt x="57013" y="162268"/>
                  </a:cubicBezTo>
                  <a:cubicBezTo>
                    <a:pt x="75043" y="162268"/>
                    <a:pt x="85719" y="147845"/>
                    <a:pt x="85719" y="129372"/>
                  </a:cubicBezTo>
                  <a:lnTo>
                    <a:pt x="85719" y="115960"/>
                  </a:lnTo>
                  <a:lnTo>
                    <a:pt x="74569" y="115960"/>
                  </a:lnTo>
                  <a:lnTo>
                    <a:pt x="74569" y="128866"/>
                  </a:lnTo>
                  <a:cubicBezTo>
                    <a:pt x="74569" y="146073"/>
                    <a:pt x="66977" y="152146"/>
                    <a:pt x="60335" y="152146"/>
                  </a:cubicBezTo>
                  <a:cubicBezTo>
                    <a:pt x="46575" y="152146"/>
                    <a:pt x="46575" y="135951"/>
                    <a:pt x="46575" y="130131"/>
                  </a:cubicBezTo>
                  <a:lnTo>
                    <a:pt x="46575" y="60289"/>
                  </a:lnTo>
                  <a:lnTo>
                    <a:pt x="81211" y="60289"/>
                  </a:lnTo>
                  <a:lnTo>
                    <a:pt x="81211" y="48396"/>
                  </a:lnTo>
                  <a:lnTo>
                    <a:pt x="46575" y="48396"/>
                  </a:lnTo>
                  <a:lnTo>
                    <a:pt x="46575" y="63"/>
                  </a:lnTo>
                  <a:lnTo>
                    <a:pt x="35425" y="63"/>
                  </a:lnTo>
                  <a:cubicBezTo>
                    <a:pt x="35188" y="25368"/>
                    <a:pt x="23563" y="50420"/>
                    <a:pt x="77" y="51179"/>
                  </a:cubicBezTo>
                  <a:lnTo>
                    <a:pt x="77" y="60289"/>
                  </a:lnTo>
                  <a:lnTo>
                    <a:pt x="19530" y="60289"/>
                  </a:lnTo>
                  <a:close/>
                </a:path>
              </a:pathLst>
            </a:custGeom>
            <a:solidFill>
              <a:srgbClr val="000000"/>
            </a:solidFill>
            <a:ln w="23813" cap="flat">
              <a:noFill/>
              <a:prstDash val="solid"/>
              <a:miter/>
            </a:ln>
          </p:spPr>
          <p:txBody>
            <a:bodyPr rtlCol="0" anchor="ctr"/>
            <a:lstStyle/>
            <a:p>
              <a:endParaRPr lang="tr-TR"/>
            </a:p>
          </p:txBody>
        </p:sp>
        <p:sp>
          <p:nvSpPr>
            <p:cNvPr id="24" name="Freeform: Shape 23">
              <a:extLst>
                <a:ext uri="{FF2B5EF4-FFF2-40B4-BE49-F238E27FC236}">
                  <a16:creationId xmlns:a16="http://schemas.microsoft.com/office/drawing/2014/main" id="{4D377D35-CE05-4092-A61B-436835000863}"/>
                </a:ext>
              </a:extLst>
            </p:cNvPr>
            <p:cNvSpPr/>
            <p:nvPr>
              <p:custDataLst>
                <p:tags r:id="rId104"/>
              </p:custDataLst>
            </p:nvPr>
          </p:nvSpPr>
          <p:spPr>
            <a:xfrm>
              <a:off x="4480612" y="3964097"/>
              <a:ext cx="80873" cy="80065"/>
            </a:xfrm>
            <a:custGeom>
              <a:avLst/>
              <a:gdLst>
                <a:gd name="connsiteX0" fmla="*/ 80955 w 80873"/>
                <a:gd name="connsiteY0" fmla="*/ 14053 h 80065"/>
                <a:gd name="connsiteX1" fmla="*/ 72651 w 80873"/>
                <a:gd name="connsiteY1" fmla="*/ 59 h 80065"/>
                <a:gd name="connsiteX2" fmla="*/ 63684 w 80873"/>
                <a:gd name="connsiteY2" fmla="*/ 9447 h 80065"/>
                <a:gd name="connsiteX3" fmla="*/ 66507 w 80873"/>
                <a:gd name="connsiteY3" fmla="*/ 14939 h 80065"/>
                <a:gd name="connsiteX4" fmla="*/ 72651 w 80873"/>
                <a:gd name="connsiteY4" fmla="*/ 29109 h 80065"/>
                <a:gd name="connsiteX5" fmla="*/ 41929 w 80873"/>
                <a:gd name="connsiteY5" fmla="*/ 75165 h 80065"/>
                <a:gd name="connsiteX6" fmla="*/ 28478 w 80873"/>
                <a:gd name="connsiteY6" fmla="*/ 59400 h 80065"/>
                <a:gd name="connsiteX7" fmla="*/ 37612 w 80873"/>
                <a:gd name="connsiteY7" fmla="*/ 24858 h 80065"/>
                <a:gd name="connsiteX8" fmla="*/ 39937 w 80873"/>
                <a:gd name="connsiteY8" fmla="*/ 15470 h 80065"/>
                <a:gd name="connsiteX9" fmla="*/ 24161 w 80873"/>
                <a:gd name="connsiteY9" fmla="*/ 236 h 80065"/>
                <a:gd name="connsiteX10" fmla="*/ 81 w 80873"/>
                <a:gd name="connsiteY10" fmla="*/ 27338 h 80065"/>
                <a:gd name="connsiteX11" fmla="*/ 2904 w 80873"/>
                <a:gd name="connsiteY11" fmla="*/ 29641 h 80065"/>
                <a:gd name="connsiteX12" fmla="*/ 5893 w 80873"/>
                <a:gd name="connsiteY12" fmla="*/ 26807 h 80065"/>
                <a:gd name="connsiteX13" fmla="*/ 23662 w 80873"/>
                <a:gd name="connsiteY13" fmla="*/ 5196 h 80065"/>
                <a:gd name="connsiteX14" fmla="*/ 27814 w 80873"/>
                <a:gd name="connsiteY14" fmla="*/ 11396 h 80065"/>
                <a:gd name="connsiteX15" fmla="*/ 24825 w 80873"/>
                <a:gd name="connsiteY15" fmla="*/ 23264 h 80065"/>
                <a:gd name="connsiteX16" fmla="*/ 15857 w 80873"/>
                <a:gd name="connsiteY16" fmla="*/ 56920 h 80065"/>
                <a:gd name="connsiteX17" fmla="*/ 41431 w 80873"/>
                <a:gd name="connsiteY17" fmla="*/ 80125 h 80065"/>
                <a:gd name="connsiteX18" fmla="*/ 80955 w 80873"/>
                <a:gd name="connsiteY18" fmla="*/ 14053 h 8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873" h="80065">
                  <a:moveTo>
                    <a:pt x="80955" y="14053"/>
                  </a:moveTo>
                  <a:cubicBezTo>
                    <a:pt x="80955" y="236"/>
                    <a:pt x="73150" y="59"/>
                    <a:pt x="72651" y="59"/>
                  </a:cubicBezTo>
                  <a:cubicBezTo>
                    <a:pt x="68334" y="59"/>
                    <a:pt x="63684" y="4842"/>
                    <a:pt x="63684" y="9447"/>
                  </a:cubicBezTo>
                  <a:cubicBezTo>
                    <a:pt x="63684" y="12459"/>
                    <a:pt x="65345" y="13876"/>
                    <a:pt x="66507" y="14939"/>
                  </a:cubicBezTo>
                  <a:cubicBezTo>
                    <a:pt x="69330" y="17418"/>
                    <a:pt x="72651" y="22024"/>
                    <a:pt x="72651" y="29109"/>
                  </a:cubicBezTo>
                  <a:cubicBezTo>
                    <a:pt x="72651" y="37081"/>
                    <a:pt x="61691" y="75165"/>
                    <a:pt x="41929" y="75165"/>
                  </a:cubicBezTo>
                  <a:cubicBezTo>
                    <a:pt x="28478" y="75165"/>
                    <a:pt x="28478" y="62411"/>
                    <a:pt x="28478" y="59400"/>
                  </a:cubicBezTo>
                  <a:cubicBezTo>
                    <a:pt x="28478" y="51251"/>
                    <a:pt x="31467" y="41332"/>
                    <a:pt x="37612" y="24858"/>
                  </a:cubicBezTo>
                  <a:cubicBezTo>
                    <a:pt x="38940" y="21138"/>
                    <a:pt x="39937" y="18481"/>
                    <a:pt x="39937" y="15470"/>
                  </a:cubicBezTo>
                  <a:cubicBezTo>
                    <a:pt x="39937" y="6259"/>
                    <a:pt x="32630" y="236"/>
                    <a:pt x="24161" y="236"/>
                  </a:cubicBezTo>
                  <a:cubicBezTo>
                    <a:pt x="7554" y="236"/>
                    <a:pt x="81" y="24504"/>
                    <a:pt x="81" y="27338"/>
                  </a:cubicBezTo>
                  <a:cubicBezTo>
                    <a:pt x="81" y="29641"/>
                    <a:pt x="2406" y="29641"/>
                    <a:pt x="2904" y="29641"/>
                  </a:cubicBezTo>
                  <a:cubicBezTo>
                    <a:pt x="5229" y="29641"/>
                    <a:pt x="5395" y="28755"/>
                    <a:pt x="5893" y="26807"/>
                  </a:cubicBezTo>
                  <a:cubicBezTo>
                    <a:pt x="9879" y="12282"/>
                    <a:pt x="17020" y="5196"/>
                    <a:pt x="23662" y="5196"/>
                  </a:cubicBezTo>
                  <a:cubicBezTo>
                    <a:pt x="26485" y="5196"/>
                    <a:pt x="27814" y="7145"/>
                    <a:pt x="27814" y="11396"/>
                  </a:cubicBezTo>
                  <a:cubicBezTo>
                    <a:pt x="27814" y="15470"/>
                    <a:pt x="26485" y="19190"/>
                    <a:pt x="24825" y="23264"/>
                  </a:cubicBezTo>
                  <a:cubicBezTo>
                    <a:pt x="17684" y="42926"/>
                    <a:pt x="15857" y="50543"/>
                    <a:pt x="15857" y="56920"/>
                  </a:cubicBezTo>
                  <a:cubicBezTo>
                    <a:pt x="15857" y="74456"/>
                    <a:pt x="28810" y="80125"/>
                    <a:pt x="41431" y="80125"/>
                  </a:cubicBezTo>
                  <a:cubicBezTo>
                    <a:pt x="69330" y="80125"/>
                    <a:pt x="80955" y="28578"/>
                    <a:pt x="80955" y="14053"/>
                  </a:cubicBezTo>
                  <a:close/>
                </a:path>
              </a:pathLst>
            </a:custGeom>
            <a:solidFill>
              <a:srgbClr val="000000"/>
            </a:solidFill>
            <a:ln w="23813" cap="flat">
              <a:noFill/>
              <a:prstDash val="solid"/>
              <a:miter/>
            </a:ln>
          </p:spPr>
          <p:txBody>
            <a:bodyPr rtlCol="0" anchor="ctr"/>
            <a:lstStyle/>
            <a:p>
              <a:endParaRPr lang="tr-TR"/>
            </a:p>
          </p:txBody>
        </p:sp>
        <p:sp>
          <p:nvSpPr>
            <p:cNvPr id="25" name="Freeform: Shape 24">
              <a:extLst>
                <a:ext uri="{FF2B5EF4-FFF2-40B4-BE49-F238E27FC236}">
                  <a16:creationId xmlns:a16="http://schemas.microsoft.com/office/drawing/2014/main" id="{CE21C5AA-E209-405F-AAF6-55591DBB5ACE}"/>
                </a:ext>
              </a:extLst>
            </p:cNvPr>
            <p:cNvSpPr/>
            <p:nvPr>
              <p:custDataLst>
                <p:tags r:id="rId105"/>
              </p:custDataLst>
            </p:nvPr>
          </p:nvSpPr>
          <p:spPr>
            <a:xfrm>
              <a:off x="4480612" y="4118663"/>
              <a:ext cx="152447" cy="79888"/>
            </a:xfrm>
            <a:custGeom>
              <a:avLst/>
              <a:gdLst>
                <a:gd name="connsiteX0" fmla="*/ 64348 w 152447"/>
                <a:gd name="connsiteY0" fmla="*/ 63834 h 79888"/>
                <a:gd name="connsiteX1" fmla="*/ 62023 w 152447"/>
                <a:gd name="connsiteY1" fmla="*/ 74285 h 79888"/>
                <a:gd name="connsiteX2" fmla="*/ 67670 w 152447"/>
                <a:gd name="connsiteY2" fmla="*/ 79953 h 79888"/>
                <a:gd name="connsiteX3" fmla="*/ 74146 w 152447"/>
                <a:gd name="connsiteY3" fmla="*/ 76056 h 79888"/>
                <a:gd name="connsiteX4" fmla="*/ 77135 w 152447"/>
                <a:gd name="connsiteY4" fmla="*/ 65074 h 79888"/>
                <a:gd name="connsiteX5" fmla="*/ 80789 w 152447"/>
                <a:gd name="connsiteY5" fmla="*/ 49132 h 79888"/>
                <a:gd name="connsiteX6" fmla="*/ 83612 w 152447"/>
                <a:gd name="connsiteY6" fmla="*/ 37264 h 79888"/>
                <a:gd name="connsiteX7" fmla="*/ 88760 w 152447"/>
                <a:gd name="connsiteY7" fmla="*/ 23801 h 79888"/>
                <a:gd name="connsiteX8" fmla="*/ 115330 w 152447"/>
                <a:gd name="connsiteY8" fmla="*/ 5025 h 79888"/>
                <a:gd name="connsiteX9" fmla="*/ 125128 w 152447"/>
                <a:gd name="connsiteY9" fmla="*/ 17425 h 79888"/>
                <a:gd name="connsiteX10" fmla="*/ 115330 w 152447"/>
                <a:gd name="connsiteY10" fmla="*/ 55154 h 79888"/>
                <a:gd name="connsiteX11" fmla="*/ 112839 w 152447"/>
                <a:gd name="connsiteY11" fmla="*/ 64720 h 79888"/>
                <a:gd name="connsiteX12" fmla="*/ 128615 w 152447"/>
                <a:gd name="connsiteY12" fmla="*/ 79953 h 79888"/>
                <a:gd name="connsiteX13" fmla="*/ 152529 w 152447"/>
                <a:gd name="connsiteY13" fmla="*/ 52852 h 79888"/>
                <a:gd name="connsiteX14" fmla="*/ 149872 w 152447"/>
                <a:gd name="connsiteY14" fmla="*/ 50549 h 79888"/>
                <a:gd name="connsiteX15" fmla="*/ 146716 w 152447"/>
                <a:gd name="connsiteY15" fmla="*/ 53560 h 79888"/>
                <a:gd name="connsiteX16" fmla="*/ 129113 w 152447"/>
                <a:gd name="connsiteY16" fmla="*/ 74994 h 79888"/>
                <a:gd name="connsiteX17" fmla="*/ 124962 w 152447"/>
                <a:gd name="connsiteY17" fmla="*/ 68794 h 79888"/>
                <a:gd name="connsiteX18" fmla="*/ 128781 w 152447"/>
                <a:gd name="connsiteY18" fmla="*/ 54446 h 79888"/>
                <a:gd name="connsiteX19" fmla="*/ 137583 w 152447"/>
                <a:gd name="connsiteY19" fmla="*/ 20259 h 79888"/>
                <a:gd name="connsiteX20" fmla="*/ 131438 w 152447"/>
                <a:gd name="connsiteY20" fmla="*/ 4848 h 79888"/>
                <a:gd name="connsiteX21" fmla="*/ 115994 w 152447"/>
                <a:gd name="connsiteY21" fmla="*/ 65 h 79888"/>
                <a:gd name="connsiteX22" fmla="*/ 86601 w 152447"/>
                <a:gd name="connsiteY22" fmla="*/ 17956 h 79888"/>
                <a:gd name="connsiteX23" fmla="*/ 65012 w 152447"/>
                <a:gd name="connsiteY23" fmla="*/ 65 h 79888"/>
                <a:gd name="connsiteX24" fmla="*/ 36948 w 152447"/>
                <a:gd name="connsiteY24" fmla="*/ 16185 h 79888"/>
                <a:gd name="connsiteX25" fmla="*/ 19179 w 152447"/>
                <a:gd name="connsiteY25" fmla="*/ 65 h 79888"/>
                <a:gd name="connsiteX26" fmla="*/ 6059 w 152447"/>
                <a:gd name="connsiteY26" fmla="*/ 9631 h 79888"/>
                <a:gd name="connsiteX27" fmla="*/ 81 w 152447"/>
                <a:gd name="connsiteY27" fmla="*/ 27167 h 79888"/>
                <a:gd name="connsiteX28" fmla="*/ 2904 w 152447"/>
                <a:gd name="connsiteY28" fmla="*/ 29470 h 79888"/>
                <a:gd name="connsiteX29" fmla="*/ 6558 w 152447"/>
                <a:gd name="connsiteY29" fmla="*/ 24156 h 79888"/>
                <a:gd name="connsiteX30" fmla="*/ 18680 w 152447"/>
                <a:gd name="connsiteY30" fmla="*/ 5025 h 79888"/>
                <a:gd name="connsiteX31" fmla="*/ 24161 w 152447"/>
                <a:gd name="connsiteY31" fmla="*/ 13705 h 79888"/>
                <a:gd name="connsiteX32" fmla="*/ 21504 w 152447"/>
                <a:gd name="connsiteY32" fmla="*/ 28407 h 79888"/>
                <a:gd name="connsiteX33" fmla="*/ 17850 w 152447"/>
                <a:gd name="connsiteY33" fmla="*/ 44349 h 79888"/>
                <a:gd name="connsiteX34" fmla="*/ 12536 w 152447"/>
                <a:gd name="connsiteY34" fmla="*/ 67023 h 79888"/>
                <a:gd name="connsiteX35" fmla="*/ 10875 w 152447"/>
                <a:gd name="connsiteY35" fmla="*/ 74285 h 79888"/>
                <a:gd name="connsiteX36" fmla="*/ 16522 w 152447"/>
                <a:gd name="connsiteY36" fmla="*/ 79953 h 79888"/>
                <a:gd name="connsiteX37" fmla="*/ 22998 w 152447"/>
                <a:gd name="connsiteY37" fmla="*/ 76056 h 79888"/>
                <a:gd name="connsiteX38" fmla="*/ 25987 w 152447"/>
                <a:gd name="connsiteY38" fmla="*/ 65074 h 79888"/>
                <a:gd name="connsiteX39" fmla="*/ 29641 w 152447"/>
                <a:gd name="connsiteY39" fmla="*/ 49132 h 79888"/>
                <a:gd name="connsiteX40" fmla="*/ 32464 w 152447"/>
                <a:gd name="connsiteY40" fmla="*/ 37264 h 79888"/>
                <a:gd name="connsiteX41" fmla="*/ 39439 w 152447"/>
                <a:gd name="connsiteY41" fmla="*/ 21322 h 79888"/>
                <a:gd name="connsiteX42" fmla="*/ 64348 w 152447"/>
                <a:gd name="connsiteY42" fmla="*/ 5025 h 79888"/>
                <a:gd name="connsiteX43" fmla="*/ 74146 w 152447"/>
                <a:gd name="connsiteY43" fmla="*/ 17425 h 79888"/>
                <a:gd name="connsiteX44" fmla="*/ 71323 w 152447"/>
                <a:gd name="connsiteY44" fmla="*/ 34075 h 79888"/>
                <a:gd name="connsiteX45" fmla="*/ 64348 w 152447"/>
                <a:gd name="connsiteY45" fmla="*/ 63834 h 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2447" h="79888">
                  <a:moveTo>
                    <a:pt x="64348" y="63834"/>
                  </a:moveTo>
                  <a:cubicBezTo>
                    <a:pt x="63518" y="67377"/>
                    <a:pt x="62023" y="73399"/>
                    <a:pt x="62023" y="74285"/>
                  </a:cubicBezTo>
                  <a:cubicBezTo>
                    <a:pt x="62023" y="78182"/>
                    <a:pt x="65012" y="79953"/>
                    <a:pt x="67670" y="79953"/>
                  </a:cubicBezTo>
                  <a:cubicBezTo>
                    <a:pt x="70659" y="79953"/>
                    <a:pt x="73316" y="77651"/>
                    <a:pt x="74146" y="76056"/>
                  </a:cubicBezTo>
                  <a:cubicBezTo>
                    <a:pt x="74976" y="74462"/>
                    <a:pt x="76305" y="68794"/>
                    <a:pt x="77135" y="65074"/>
                  </a:cubicBezTo>
                  <a:cubicBezTo>
                    <a:pt x="77966" y="61708"/>
                    <a:pt x="79792" y="53560"/>
                    <a:pt x="80789" y="49132"/>
                  </a:cubicBezTo>
                  <a:cubicBezTo>
                    <a:pt x="81785" y="45235"/>
                    <a:pt x="82781" y="41338"/>
                    <a:pt x="83612" y="37264"/>
                  </a:cubicBezTo>
                  <a:cubicBezTo>
                    <a:pt x="85438" y="29647"/>
                    <a:pt x="85438" y="29293"/>
                    <a:pt x="88760" y="23801"/>
                  </a:cubicBezTo>
                  <a:cubicBezTo>
                    <a:pt x="94074" y="15122"/>
                    <a:pt x="102377" y="5025"/>
                    <a:pt x="115330" y="5025"/>
                  </a:cubicBezTo>
                  <a:cubicBezTo>
                    <a:pt x="124630" y="5025"/>
                    <a:pt x="125128" y="13173"/>
                    <a:pt x="125128" y="17425"/>
                  </a:cubicBezTo>
                  <a:cubicBezTo>
                    <a:pt x="125128" y="28053"/>
                    <a:pt x="117987" y="47715"/>
                    <a:pt x="115330" y="55154"/>
                  </a:cubicBezTo>
                  <a:cubicBezTo>
                    <a:pt x="113503" y="60114"/>
                    <a:pt x="112839" y="61708"/>
                    <a:pt x="112839" y="64720"/>
                  </a:cubicBezTo>
                  <a:cubicBezTo>
                    <a:pt x="112839" y="74108"/>
                    <a:pt x="120146" y="79953"/>
                    <a:pt x="128615" y="79953"/>
                  </a:cubicBezTo>
                  <a:cubicBezTo>
                    <a:pt x="145222" y="79953"/>
                    <a:pt x="152529" y="55509"/>
                    <a:pt x="152529" y="52852"/>
                  </a:cubicBezTo>
                  <a:cubicBezTo>
                    <a:pt x="152529" y="50549"/>
                    <a:pt x="150370" y="50549"/>
                    <a:pt x="149872" y="50549"/>
                  </a:cubicBezTo>
                  <a:cubicBezTo>
                    <a:pt x="147547" y="50549"/>
                    <a:pt x="147381" y="51612"/>
                    <a:pt x="146716" y="53560"/>
                  </a:cubicBezTo>
                  <a:cubicBezTo>
                    <a:pt x="142897" y="67731"/>
                    <a:pt x="135756" y="74994"/>
                    <a:pt x="129113" y="74994"/>
                  </a:cubicBezTo>
                  <a:cubicBezTo>
                    <a:pt x="125626" y="74994"/>
                    <a:pt x="124962" y="72514"/>
                    <a:pt x="124962" y="68794"/>
                  </a:cubicBezTo>
                  <a:cubicBezTo>
                    <a:pt x="124962" y="64720"/>
                    <a:pt x="125792" y="62417"/>
                    <a:pt x="128781" y="54446"/>
                  </a:cubicBezTo>
                  <a:cubicBezTo>
                    <a:pt x="130774" y="48955"/>
                    <a:pt x="137583" y="30178"/>
                    <a:pt x="137583" y="20259"/>
                  </a:cubicBezTo>
                  <a:cubicBezTo>
                    <a:pt x="137583" y="17425"/>
                    <a:pt x="137583" y="9985"/>
                    <a:pt x="131438" y="4848"/>
                  </a:cubicBezTo>
                  <a:cubicBezTo>
                    <a:pt x="128615" y="2545"/>
                    <a:pt x="123799" y="65"/>
                    <a:pt x="115994" y="65"/>
                  </a:cubicBezTo>
                  <a:cubicBezTo>
                    <a:pt x="101049" y="65"/>
                    <a:pt x="91915" y="10516"/>
                    <a:pt x="86601" y="17956"/>
                  </a:cubicBezTo>
                  <a:cubicBezTo>
                    <a:pt x="85272" y="2899"/>
                    <a:pt x="73482" y="65"/>
                    <a:pt x="65012" y="65"/>
                  </a:cubicBezTo>
                  <a:cubicBezTo>
                    <a:pt x="51229" y="65"/>
                    <a:pt x="41929" y="9099"/>
                    <a:pt x="36948" y="16185"/>
                  </a:cubicBezTo>
                  <a:cubicBezTo>
                    <a:pt x="35785" y="3962"/>
                    <a:pt x="25987" y="65"/>
                    <a:pt x="19179" y="65"/>
                  </a:cubicBezTo>
                  <a:cubicBezTo>
                    <a:pt x="12038" y="65"/>
                    <a:pt x="8218" y="5556"/>
                    <a:pt x="6059" y="9631"/>
                  </a:cubicBezTo>
                  <a:cubicBezTo>
                    <a:pt x="2406" y="16185"/>
                    <a:pt x="81" y="26281"/>
                    <a:pt x="81" y="27167"/>
                  </a:cubicBezTo>
                  <a:cubicBezTo>
                    <a:pt x="81" y="29470"/>
                    <a:pt x="2406" y="29470"/>
                    <a:pt x="2904" y="29470"/>
                  </a:cubicBezTo>
                  <a:cubicBezTo>
                    <a:pt x="5229" y="29470"/>
                    <a:pt x="5395" y="28938"/>
                    <a:pt x="6558" y="24156"/>
                  </a:cubicBezTo>
                  <a:cubicBezTo>
                    <a:pt x="9049" y="13705"/>
                    <a:pt x="12204" y="5025"/>
                    <a:pt x="18680" y="5025"/>
                  </a:cubicBezTo>
                  <a:cubicBezTo>
                    <a:pt x="22998" y="5025"/>
                    <a:pt x="24161" y="8922"/>
                    <a:pt x="24161" y="13705"/>
                  </a:cubicBezTo>
                  <a:cubicBezTo>
                    <a:pt x="24161" y="17070"/>
                    <a:pt x="22666" y="23624"/>
                    <a:pt x="21504" y="28407"/>
                  </a:cubicBezTo>
                  <a:cubicBezTo>
                    <a:pt x="20341" y="33190"/>
                    <a:pt x="18680" y="40452"/>
                    <a:pt x="17850" y="44349"/>
                  </a:cubicBezTo>
                  <a:lnTo>
                    <a:pt x="12536" y="67023"/>
                  </a:lnTo>
                  <a:cubicBezTo>
                    <a:pt x="11872" y="69325"/>
                    <a:pt x="10875" y="73754"/>
                    <a:pt x="10875" y="74285"/>
                  </a:cubicBezTo>
                  <a:cubicBezTo>
                    <a:pt x="10875" y="78182"/>
                    <a:pt x="13865" y="79953"/>
                    <a:pt x="16522" y="79953"/>
                  </a:cubicBezTo>
                  <a:cubicBezTo>
                    <a:pt x="19511" y="79953"/>
                    <a:pt x="22168" y="77651"/>
                    <a:pt x="22998" y="76056"/>
                  </a:cubicBezTo>
                  <a:cubicBezTo>
                    <a:pt x="23828" y="74462"/>
                    <a:pt x="25157" y="68794"/>
                    <a:pt x="25987" y="65074"/>
                  </a:cubicBezTo>
                  <a:cubicBezTo>
                    <a:pt x="26818" y="61708"/>
                    <a:pt x="28644" y="53560"/>
                    <a:pt x="29641" y="49132"/>
                  </a:cubicBezTo>
                  <a:cubicBezTo>
                    <a:pt x="30637" y="45235"/>
                    <a:pt x="31633" y="41338"/>
                    <a:pt x="32464" y="37264"/>
                  </a:cubicBezTo>
                  <a:cubicBezTo>
                    <a:pt x="34291" y="30001"/>
                    <a:pt x="34623" y="28584"/>
                    <a:pt x="39439" y="21322"/>
                  </a:cubicBezTo>
                  <a:cubicBezTo>
                    <a:pt x="44088" y="14236"/>
                    <a:pt x="51893" y="5025"/>
                    <a:pt x="64348" y="5025"/>
                  </a:cubicBezTo>
                  <a:cubicBezTo>
                    <a:pt x="73980" y="5025"/>
                    <a:pt x="74146" y="14059"/>
                    <a:pt x="74146" y="17425"/>
                  </a:cubicBezTo>
                  <a:cubicBezTo>
                    <a:pt x="74146" y="21853"/>
                    <a:pt x="73648" y="24156"/>
                    <a:pt x="71323" y="34075"/>
                  </a:cubicBezTo>
                  <a:lnTo>
                    <a:pt x="64348" y="63834"/>
                  </a:lnTo>
                  <a:close/>
                </a:path>
              </a:pathLst>
            </a:custGeom>
            <a:solidFill>
              <a:srgbClr val="000000"/>
            </a:solidFill>
            <a:ln w="23813" cap="flat">
              <a:noFill/>
              <a:prstDash val="solid"/>
              <a:miter/>
            </a:ln>
          </p:spPr>
          <p:txBody>
            <a:bodyPr rtlCol="0" anchor="ctr"/>
            <a:lstStyle/>
            <a:p>
              <a:endParaRPr lang="tr-TR"/>
            </a:p>
          </p:txBody>
        </p:sp>
      </p:grpSp>
      <p:grpSp>
        <p:nvGrpSpPr>
          <p:cNvPr id="41" name="Group 40" descr="\documentclass{article}&#10;\usepackage{amsmath,amssymb}&#10;\pagestyle{empty}&#10;\begin{document}&#10;&#10;$\mathbf{d}_m \in \mathbb{R}^{C(n_v,2)}$&#10;&#10;\end{document}" title="IguanaTex Vector Display">
            <a:extLst>
              <a:ext uri="{FF2B5EF4-FFF2-40B4-BE49-F238E27FC236}">
                <a16:creationId xmlns:a16="http://schemas.microsoft.com/office/drawing/2014/main" id="{03810E33-C3F1-4B29-9D49-92C05F259EE8}"/>
              </a:ext>
            </a:extLst>
          </p:cNvPr>
          <p:cNvGrpSpPr>
            <a:grpSpLocks noChangeAspect="1"/>
          </p:cNvGrpSpPr>
          <p:nvPr>
            <p:custDataLst>
              <p:tags r:id="rId34"/>
            </p:custDataLst>
          </p:nvPr>
        </p:nvGrpSpPr>
        <p:grpSpPr>
          <a:xfrm>
            <a:off x="10139566" y="3302727"/>
            <a:ext cx="1538541" cy="277631"/>
            <a:chOff x="4514159" y="3978016"/>
            <a:chExt cx="1538541" cy="277631"/>
          </a:xfrm>
        </p:grpSpPr>
        <p:sp>
          <p:nvSpPr>
            <p:cNvPr id="30" name="Freeform: Shape 29">
              <a:extLst>
                <a:ext uri="{FF2B5EF4-FFF2-40B4-BE49-F238E27FC236}">
                  <a16:creationId xmlns:a16="http://schemas.microsoft.com/office/drawing/2014/main" id="{00D945B8-500F-4419-8764-0E00B7E55910}"/>
                </a:ext>
              </a:extLst>
            </p:cNvPr>
            <p:cNvSpPr/>
            <p:nvPr>
              <p:custDataLst>
                <p:tags r:id="rId92"/>
              </p:custDataLst>
            </p:nvPr>
          </p:nvSpPr>
          <p:spPr>
            <a:xfrm>
              <a:off x="4514159" y="4029534"/>
              <a:ext cx="143635" cy="185992"/>
            </a:xfrm>
            <a:custGeom>
              <a:avLst/>
              <a:gdLst>
                <a:gd name="connsiteX0" fmla="*/ 97024 w 143635"/>
                <a:gd name="connsiteY0" fmla="*/ 173036 h 185992"/>
                <a:gd name="connsiteX1" fmla="*/ 97024 w 143635"/>
                <a:gd name="connsiteY1" fmla="*/ 186055 h 185992"/>
                <a:gd name="connsiteX2" fmla="*/ 143712 w 143635"/>
                <a:gd name="connsiteY2" fmla="*/ 184461 h 185992"/>
                <a:gd name="connsiteX3" fmla="*/ 143712 w 143635"/>
                <a:gd name="connsiteY3" fmla="*/ 171973 h 185992"/>
                <a:gd name="connsiteX4" fmla="*/ 126109 w 143635"/>
                <a:gd name="connsiteY4" fmla="*/ 161611 h 185992"/>
                <a:gd name="connsiteX5" fmla="*/ 126109 w 143635"/>
                <a:gd name="connsiteY5" fmla="*/ 63 h 185992"/>
                <a:gd name="connsiteX6" fmla="*/ 80951 w 143635"/>
                <a:gd name="connsiteY6" fmla="*/ 2188 h 185992"/>
                <a:gd name="connsiteX7" fmla="*/ 80951 w 143635"/>
                <a:gd name="connsiteY7" fmla="*/ 14676 h 185992"/>
                <a:gd name="connsiteX8" fmla="*/ 98555 w 143635"/>
                <a:gd name="connsiteY8" fmla="*/ 25039 h 185992"/>
                <a:gd name="connsiteX9" fmla="*/ 98555 w 143635"/>
                <a:gd name="connsiteY9" fmla="*/ 76851 h 185992"/>
                <a:gd name="connsiteX10" fmla="*/ 64113 w 143635"/>
                <a:gd name="connsiteY10" fmla="*/ 64894 h 185992"/>
                <a:gd name="connsiteX11" fmla="*/ 77 w 143635"/>
                <a:gd name="connsiteY11" fmla="*/ 125741 h 185992"/>
                <a:gd name="connsiteX12" fmla="*/ 61307 w 143635"/>
                <a:gd name="connsiteY12" fmla="*/ 186055 h 185992"/>
                <a:gd name="connsiteX13" fmla="*/ 97024 w 143635"/>
                <a:gd name="connsiteY13" fmla="*/ 173036 h 185992"/>
                <a:gd name="connsiteX14" fmla="*/ 97024 w 143635"/>
                <a:gd name="connsiteY14" fmla="*/ 90668 h 185992"/>
                <a:gd name="connsiteX15" fmla="*/ 97024 w 143635"/>
                <a:gd name="connsiteY15" fmla="*/ 157094 h 185992"/>
                <a:gd name="connsiteX16" fmla="*/ 63858 w 143635"/>
                <a:gd name="connsiteY16" fmla="*/ 176490 h 185992"/>
                <a:gd name="connsiteX17" fmla="*/ 32733 w 143635"/>
                <a:gd name="connsiteY17" fmla="*/ 125741 h 185992"/>
                <a:gd name="connsiteX18" fmla="*/ 39366 w 143635"/>
                <a:gd name="connsiteY18" fmla="*/ 88276 h 185992"/>
                <a:gd name="connsiteX19" fmla="*/ 66664 w 143635"/>
                <a:gd name="connsiteY19" fmla="*/ 74460 h 185992"/>
                <a:gd name="connsiteX20" fmla="*/ 97024 w 143635"/>
                <a:gd name="connsiteY20" fmla="*/ 90668 h 1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3635" h="185992">
                  <a:moveTo>
                    <a:pt x="97024" y="173036"/>
                  </a:moveTo>
                  <a:lnTo>
                    <a:pt x="97024" y="186055"/>
                  </a:lnTo>
                  <a:lnTo>
                    <a:pt x="143712" y="184461"/>
                  </a:lnTo>
                  <a:lnTo>
                    <a:pt x="143712" y="171973"/>
                  </a:lnTo>
                  <a:cubicBezTo>
                    <a:pt x="127894" y="171973"/>
                    <a:pt x="126109" y="171973"/>
                    <a:pt x="126109" y="161611"/>
                  </a:cubicBezTo>
                  <a:lnTo>
                    <a:pt x="126109" y="63"/>
                  </a:lnTo>
                  <a:lnTo>
                    <a:pt x="80951" y="2188"/>
                  </a:lnTo>
                  <a:lnTo>
                    <a:pt x="80951" y="14676"/>
                  </a:lnTo>
                  <a:cubicBezTo>
                    <a:pt x="96769" y="14676"/>
                    <a:pt x="98555" y="14676"/>
                    <a:pt x="98555" y="25039"/>
                  </a:cubicBezTo>
                  <a:lnTo>
                    <a:pt x="98555" y="76851"/>
                  </a:lnTo>
                  <a:cubicBezTo>
                    <a:pt x="85799" y="66489"/>
                    <a:pt x="72532" y="64894"/>
                    <a:pt x="64113" y="64894"/>
                  </a:cubicBezTo>
                  <a:cubicBezTo>
                    <a:pt x="26865" y="64894"/>
                    <a:pt x="77" y="88276"/>
                    <a:pt x="77" y="125741"/>
                  </a:cubicBezTo>
                  <a:cubicBezTo>
                    <a:pt x="77" y="160813"/>
                    <a:pt x="23548" y="186055"/>
                    <a:pt x="61307" y="186055"/>
                  </a:cubicBezTo>
                  <a:cubicBezTo>
                    <a:pt x="76869" y="186055"/>
                    <a:pt x="89115" y="179678"/>
                    <a:pt x="97024" y="173036"/>
                  </a:cubicBezTo>
                  <a:close/>
                  <a:moveTo>
                    <a:pt x="97024" y="90668"/>
                  </a:moveTo>
                  <a:lnTo>
                    <a:pt x="97024" y="157094"/>
                  </a:lnTo>
                  <a:cubicBezTo>
                    <a:pt x="93708" y="161876"/>
                    <a:pt x="83248" y="176490"/>
                    <a:pt x="63858" y="176490"/>
                  </a:cubicBezTo>
                  <a:cubicBezTo>
                    <a:pt x="32733" y="176490"/>
                    <a:pt x="32733" y="144340"/>
                    <a:pt x="32733" y="125741"/>
                  </a:cubicBezTo>
                  <a:cubicBezTo>
                    <a:pt x="32733" y="112987"/>
                    <a:pt x="32733" y="98639"/>
                    <a:pt x="39366" y="88276"/>
                  </a:cubicBezTo>
                  <a:cubicBezTo>
                    <a:pt x="46765" y="77117"/>
                    <a:pt x="58756" y="74460"/>
                    <a:pt x="66664" y="74460"/>
                  </a:cubicBezTo>
                  <a:cubicBezTo>
                    <a:pt x="81207" y="74460"/>
                    <a:pt x="91412" y="82962"/>
                    <a:pt x="97024" y="90668"/>
                  </a:cubicBezTo>
                  <a:close/>
                </a:path>
              </a:pathLst>
            </a:custGeom>
            <a:solidFill>
              <a:srgbClr val="000000"/>
            </a:solidFill>
            <a:ln w="25608" cap="flat">
              <a:noFill/>
              <a:prstDash val="solid"/>
              <a:miter/>
            </a:ln>
          </p:spPr>
          <p:txBody>
            <a:bodyPr rtlCol="0" anchor="ctr"/>
            <a:lstStyle/>
            <a:p>
              <a:endParaRPr lang="tr-TR"/>
            </a:p>
          </p:txBody>
        </p:sp>
        <p:sp>
          <p:nvSpPr>
            <p:cNvPr id="31" name="Freeform: Shape 30">
              <a:extLst>
                <a:ext uri="{FF2B5EF4-FFF2-40B4-BE49-F238E27FC236}">
                  <a16:creationId xmlns:a16="http://schemas.microsoft.com/office/drawing/2014/main" id="{B0F7DD61-83DE-416D-8C14-8BB0F642F57C}"/>
                </a:ext>
              </a:extLst>
            </p:cNvPr>
            <p:cNvSpPr/>
            <p:nvPr>
              <p:custDataLst>
                <p:tags r:id="rId93"/>
              </p:custDataLst>
            </p:nvPr>
          </p:nvSpPr>
          <p:spPr>
            <a:xfrm>
              <a:off x="4675853" y="4171765"/>
              <a:ext cx="163943" cy="83882"/>
            </a:xfrm>
            <a:custGeom>
              <a:avLst/>
              <a:gdLst>
                <a:gd name="connsiteX0" fmla="*/ 69197 w 163943"/>
                <a:gd name="connsiteY0" fmla="*/ 67022 h 83882"/>
                <a:gd name="connsiteX1" fmla="*/ 66696 w 163943"/>
                <a:gd name="connsiteY1" fmla="*/ 77995 h 83882"/>
                <a:gd name="connsiteX2" fmla="*/ 72768 w 163943"/>
                <a:gd name="connsiteY2" fmla="*/ 83947 h 83882"/>
                <a:gd name="connsiteX3" fmla="*/ 79733 w 163943"/>
                <a:gd name="connsiteY3" fmla="*/ 79855 h 83882"/>
                <a:gd name="connsiteX4" fmla="*/ 82948 w 163943"/>
                <a:gd name="connsiteY4" fmla="*/ 68324 h 83882"/>
                <a:gd name="connsiteX5" fmla="*/ 86877 w 163943"/>
                <a:gd name="connsiteY5" fmla="*/ 51584 h 83882"/>
                <a:gd name="connsiteX6" fmla="*/ 89913 w 163943"/>
                <a:gd name="connsiteY6" fmla="*/ 39123 h 83882"/>
                <a:gd name="connsiteX7" fmla="*/ 95449 w 163943"/>
                <a:gd name="connsiteY7" fmla="*/ 24987 h 83882"/>
                <a:gd name="connsiteX8" fmla="*/ 124023 w 163943"/>
                <a:gd name="connsiteY8" fmla="*/ 5272 h 83882"/>
                <a:gd name="connsiteX9" fmla="*/ 134560 w 163943"/>
                <a:gd name="connsiteY9" fmla="*/ 18292 h 83882"/>
                <a:gd name="connsiteX10" fmla="*/ 124023 w 163943"/>
                <a:gd name="connsiteY10" fmla="*/ 57908 h 83882"/>
                <a:gd name="connsiteX11" fmla="*/ 121344 w 163943"/>
                <a:gd name="connsiteY11" fmla="*/ 67952 h 83882"/>
                <a:gd name="connsiteX12" fmla="*/ 138310 w 163943"/>
                <a:gd name="connsiteY12" fmla="*/ 83947 h 83882"/>
                <a:gd name="connsiteX13" fmla="*/ 164027 w 163943"/>
                <a:gd name="connsiteY13" fmla="*/ 55490 h 83882"/>
                <a:gd name="connsiteX14" fmla="*/ 161169 w 163943"/>
                <a:gd name="connsiteY14" fmla="*/ 53072 h 83882"/>
                <a:gd name="connsiteX15" fmla="*/ 157776 w 163943"/>
                <a:gd name="connsiteY15" fmla="*/ 56234 h 83882"/>
                <a:gd name="connsiteX16" fmla="*/ 138846 w 163943"/>
                <a:gd name="connsiteY16" fmla="*/ 78739 h 83882"/>
                <a:gd name="connsiteX17" fmla="*/ 134381 w 163943"/>
                <a:gd name="connsiteY17" fmla="*/ 72229 h 83882"/>
                <a:gd name="connsiteX18" fmla="*/ 138489 w 163943"/>
                <a:gd name="connsiteY18" fmla="*/ 57164 h 83882"/>
                <a:gd name="connsiteX19" fmla="*/ 147954 w 163943"/>
                <a:gd name="connsiteY19" fmla="*/ 21267 h 83882"/>
                <a:gd name="connsiteX20" fmla="*/ 141346 w 163943"/>
                <a:gd name="connsiteY20" fmla="*/ 5086 h 83882"/>
                <a:gd name="connsiteX21" fmla="*/ 124737 w 163943"/>
                <a:gd name="connsiteY21" fmla="*/ 64 h 83882"/>
                <a:gd name="connsiteX22" fmla="*/ 93127 w 163943"/>
                <a:gd name="connsiteY22" fmla="*/ 18850 h 83882"/>
                <a:gd name="connsiteX23" fmla="*/ 69911 w 163943"/>
                <a:gd name="connsiteY23" fmla="*/ 64 h 83882"/>
                <a:gd name="connsiteX24" fmla="*/ 39730 w 163943"/>
                <a:gd name="connsiteY24" fmla="*/ 16990 h 83882"/>
                <a:gd name="connsiteX25" fmla="*/ 20621 w 163943"/>
                <a:gd name="connsiteY25" fmla="*/ 64 h 83882"/>
                <a:gd name="connsiteX26" fmla="*/ 6512 w 163943"/>
                <a:gd name="connsiteY26" fmla="*/ 10108 h 83882"/>
                <a:gd name="connsiteX27" fmla="*/ 83 w 163943"/>
                <a:gd name="connsiteY27" fmla="*/ 28521 h 83882"/>
                <a:gd name="connsiteX28" fmla="*/ 3119 w 163943"/>
                <a:gd name="connsiteY28" fmla="*/ 30939 h 83882"/>
                <a:gd name="connsiteX29" fmla="*/ 7048 w 163943"/>
                <a:gd name="connsiteY29" fmla="*/ 25359 h 83882"/>
                <a:gd name="connsiteX30" fmla="*/ 20085 w 163943"/>
                <a:gd name="connsiteY30" fmla="*/ 5272 h 83882"/>
                <a:gd name="connsiteX31" fmla="*/ 25978 w 163943"/>
                <a:gd name="connsiteY31" fmla="*/ 14386 h 83882"/>
                <a:gd name="connsiteX32" fmla="*/ 23121 w 163943"/>
                <a:gd name="connsiteY32" fmla="*/ 29823 h 83882"/>
                <a:gd name="connsiteX33" fmla="*/ 19192 w 163943"/>
                <a:gd name="connsiteY33" fmla="*/ 46562 h 83882"/>
                <a:gd name="connsiteX34" fmla="*/ 13477 w 163943"/>
                <a:gd name="connsiteY34" fmla="*/ 70369 h 83882"/>
                <a:gd name="connsiteX35" fmla="*/ 11691 w 163943"/>
                <a:gd name="connsiteY35" fmla="*/ 77995 h 83882"/>
                <a:gd name="connsiteX36" fmla="*/ 17763 w 163943"/>
                <a:gd name="connsiteY36" fmla="*/ 83947 h 83882"/>
                <a:gd name="connsiteX37" fmla="*/ 24728 w 163943"/>
                <a:gd name="connsiteY37" fmla="*/ 79855 h 83882"/>
                <a:gd name="connsiteX38" fmla="*/ 27943 w 163943"/>
                <a:gd name="connsiteY38" fmla="*/ 68324 h 83882"/>
                <a:gd name="connsiteX39" fmla="*/ 31872 w 163943"/>
                <a:gd name="connsiteY39" fmla="*/ 51584 h 83882"/>
                <a:gd name="connsiteX40" fmla="*/ 34908 w 163943"/>
                <a:gd name="connsiteY40" fmla="*/ 39123 h 83882"/>
                <a:gd name="connsiteX41" fmla="*/ 42408 w 163943"/>
                <a:gd name="connsiteY41" fmla="*/ 22383 h 83882"/>
                <a:gd name="connsiteX42" fmla="*/ 69197 w 163943"/>
                <a:gd name="connsiteY42" fmla="*/ 5272 h 83882"/>
                <a:gd name="connsiteX43" fmla="*/ 79733 w 163943"/>
                <a:gd name="connsiteY43" fmla="*/ 18292 h 83882"/>
                <a:gd name="connsiteX44" fmla="*/ 76697 w 163943"/>
                <a:gd name="connsiteY44" fmla="*/ 35775 h 83882"/>
                <a:gd name="connsiteX45" fmla="*/ 69197 w 163943"/>
                <a:gd name="connsiteY45" fmla="*/ 67022 h 8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3943" h="83882">
                  <a:moveTo>
                    <a:pt x="69197" y="67022"/>
                  </a:moveTo>
                  <a:cubicBezTo>
                    <a:pt x="68304" y="70741"/>
                    <a:pt x="66696" y="77065"/>
                    <a:pt x="66696" y="77995"/>
                  </a:cubicBezTo>
                  <a:cubicBezTo>
                    <a:pt x="66696" y="82087"/>
                    <a:pt x="69911" y="83947"/>
                    <a:pt x="72768" y="83947"/>
                  </a:cubicBezTo>
                  <a:cubicBezTo>
                    <a:pt x="75983" y="83947"/>
                    <a:pt x="78840" y="81529"/>
                    <a:pt x="79733" y="79855"/>
                  </a:cubicBezTo>
                  <a:cubicBezTo>
                    <a:pt x="80626" y="78181"/>
                    <a:pt x="82055" y="72229"/>
                    <a:pt x="82948" y="68324"/>
                  </a:cubicBezTo>
                  <a:cubicBezTo>
                    <a:pt x="83841" y="64790"/>
                    <a:pt x="85805" y="56234"/>
                    <a:pt x="86877" y="51584"/>
                  </a:cubicBezTo>
                  <a:cubicBezTo>
                    <a:pt x="87948" y="47492"/>
                    <a:pt x="89020" y="43401"/>
                    <a:pt x="89913" y="39123"/>
                  </a:cubicBezTo>
                  <a:cubicBezTo>
                    <a:pt x="91877" y="31125"/>
                    <a:pt x="91877" y="30753"/>
                    <a:pt x="95449" y="24987"/>
                  </a:cubicBezTo>
                  <a:cubicBezTo>
                    <a:pt x="101164" y="15874"/>
                    <a:pt x="110093" y="5272"/>
                    <a:pt x="124023" y="5272"/>
                  </a:cubicBezTo>
                  <a:cubicBezTo>
                    <a:pt x="134024" y="5272"/>
                    <a:pt x="134560" y="13828"/>
                    <a:pt x="134560" y="18292"/>
                  </a:cubicBezTo>
                  <a:cubicBezTo>
                    <a:pt x="134560" y="29451"/>
                    <a:pt x="126880" y="50096"/>
                    <a:pt x="124023" y="57908"/>
                  </a:cubicBezTo>
                  <a:cubicBezTo>
                    <a:pt x="122058" y="63116"/>
                    <a:pt x="121344" y="64790"/>
                    <a:pt x="121344" y="67952"/>
                  </a:cubicBezTo>
                  <a:cubicBezTo>
                    <a:pt x="121344" y="77809"/>
                    <a:pt x="129202" y="83947"/>
                    <a:pt x="138310" y="83947"/>
                  </a:cubicBezTo>
                  <a:cubicBezTo>
                    <a:pt x="156169" y="83947"/>
                    <a:pt x="164027" y="58280"/>
                    <a:pt x="164027" y="55490"/>
                  </a:cubicBezTo>
                  <a:cubicBezTo>
                    <a:pt x="164027" y="53072"/>
                    <a:pt x="161705" y="53072"/>
                    <a:pt x="161169" y="53072"/>
                  </a:cubicBezTo>
                  <a:cubicBezTo>
                    <a:pt x="158669" y="53072"/>
                    <a:pt x="158490" y="54188"/>
                    <a:pt x="157776" y="56234"/>
                  </a:cubicBezTo>
                  <a:cubicBezTo>
                    <a:pt x="153668" y="71113"/>
                    <a:pt x="145989" y="78739"/>
                    <a:pt x="138846" y="78739"/>
                  </a:cubicBezTo>
                  <a:cubicBezTo>
                    <a:pt x="135095" y="78739"/>
                    <a:pt x="134381" y="76135"/>
                    <a:pt x="134381" y="72229"/>
                  </a:cubicBezTo>
                  <a:cubicBezTo>
                    <a:pt x="134381" y="67952"/>
                    <a:pt x="135274" y="65534"/>
                    <a:pt x="138489" y="57164"/>
                  </a:cubicBezTo>
                  <a:cubicBezTo>
                    <a:pt x="140632" y="51398"/>
                    <a:pt x="147954" y="31683"/>
                    <a:pt x="147954" y="21267"/>
                  </a:cubicBezTo>
                  <a:cubicBezTo>
                    <a:pt x="147954" y="18292"/>
                    <a:pt x="147954" y="10480"/>
                    <a:pt x="141346" y="5086"/>
                  </a:cubicBezTo>
                  <a:cubicBezTo>
                    <a:pt x="138310" y="2668"/>
                    <a:pt x="133131" y="64"/>
                    <a:pt x="124737" y="64"/>
                  </a:cubicBezTo>
                  <a:cubicBezTo>
                    <a:pt x="108664" y="64"/>
                    <a:pt x="98842" y="11038"/>
                    <a:pt x="93127" y="18850"/>
                  </a:cubicBezTo>
                  <a:cubicBezTo>
                    <a:pt x="91699" y="3040"/>
                    <a:pt x="79019" y="64"/>
                    <a:pt x="69911" y="64"/>
                  </a:cubicBezTo>
                  <a:cubicBezTo>
                    <a:pt x="55088" y="64"/>
                    <a:pt x="45087" y="9550"/>
                    <a:pt x="39730" y="16990"/>
                  </a:cubicBezTo>
                  <a:cubicBezTo>
                    <a:pt x="38479" y="4156"/>
                    <a:pt x="27943" y="64"/>
                    <a:pt x="20621" y="64"/>
                  </a:cubicBezTo>
                  <a:cubicBezTo>
                    <a:pt x="12941" y="64"/>
                    <a:pt x="8834" y="5830"/>
                    <a:pt x="6512" y="10108"/>
                  </a:cubicBezTo>
                  <a:cubicBezTo>
                    <a:pt x="2583" y="16990"/>
                    <a:pt x="83" y="27591"/>
                    <a:pt x="83" y="28521"/>
                  </a:cubicBezTo>
                  <a:cubicBezTo>
                    <a:pt x="83" y="30939"/>
                    <a:pt x="2583" y="30939"/>
                    <a:pt x="3119" y="30939"/>
                  </a:cubicBezTo>
                  <a:cubicBezTo>
                    <a:pt x="5619" y="30939"/>
                    <a:pt x="5798" y="30381"/>
                    <a:pt x="7048" y="25359"/>
                  </a:cubicBezTo>
                  <a:cubicBezTo>
                    <a:pt x="9727" y="14386"/>
                    <a:pt x="13120" y="5272"/>
                    <a:pt x="20085" y="5272"/>
                  </a:cubicBezTo>
                  <a:cubicBezTo>
                    <a:pt x="24728" y="5272"/>
                    <a:pt x="25978" y="9364"/>
                    <a:pt x="25978" y="14386"/>
                  </a:cubicBezTo>
                  <a:cubicBezTo>
                    <a:pt x="25978" y="17920"/>
                    <a:pt x="24371" y="24801"/>
                    <a:pt x="23121" y="29823"/>
                  </a:cubicBezTo>
                  <a:cubicBezTo>
                    <a:pt x="21871" y="34845"/>
                    <a:pt x="20085" y="42471"/>
                    <a:pt x="19192" y="46562"/>
                  </a:cubicBezTo>
                  <a:lnTo>
                    <a:pt x="13477" y="70369"/>
                  </a:lnTo>
                  <a:cubicBezTo>
                    <a:pt x="12763" y="72787"/>
                    <a:pt x="11691" y="77437"/>
                    <a:pt x="11691" y="77995"/>
                  </a:cubicBezTo>
                  <a:cubicBezTo>
                    <a:pt x="11691" y="82087"/>
                    <a:pt x="14906" y="83947"/>
                    <a:pt x="17763" y="83947"/>
                  </a:cubicBezTo>
                  <a:cubicBezTo>
                    <a:pt x="20978" y="83947"/>
                    <a:pt x="23835" y="81529"/>
                    <a:pt x="24728" y="79855"/>
                  </a:cubicBezTo>
                  <a:cubicBezTo>
                    <a:pt x="25621" y="78181"/>
                    <a:pt x="27050" y="72229"/>
                    <a:pt x="27943" y="68324"/>
                  </a:cubicBezTo>
                  <a:cubicBezTo>
                    <a:pt x="28836" y="64790"/>
                    <a:pt x="30800" y="56234"/>
                    <a:pt x="31872" y="51584"/>
                  </a:cubicBezTo>
                  <a:cubicBezTo>
                    <a:pt x="32943" y="47492"/>
                    <a:pt x="34015" y="43401"/>
                    <a:pt x="34908" y="39123"/>
                  </a:cubicBezTo>
                  <a:cubicBezTo>
                    <a:pt x="36872" y="31497"/>
                    <a:pt x="37229" y="30009"/>
                    <a:pt x="42408" y="22383"/>
                  </a:cubicBezTo>
                  <a:cubicBezTo>
                    <a:pt x="47409" y="14944"/>
                    <a:pt x="55802" y="5272"/>
                    <a:pt x="69197" y="5272"/>
                  </a:cubicBezTo>
                  <a:cubicBezTo>
                    <a:pt x="79555" y="5272"/>
                    <a:pt x="79733" y="14758"/>
                    <a:pt x="79733" y="18292"/>
                  </a:cubicBezTo>
                  <a:cubicBezTo>
                    <a:pt x="79733" y="22941"/>
                    <a:pt x="79197" y="25359"/>
                    <a:pt x="76697" y="35775"/>
                  </a:cubicBezTo>
                  <a:lnTo>
                    <a:pt x="69197" y="67022"/>
                  </a:lnTo>
                  <a:close/>
                </a:path>
              </a:pathLst>
            </a:custGeom>
            <a:solidFill>
              <a:srgbClr val="000000"/>
            </a:solidFill>
            <a:ln w="25608" cap="flat">
              <a:noFill/>
              <a:prstDash val="solid"/>
              <a:miter/>
            </a:ln>
          </p:spPr>
          <p:txBody>
            <a:bodyPr rtlCol="0" anchor="ctr"/>
            <a:lstStyle/>
            <a:p>
              <a:endParaRPr lang="tr-TR"/>
            </a:p>
          </p:txBody>
        </p:sp>
        <p:sp>
          <p:nvSpPr>
            <p:cNvPr id="32" name="Freeform: Shape 31">
              <a:extLst>
                <a:ext uri="{FF2B5EF4-FFF2-40B4-BE49-F238E27FC236}">
                  <a16:creationId xmlns:a16="http://schemas.microsoft.com/office/drawing/2014/main" id="{8ED0D92D-CA24-44B4-8020-2C5AC3595C65}"/>
                </a:ext>
              </a:extLst>
            </p:cNvPr>
            <p:cNvSpPr/>
            <p:nvPr>
              <p:custDataLst>
                <p:tags r:id="rId94"/>
              </p:custDataLst>
            </p:nvPr>
          </p:nvSpPr>
          <p:spPr>
            <a:xfrm>
              <a:off x="4953298" y="4070452"/>
              <a:ext cx="127562" cy="154108"/>
            </a:xfrm>
            <a:custGeom>
              <a:avLst/>
              <a:gdLst>
                <a:gd name="connsiteX0" fmla="*/ 118727 w 127562"/>
                <a:gd name="connsiteY0" fmla="*/ 82431 h 154108"/>
                <a:gd name="connsiteX1" fmla="*/ 127656 w 127562"/>
                <a:gd name="connsiteY1" fmla="*/ 77117 h 154108"/>
                <a:gd name="connsiteX2" fmla="*/ 118727 w 127562"/>
                <a:gd name="connsiteY2" fmla="*/ 71803 h 154108"/>
                <a:gd name="connsiteX3" fmla="*/ 10554 w 127562"/>
                <a:gd name="connsiteY3" fmla="*/ 71803 h 154108"/>
                <a:gd name="connsiteX4" fmla="*/ 78927 w 127562"/>
                <a:gd name="connsiteY4" fmla="*/ 10691 h 154108"/>
                <a:gd name="connsiteX5" fmla="*/ 118727 w 127562"/>
                <a:gd name="connsiteY5" fmla="*/ 10691 h 154108"/>
                <a:gd name="connsiteX6" fmla="*/ 127656 w 127562"/>
                <a:gd name="connsiteY6" fmla="*/ 5377 h 154108"/>
                <a:gd name="connsiteX7" fmla="*/ 118727 w 127562"/>
                <a:gd name="connsiteY7" fmla="*/ 63 h 154108"/>
                <a:gd name="connsiteX8" fmla="*/ 78417 w 127562"/>
                <a:gd name="connsiteY8" fmla="*/ 63 h 154108"/>
                <a:gd name="connsiteX9" fmla="*/ 93 w 127562"/>
                <a:gd name="connsiteY9" fmla="*/ 77117 h 154108"/>
                <a:gd name="connsiteX10" fmla="*/ 78417 w 127562"/>
                <a:gd name="connsiteY10" fmla="*/ 154171 h 154108"/>
                <a:gd name="connsiteX11" fmla="*/ 118727 w 127562"/>
                <a:gd name="connsiteY11" fmla="*/ 154171 h 154108"/>
                <a:gd name="connsiteX12" fmla="*/ 127656 w 127562"/>
                <a:gd name="connsiteY12" fmla="*/ 148857 h 154108"/>
                <a:gd name="connsiteX13" fmla="*/ 118727 w 127562"/>
                <a:gd name="connsiteY13" fmla="*/ 143543 h 154108"/>
                <a:gd name="connsiteX14" fmla="*/ 78927 w 127562"/>
                <a:gd name="connsiteY14" fmla="*/ 143543 h 154108"/>
                <a:gd name="connsiteX15" fmla="*/ 10554 w 127562"/>
                <a:gd name="connsiteY15" fmla="*/ 82431 h 154108"/>
                <a:gd name="connsiteX16" fmla="*/ 118727 w 127562"/>
                <a:gd name="connsiteY16" fmla="*/ 82431 h 15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62" h="154108">
                  <a:moveTo>
                    <a:pt x="118727" y="82431"/>
                  </a:moveTo>
                  <a:cubicBezTo>
                    <a:pt x="123064" y="82431"/>
                    <a:pt x="127656" y="82431"/>
                    <a:pt x="127656" y="77117"/>
                  </a:cubicBezTo>
                  <a:cubicBezTo>
                    <a:pt x="127656" y="71803"/>
                    <a:pt x="123064" y="71803"/>
                    <a:pt x="118727" y="71803"/>
                  </a:cubicBezTo>
                  <a:lnTo>
                    <a:pt x="10554" y="71803"/>
                  </a:lnTo>
                  <a:cubicBezTo>
                    <a:pt x="13615" y="36198"/>
                    <a:pt x="42954" y="10691"/>
                    <a:pt x="78927" y="10691"/>
                  </a:cubicBezTo>
                  <a:lnTo>
                    <a:pt x="118727" y="10691"/>
                  </a:lnTo>
                  <a:cubicBezTo>
                    <a:pt x="123064" y="10691"/>
                    <a:pt x="127656" y="10691"/>
                    <a:pt x="127656" y="5377"/>
                  </a:cubicBezTo>
                  <a:cubicBezTo>
                    <a:pt x="127656" y="63"/>
                    <a:pt x="123064" y="63"/>
                    <a:pt x="118727" y="63"/>
                  </a:cubicBezTo>
                  <a:lnTo>
                    <a:pt x="78417" y="63"/>
                  </a:lnTo>
                  <a:cubicBezTo>
                    <a:pt x="34790" y="63"/>
                    <a:pt x="93" y="34604"/>
                    <a:pt x="93" y="77117"/>
                  </a:cubicBezTo>
                  <a:cubicBezTo>
                    <a:pt x="93" y="119629"/>
                    <a:pt x="34790" y="154171"/>
                    <a:pt x="78417" y="154171"/>
                  </a:cubicBezTo>
                  <a:lnTo>
                    <a:pt x="118727" y="154171"/>
                  </a:lnTo>
                  <a:cubicBezTo>
                    <a:pt x="123064" y="154171"/>
                    <a:pt x="127656" y="154171"/>
                    <a:pt x="127656" y="148857"/>
                  </a:cubicBezTo>
                  <a:cubicBezTo>
                    <a:pt x="127656" y="143543"/>
                    <a:pt x="123064" y="143543"/>
                    <a:pt x="118727" y="143543"/>
                  </a:cubicBezTo>
                  <a:lnTo>
                    <a:pt x="78927" y="143543"/>
                  </a:lnTo>
                  <a:cubicBezTo>
                    <a:pt x="42954" y="143543"/>
                    <a:pt x="13615" y="118035"/>
                    <a:pt x="10554" y="82431"/>
                  </a:cubicBezTo>
                  <a:lnTo>
                    <a:pt x="118727" y="82431"/>
                  </a:lnTo>
                  <a:close/>
                </a:path>
              </a:pathLst>
            </a:custGeom>
            <a:solidFill>
              <a:srgbClr val="000000"/>
            </a:solidFill>
            <a:ln w="25608" cap="flat">
              <a:noFill/>
              <a:prstDash val="solid"/>
              <a:miter/>
            </a:ln>
          </p:spPr>
          <p:txBody>
            <a:bodyPr rtlCol="0" anchor="ctr"/>
            <a:lstStyle/>
            <a:p>
              <a:endParaRPr lang="tr-TR"/>
            </a:p>
          </p:txBody>
        </p:sp>
        <p:sp>
          <p:nvSpPr>
            <p:cNvPr id="33" name="Freeform: Shape 32">
              <a:extLst>
                <a:ext uri="{FF2B5EF4-FFF2-40B4-BE49-F238E27FC236}">
                  <a16:creationId xmlns:a16="http://schemas.microsoft.com/office/drawing/2014/main" id="{292B122E-8B64-407E-9593-F8B11F911F78}"/>
                </a:ext>
              </a:extLst>
            </p:cNvPr>
            <p:cNvSpPr/>
            <p:nvPr>
              <p:custDataLst>
                <p:tags r:id="rId95"/>
              </p:custDataLst>
            </p:nvPr>
          </p:nvSpPr>
          <p:spPr>
            <a:xfrm>
              <a:off x="5177155" y="4031925"/>
              <a:ext cx="175271" cy="182006"/>
            </a:xfrm>
            <a:custGeom>
              <a:avLst/>
              <a:gdLst>
                <a:gd name="connsiteX0" fmla="*/ 64394 w 175271"/>
                <a:gd name="connsiteY0" fmla="*/ 98639 h 182006"/>
                <a:gd name="connsiteX1" fmla="*/ 73579 w 175271"/>
                <a:gd name="connsiteY1" fmla="*/ 98639 h 182006"/>
                <a:gd name="connsiteX2" fmla="*/ 111848 w 175271"/>
                <a:gd name="connsiteY2" fmla="*/ 160282 h 182006"/>
                <a:gd name="connsiteX3" fmla="*/ 123328 w 175271"/>
                <a:gd name="connsiteY3" fmla="*/ 178881 h 182006"/>
                <a:gd name="connsiteX4" fmla="*/ 131747 w 175271"/>
                <a:gd name="connsiteY4" fmla="*/ 182070 h 182006"/>
                <a:gd name="connsiteX5" fmla="*/ 166955 w 175271"/>
                <a:gd name="connsiteY5" fmla="*/ 182070 h 182006"/>
                <a:gd name="connsiteX6" fmla="*/ 175374 w 175271"/>
                <a:gd name="connsiteY6" fmla="*/ 177287 h 182006"/>
                <a:gd name="connsiteX7" fmla="*/ 171547 w 175271"/>
                <a:gd name="connsiteY7" fmla="*/ 172770 h 182006"/>
                <a:gd name="connsiteX8" fmla="*/ 143483 w 175271"/>
                <a:gd name="connsiteY8" fmla="*/ 144606 h 182006"/>
                <a:gd name="connsiteX9" fmla="*/ 111848 w 175271"/>
                <a:gd name="connsiteY9" fmla="*/ 95716 h 182006"/>
                <a:gd name="connsiteX10" fmla="*/ 156495 w 175271"/>
                <a:gd name="connsiteY10" fmla="*/ 49749 h 182006"/>
                <a:gd name="connsiteX11" fmla="*/ 88886 w 175271"/>
                <a:gd name="connsiteY11" fmla="*/ 63 h 182006"/>
                <a:gd name="connsiteX12" fmla="*/ 8777 w 175271"/>
                <a:gd name="connsiteY12" fmla="*/ 63 h 182006"/>
                <a:gd name="connsiteX13" fmla="*/ 103 w 175271"/>
                <a:gd name="connsiteY13" fmla="*/ 4845 h 182006"/>
                <a:gd name="connsiteX14" fmla="*/ 6991 w 175271"/>
                <a:gd name="connsiteY14" fmla="*/ 9362 h 182006"/>
                <a:gd name="connsiteX15" fmla="*/ 22809 w 175271"/>
                <a:gd name="connsiteY15" fmla="*/ 24507 h 182006"/>
                <a:gd name="connsiteX16" fmla="*/ 22809 w 175271"/>
                <a:gd name="connsiteY16" fmla="*/ 157625 h 182006"/>
                <a:gd name="connsiteX17" fmla="*/ 6991 w 175271"/>
                <a:gd name="connsiteY17" fmla="*/ 172770 h 182006"/>
                <a:gd name="connsiteX18" fmla="*/ 103 w 175271"/>
                <a:gd name="connsiteY18" fmla="*/ 177287 h 182006"/>
                <a:gd name="connsiteX19" fmla="*/ 8777 w 175271"/>
                <a:gd name="connsiteY19" fmla="*/ 182070 h 182006"/>
                <a:gd name="connsiteX20" fmla="*/ 78681 w 175271"/>
                <a:gd name="connsiteY20" fmla="*/ 182070 h 182006"/>
                <a:gd name="connsiteX21" fmla="*/ 87101 w 175271"/>
                <a:gd name="connsiteY21" fmla="*/ 177287 h 182006"/>
                <a:gd name="connsiteX22" fmla="*/ 79957 w 175271"/>
                <a:gd name="connsiteY22" fmla="*/ 172770 h 182006"/>
                <a:gd name="connsiteX23" fmla="*/ 64394 w 175271"/>
                <a:gd name="connsiteY23" fmla="*/ 157625 h 182006"/>
                <a:gd name="connsiteX24" fmla="*/ 64394 w 175271"/>
                <a:gd name="connsiteY24" fmla="*/ 98639 h 182006"/>
                <a:gd name="connsiteX25" fmla="*/ 113634 w 175271"/>
                <a:gd name="connsiteY25" fmla="*/ 85619 h 182006"/>
                <a:gd name="connsiteX26" fmla="*/ 121542 w 175271"/>
                <a:gd name="connsiteY26" fmla="*/ 50015 h 182006"/>
                <a:gd name="connsiteX27" fmla="*/ 111848 w 175271"/>
                <a:gd name="connsiteY27" fmla="*/ 12285 h 182006"/>
                <a:gd name="connsiteX28" fmla="*/ 147565 w 175271"/>
                <a:gd name="connsiteY28" fmla="*/ 49749 h 182006"/>
                <a:gd name="connsiteX29" fmla="*/ 113634 w 175271"/>
                <a:gd name="connsiteY29" fmla="*/ 85619 h 182006"/>
                <a:gd name="connsiteX30" fmla="*/ 64394 w 175271"/>
                <a:gd name="connsiteY30" fmla="*/ 23710 h 182006"/>
                <a:gd name="connsiteX31" fmla="*/ 80212 w 175271"/>
                <a:gd name="connsiteY31" fmla="*/ 9362 h 182006"/>
                <a:gd name="connsiteX32" fmla="*/ 112613 w 175271"/>
                <a:gd name="connsiteY32" fmla="*/ 50015 h 182006"/>
                <a:gd name="connsiteX33" fmla="*/ 64394 w 175271"/>
                <a:gd name="connsiteY33" fmla="*/ 89339 h 182006"/>
                <a:gd name="connsiteX34" fmla="*/ 64394 w 175271"/>
                <a:gd name="connsiteY34" fmla="*/ 23710 h 182006"/>
                <a:gd name="connsiteX35" fmla="*/ 29697 w 175271"/>
                <a:gd name="connsiteY35" fmla="*/ 172770 h 182006"/>
                <a:gd name="connsiteX36" fmla="*/ 31738 w 175271"/>
                <a:gd name="connsiteY36" fmla="*/ 158156 h 182006"/>
                <a:gd name="connsiteX37" fmla="*/ 31738 w 175271"/>
                <a:gd name="connsiteY37" fmla="*/ 23976 h 182006"/>
                <a:gd name="connsiteX38" fmla="*/ 29697 w 175271"/>
                <a:gd name="connsiteY38" fmla="*/ 9362 h 182006"/>
                <a:gd name="connsiteX39" fmla="*/ 58782 w 175271"/>
                <a:gd name="connsiteY39" fmla="*/ 9362 h 182006"/>
                <a:gd name="connsiteX40" fmla="*/ 55465 w 175271"/>
                <a:gd name="connsiteY40" fmla="*/ 22913 h 182006"/>
                <a:gd name="connsiteX41" fmla="*/ 55465 w 175271"/>
                <a:gd name="connsiteY41" fmla="*/ 158156 h 182006"/>
                <a:gd name="connsiteX42" fmla="*/ 57506 w 175271"/>
                <a:gd name="connsiteY42" fmla="*/ 172770 h 182006"/>
                <a:gd name="connsiteX43" fmla="*/ 29697 w 175271"/>
                <a:gd name="connsiteY43" fmla="*/ 172770 h 182006"/>
                <a:gd name="connsiteX44" fmla="*/ 84039 w 175271"/>
                <a:gd name="connsiteY44" fmla="*/ 98639 h 182006"/>
                <a:gd name="connsiteX45" fmla="*/ 88886 w 175271"/>
                <a:gd name="connsiteY45" fmla="*/ 98107 h 182006"/>
                <a:gd name="connsiteX46" fmla="*/ 102153 w 175271"/>
                <a:gd name="connsiteY46" fmla="*/ 97045 h 182006"/>
                <a:gd name="connsiteX47" fmla="*/ 154709 w 175271"/>
                <a:gd name="connsiteY47" fmla="*/ 172770 h 182006"/>
                <a:gd name="connsiteX48" fmla="*/ 129962 w 175271"/>
                <a:gd name="connsiteY48" fmla="*/ 172770 h 182006"/>
                <a:gd name="connsiteX49" fmla="*/ 84039 w 175271"/>
                <a:gd name="connsiteY49" fmla="*/ 98639 h 18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5271" h="182006">
                  <a:moveTo>
                    <a:pt x="64394" y="98639"/>
                  </a:moveTo>
                  <a:lnTo>
                    <a:pt x="73579" y="98639"/>
                  </a:lnTo>
                  <a:lnTo>
                    <a:pt x="111848" y="160282"/>
                  </a:lnTo>
                  <a:cubicBezTo>
                    <a:pt x="114399" y="164533"/>
                    <a:pt x="120522" y="174896"/>
                    <a:pt x="123328" y="178881"/>
                  </a:cubicBezTo>
                  <a:cubicBezTo>
                    <a:pt x="125114" y="182070"/>
                    <a:pt x="125880" y="182070"/>
                    <a:pt x="131747" y="182070"/>
                  </a:cubicBezTo>
                  <a:lnTo>
                    <a:pt x="166955" y="182070"/>
                  </a:lnTo>
                  <a:cubicBezTo>
                    <a:pt x="171547" y="182070"/>
                    <a:pt x="175374" y="182070"/>
                    <a:pt x="175374" y="177287"/>
                  </a:cubicBezTo>
                  <a:cubicBezTo>
                    <a:pt x="175374" y="175161"/>
                    <a:pt x="173843" y="173302"/>
                    <a:pt x="171547" y="172770"/>
                  </a:cubicBezTo>
                  <a:cubicBezTo>
                    <a:pt x="162107" y="170644"/>
                    <a:pt x="149606" y="153108"/>
                    <a:pt x="143483" y="144606"/>
                  </a:cubicBezTo>
                  <a:cubicBezTo>
                    <a:pt x="141697" y="141948"/>
                    <a:pt x="128941" y="124412"/>
                    <a:pt x="111848" y="95716"/>
                  </a:cubicBezTo>
                  <a:cubicBezTo>
                    <a:pt x="134554" y="91465"/>
                    <a:pt x="156495" y="81368"/>
                    <a:pt x="156495" y="49749"/>
                  </a:cubicBezTo>
                  <a:cubicBezTo>
                    <a:pt x="156495" y="12817"/>
                    <a:pt x="118991" y="63"/>
                    <a:pt x="88886" y="63"/>
                  </a:cubicBezTo>
                  <a:lnTo>
                    <a:pt x="8777" y="63"/>
                  </a:lnTo>
                  <a:cubicBezTo>
                    <a:pt x="4185" y="63"/>
                    <a:pt x="103" y="63"/>
                    <a:pt x="103" y="4845"/>
                  </a:cubicBezTo>
                  <a:cubicBezTo>
                    <a:pt x="103" y="9362"/>
                    <a:pt x="4950" y="9362"/>
                    <a:pt x="6991" y="9362"/>
                  </a:cubicBezTo>
                  <a:cubicBezTo>
                    <a:pt x="21533" y="9362"/>
                    <a:pt x="22809" y="11222"/>
                    <a:pt x="22809" y="24507"/>
                  </a:cubicBezTo>
                  <a:lnTo>
                    <a:pt x="22809" y="157625"/>
                  </a:lnTo>
                  <a:cubicBezTo>
                    <a:pt x="22809" y="170910"/>
                    <a:pt x="21533" y="172770"/>
                    <a:pt x="6991" y="172770"/>
                  </a:cubicBezTo>
                  <a:cubicBezTo>
                    <a:pt x="4950" y="172770"/>
                    <a:pt x="103" y="172770"/>
                    <a:pt x="103" y="177287"/>
                  </a:cubicBezTo>
                  <a:cubicBezTo>
                    <a:pt x="103" y="182070"/>
                    <a:pt x="4185" y="182070"/>
                    <a:pt x="8777" y="182070"/>
                  </a:cubicBezTo>
                  <a:lnTo>
                    <a:pt x="78681" y="182070"/>
                  </a:lnTo>
                  <a:cubicBezTo>
                    <a:pt x="83274" y="182070"/>
                    <a:pt x="87101" y="182070"/>
                    <a:pt x="87101" y="177287"/>
                  </a:cubicBezTo>
                  <a:cubicBezTo>
                    <a:pt x="87101" y="172770"/>
                    <a:pt x="82763" y="172770"/>
                    <a:pt x="79957" y="172770"/>
                  </a:cubicBezTo>
                  <a:cubicBezTo>
                    <a:pt x="65415" y="172770"/>
                    <a:pt x="64394" y="170644"/>
                    <a:pt x="64394" y="157625"/>
                  </a:cubicBezTo>
                  <a:lnTo>
                    <a:pt x="64394" y="98639"/>
                  </a:lnTo>
                  <a:close/>
                  <a:moveTo>
                    <a:pt x="113634" y="85619"/>
                  </a:moveTo>
                  <a:cubicBezTo>
                    <a:pt x="120777" y="75788"/>
                    <a:pt x="121542" y="61706"/>
                    <a:pt x="121542" y="50015"/>
                  </a:cubicBezTo>
                  <a:cubicBezTo>
                    <a:pt x="121542" y="37261"/>
                    <a:pt x="120012" y="23179"/>
                    <a:pt x="111848" y="12285"/>
                  </a:cubicBezTo>
                  <a:cubicBezTo>
                    <a:pt x="122308" y="14676"/>
                    <a:pt x="147565" y="22913"/>
                    <a:pt x="147565" y="49749"/>
                  </a:cubicBezTo>
                  <a:cubicBezTo>
                    <a:pt x="147565" y="67020"/>
                    <a:pt x="139911" y="80571"/>
                    <a:pt x="113634" y="85619"/>
                  </a:cubicBezTo>
                  <a:close/>
                  <a:moveTo>
                    <a:pt x="64394" y="23710"/>
                  </a:moveTo>
                  <a:cubicBezTo>
                    <a:pt x="64394" y="18131"/>
                    <a:pt x="64394" y="9362"/>
                    <a:pt x="80212" y="9362"/>
                  </a:cubicBezTo>
                  <a:cubicBezTo>
                    <a:pt x="101898" y="9362"/>
                    <a:pt x="112613" y="18662"/>
                    <a:pt x="112613" y="50015"/>
                  </a:cubicBezTo>
                  <a:cubicBezTo>
                    <a:pt x="112613" y="84291"/>
                    <a:pt x="104704" y="89339"/>
                    <a:pt x="64394" y="89339"/>
                  </a:cubicBezTo>
                  <a:lnTo>
                    <a:pt x="64394" y="23710"/>
                  </a:lnTo>
                  <a:close/>
                  <a:moveTo>
                    <a:pt x="29697" y="172770"/>
                  </a:moveTo>
                  <a:cubicBezTo>
                    <a:pt x="31738" y="167987"/>
                    <a:pt x="31738" y="160548"/>
                    <a:pt x="31738" y="158156"/>
                  </a:cubicBezTo>
                  <a:lnTo>
                    <a:pt x="31738" y="23976"/>
                  </a:lnTo>
                  <a:cubicBezTo>
                    <a:pt x="31738" y="21319"/>
                    <a:pt x="31738" y="14145"/>
                    <a:pt x="29697" y="9362"/>
                  </a:cubicBezTo>
                  <a:lnTo>
                    <a:pt x="58782" y="9362"/>
                  </a:lnTo>
                  <a:cubicBezTo>
                    <a:pt x="55465" y="13614"/>
                    <a:pt x="55465" y="18928"/>
                    <a:pt x="55465" y="22913"/>
                  </a:cubicBezTo>
                  <a:lnTo>
                    <a:pt x="55465" y="158156"/>
                  </a:lnTo>
                  <a:cubicBezTo>
                    <a:pt x="55465" y="160813"/>
                    <a:pt x="55465" y="167987"/>
                    <a:pt x="57506" y="172770"/>
                  </a:cubicBezTo>
                  <a:lnTo>
                    <a:pt x="29697" y="172770"/>
                  </a:lnTo>
                  <a:close/>
                  <a:moveTo>
                    <a:pt x="84039" y="98639"/>
                  </a:moveTo>
                  <a:cubicBezTo>
                    <a:pt x="85825" y="98373"/>
                    <a:pt x="86845" y="98107"/>
                    <a:pt x="88886" y="98107"/>
                  </a:cubicBezTo>
                  <a:cubicBezTo>
                    <a:pt x="92713" y="98107"/>
                    <a:pt x="98326" y="97576"/>
                    <a:pt x="102153" y="97045"/>
                  </a:cubicBezTo>
                  <a:cubicBezTo>
                    <a:pt x="105980" y="103421"/>
                    <a:pt x="133533" y="150717"/>
                    <a:pt x="154709" y="172770"/>
                  </a:cubicBezTo>
                  <a:lnTo>
                    <a:pt x="129962" y="172770"/>
                  </a:lnTo>
                  <a:lnTo>
                    <a:pt x="84039" y="98639"/>
                  </a:lnTo>
                  <a:close/>
                </a:path>
              </a:pathLst>
            </a:custGeom>
            <a:solidFill>
              <a:srgbClr val="000000"/>
            </a:solidFill>
            <a:ln w="25608" cap="flat">
              <a:noFill/>
              <a:prstDash val="solid"/>
              <a:miter/>
            </a:ln>
          </p:spPr>
          <p:txBody>
            <a:bodyPr rtlCol="0" anchor="ctr"/>
            <a:lstStyle/>
            <a:p>
              <a:endParaRPr lang="tr-TR"/>
            </a:p>
          </p:txBody>
        </p:sp>
        <p:sp>
          <p:nvSpPr>
            <p:cNvPr id="34" name="Freeform: Shape 33">
              <a:extLst>
                <a:ext uri="{FF2B5EF4-FFF2-40B4-BE49-F238E27FC236}">
                  <a16:creationId xmlns:a16="http://schemas.microsoft.com/office/drawing/2014/main" id="{86C4A21C-8A3F-4D10-A014-463999D96EE9}"/>
                </a:ext>
              </a:extLst>
            </p:cNvPr>
            <p:cNvSpPr/>
            <p:nvPr>
              <p:custDataLst>
                <p:tags r:id="rId96"/>
              </p:custDataLst>
            </p:nvPr>
          </p:nvSpPr>
          <p:spPr>
            <a:xfrm>
              <a:off x="5369831" y="3986758"/>
              <a:ext cx="138048" cy="134472"/>
            </a:xfrm>
            <a:custGeom>
              <a:avLst/>
              <a:gdLst>
                <a:gd name="connsiteX0" fmla="*/ 138158 w 138048"/>
                <a:gd name="connsiteY0" fmla="*/ 2477 h 134472"/>
                <a:gd name="connsiteX1" fmla="*/ 135837 w 138048"/>
                <a:gd name="connsiteY1" fmla="*/ 59 h 134472"/>
                <a:gd name="connsiteX2" fmla="*/ 132622 w 138048"/>
                <a:gd name="connsiteY2" fmla="*/ 2291 h 134472"/>
                <a:gd name="connsiteX3" fmla="*/ 119585 w 138048"/>
                <a:gd name="connsiteY3" fmla="*/ 16612 h 134472"/>
                <a:gd name="connsiteX4" fmla="*/ 86011 w 138048"/>
                <a:gd name="connsiteY4" fmla="*/ 59 h 134472"/>
                <a:gd name="connsiteX5" fmla="*/ 110 w 138048"/>
                <a:gd name="connsiteY5" fmla="*/ 82082 h 134472"/>
                <a:gd name="connsiteX6" fmla="*/ 54936 w 138048"/>
                <a:gd name="connsiteY6" fmla="*/ 134532 h 134472"/>
                <a:gd name="connsiteX7" fmla="*/ 100119 w 138048"/>
                <a:gd name="connsiteY7" fmla="*/ 116304 h 134472"/>
                <a:gd name="connsiteX8" fmla="*/ 118156 w 138048"/>
                <a:gd name="connsiteY8" fmla="*/ 86174 h 134472"/>
                <a:gd name="connsiteX9" fmla="*/ 115121 w 138048"/>
                <a:gd name="connsiteY9" fmla="*/ 83756 h 134472"/>
                <a:gd name="connsiteX10" fmla="*/ 111906 w 138048"/>
                <a:gd name="connsiteY10" fmla="*/ 86732 h 134472"/>
                <a:gd name="connsiteX11" fmla="*/ 57972 w 138048"/>
                <a:gd name="connsiteY11" fmla="*/ 127836 h 134472"/>
                <a:gd name="connsiteX12" fmla="*/ 17969 w 138048"/>
                <a:gd name="connsiteY12" fmla="*/ 87848 h 134472"/>
                <a:gd name="connsiteX13" fmla="*/ 39757 w 138048"/>
                <a:gd name="connsiteY13" fmla="*/ 29632 h 134472"/>
                <a:gd name="connsiteX14" fmla="*/ 87797 w 138048"/>
                <a:gd name="connsiteY14" fmla="*/ 6755 h 134472"/>
                <a:gd name="connsiteX15" fmla="*/ 120657 w 138048"/>
                <a:gd name="connsiteY15" fmla="*/ 43209 h 134472"/>
                <a:gd name="connsiteX16" fmla="*/ 120121 w 138048"/>
                <a:gd name="connsiteY16" fmla="*/ 50835 h 134472"/>
                <a:gd name="connsiteX17" fmla="*/ 123336 w 138048"/>
                <a:gd name="connsiteY17" fmla="*/ 53253 h 134472"/>
                <a:gd name="connsiteX18" fmla="*/ 127086 w 138048"/>
                <a:gd name="connsiteY18" fmla="*/ 49161 h 134472"/>
                <a:gd name="connsiteX19" fmla="*/ 138158 w 138048"/>
                <a:gd name="connsiteY19" fmla="*/ 2477 h 13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048" h="134472">
                  <a:moveTo>
                    <a:pt x="138158" y="2477"/>
                  </a:moveTo>
                  <a:cubicBezTo>
                    <a:pt x="138158" y="1547"/>
                    <a:pt x="137623" y="59"/>
                    <a:pt x="135837" y="59"/>
                  </a:cubicBezTo>
                  <a:cubicBezTo>
                    <a:pt x="134587" y="59"/>
                    <a:pt x="134229" y="431"/>
                    <a:pt x="132622" y="2291"/>
                  </a:cubicBezTo>
                  <a:lnTo>
                    <a:pt x="119585" y="16612"/>
                  </a:lnTo>
                  <a:cubicBezTo>
                    <a:pt x="117978" y="14381"/>
                    <a:pt x="107977" y="59"/>
                    <a:pt x="86011" y="59"/>
                  </a:cubicBezTo>
                  <a:cubicBezTo>
                    <a:pt x="42614" y="59"/>
                    <a:pt x="110" y="40048"/>
                    <a:pt x="110" y="82082"/>
                  </a:cubicBezTo>
                  <a:cubicBezTo>
                    <a:pt x="110" y="112399"/>
                    <a:pt x="22969" y="134532"/>
                    <a:pt x="54936" y="134532"/>
                  </a:cubicBezTo>
                  <a:cubicBezTo>
                    <a:pt x="64580" y="134532"/>
                    <a:pt x="81725" y="132486"/>
                    <a:pt x="100119" y="116304"/>
                  </a:cubicBezTo>
                  <a:cubicBezTo>
                    <a:pt x="114228" y="103843"/>
                    <a:pt x="118156" y="87662"/>
                    <a:pt x="118156" y="86174"/>
                  </a:cubicBezTo>
                  <a:cubicBezTo>
                    <a:pt x="118156" y="83756"/>
                    <a:pt x="116013" y="83756"/>
                    <a:pt x="115121" y="83756"/>
                  </a:cubicBezTo>
                  <a:cubicBezTo>
                    <a:pt x="112799" y="83756"/>
                    <a:pt x="112442" y="84686"/>
                    <a:pt x="111906" y="86732"/>
                  </a:cubicBezTo>
                  <a:cubicBezTo>
                    <a:pt x="104584" y="112213"/>
                    <a:pt x="79582" y="127836"/>
                    <a:pt x="57972" y="127836"/>
                  </a:cubicBezTo>
                  <a:cubicBezTo>
                    <a:pt x="39042" y="127836"/>
                    <a:pt x="17969" y="117234"/>
                    <a:pt x="17969" y="87848"/>
                  </a:cubicBezTo>
                  <a:cubicBezTo>
                    <a:pt x="17969" y="82454"/>
                    <a:pt x="19219" y="53067"/>
                    <a:pt x="39757" y="29632"/>
                  </a:cubicBezTo>
                  <a:cubicBezTo>
                    <a:pt x="52079" y="15311"/>
                    <a:pt x="70831" y="6755"/>
                    <a:pt x="87797" y="6755"/>
                  </a:cubicBezTo>
                  <a:cubicBezTo>
                    <a:pt x="108513" y="6755"/>
                    <a:pt x="120657" y="22378"/>
                    <a:pt x="120657" y="43209"/>
                  </a:cubicBezTo>
                  <a:cubicBezTo>
                    <a:pt x="120657" y="48417"/>
                    <a:pt x="120121" y="49719"/>
                    <a:pt x="120121" y="50835"/>
                  </a:cubicBezTo>
                  <a:cubicBezTo>
                    <a:pt x="120121" y="53253"/>
                    <a:pt x="122443" y="53253"/>
                    <a:pt x="123336" y="53253"/>
                  </a:cubicBezTo>
                  <a:cubicBezTo>
                    <a:pt x="126193" y="53253"/>
                    <a:pt x="126193" y="52695"/>
                    <a:pt x="127086" y="49161"/>
                  </a:cubicBezTo>
                  <a:lnTo>
                    <a:pt x="138158" y="2477"/>
                  </a:lnTo>
                  <a:close/>
                </a:path>
              </a:pathLst>
            </a:custGeom>
            <a:solidFill>
              <a:srgbClr val="000000"/>
            </a:solidFill>
            <a:ln w="25608" cap="flat">
              <a:noFill/>
              <a:prstDash val="solid"/>
              <a:miter/>
            </a:ln>
          </p:spPr>
          <p:txBody>
            <a:bodyPr rtlCol="0" anchor="ctr"/>
            <a:lstStyle/>
            <a:p>
              <a:endParaRPr lang="tr-TR"/>
            </a:p>
          </p:txBody>
        </p:sp>
        <p:sp>
          <p:nvSpPr>
            <p:cNvPr id="35" name="Freeform: Shape 34">
              <a:extLst>
                <a:ext uri="{FF2B5EF4-FFF2-40B4-BE49-F238E27FC236}">
                  <a16:creationId xmlns:a16="http://schemas.microsoft.com/office/drawing/2014/main" id="{28AF212A-B82F-4D45-B946-90CB6AB929A9}"/>
                </a:ext>
              </a:extLst>
            </p:cNvPr>
            <p:cNvSpPr/>
            <p:nvPr>
              <p:custDataLst>
                <p:tags r:id="rId97"/>
              </p:custDataLst>
            </p:nvPr>
          </p:nvSpPr>
          <p:spPr>
            <a:xfrm>
              <a:off x="5536708" y="3978016"/>
              <a:ext cx="46432" cy="185806"/>
            </a:xfrm>
            <a:custGeom>
              <a:avLst/>
              <a:gdLst>
                <a:gd name="connsiteX0" fmla="*/ 42977 w 46432"/>
                <a:gd name="connsiteY0" fmla="*/ 59 h 185806"/>
                <a:gd name="connsiteX1" fmla="*/ 116 w 46432"/>
                <a:gd name="connsiteY1" fmla="*/ 92869 h 185806"/>
                <a:gd name="connsiteX2" fmla="*/ 42977 w 46432"/>
                <a:gd name="connsiteY2" fmla="*/ 185866 h 185806"/>
                <a:gd name="connsiteX3" fmla="*/ 46549 w 46432"/>
                <a:gd name="connsiteY3" fmla="*/ 183634 h 185806"/>
                <a:gd name="connsiteX4" fmla="*/ 44763 w 46432"/>
                <a:gd name="connsiteY4" fmla="*/ 180844 h 185806"/>
                <a:gd name="connsiteX5" fmla="*/ 12260 w 46432"/>
                <a:gd name="connsiteY5" fmla="*/ 93055 h 185806"/>
                <a:gd name="connsiteX6" fmla="*/ 45299 w 46432"/>
                <a:gd name="connsiteY6" fmla="*/ 4523 h 185806"/>
                <a:gd name="connsiteX7" fmla="*/ 46549 w 46432"/>
                <a:gd name="connsiteY7" fmla="*/ 2291 h 185806"/>
                <a:gd name="connsiteX8" fmla="*/ 42977 w 46432"/>
                <a:gd name="connsiteY8" fmla="*/ 59 h 1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32" h="185806">
                  <a:moveTo>
                    <a:pt x="42977" y="59"/>
                  </a:moveTo>
                  <a:cubicBezTo>
                    <a:pt x="9046" y="24982"/>
                    <a:pt x="116" y="64413"/>
                    <a:pt x="116" y="92869"/>
                  </a:cubicBezTo>
                  <a:cubicBezTo>
                    <a:pt x="116" y="119094"/>
                    <a:pt x="7617" y="159827"/>
                    <a:pt x="42977" y="185866"/>
                  </a:cubicBezTo>
                  <a:cubicBezTo>
                    <a:pt x="44406" y="185866"/>
                    <a:pt x="46549" y="185866"/>
                    <a:pt x="46549" y="183634"/>
                  </a:cubicBezTo>
                  <a:cubicBezTo>
                    <a:pt x="46549" y="182518"/>
                    <a:pt x="46013" y="182146"/>
                    <a:pt x="44763" y="180844"/>
                  </a:cubicBezTo>
                  <a:cubicBezTo>
                    <a:pt x="21011" y="158525"/>
                    <a:pt x="12260" y="126906"/>
                    <a:pt x="12260" y="93055"/>
                  </a:cubicBezTo>
                  <a:cubicBezTo>
                    <a:pt x="12260" y="42837"/>
                    <a:pt x="30655" y="18286"/>
                    <a:pt x="45299" y="4523"/>
                  </a:cubicBezTo>
                  <a:cubicBezTo>
                    <a:pt x="46013" y="3779"/>
                    <a:pt x="46549" y="3221"/>
                    <a:pt x="46549" y="2291"/>
                  </a:cubicBezTo>
                  <a:cubicBezTo>
                    <a:pt x="46549" y="59"/>
                    <a:pt x="44406" y="59"/>
                    <a:pt x="42977" y="59"/>
                  </a:cubicBezTo>
                  <a:close/>
                </a:path>
              </a:pathLst>
            </a:custGeom>
            <a:solidFill>
              <a:srgbClr val="000000"/>
            </a:solidFill>
            <a:ln w="25608" cap="flat">
              <a:noFill/>
              <a:prstDash val="solid"/>
              <a:miter/>
            </a:ln>
          </p:spPr>
          <p:txBody>
            <a:bodyPr rtlCol="0" anchor="ctr"/>
            <a:lstStyle/>
            <a:p>
              <a:endParaRPr lang="tr-TR"/>
            </a:p>
          </p:txBody>
        </p:sp>
        <p:sp>
          <p:nvSpPr>
            <p:cNvPr id="36" name="Freeform: Shape 35">
              <a:extLst>
                <a:ext uri="{FF2B5EF4-FFF2-40B4-BE49-F238E27FC236}">
                  <a16:creationId xmlns:a16="http://schemas.microsoft.com/office/drawing/2014/main" id="{7A027F53-13E8-4C33-9C2B-14A57A7FC5B3}"/>
                </a:ext>
              </a:extLst>
            </p:cNvPr>
            <p:cNvSpPr/>
            <p:nvPr>
              <p:custDataLst>
                <p:tags r:id="rId98"/>
              </p:custDataLst>
            </p:nvPr>
          </p:nvSpPr>
          <p:spPr>
            <a:xfrm>
              <a:off x="5604292" y="4035488"/>
              <a:ext cx="109117" cy="83882"/>
            </a:xfrm>
            <a:custGeom>
              <a:avLst/>
              <a:gdLst>
                <a:gd name="connsiteX0" fmla="*/ 13513 w 109117"/>
                <a:gd name="connsiteY0" fmla="*/ 70364 h 83882"/>
                <a:gd name="connsiteX1" fmla="*/ 11728 w 109117"/>
                <a:gd name="connsiteY1" fmla="*/ 77990 h 83882"/>
                <a:gd name="connsiteX2" fmla="*/ 17800 w 109117"/>
                <a:gd name="connsiteY2" fmla="*/ 83942 h 83882"/>
                <a:gd name="connsiteX3" fmla="*/ 24764 w 109117"/>
                <a:gd name="connsiteY3" fmla="*/ 79850 h 83882"/>
                <a:gd name="connsiteX4" fmla="*/ 27979 w 109117"/>
                <a:gd name="connsiteY4" fmla="*/ 68318 h 83882"/>
                <a:gd name="connsiteX5" fmla="*/ 31908 w 109117"/>
                <a:gd name="connsiteY5" fmla="*/ 51579 h 83882"/>
                <a:gd name="connsiteX6" fmla="*/ 34944 w 109117"/>
                <a:gd name="connsiteY6" fmla="*/ 39118 h 83882"/>
                <a:gd name="connsiteX7" fmla="*/ 42445 w 109117"/>
                <a:gd name="connsiteY7" fmla="*/ 22378 h 83882"/>
                <a:gd name="connsiteX8" fmla="*/ 69233 w 109117"/>
                <a:gd name="connsiteY8" fmla="*/ 5267 h 83882"/>
                <a:gd name="connsiteX9" fmla="*/ 79769 w 109117"/>
                <a:gd name="connsiteY9" fmla="*/ 18286 h 83882"/>
                <a:gd name="connsiteX10" fmla="*/ 69233 w 109117"/>
                <a:gd name="connsiteY10" fmla="*/ 57903 h 83882"/>
                <a:gd name="connsiteX11" fmla="*/ 66554 w 109117"/>
                <a:gd name="connsiteY11" fmla="*/ 67946 h 83882"/>
                <a:gd name="connsiteX12" fmla="*/ 83520 w 109117"/>
                <a:gd name="connsiteY12" fmla="*/ 83942 h 83882"/>
                <a:gd name="connsiteX13" fmla="*/ 109236 w 109117"/>
                <a:gd name="connsiteY13" fmla="*/ 55485 h 83882"/>
                <a:gd name="connsiteX14" fmla="*/ 106379 w 109117"/>
                <a:gd name="connsiteY14" fmla="*/ 53067 h 83882"/>
                <a:gd name="connsiteX15" fmla="*/ 102986 w 109117"/>
                <a:gd name="connsiteY15" fmla="*/ 56229 h 83882"/>
                <a:gd name="connsiteX16" fmla="*/ 84056 w 109117"/>
                <a:gd name="connsiteY16" fmla="*/ 78734 h 83882"/>
                <a:gd name="connsiteX17" fmla="*/ 79591 w 109117"/>
                <a:gd name="connsiteY17" fmla="*/ 72224 h 83882"/>
                <a:gd name="connsiteX18" fmla="*/ 83698 w 109117"/>
                <a:gd name="connsiteY18" fmla="*/ 57159 h 83882"/>
                <a:gd name="connsiteX19" fmla="*/ 93164 w 109117"/>
                <a:gd name="connsiteY19" fmla="*/ 21262 h 83882"/>
                <a:gd name="connsiteX20" fmla="*/ 69947 w 109117"/>
                <a:gd name="connsiteY20" fmla="*/ 59 h 83882"/>
                <a:gd name="connsiteX21" fmla="*/ 39766 w 109117"/>
                <a:gd name="connsiteY21" fmla="*/ 16984 h 83882"/>
                <a:gd name="connsiteX22" fmla="*/ 20657 w 109117"/>
                <a:gd name="connsiteY22" fmla="*/ 59 h 83882"/>
                <a:gd name="connsiteX23" fmla="*/ 6548 w 109117"/>
                <a:gd name="connsiteY23" fmla="*/ 10103 h 83882"/>
                <a:gd name="connsiteX24" fmla="*/ 119 w 109117"/>
                <a:gd name="connsiteY24" fmla="*/ 28516 h 83882"/>
                <a:gd name="connsiteX25" fmla="*/ 3155 w 109117"/>
                <a:gd name="connsiteY25" fmla="*/ 30934 h 83882"/>
                <a:gd name="connsiteX26" fmla="*/ 7084 w 109117"/>
                <a:gd name="connsiteY26" fmla="*/ 25354 h 83882"/>
                <a:gd name="connsiteX27" fmla="*/ 20121 w 109117"/>
                <a:gd name="connsiteY27" fmla="*/ 5267 h 83882"/>
                <a:gd name="connsiteX28" fmla="*/ 26015 w 109117"/>
                <a:gd name="connsiteY28" fmla="*/ 14381 h 83882"/>
                <a:gd name="connsiteX29" fmla="*/ 23157 w 109117"/>
                <a:gd name="connsiteY29" fmla="*/ 29818 h 83882"/>
                <a:gd name="connsiteX30" fmla="*/ 19228 w 109117"/>
                <a:gd name="connsiteY30" fmla="*/ 46557 h 83882"/>
                <a:gd name="connsiteX31" fmla="*/ 13513 w 109117"/>
                <a:gd name="connsiteY31" fmla="*/ 70364 h 8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9117" h="83882">
                  <a:moveTo>
                    <a:pt x="13513" y="70364"/>
                  </a:moveTo>
                  <a:cubicBezTo>
                    <a:pt x="12799" y="72782"/>
                    <a:pt x="11728" y="77432"/>
                    <a:pt x="11728" y="77990"/>
                  </a:cubicBezTo>
                  <a:cubicBezTo>
                    <a:pt x="11728" y="82082"/>
                    <a:pt x="14942" y="83942"/>
                    <a:pt x="17800" y="83942"/>
                  </a:cubicBezTo>
                  <a:cubicBezTo>
                    <a:pt x="21014" y="83942"/>
                    <a:pt x="23871" y="81524"/>
                    <a:pt x="24764" y="79850"/>
                  </a:cubicBezTo>
                  <a:cubicBezTo>
                    <a:pt x="25657" y="78176"/>
                    <a:pt x="27086" y="72224"/>
                    <a:pt x="27979" y="68318"/>
                  </a:cubicBezTo>
                  <a:cubicBezTo>
                    <a:pt x="28872" y="64785"/>
                    <a:pt x="30836" y="56229"/>
                    <a:pt x="31908" y="51579"/>
                  </a:cubicBezTo>
                  <a:cubicBezTo>
                    <a:pt x="32979" y="47487"/>
                    <a:pt x="34051" y="43395"/>
                    <a:pt x="34944" y="39118"/>
                  </a:cubicBezTo>
                  <a:cubicBezTo>
                    <a:pt x="36908" y="31492"/>
                    <a:pt x="37266" y="30004"/>
                    <a:pt x="42445" y="22378"/>
                  </a:cubicBezTo>
                  <a:cubicBezTo>
                    <a:pt x="47445" y="14939"/>
                    <a:pt x="55839" y="5267"/>
                    <a:pt x="69233" y="5267"/>
                  </a:cubicBezTo>
                  <a:cubicBezTo>
                    <a:pt x="79591" y="5267"/>
                    <a:pt x="79769" y="14753"/>
                    <a:pt x="79769" y="18286"/>
                  </a:cubicBezTo>
                  <a:cubicBezTo>
                    <a:pt x="79769" y="29446"/>
                    <a:pt x="72090" y="50091"/>
                    <a:pt x="69233" y="57903"/>
                  </a:cubicBezTo>
                  <a:cubicBezTo>
                    <a:pt x="67268" y="63111"/>
                    <a:pt x="66554" y="64785"/>
                    <a:pt x="66554" y="67946"/>
                  </a:cubicBezTo>
                  <a:cubicBezTo>
                    <a:pt x="66554" y="77804"/>
                    <a:pt x="74412" y="83942"/>
                    <a:pt x="83520" y="83942"/>
                  </a:cubicBezTo>
                  <a:cubicBezTo>
                    <a:pt x="101379" y="83942"/>
                    <a:pt x="109236" y="58275"/>
                    <a:pt x="109236" y="55485"/>
                  </a:cubicBezTo>
                  <a:cubicBezTo>
                    <a:pt x="109236" y="53067"/>
                    <a:pt x="106915" y="53067"/>
                    <a:pt x="106379" y="53067"/>
                  </a:cubicBezTo>
                  <a:cubicBezTo>
                    <a:pt x="103879" y="53067"/>
                    <a:pt x="103700" y="54183"/>
                    <a:pt x="102986" y="56229"/>
                  </a:cubicBezTo>
                  <a:cubicBezTo>
                    <a:pt x="98878" y="71108"/>
                    <a:pt x="91199" y="78734"/>
                    <a:pt x="84056" y="78734"/>
                  </a:cubicBezTo>
                  <a:cubicBezTo>
                    <a:pt x="80305" y="78734"/>
                    <a:pt x="79591" y="76130"/>
                    <a:pt x="79591" y="72224"/>
                  </a:cubicBezTo>
                  <a:cubicBezTo>
                    <a:pt x="79591" y="67946"/>
                    <a:pt x="80484" y="65529"/>
                    <a:pt x="83698" y="57159"/>
                  </a:cubicBezTo>
                  <a:cubicBezTo>
                    <a:pt x="85841" y="51393"/>
                    <a:pt x="93164" y="31678"/>
                    <a:pt x="93164" y="21262"/>
                  </a:cubicBezTo>
                  <a:cubicBezTo>
                    <a:pt x="93164" y="3221"/>
                    <a:pt x="79412" y="59"/>
                    <a:pt x="69947" y="59"/>
                  </a:cubicBezTo>
                  <a:cubicBezTo>
                    <a:pt x="55124" y="59"/>
                    <a:pt x="45123" y="9545"/>
                    <a:pt x="39766" y="16984"/>
                  </a:cubicBezTo>
                  <a:cubicBezTo>
                    <a:pt x="38516" y="4151"/>
                    <a:pt x="27979" y="59"/>
                    <a:pt x="20657" y="59"/>
                  </a:cubicBezTo>
                  <a:cubicBezTo>
                    <a:pt x="12978" y="59"/>
                    <a:pt x="8870" y="5825"/>
                    <a:pt x="6548" y="10103"/>
                  </a:cubicBezTo>
                  <a:cubicBezTo>
                    <a:pt x="2620" y="16984"/>
                    <a:pt x="119" y="27586"/>
                    <a:pt x="119" y="28516"/>
                  </a:cubicBezTo>
                  <a:cubicBezTo>
                    <a:pt x="119" y="30934"/>
                    <a:pt x="2620" y="30934"/>
                    <a:pt x="3155" y="30934"/>
                  </a:cubicBezTo>
                  <a:cubicBezTo>
                    <a:pt x="5656" y="30934"/>
                    <a:pt x="5834" y="30376"/>
                    <a:pt x="7084" y="25354"/>
                  </a:cubicBezTo>
                  <a:cubicBezTo>
                    <a:pt x="9763" y="14381"/>
                    <a:pt x="13156" y="5267"/>
                    <a:pt x="20121" y="5267"/>
                  </a:cubicBezTo>
                  <a:cubicBezTo>
                    <a:pt x="24764" y="5267"/>
                    <a:pt x="26015" y="9359"/>
                    <a:pt x="26015" y="14381"/>
                  </a:cubicBezTo>
                  <a:cubicBezTo>
                    <a:pt x="26015" y="17914"/>
                    <a:pt x="24407" y="24796"/>
                    <a:pt x="23157" y="29818"/>
                  </a:cubicBezTo>
                  <a:cubicBezTo>
                    <a:pt x="21907" y="34840"/>
                    <a:pt x="20121" y="42465"/>
                    <a:pt x="19228" y="46557"/>
                  </a:cubicBezTo>
                  <a:lnTo>
                    <a:pt x="13513" y="70364"/>
                  </a:lnTo>
                  <a:close/>
                </a:path>
              </a:pathLst>
            </a:custGeom>
            <a:solidFill>
              <a:srgbClr val="000000"/>
            </a:solidFill>
            <a:ln w="25608" cap="flat">
              <a:noFill/>
              <a:prstDash val="solid"/>
              <a:miter/>
            </a:ln>
          </p:spPr>
          <p:txBody>
            <a:bodyPr rtlCol="0" anchor="ctr"/>
            <a:lstStyle/>
            <a:p>
              <a:endParaRPr lang="tr-TR"/>
            </a:p>
          </p:txBody>
        </p:sp>
        <p:sp>
          <p:nvSpPr>
            <p:cNvPr id="37" name="Freeform: Shape 36">
              <a:extLst>
                <a:ext uri="{FF2B5EF4-FFF2-40B4-BE49-F238E27FC236}">
                  <a16:creationId xmlns:a16="http://schemas.microsoft.com/office/drawing/2014/main" id="{2442E753-E70A-47F2-8CC0-8FA3215A61A8}"/>
                </a:ext>
              </a:extLst>
            </p:cNvPr>
            <p:cNvSpPr/>
            <p:nvPr>
              <p:custDataLst>
                <p:tags r:id="rId99"/>
              </p:custDataLst>
            </p:nvPr>
          </p:nvSpPr>
          <p:spPr>
            <a:xfrm>
              <a:off x="5733623" y="4085228"/>
              <a:ext cx="70159" cy="60314"/>
            </a:xfrm>
            <a:custGeom>
              <a:avLst/>
              <a:gdLst>
                <a:gd name="connsiteX0" fmla="*/ 70284 w 70159"/>
                <a:gd name="connsiteY0" fmla="*/ 11485 h 60314"/>
                <a:gd name="connsiteX1" fmla="*/ 62885 w 70159"/>
                <a:gd name="connsiteY1" fmla="*/ 60 h 60314"/>
                <a:gd name="connsiteX2" fmla="*/ 55486 w 70159"/>
                <a:gd name="connsiteY2" fmla="*/ 7766 h 60314"/>
                <a:gd name="connsiteX3" fmla="*/ 57910 w 70159"/>
                <a:gd name="connsiteY3" fmla="*/ 12283 h 60314"/>
                <a:gd name="connsiteX4" fmla="*/ 62885 w 70159"/>
                <a:gd name="connsiteY4" fmla="*/ 22379 h 60314"/>
                <a:gd name="connsiteX5" fmla="*/ 38010 w 70159"/>
                <a:gd name="connsiteY5" fmla="*/ 55858 h 60314"/>
                <a:gd name="connsiteX6" fmla="*/ 25637 w 70159"/>
                <a:gd name="connsiteY6" fmla="*/ 43636 h 60314"/>
                <a:gd name="connsiteX7" fmla="*/ 32908 w 70159"/>
                <a:gd name="connsiteY7" fmla="*/ 18394 h 60314"/>
                <a:gd name="connsiteX8" fmla="*/ 34566 w 70159"/>
                <a:gd name="connsiteY8" fmla="*/ 11884 h 60314"/>
                <a:gd name="connsiteX9" fmla="*/ 20662 w 70159"/>
                <a:gd name="connsiteY9" fmla="*/ 193 h 60314"/>
                <a:gd name="connsiteX10" fmla="*/ 124 w 70159"/>
                <a:gd name="connsiteY10" fmla="*/ 20785 h 60314"/>
                <a:gd name="connsiteX11" fmla="*/ 2803 w 70159"/>
                <a:gd name="connsiteY11" fmla="*/ 22645 h 60314"/>
                <a:gd name="connsiteX12" fmla="*/ 5737 w 70159"/>
                <a:gd name="connsiteY12" fmla="*/ 19988 h 60314"/>
                <a:gd name="connsiteX13" fmla="*/ 20152 w 70159"/>
                <a:gd name="connsiteY13" fmla="*/ 4710 h 60314"/>
                <a:gd name="connsiteX14" fmla="*/ 23978 w 70159"/>
                <a:gd name="connsiteY14" fmla="*/ 9758 h 60314"/>
                <a:gd name="connsiteX15" fmla="*/ 21810 w 70159"/>
                <a:gd name="connsiteY15" fmla="*/ 17729 h 60314"/>
                <a:gd name="connsiteX16" fmla="*/ 14922 w 70159"/>
                <a:gd name="connsiteY16" fmla="*/ 42041 h 60314"/>
                <a:gd name="connsiteX17" fmla="*/ 37373 w 70159"/>
                <a:gd name="connsiteY17" fmla="*/ 60375 h 60314"/>
                <a:gd name="connsiteX18" fmla="*/ 59696 w 70159"/>
                <a:gd name="connsiteY18" fmla="*/ 45363 h 60314"/>
                <a:gd name="connsiteX19" fmla="*/ 70284 w 70159"/>
                <a:gd name="connsiteY19" fmla="*/ 11485 h 6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159" h="60314">
                  <a:moveTo>
                    <a:pt x="70284" y="11485"/>
                  </a:moveTo>
                  <a:cubicBezTo>
                    <a:pt x="70284" y="2717"/>
                    <a:pt x="65564" y="60"/>
                    <a:pt x="62885" y="60"/>
                  </a:cubicBezTo>
                  <a:cubicBezTo>
                    <a:pt x="59313" y="60"/>
                    <a:pt x="55486" y="4179"/>
                    <a:pt x="55486" y="7766"/>
                  </a:cubicBezTo>
                  <a:cubicBezTo>
                    <a:pt x="55486" y="10290"/>
                    <a:pt x="57145" y="11618"/>
                    <a:pt x="57910" y="12283"/>
                  </a:cubicBezTo>
                  <a:cubicBezTo>
                    <a:pt x="59313" y="13345"/>
                    <a:pt x="62885" y="16268"/>
                    <a:pt x="62885" y="22379"/>
                  </a:cubicBezTo>
                  <a:cubicBezTo>
                    <a:pt x="62885" y="29553"/>
                    <a:pt x="53190" y="55858"/>
                    <a:pt x="38010" y="55858"/>
                  </a:cubicBezTo>
                  <a:cubicBezTo>
                    <a:pt x="31377" y="55858"/>
                    <a:pt x="25637" y="53201"/>
                    <a:pt x="25637" y="43636"/>
                  </a:cubicBezTo>
                  <a:cubicBezTo>
                    <a:pt x="25637" y="36993"/>
                    <a:pt x="29081" y="28225"/>
                    <a:pt x="32908" y="18394"/>
                  </a:cubicBezTo>
                  <a:cubicBezTo>
                    <a:pt x="33673" y="16268"/>
                    <a:pt x="34566" y="14142"/>
                    <a:pt x="34566" y="11884"/>
                  </a:cubicBezTo>
                  <a:cubicBezTo>
                    <a:pt x="34566" y="5374"/>
                    <a:pt x="28571" y="193"/>
                    <a:pt x="20662" y="193"/>
                  </a:cubicBezTo>
                  <a:cubicBezTo>
                    <a:pt x="7140" y="193"/>
                    <a:pt x="124" y="17331"/>
                    <a:pt x="124" y="20785"/>
                  </a:cubicBezTo>
                  <a:cubicBezTo>
                    <a:pt x="124" y="22645"/>
                    <a:pt x="2165" y="22645"/>
                    <a:pt x="2803" y="22645"/>
                  </a:cubicBezTo>
                  <a:cubicBezTo>
                    <a:pt x="4972" y="22645"/>
                    <a:pt x="5099" y="21981"/>
                    <a:pt x="5737" y="19988"/>
                  </a:cubicBezTo>
                  <a:cubicBezTo>
                    <a:pt x="8288" y="11087"/>
                    <a:pt x="14284" y="4710"/>
                    <a:pt x="20152" y="4710"/>
                  </a:cubicBezTo>
                  <a:cubicBezTo>
                    <a:pt x="22575" y="4710"/>
                    <a:pt x="23978" y="6171"/>
                    <a:pt x="23978" y="9758"/>
                  </a:cubicBezTo>
                  <a:cubicBezTo>
                    <a:pt x="23978" y="12415"/>
                    <a:pt x="23468" y="13877"/>
                    <a:pt x="21810" y="17729"/>
                  </a:cubicBezTo>
                  <a:cubicBezTo>
                    <a:pt x="16835" y="30616"/>
                    <a:pt x="14922" y="36993"/>
                    <a:pt x="14922" y="42041"/>
                  </a:cubicBezTo>
                  <a:cubicBezTo>
                    <a:pt x="14922" y="54928"/>
                    <a:pt x="24999" y="60375"/>
                    <a:pt x="37373" y="60375"/>
                  </a:cubicBezTo>
                  <a:cubicBezTo>
                    <a:pt x="47705" y="60375"/>
                    <a:pt x="55104" y="52537"/>
                    <a:pt x="59696" y="45363"/>
                  </a:cubicBezTo>
                  <a:cubicBezTo>
                    <a:pt x="68881" y="31147"/>
                    <a:pt x="70284" y="13877"/>
                    <a:pt x="70284" y="11485"/>
                  </a:cubicBezTo>
                  <a:close/>
                </a:path>
              </a:pathLst>
            </a:custGeom>
            <a:solidFill>
              <a:srgbClr val="000000"/>
            </a:solidFill>
            <a:ln w="25608" cap="flat">
              <a:noFill/>
              <a:prstDash val="solid"/>
              <a:miter/>
            </a:ln>
          </p:spPr>
          <p:txBody>
            <a:bodyPr rtlCol="0" anchor="ctr"/>
            <a:lstStyle/>
            <a:p>
              <a:endParaRPr lang="tr-TR"/>
            </a:p>
          </p:txBody>
        </p:sp>
        <p:sp>
          <p:nvSpPr>
            <p:cNvPr id="38" name="Freeform: Shape 37">
              <a:extLst>
                <a:ext uri="{FF2B5EF4-FFF2-40B4-BE49-F238E27FC236}">
                  <a16:creationId xmlns:a16="http://schemas.microsoft.com/office/drawing/2014/main" id="{A8F3714C-043E-4D4B-8A20-2627938D9BF7}"/>
                </a:ext>
              </a:extLst>
            </p:cNvPr>
            <p:cNvSpPr/>
            <p:nvPr>
              <p:custDataLst>
                <p:tags r:id="rId100"/>
              </p:custDataLst>
            </p:nvPr>
          </p:nvSpPr>
          <p:spPr>
            <a:xfrm>
              <a:off x="5851479" y="4096121"/>
              <a:ext cx="22680" cy="57285"/>
            </a:xfrm>
            <a:custGeom>
              <a:avLst/>
              <a:gdLst>
                <a:gd name="connsiteX0" fmla="*/ 17809 w 22680"/>
                <a:gd name="connsiteY0" fmla="*/ 18472 h 57285"/>
                <a:gd name="connsiteX1" fmla="*/ 3879 w 22680"/>
                <a:gd name="connsiteY1" fmla="*/ 52509 h 57285"/>
                <a:gd name="connsiteX2" fmla="*/ 2629 w 22680"/>
                <a:gd name="connsiteY2" fmla="*/ 54741 h 57285"/>
                <a:gd name="connsiteX3" fmla="*/ 5129 w 22680"/>
                <a:gd name="connsiteY3" fmla="*/ 57345 h 57285"/>
                <a:gd name="connsiteX4" fmla="*/ 22809 w 22680"/>
                <a:gd name="connsiteY4" fmla="*/ 20332 h 57285"/>
                <a:gd name="connsiteX5" fmla="*/ 10308 w 22680"/>
                <a:gd name="connsiteY5" fmla="*/ 59 h 57285"/>
                <a:gd name="connsiteX6" fmla="*/ 129 w 22680"/>
                <a:gd name="connsiteY6" fmla="*/ 10661 h 57285"/>
                <a:gd name="connsiteX7" fmla="*/ 10487 w 22680"/>
                <a:gd name="connsiteY7" fmla="*/ 21448 h 57285"/>
                <a:gd name="connsiteX8" fmla="*/ 17809 w 22680"/>
                <a:gd name="connsiteY8" fmla="*/ 18472 h 5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80" h="57285">
                  <a:moveTo>
                    <a:pt x="17809" y="18472"/>
                  </a:moveTo>
                  <a:cubicBezTo>
                    <a:pt x="17809" y="28702"/>
                    <a:pt x="16023" y="40606"/>
                    <a:pt x="3879" y="52509"/>
                  </a:cubicBezTo>
                  <a:cubicBezTo>
                    <a:pt x="3165" y="53253"/>
                    <a:pt x="2629" y="53811"/>
                    <a:pt x="2629" y="54741"/>
                  </a:cubicBezTo>
                  <a:cubicBezTo>
                    <a:pt x="2629" y="56043"/>
                    <a:pt x="4057" y="57345"/>
                    <a:pt x="5129" y="57345"/>
                  </a:cubicBezTo>
                  <a:cubicBezTo>
                    <a:pt x="7629" y="57345"/>
                    <a:pt x="22809" y="42465"/>
                    <a:pt x="22809" y="20332"/>
                  </a:cubicBezTo>
                  <a:cubicBezTo>
                    <a:pt x="22809" y="8801"/>
                    <a:pt x="18523" y="59"/>
                    <a:pt x="10308" y="59"/>
                  </a:cubicBezTo>
                  <a:cubicBezTo>
                    <a:pt x="4415" y="59"/>
                    <a:pt x="129" y="4895"/>
                    <a:pt x="129" y="10661"/>
                  </a:cubicBezTo>
                  <a:cubicBezTo>
                    <a:pt x="129" y="16612"/>
                    <a:pt x="4236" y="21448"/>
                    <a:pt x="10487" y="21448"/>
                  </a:cubicBezTo>
                  <a:cubicBezTo>
                    <a:pt x="14773" y="21448"/>
                    <a:pt x="17630" y="18472"/>
                    <a:pt x="17809" y="18472"/>
                  </a:cubicBezTo>
                  <a:close/>
                </a:path>
              </a:pathLst>
            </a:custGeom>
            <a:solidFill>
              <a:srgbClr val="000000"/>
            </a:solidFill>
            <a:ln w="25608" cap="flat">
              <a:noFill/>
              <a:prstDash val="solid"/>
              <a:miter/>
            </a:ln>
          </p:spPr>
          <p:txBody>
            <a:bodyPr rtlCol="0" anchor="ctr"/>
            <a:lstStyle/>
            <a:p>
              <a:endParaRPr lang="tr-TR"/>
            </a:p>
          </p:txBody>
        </p:sp>
        <p:sp>
          <p:nvSpPr>
            <p:cNvPr id="39" name="Freeform: Shape 38">
              <a:extLst>
                <a:ext uri="{FF2B5EF4-FFF2-40B4-BE49-F238E27FC236}">
                  <a16:creationId xmlns:a16="http://schemas.microsoft.com/office/drawing/2014/main" id="{90B2AC0C-DE7B-4C83-93E7-0EBBF93CC097}"/>
                </a:ext>
              </a:extLst>
            </p:cNvPr>
            <p:cNvSpPr/>
            <p:nvPr>
              <p:custDataLst>
                <p:tags r:id="rId101"/>
              </p:custDataLst>
            </p:nvPr>
          </p:nvSpPr>
          <p:spPr>
            <a:xfrm>
              <a:off x="5903321" y="3994011"/>
              <a:ext cx="78935" cy="123499"/>
            </a:xfrm>
            <a:custGeom>
              <a:avLst/>
              <a:gdLst>
                <a:gd name="connsiteX0" fmla="*/ 79067 w 78935"/>
                <a:gd name="connsiteY0" fmla="*/ 89708 h 123499"/>
                <a:gd name="connsiteX1" fmla="*/ 72995 w 78935"/>
                <a:gd name="connsiteY1" fmla="*/ 89708 h 123499"/>
                <a:gd name="connsiteX2" fmla="*/ 68351 w 78935"/>
                <a:gd name="connsiteY2" fmla="*/ 106633 h 123499"/>
                <a:gd name="connsiteX3" fmla="*/ 50671 w 78935"/>
                <a:gd name="connsiteY3" fmla="*/ 107749 h 123499"/>
                <a:gd name="connsiteX4" fmla="*/ 17811 w 78935"/>
                <a:gd name="connsiteY4" fmla="*/ 107749 h 123499"/>
                <a:gd name="connsiteX5" fmla="*/ 53529 w 78935"/>
                <a:gd name="connsiteY5" fmla="*/ 76502 h 123499"/>
                <a:gd name="connsiteX6" fmla="*/ 79067 w 78935"/>
                <a:gd name="connsiteY6" fmla="*/ 36328 h 123499"/>
                <a:gd name="connsiteX7" fmla="*/ 37277 w 78935"/>
                <a:gd name="connsiteY7" fmla="*/ 59 h 123499"/>
                <a:gd name="connsiteX8" fmla="*/ 131 w 78935"/>
                <a:gd name="connsiteY8" fmla="*/ 33352 h 123499"/>
                <a:gd name="connsiteX9" fmla="*/ 9596 w 78935"/>
                <a:gd name="connsiteY9" fmla="*/ 43767 h 123499"/>
                <a:gd name="connsiteX10" fmla="*/ 19061 w 78935"/>
                <a:gd name="connsiteY10" fmla="*/ 33910 h 123499"/>
                <a:gd name="connsiteX11" fmla="*/ 8525 w 78935"/>
                <a:gd name="connsiteY11" fmla="*/ 24052 h 123499"/>
                <a:gd name="connsiteX12" fmla="*/ 34598 w 78935"/>
                <a:gd name="connsiteY12" fmla="*/ 6755 h 123499"/>
                <a:gd name="connsiteX13" fmla="*/ 61744 w 78935"/>
                <a:gd name="connsiteY13" fmla="*/ 36328 h 123499"/>
                <a:gd name="connsiteX14" fmla="*/ 44956 w 78935"/>
                <a:gd name="connsiteY14" fmla="*/ 72038 h 123499"/>
                <a:gd name="connsiteX15" fmla="*/ 1917 w 78935"/>
                <a:gd name="connsiteY15" fmla="*/ 116304 h 123499"/>
                <a:gd name="connsiteX16" fmla="*/ 131 w 78935"/>
                <a:gd name="connsiteY16" fmla="*/ 123558 h 123499"/>
                <a:gd name="connsiteX17" fmla="*/ 73709 w 78935"/>
                <a:gd name="connsiteY17" fmla="*/ 123558 h 123499"/>
                <a:gd name="connsiteX18" fmla="*/ 79067 w 78935"/>
                <a:gd name="connsiteY18" fmla="*/ 89708 h 1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935" h="123499">
                  <a:moveTo>
                    <a:pt x="79067" y="89708"/>
                  </a:moveTo>
                  <a:lnTo>
                    <a:pt x="72995" y="89708"/>
                  </a:lnTo>
                  <a:cubicBezTo>
                    <a:pt x="72459" y="93799"/>
                    <a:pt x="70673" y="104773"/>
                    <a:pt x="68351" y="106633"/>
                  </a:cubicBezTo>
                  <a:cubicBezTo>
                    <a:pt x="66923" y="107749"/>
                    <a:pt x="53171" y="107749"/>
                    <a:pt x="50671" y="107749"/>
                  </a:cubicBezTo>
                  <a:lnTo>
                    <a:pt x="17811" y="107749"/>
                  </a:lnTo>
                  <a:cubicBezTo>
                    <a:pt x="36563" y="90452"/>
                    <a:pt x="42813" y="85244"/>
                    <a:pt x="53529" y="76502"/>
                  </a:cubicBezTo>
                  <a:cubicBezTo>
                    <a:pt x="66744" y="65528"/>
                    <a:pt x="79067" y="53997"/>
                    <a:pt x="79067" y="36328"/>
                  </a:cubicBezTo>
                  <a:cubicBezTo>
                    <a:pt x="79067" y="13823"/>
                    <a:pt x="60136" y="59"/>
                    <a:pt x="37277" y="59"/>
                  </a:cubicBezTo>
                  <a:cubicBezTo>
                    <a:pt x="15132" y="59"/>
                    <a:pt x="131" y="16240"/>
                    <a:pt x="131" y="33352"/>
                  </a:cubicBezTo>
                  <a:cubicBezTo>
                    <a:pt x="131" y="42837"/>
                    <a:pt x="7810" y="43767"/>
                    <a:pt x="9596" y="43767"/>
                  </a:cubicBezTo>
                  <a:cubicBezTo>
                    <a:pt x="13882" y="43767"/>
                    <a:pt x="19061" y="40606"/>
                    <a:pt x="19061" y="33910"/>
                  </a:cubicBezTo>
                  <a:cubicBezTo>
                    <a:pt x="19061" y="30562"/>
                    <a:pt x="17811" y="24052"/>
                    <a:pt x="8525" y="24052"/>
                  </a:cubicBezTo>
                  <a:cubicBezTo>
                    <a:pt x="14061" y="10847"/>
                    <a:pt x="26205" y="6755"/>
                    <a:pt x="34598" y="6755"/>
                  </a:cubicBezTo>
                  <a:cubicBezTo>
                    <a:pt x="52457" y="6755"/>
                    <a:pt x="61744" y="21262"/>
                    <a:pt x="61744" y="36328"/>
                  </a:cubicBezTo>
                  <a:cubicBezTo>
                    <a:pt x="61744" y="52509"/>
                    <a:pt x="50671" y="65343"/>
                    <a:pt x="44956" y="72038"/>
                  </a:cubicBezTo>
                  <a:lnTo>
                    <a:pt x="1917" y="116304"/>
                  </a:lnTo>
                  <a:cubicBezTo>
                    <a:pt x="131" y="117978"/>
                    <a:pt x="131" y="118350"/>
                    <a:pt x="131" y="123558"/>
                  </a:cubicBezTo>
                  <a:lnTo>
                    <a:pt x="73709" y="123558"/>
                  </a:lnTo>
                  <a:lnTo>
                    <a:pt x="79067" y="89708"/>
                  </a:lnTo>
                  <a:close/>
                </a:path>
              </a:pathLst>
            </a:custGeom>
            <a:solidFill>
              <a:srgbClr val="000000"/>
            </a:solidFill>
            <a:ln w="25608" cap="flat">
              <a:noFill/>
              <a:prstDash val="solid"/>
              <a:miter/>
            </a:ln>
          </p:spPr>
          <p:txBody>
            <a:bodyPr rtlCol="0" anchor="ctr"/>
            <a:lstStyle/>
            <a:p>
              <a:endParaRPr lang="tr-TR"/>
            </a:p>
          </p:txBody>
        </p:sp>
        <p:sp>
          <p:nvSpPr>
            <p:cNvPr id="40" name="Freeform: Shape 39">
              <a:extLst>
                <a:ext uri="{FF2B5EF4-FFF2-40B4-BE49-F238E27FC236}">
                  <a16:creationId xmlns:a16="http://schemas.microsoft.com/office/drawing/2014/main" id="{8B9AC004-6D55-41DA-8D23-BD88DEB78850}"/>
                </a:ext>
              </a:extLst>
            </p:cNvPr>
            <p:cNvSpPr/>
            <p:nvPr>
              <p:custDataLst>
                <p:tags r:id="rId102"/>
              </p:custDataLst>
            </p:nvPr>
          </p:nvSpPr>
          <p:spPr>
            <a:xfrm>
              <a:off x="6006446" y="3978016"/>
              <a:ext cx="46254" cy="185806"/>
            </a:xfrm>
            <a:custGeom>
              <a:avLst/>
              <a:gdLst>
                <a:gd name="connsiteX0" fmla="*/ 3528 w 46254"/>
                <a:gd name="connsiteY0" fmla="*/ 59 h 185806"/>
                <a:gd name="connsiteX1" fmla="*/ 135 w 46254"/>
                <a:gd name="connsiteY1" fmla="*/ 2291 h 185806"/>
                <a:gd name="connsiteX2" fmla="*/ 1742 w 46254"/>
                <a:gd name="connsiteY2" fmla="*/ 5081 h 185806"/>
                <a:gd name="connsiteX3" fmla="*/ 34245 w 46254"/>
                <a:gd name="connsiteY3" fmla="*/ 92869 h 185806"/>
                <a:gd name="connsiteX4" fmla="*/ 3349 w 46254"/>
                <a:gd name="connsiteY4" fmla="*/ 179356 h 185806"/>
                <a:gd name="connsiteX5" fmla="*/ 135 w 46254"/>
                <a:gd name="connsiteY5" fmla="*/ 183634 h 185806"/>
                <a:gd name="connsiteX6" fmla="*/ 2457 w 46254"/>
                <a:gd name="connsiteY6" fmla="*/ 185866 h 185806"/>
                <a:gd name="connsiteX7" fmla="*/ 33352 w 46254"/>
                <a:gd name="connsiteY7" fmla="*/ 150341 h 185806"/>
                <a:gd name="connsiteX8" fmla="*/ 46389 w 46254"/>
                <a:gd name="connsiteY8" fmla="*/ 93055 h 185806"/>
                <a:gd name="connsiteX9" fmla="*/ 3528 w 46254"/>
                <a:gd name="connsiteY9" fmla="*/ 59 h 1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54" h="185806">
                  <a:moveTo>
                    <a:pt x="3528" y="59"/>
                  </a:moveTo>
                  <a:cubicBezTo>
                    <a:pt x="2278" y="59"/>
                    <a:pt x="135" y="59"/>
                    <a:pt x="135" y="2291"/>
                  </a:cubicBezTo>
                  <a:cubicBezTo>
                    <a:pt x="135" y="3221"/>
                    <a:pt x="671" y="3779"/>
                    <a:pt x="1742" y="5081"/>
                  </a:cubicBezTo>
                  <a:cubicBezTo>
                    <a:pt x="17101" y="19774"/>
                    <a:pt x="34245" y="44883"/>
                    <a:pt x="34245" y="92869"/>
                  </a:cubicBezTo>
                  <a:cubicBezTo>
                    <a:pt x="34245" y="131742"/>
                    <a:pt x="22637" y="161129"/>
                    <a:pt x="3349" y="179356"/>
                  </a:cubicBezTo>
                  <a:cubicBezTo>
                    <a:pt x="313" y="182518"/>
                    <a:pt x="135" y="182704"/>
                    <a:pt x="135" y="183634"/>
                  </a:cubicBezTo>
                  <a:cubicBezTo>
                    <a:pt x="135" y="184564"/>
                    <a:pt x="671" y="185866"/>
                    <a:pt x="2457" y="185866"/>
                  </a:cubicBezTo>
                  <a:cubicBezTo>
                    <a:pt x="4600" y="185866"/>
                    <a:pt x="21565" y="173590"/>
                    <a:pt x="33352" y="150341"/>
                  </a:cubicBezTo>
                  <a:cubicBezTo>
                    <a:pt x="41210" y="134904"/>
                    <a:pt x="46389" y="114817"/>
                    <a:pt x="46389" y="93055"/>
                  </a:cubicBezTo>
                  <a:cubicBezTo>
                    <a:pt x="46389" y="66830"/>
                    <a:pt x="38888" y="26098"/>
                    <a:pt x="3528" y="59"/>
                  </a:cubicBezTo>
                  <a:close/>
                </a:path>
              </a:pathLst>
            </a:custGeom>
            <a:solidFill>
              <a:srgbClr val="000000"/>
            </a:solidFill>
            <a:ln w="25608" cap="flat">
              <a:noFill/>
              <a:prstDash val="solid"/>
              <a:miter/>
            </a:ln>
          </p:spPr>
          <p:txBody>
            <a:bodyPr rtlCol="0" anchor="ctr"/>
            <a:lstStyle/>
            <a:p>
              <a:endParaRPr lang="tr-TR"/>
            </a:p>
          </p:txBody>
        </p:sp>
      </p:grpSp>
      <p:grpSp>
        <p:nvGrpSpPr>
          <p:cNvPr id="528" name="Group 527" descr="\documentclass{article}&#10;\usepackage{amsmath,amssymb}&#10;\pagestyle{empty}&#10;\begin{document}&#10;&#10;\begin{equation*}&#10;\begin{aligned}&#10;\mathbf{d}_m = &#10;\begin{pmatrix}&#10;    \| \mathbf{j}^{1}_{m} - \mathbf{j}^{2}_{m} \|_2^2 \\&#10;    \vdots \\&#10;    \| \mathbf{j}^{n_v-1}_{m} - \mathbf{j}^{n_v}_{m} \|_2^2 \\&#10;\end{pmatrix}&#10;\end{aligned}&#10;\end{equation*}&#10;&#10;&#10;\end{document}" title="IguanaTex Vector Display">
            <a:extLst>
              <a:ext uri="{FF2B5EF4-FFF2-40B4-BE49-F238E27FC236}">
                <a16:creationId xmlns:a16="http://schemas.microsoft.com/office/drawing/2014/main" id="{F8C5D3CA-723C-47AD-A486-E0C23360BA86}"/>
              </a:ext>
            </a:extLst>
          </p:cNvPr>
          <p:cNvGrpSpPr>
            <a:grpSpLocks noChangeAspect="1"/>
          </p:cNvGrpSpPr>
          <p:nvPr>
            <p:custDataLst>
              <p:tags r:id="rId35"/>
            </p:custDataLst>
          </p:nvPr>
        </p:nvGrpSpPr>
        <p:grpSpPr>
          <a:xfrm>
            <a:off x="7854118" y="3686722"/>
            <a:ext cx="2523177" cy="1014355"/>
            <a:chOff x="6885225" y="4081508"/>
            <a:chExt cx="2523177" cy="1014355"/>
          </a:xfrm>
        </p:grpSpPr>
        <p:sp>
          <p:nvSpPr>
            <p:cNvPr id="45" name="Freeform: Shape 44">
              <a:extLst>
                <a:ext uri="{FF2B5EF4-FFF2-40B4-BE49-F238E27FC236}">
                  <a16:creationId xmlns:a16="http://schemas.microsoft.com/office/drawing/2014/main" id="{83D18DCA-A14F-440C-89EA-F2B53B126385}"/>
                </a:ext>
              </a:extLst>
            </p:cNvPr>
            <p:cNvSpPr/>
            <p:nvPr>
              <p:custDataLst>
                <p:tags r:id="rId54"/>
              </p:custDataLst>
            </p:nvPr>
          </p:nvSpPr>
          <p:spPr>
            <a:xfrm>
              <a:off x="6885225" y="4484530"/>
              <a:ext cx="135344" cy="168278"/>
            </a:xfrm>
            <a:custGeom>
              <a:avLst/>
              <a:gdLst>
                <a:gd name="connsiteX0" fmla="*/ 91531 w 135344"/>
                <a:gd name="connsiteY0" fmla="*/ 156587 h 168278"/>
                <a:gd name="connsiteX1" fmla="*/ 91531 w 135344"/>
                <a:gd name="connsiteY1" fmla="*/ 168366 h 168278"/>
                <a:gd name="connsiteX2" fmla="*/ 135524 w 135344"/>
                <a:gd name="connsiteY2" fmla="*/ 166924 h 168278"/>
                <a:gd name="connsiteX3" fmla="*/ 135524 w 135344"/>
                <a:gd name="connsiteY3" fmla="*/ 155625 h 168278"/>
                <a:gd name="connsiteX4" fmla="*/ 118937 w 135344"/>
                <a:gd name="connsiteY4" fmla="*/ 146250 h 168278"/>
                <a:gd name="connsiteX5" fmla="*/ 118937 w 135344"/>
                <a:gd name="connsiteY5" fmla="*/ 87 h 168278"/>
                <a:gd name="connsiteX6" fmla="*/ 76386 w 135344"/>
                <a:gd name="connsiteY6" fmla="*/ 2011 h 168278"/>
                <a:gd name="connsiteX7" fmla="*/ 76386 w 135344"/>
                <a:gd name="connsiteY7" fmla="*/ 13309 h 168278"/>
                <a:gd name="connsiteX8" fmla="*/ 92974 w 135344"/>
                <a:gd name="connsiteY8" fmla="*/ 22685 h 168278"/>
                <a:gd name="connsiteX9" fmla="*/ 92974 w 135344"/>
                <a:gd name="connsiteY9" fmla="*/ 69563 h 168278"/>
                <a:gd name="connsiteX10" fmla="*/ 60520 w 135344"/>
                <a:gd name="connsiteY10" fmla="*/ 58745 h 168278"/>
                <a:gd name="connsiteX11" fmla="*/ 180 w 135344"/>
                <a:gd name="connsiteY11" fmla="*/ 113796 h 168278"/>
                <a:gd name="connsiteX12" fmla="*/ 57875 w 135344"/>
                <a:gd name="connsiteY12" fmla="*/ 168366 h 168278"/>
                <a:gd name="connsiteX13" fmla="*/ 91531 w 135344"/>
                <a:gd name="connsiteY13" fmla="*/ 156587 h 168278"/>
                <a:gd name="connsiteX14" fmla="*/ 91531 w 135344"/>
                <a:gd name="connsiteY14" fmla="*/ 82063 h 168278"/>
                <a:gd name="connsiteX15" fmla="*/ 91531 w 135344"/>
                <a:gd name="connsiteY15" fmla="*/ 142163 h 168278"/>
                <a:gd name="connsiteX16" fmla="*/ 60279 w 135344"/>
                <a:gd name="connsiteY16" fmla="*/ 159712 h 168278"/>
                <a:gd name="connsiteX17" fmla="*/ 30951 w 135344"/>
                <a:gd name="connsiteY17" fmla="*/ 113796 h 168278"/>
                <a:gd name="connsiteX18" fmla="*/ 37201 w 135344"/>
                <a:gd name="connsiteY18" fmla="*/ 79900 h 168278"/>
                <a:gd name="connsiteX19" fmla="*/ 62924 w 135344"/>
                <a:gd name="connsiteY19" fmla="*/ 67399 h 168278"/>
                <a:gd name="connsiteX20" fmla="*/ 91531 w 135344"/>
                <a:gd name="connsiteY20" fmla="*/ 82063 h 16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5344" h="168278">
                  <a:moveTo>
                    <a:pt x="91531" y="156587"/>
                  </a:moveTo>
                  <a:lnTo>
                    <a:pt x="91531" y="168366"/>
                  </a:lnTo>
                  <a:lnTo>
                    <a:pt x="135524" y="166924"/>
                  </a:lnTo>
                  <a:lnTo>
                    <a:pt x="135524" y="155625"/>
                  </a:lnTo>
                  <a:cubicBezTo>
                    <a:pt x="120619" y="155625"/>
                    <a:pt x="118937" y="155625"/>
                    <a:pt x="118937" y="146250"/>
                  </a:cubicBezTo>
                  <a:lnTo>
                    <a:pt x="118937" y="87"/>
                  </a:lnTo>
                  <a:lnTo>
                    <a:pt x="76386" y="2011"/>
                  </a:lnTo>
                  <a:lnTo>
                    <a:pt x="76386" y="13309"/>
                  </a:lnTo>
                  <a:cubicBezTo>
                    <a:pt x="91291" y="13309"/>
                    <a:pt x="92974" y="13309"/>
                    <a:pt x="92974" y="22685"/>
                  </a:cubicBezTo>
                  <a:lnTo>
                    <a:pt x="92974" y="69563"/>
                  </a:lnTo>
                  <a:cubicBezTo>
                    <a:pt x="80954" y="60187"/>
                    <a:pt x="68453" y="58745"/>
                    <a:pt x="60520" y="58745"/>
                  </a:cubicBezTo>
                  <a:cubicBezTo>
                    <a:pt x="25422" y="58745"/>
                    <a:pt x="180" y="79900"/>
                    <a:pt x="180" y="113796"/>
                  </a:cubicBezTo>
                  <a:cubicBezTo>
                    <a:pt x="180" y="145529"/>
                    <a:pt x="22296" y="168366"/>
                    <a:pt x="57875" y="168366"/>
                  </a:cubicBezTo>
                  <a:cubicBezTo>
                    <a:pt x="72540" y="168366"/>
                    <a:pt x="84079" y="162597"/>
                    <a:pt x="91531" y="156587"/>
                  </a:cubicBezTo>
                  <a:close/>
                  <a:moveTo>
                    <a:pt x="91531" y="82063"/>
                  </a:moveTo>
                  <a:lnTo>
                    <a:pt x="91531" y="142163"/>
                  </a:lnTo>
                  <a:cubicBezTo>
                    <a:pt x="88406" y="146490"/>
                    <a:pt x="78550" y="159712"/>
                    <a:pt x="60279" y="159712"/>
                  </a:cubicBezTo>
                  <a:cubicBezTo>
                    <a:pt x="30951" y="159712"/>
                    <a:pt x="30951" y="130624"/>
                    <a:pt x="30951" y="113796"/>
                  </a:cubicBezTo>
                  <a:cubicBezTo>
                    <a:pt x="30951" y="102257"/>
                    <a:pt x="30951" y="89275"/>
                    <a:pt x="37201" y="79900"/>
                  </a:cubicBezTo>
                  <a:cubicBezTo>
                    <a:pt x="44173" y="69803"/>
                    <a:pt x="55471" y="67399"/>
                    <a:pt x="62924" y="67399"/>
                  </a:cubicBezTo>
                  <a:cubicBezTo>
                    <a:pt x="76626" y="67399"/>
                    <a:pt x="86242" y="75092"/>
                    <a:pt x="91531" y="82063"/>
                  </a:cubicBezTo>
                  <a:close/>
                </a:path>
              </a:pathLst>
            </a:custGeom>
            <a:solidFill>
              <a:srgbClr val="000000"/>
            </a:solidFill>
            <a:ln w="24077" cap="flat">
              <a:noFill/>
              <a:prstDash val="solid"/>
              <a:miter/>
            </a:ln>
          </p:spPr>
          <p:txBody>
            <a:bodyPr rtlCol="0" anchor="ctr"/>
            <a:lstStyle/>
            <a:p>
              <a:endParaRPr lang="tr-TR"/>
            </a:p>
          </p:txBody>
        </p:sp>
        <p:sp>
          <p:nvSpPr>
            <p:cNvPr id="46" name="Freeform: Shape 45">
              <a:extLst>
                <a:ext uri="{FF2B5EF4-FFF2-40B4-BE49-F238E27FC236}">
                  <a16:creationId xmlns:a16="http://schemas.microsoft.com/office/drawing/2014/main" id="{9D2057F5-8409-48D4-9CE9-DBDFAFC14205}"/>
                </a:ext>
              </a:extLst>
            </p:cNvPr>
            <p:cNvSpPr/>
            <p:nvPr>
              <p:custDataLst>
                <p:tags r:id="rId55"/>
              </p:custDataLst>
            </p:nvPr>
          </p:nvSpPr>
          <p:spPr>
            <a:xfrm>
              <a:off x="7037586" y="4613215"/>
              <a:ext cx="154480" cy="75893"/>
            </a:xfrm>
            <a:custGeom>
              <a:avLst/>
              <a:gdLst>
                <a:gd name="connsiteX0" fmla="*/ 65310 w 154480"/>
                <a:gd name="connsiteY0" fmla="*/ 60669 h 75893"/>
                <a:gd name="connsiteX1" fmla="*/ 62954 w 154480"/>
                <a:gd name="connsiteY1" fmla="*/ 70598 h 75893"/>
                <a:gd name="connsiteX2" fmla="*/ 68676 w 154480"/>
                <a:gd name="connsiteY2" fmla="*/ 75983 h 75893"/>
                <a:gd name="connsiteX3" fmla="*/ 75238 w 154480"/>
                <a:gd name="connsiteY3" fmla="*/ 72281 h 75893"/>
                <a:gd name="connsiteX4" fmla="*/ 78267 w 154480"/>
                <a:gd name="connsiteY4" fmla="*/ 61847 h 75893"/>
                <a:gd name="connsiteX5" fmla="*/ 81970 w 154480"/>
                <a:gd name="connsiteY5" fmla="*/ 46702 h 75893"/>
                <a:gd name="connsiteX6" fmla="*/ 84830 w 154480"/>
                <a:gd name="connsiteY6" fmla="*/ 35428 h 75893"/>
                <a:gd name="connsiteX7" fmla="*/ 90047 w 154480"/>
                <a:gd name="connsiteY7" fmla="*/ 22638 h 75893"/>
                <a:gd name="connsiteX8" fmla="*/ 116972 w 154480"/>
                <a:gd name="connsiteY8" fmla="*/ 4801 h 75893"/>
                <a:gd name="connsiteX9" fmla="*/ 126900 w 154480"/>
                <a:gd name="connsiteY9" fmla="*/ 16580 h 75893"/>
                <a:gd name="connsiteX10" fmla="*/ 116972 w 154480"/>
                <a:gd name="connsiteY10" fmla="*/ 52424 h 75893"/>
                <a:gd name="connsiteX11" fmla="*/ 114447 w 154480"/>
                <a:gd name="connsiteY11" fmla="*/ 61511 h 75893"/>
                <a:gd name="connsiteX12" fmla="*/ 130434 w 154480"/>
                <a:gd name="connsiteY12" fmla="*/ 75983 h 75893"/>
                <a:gd name="connsiteX13" fmla="*/ 154666 w 154480"/>
                <a:gd name="connsiteY13" fmla="*/ 50236 h 75893"/>
                <a:gd name="connsiteX14" fmla="*/ 151974 w 154480"/>
                <a:gd name="connsiteY14" fmla="*/ 48049 h 75893"/>
                <a:gd name="connsiteX15" fmla="*/ 148776 w 154480"/>
                <a:gd name="connsiteY15" fmla="*/ 50909 h 75893"/>
                <a:gd name="connsiteX16" fmla="*/ 130939 w 154480"/>
                <a:gd name="connsiteY16" fmla="*/ 71271 h 75893"/>
                <a:gd name="connsiteX17" fmla="*/ 126732 w 154480"/>
                <a:gd name="connsiteY17" fmla="*/ 65381 h 75893"/>
                <a:gd name="connsiteX18" fmla="*/ 130602 w 154480"/>
                <a:gd name="connsiteY18" fmla="*/ 51751 h 75893"/>
                <a:gd name="connsiteX19" fmla="*/ 139521 w 154480"/>
                <a:gd name="connsiteY19" fmla="*/ 19273 h 75893"/>
                <a:gd name="connsiteX20" fmla="*/ 133295 w 154480"/>
                <a:gd name="connsiteY20" fmla="*/ 4633 h 75893"/>
                <a:gd name="connsiteX21" fmla="*/ 117645 w 154480"/>
                <a:gd name="connsiteY21" fmla="*/ 89 h 75893"/>
                <a:gd name="connsiteX22" fmla="*/ 87859 w 154480"/>
                <a:gd name="connsiteY22" fmla="*/ 17085 h 75893"/>
                <a:gd name="connsiteX23" fmla="*/ 65983 w 154480"/>
                <a:gd name="connsiteY23" fmla="*/ 89 h 75893"/>
                <a:gd name="connsiteX24" fmla="*/ 37544 w 154480"/>
                <a:gd name="connsiteY24" fmla="*/ 15402 h 75893"/>
                <a:gd name="connsiteX25" fmla="*/ 19538 w 154480"/>
                <a:gd name="connsiteY25" fmla="*/ 89 h 75893"/>
                <a:gd name="connsiteX26" fmla="*/ 6244 w 154480"/>
                <a:gd name="connsiteY26" fmla="*/ 9176 h 75893"/>
                <a:gd name="connsiteX27" fmla="*/ 186 w 154480"/>
                <a:gd name="connsiteY27" fmla="*/ 25836 h 75893"/>
                <a:gd name="connsiteX28" fmla="*/ 3047 w 154480"/>
                <a:gd name="connsiteY28" fmla="*/ 28023 h 75893"/>
                <a:gd name="connsiteX29" fmla="*/ 6749 w 154480"/>
                <a:gd name="connsiteY29" fmla="*/ 22975 h 75893"/>
                <a:gd name="connsiteX30" fmla="*/ 19033 w 154480"/>
                <a:gd name="connsiteY30" fmla="*/ 4801 h 75893"/>
                <a:gd name="connsiteX31" fmla="*/ 24587 w 154480"/>
                <a:gd name="connsiteY31" fmla="*/ 13046 h 75893"/>
                <a:gd name="connsiteX32" fmla="*/ 21894 w 154480"/>
                <a:gd name="connsiteY32" fmla="*/ 27014 h 75893"/>
                <a:gd name="connsiteX33" fmla="*/ 18192 w 154480"/>
                <a:gd name="connsiteY33" fmla="*/ 42159 h 75893"/>
                <a:gd name="connsiteX34" fmla="*/ 12807 w 154480"/>
                <a:gd name="connsiteY34" fmla="*/ 63698 h 75893"/>
                <a:gd name="connsiteX35" fmla="*/ 11124 w 154480"/>
                <a:gd name="connsiteY35" fmla="*/ 70598 h 75893"/>
                <a:gd name="connsiteX36" fmla="*/ 16846 w 154480"/>
                <a:gd name="connsiteY36" fmla="*/ 75983 h 75893"/>
                <a:gd name="connsiteX37" fmla="*/ 23409 w 154480"/>
                <a:gd name="connsiteY37" fmla="*/ 72281 h 75893"/>
                <a:gd name="connsiteX38" fmla="*/ 26438 w 154480"/>
                <a:gd name="connsiteY38" fmla="*/ 61847 h 75893"/>
                <a:gd name="connsiteX39" fmla="*/ 30140 w 154480"/>
                <a:gd name="connsiteY39" fmla="*/ 46702 h 75893"/>
                <a:gd name="connsiteX40" fmla="*/ 33000 w 154480"/>
                <a:gd name="connsiteY40" fmla="*/ 35428 h 75893"/>
                <a:gd name="connsiteX41" fmla="*/ 40068 w 154480"/>
                <a:gd name="connsiteY41" fmla="*/ 20282 h 75893"/>
                <a:gd name="connsiteX42" fmla="*/ 65310 w 154480"/>
                <a:gd name="connsiteY42" fmla="*/ 4801 h 75893"/>
                <a:gd name="connsiteX43" fmla="*/ 75238 w 154480"/>
                <a:gd name="connsiteY43" fmla="*/ 16580 h 75893"/>
                <a:gd name="connsiteX44" fmla="*/ 72378 w 154480"/>
                <a:gd name="connsiteY44" fmla="*/ 32399 h 75893"/>
                <a:gd name="connsiteX45" fmla="*/ 65310 w 154480"/>
                <a:gd name="connsiteY45" fmla="*/ 60669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480" h="75893">
                  <a:moveTo>
                    <a:pt x="65310" y="60669"/>
                  </a:moveTo>
                  <a:cubicBezTo>
                    <a:pt x="64469" y="64035"/>
                    <a:pt x="62954" y="69756"/>
                    <a:pt x="62954" y="70598"/>
                  </a:cubicBezTo>
                  <a:cubicBezTo>
                    <a:pt x="62954" y="74300"/>
                    <a:pt x="65983" y="75983"/>
                    <a:pt x="68676" y="75983"/>
                  </a:cubicBezTo>
                  <a:cubicBezTo>
                    <a:pt x="71705" y="75983"/>
                    <a:pt x="74397" y="73795"/>
                    <a:pt x="75238" y="72281"/>
                  </a:cubicBezTo>
                  <a:cubicBezTo>
                    <a:pt x="76080" y="70766"/>
                    <a:pt x="77426" y="65381"/>
                    <a:pt x="78267" y="61847"/>
                  </a:cubicBezTo>
                  <a:cubicBezTo>
                    <a:pt x="79109" y="58650"/>
                    <a:pt x="80960" y="50909"/>
                    <a:pt x="81970" y="46702"/>
                  </a:cubicBezTo>
                  <a:cubicBezTo>
                    <a:pt x="82979" y="43000"/>
                    <a:pt x="83989" y="39298"/>
                    <a:pt x="84830" y="35428"/>
                  </a:cubicBezTo>
                  <a:cubicBezTo>
                    <a:pt x="86681" y="28192"/>
                    <a:pt x="86681" y="27855"/>
                    <a:pt x="90047" y="22638"/>
                  </a:cubicBezTo>
                  <a:cubicBezTo>
                    <a:pt x="95432" y="14393"/>
                    <a:pt x="103846" y="4801"/>
                    <a:pt x="116972" y="4801"/>
                  </a:cubicBezTo>
                  <a:cubicBezTo>
                    <a:pt x="126395" y="4801"/>
                    <a:pt x="126900" y="12542"/>
                    <a:pt x="126900" y="16580"/>
                  </a:cubicBezTo>
                  <a:cubicBezTo>
                    <a:pt x="126900" y="26677"/>
                    <a:pt x="119664" y="45356"/>
                    <a:pt x="116972" y="52424"/>
                  </a:cubicBezTo>
                  <a:cubicBezTo>
                    <a:pt x="115121" y="57136"/>
                    <a:pt x="114447" y="58650"/>
                    <a:pt x="114447" y="61511"/>
                  </a:cubicBezTo>
                  <a:cubicBezTo>
                    <a:pt x="114447" y="70430"/>
                    <a:pt x="121852" y="75983"/>
                    <a:pt x="130434" y="75983"/>
                  </a:cubicBezTo>
                  <a:cubicBezTo>
                    <a:pt x="147262" y="75983"/>
                    <a:pt x="154666" y="52760"/>
                    <a:pt x="154666" y="50236"/>
                  </a:cubicBezTo>
                  <a:cubicBezTo>
                    <a:pt x="154666" y="48049"/>
                    <a:pt x="152479" y="48049"/>
                    <a:pt x="151974" y="48049"/>
                  </a:cubicBezTo>
                  <a:cubicBezTo>
                    <a:pt x="149618" y="48049"/>
                    <a:pt x="149449" y="49058"/>
                    <a:pt x="148776" y="50909"/>
                  </a:cubicBezTo>
                  <a:cubicBezTo>
                    <a:pt x="144906" y="64372"/>
                    <a:pt x="137670" y="71271"/>
                    <a:pt x="130939" y="71271"/>
                  </a:cubicBezTo>
                  <a:cubicBezTo>
                    <a:pt x="127405" y="71271"/>
                    <a:pt x="126732" y="68915"/>
                    <a:pt x="126732" y="65381"/>
                  </a:cubicBezTo>
                  <a:cubicBezTo>
                    <a:pt x="126732" y="61511"/>
                    <a:pt x="127573" y="59323"/>
                    <a:pt x="130602" y="51751"/>
                  </a:cubicBezTo>
                  <a:cubicBezTo>
                    <a:pt x="132622" y="46534"/>
                    <a:pt x="139521" y="28696"/>
                    <a:pt x="139521" y="19273"/>
                  </a:cubicBezTo>
                  <a:cubicBezTo>
                    <a:pt x="139521" y="16580"/>
                    <a:pt x="139521" y="9513"/>
                    <a:pt x="133295" y="4633"/>
                  </a:cubicBezTo>
                  <a:cubicBezTo>
                    <a:pt x="130434" y="2445"/>
                    <a:pt x="125554" y="89"/>
                    <a:pt x="117645" y="89"/>
                  </a:cubicBezTo>
                  <a:cubicBezTo>
                    <a:pt x="102500" y="89"/>
                    <a:pt x="93244" y="10017"/>
                    <a:pt x="87859" y="17085"/>
                  </a:cubicBezTo>
                  <a:cubicBezTo>
                    <a:pt x="86513" y="2781"/>
                    <a:pt x="74565" y="89"/>
                    <a:pt x="65983" y="89"/>
                  </a:cubicBezTo>
                  <a:cubicBezTo>
                    <a:pt x="52016" y="89"/>
                    <a:pt x="42592" y="8671"/>
                    <a:pt x="37544" y="15402"/>
                  </a:cubicBezTo>
                  <a:cubicBezTo>
                    <a:pt x="36366" y="3791"/>
                    <a:pt x="26438" y="89"/>
                    <a:pt x="19538" y="89"/>
                  </a:cubicBezTo>
                  <a:cubicBezTo>
                    <a:pt x="12302" y="89"/>
                    <a:pt x="8432" y="5306"/>
                    <a:pt x="6244" y="9176"/>
                  </a:cubicBezTo>
                  <a:cubicBezTo>
                    <a:pt x="2542" y="15402"/>
                    <a:pt x="186" y="24994"/>
                    <a:pt x="186" y="25836"/>
                  </a:cubicBezTo>
                  <a:cubicBezTo>
                    <a:pt x="186" y="28023"/>
                    <a:pt x="2542" y="28023"/>
                    <a:pt x="3047" y="28023"/>
                  </a:cubicBezTo>
                  <a:cubicBezTo>
                    <a:pt x="5403" y="28023"/>
                    <a:pt x="5571" y="27518"/>
                    <a:pt x="6749" y="22975"/>
                  </a:cubicBezTo>
                  <a:cubicBezTo>
                    <a:pt x="9273" y="13046"/>
                    <a:pt x="12470" y="4801"/>
                    <a:pt x="19033" y="4801"/>
                  </a:cubicBezTo>
                  <a:cubicBezTo>
                    <a:pt x="23409" y="4801"/>
                    <a:pt x="24587" y="8503"/>
                    <a:pt x="24587" y="13046"/>
                  </a:cubicBezTo>
                  <a:cubicBezTo>
                    <a:pt x="24587" y="16244"/>
                    <a:pt x="23072" y="22470"/>
                    <a:pt x="21894" y="27014"/>
                  </a:cubicBezTo>
                  <a:cubicBezTo>
                    <a:pt x="20716" y="31557"/>
                    <a:pt x="19033" y="38457"/>
                    <a:pt x="18192" y="42159"/>
                  </a:cubicBezTo>
                  <a:lnTo>
                    <a:pt x="12807" y="63698"/>
                  </a:lnTo>
                  <a:cubicBezTo>
                    <a:pt x="12134" y="65886"/>
                    <a:pt x="11124" y="70093"/>
                    <a:pt x="11124" y="70598"/>
                  </a:cubicBezTo>
                  <a:cubicBezTo>
                    <a:pt x="11124" y="74300"/>
                    <a:pt x="14153" y="75983"/>
                    <a:pt x="16846" y="75983"/>
                  </a:cubicBezTo>
                  <a:cubicBezTo>
                    <a:pt x="19875" y="75983"/>
                    <a:pt x="22567" y="73795"/>
                    <a:pt x="23409" y="72281"/>
                  </a:cubicBezTo>
                  <a:cubicBezTo>
                    <a:pt x="24250" y="70766"/>
                    <a:pt x="25596" y="65381"/>
                    <a:pt x="26438" y="61847"/>
                  </a:cubicBezTo>
                  <a:cubicBezTo>
                    <a:pt x="27279" y="58650"/>
                    <a:pt x="29130" y="50909"/>
                    <a:pt x="30140" y="46702"/>
                  </a:cubicBezTo>
                  <a:cubicBezTo>
                    <a:pt x="31149" y="43000"/>
                    <a:pt x="32159" y="39298"/>
                    <a:pt x="33000" y="35428"/>
                  </a:cubicBezTo>
                  <a:cubicBezTo>
                    <a:pt x="34852" y="28528"/>
                    <a:pt x="35188" y="27182"/>
                    <a:pt x="40068" y="20282"/>
                  </a:cubicBezTo>
                  <a:cubicBezTo>
                    <a:pt x="44780" y="13551"/>
                    <a:pt x="52689" y="4801"/>
                    <a:pt x="65310" y="4801"/>
                  </a:cubicBezTo>
                  <a:cubicBezTo>
                    <a:pt x="75070" y="4801"/>
                    <a:pt x="75238" y="13383"/>
                    <a:pt x="75238" y="16580"/>
                  </a:cubicBezTo>
                  <a:cubicBezTo>
                    <a:pt x="75238" y="20787"/>
                    <a:pt x="74734" y="22975"/>
                    <a:pt x="72378" y="32399"/>
                  </a:cubicBezTo>
                  <a:lnTo>
                    <a:pt x="65310" y="60669"/>
                  </a:lnTo>
                  <a:close/>
                </a:path>
              </a:pathLst>
            </a:custGeom>
            <a:solidFill>
              <a:srgbClr val="000000"/>
            </a:solidFill>
            <a:ln w="24077" cap="flat">
              <a:noFill/>
              <a:prstDash val="solid"/>
              <a:miter/>
            </a:ln>
          </p:spPr>
          <p:txBody>
            <a:bodyPr rtlCol="0" anchor="ctr"/>
            <a:lstStyle/>
            <a:p>
              <a:endParaRPr lang="tr-TR"/>
            </a:p>
          </p:txBody>
        </p:sp>
        <p:sp>
          <p:nvSpPr>
            <p:cNvPr id="47" name="Freeform: Shape 46">
              <a:extLst>
                <a:ext uri="{FF2B5EF4-FFF2-40B4-BE49-F238E27FC236}">
                  <a16:creationId xmlns:a16="http://schemas.microsoft.com/office/drawing/2014/main" id="{414AF40C-B51A-40DD-9E8B-C329571BA4FA}"/>
                </a:ext>
              </a:extLst>
            </p:cNvPr>
            <p:cNvSpPr/>
            <p:nvPr>
              <p:custDataLst>
                <p:tags r:id="rId56"/>
              </p:custDataLst>
            </p:nvPr>
          </p:nvSpPr>
          <p:spPr>
            <a:xfrm>
              <a:off x="7292525" y="4563140"/>
              <a:ext cx="159865" cy="56253"/>
            </a:xfrm>
            <a:custGeom>
              <a:avLst/>
              <a:gdLst>
                <a:gd name="connsiteX0" fmla="*/ 151888 w 159865"/>
                <a:gd name="connsiteY0" fmla="*/ 9703 h 56253"/>
                <a:gd name="connsiteX1" fmla="*/ 160061 w 159865"/>
                <a:gd name="connsiteY1" fmla="*/ 4895 h 56253"/>
                <a:gd name="connsiteX2" fmla="*/ 152128 w 159865"/>
                <a:gd name="connsiteY2" fmla="*/ 87 h 56253"/>
                <a:gd name="connsiteX3" fmla="*/ 8130 w 159865"/>
                <a:gd name="connsiteY3" fmla="*/ 87 h 56253"/>
                <a:gd name="connsiteX4" fmla="*/ 196 w 159865"/>
                <a:gd name="connsiteY4" fmla="*/ 4895 h 56253"/>
                <a:gd name="connsiteX5" fmla="*/ 8370 w 159865"/>
                <a:gd name="connsiteY5" fmla="*/ 9703 h 56253"/>
                <a:gd name="connsiteX6" fmla="*/ 151888 w 159865"/>
                <a:gd name="connsiteY6" fmla="*/ 9703 h 56253"/>
                <a:gd name="connsiteX7" fmla="*/ 152128 w 159865"/>
                <a:gd name="connsiteY7" fmla="*/ 56341 h 56253"/>
                <a:gd name="connsiteX8" fmla="*/ 160061 w 159865"/>
                <a:gd name="connsiteY8" fmla="*/ 51533 h 56253"/>
                <a:gd name="connsiteX9" fmla="*/ 151888 w 159865"/>
                <a:gd name="connsiteY9" fmla="*/ 46725 h 56253"/>
                <a:gd name="connsiteX10" fmla="*/ 8370 w 159865"/>
                <a:gd name="connsiteY10" fmla="*/ 46725 h 56253"/>
                <a:gd name="connsiteX11" fmla="*/ 196 w 159865"/>
                <a:gd name="connsiteY11" fmla="*/ 51533 h 56253"/>
                <a:gd name="connsiteX12" fmla="*/ 8130 w 159865"/>
                <a:gd name="connsiteY12" fmla="*/ 56341 h 56253"/>
                <a:gd name="connsiteX13" fmla="*/ 152128 w 159865"/>
                <a:gd name="connsiteY13" fmla="*/ 56341 h 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865" h="56253">
                  <a:moveTo>
                    <a:pt x="151888" y="9703"/>
                  </a:moveTo>
                  <a:cubicBezTo>
                    <a:pt x="155494" y="9703"/>
                    <a:pt x="160061" y="9703"/>
                    <a:pt x="160061" y="4895"/>
                  </a:cubicBezTo>
                  <a:cubicBezTo>
                    <a:pt x="160061" y="87"/>
                    <a:pt x="155494" y="87"/>
                    <a:pt x="152128" y="87"/>
                  </a:cubicBezTo>
                  <a:lnTo>
                    <a:pt x="8130" y="87"/>
                  </a:lnTo>
                  <a:cubicBezTo>
                    <a:pt x="4764" y="87"/>
                    <a:pt x="196" y="87"/>
                    <a:pt x="196" y="4895"/>
                  </a:cubicBezTo>
                  <a:cubicBezTo>
                    <a:pt x="196" y="9703"/>
                    <a:pt x="4764" y="9703"/>
                    <a:pt x="8370" y="9703"/>
                  </a:cubicBezTo>
                  <a:lnTo>
                    <a:pt x="151888" y="9703"/>
                  </a:lnTo>
                  <a:close/>
                  <a:moveTo>
                    <a:pt x="152128" y="56341"/>
                  </a:moveTo>
                  <a:cubicBezTo>
                    <a:pt x="155494" y="56341"/>
                    <a:pt x="160061" y="56341"/>
                    <a:pt x="160061" y="51533"/>
                  </a:cubicBezTo>
                  <a:cubicBezTo>
                    <a:pt x="160061" y="46725"/>
                    <a:pt x="155494" y="46725"/>
                    <a:pt x="151888" y="46725"/>
                  </a:cubicBezTo>
                  <a:lnTo>
                    <a:pt x="8370" y="46725"/>
                  </a:lnTo>
                  <a:cubicBezTo>
                    <a:pt x="4764" y="46725"/>
                    <a:pt x="196" y="46725"/>
                    <a:pt x="196" y="51533"/>
                  </a:cubicBezTo>
                  <a:cubicBezTo>
                    <a:pt x="196" y="56341"/>
                    <a:pt x="4764" y="56341"/>
                    <a:pt x="8130" y="56341"/>
                  </a:cubicBezTo>
                  <a:lnTo>
                    <a:pt x="152128" y="56341"/>
                  </a:lnTo>
                  <a:close/>
                </a:path>
              </a:pathLst>
            </a:custGeom>
            <a:solidFill>
              <a:srgbClr val="000000"/>
            </a:solidFill>
            <a:ln w="24077" cap="flat">
              <a:noFill/>
              <a:prstDash val="solid"/>
              <a:miter/>
            </a:ln>
          </p:spPr>
          <p:txBody>
            <a:bodyPr rtlCol="0" anchor="ctr"/>
            <a:lstStyle/>
            <a:p>
              <a:endParaRPr lang="tr-TR"/>
            </a:p>
          </p:txBody>
        </p:sp>
        <p:sp>
          <p:nvSpPr>
            <p:cNvPr id="48" name="Freeform: Shape 47">
              <a:extLst>
                <a:ext uri="{FF2B5EF4-FFF2-40B4-BE49-F238E27FC236}">
                  <a16:creationId xmlns:a16="http://schemas.microsoft.com/office/drawing/2014/main" id="{77D898EB-0080-443C-8320-6A01611766A6}"/>
                </a:ext>
              </a:extLst>
            </p:cNvPr>
            <p:cNvSpPr/>
            <p:nvPr>
              <p:custDataLst>
                <p:tags r:id="rId57"/>
              </p:custDataLst>
            </p:nvPr>
          </p:nvSpPr>
          <p:spPr>
            <a:xfrm>
              <a:off x="7602771" y="4086665"/>
              <a:ext cx="132459" cy="434880"/>
            </a:xfrm>
            <a:custGeom>
              <a:avLst/>
              <a:gdLst>
                <a:gd name="connsiteX0" fmla="*/ 20160 w 132459"/>
                <a:gd name="connsiteY0" fmla="*/ 434945 h 434880"/>
                <a:gd name="connsiteX1" fmla="*/ 26891 w 132459"/>
                <a:gd name="connsiteY1" fmla="*/ 431580 h 434880"/>
                <a:gd name="connsiteX2" fmla="*/ 130984 w 132459"/>
                <a:gd name="connsiteY2" fmla="*/ 5594 h 434880"/>
                <a:gd name="connsiteX3" fmla="*/ 132667 w 132459"/>
                <a:gd name="connsiteY3" fmla="*/ 2468 h 434880"/>
                <a:gd name="connsiteX4" fmla="*/ 127137 w 132459"/>
                <a:gd name="connsiteY4" fmla="*/ 64 h 434880"/>
                <a:gd name="connsiteX5" fmla="*/ 122329 w 132459"/>
                <a:gd name="connsiteY5" fmla="*/ 545 h 434880"/>
                <a:gd name="connsiteX6" fmla="*/ 66557 w 132459"/>
                <a:gd name="connsiteY6" fmla="*/ 84685 h 434880"/>
                <a:gd name="connsiteX7" fmla="*/ 5976 w 132459"/>
                <a:gd name="connsiteY7" fmla="*/ 308496 h 434880"/>
                <a:gd name="connsiteX8" fmla="*/ 207 w 132459"/>
                <a:gd name="connsiteY8" fmla="*/ 422925 h 434880"/>
                <a:gd name="connsiteX9" fmla="*/ 207 w 132459"/>
                <a:gd name="connsiteY9" fmla="*/ 432301 h 434880"/>
                <a:gd name="connsiteX10" fmla="*/ 6938 w 132459"/>
                <a:gd name="connsiteY10" fmla="*/ 434945 h 434880"/>
                <a:gd name="connsiteX11" fmla="*/ 20160 w 132459"/>
                <a:gd name="connsiteY11" fmla="*/ 434945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59" h="434880">
                  <a:moveTo>
                    <a:pt x="20160" y="434945"/>
                  </a:moveTo>
                  <a:cubicBezTo>
                    <a:pt x="25449" y="434945"/>
                    <a:pt x="26891" y="434945"/>
                    <a:pt x="26891" y="431580"/>
                  </a:cubicBezTo>
                  <a:cubicBezTo>
                    <a:pt x="27372" y="263060"/>
                    <a:pt x="46844" y="123149"/>
                    <a:pt x="130984" y="5594"/>
                  </a:cubicBezTo>
                  <a:cubicBezTo>
                    <a:pt x="132667" y="3430"/>
                    <a:pt x="132667" y="2949"/>
                    <a:pt x="132667" y="2468"/>
                  </a:cubicBezTo>
                  <a:cubicBezTo>
                    <a:pt x="132667" y="64"/>
                    <a:pt x="130984" y="64"/>
                    <a:pt x="127137" y="64"/>
                  </a:cubicBezTo>
                  <a:cubicBezTo>
                    <a:pt x="123291" y="64"/>
                    <a:pt x="122810" y="64"/>
                    <a:pt x="122329" y="545"/>
                  </a:cubicBezTo>
                  <a:cubicBezTo>
                    <a:pt x="121368" y="1266"/>
                    <a:pt x="90837" y="36365"/>
                    <a:pt x="66557" y="84685"/>
                  </a:cubicBezTo>
                  <a:cubicBezTo>
                    <a:pt x="34824" y="148150"/>
                    <a:pt x="14871" y="220991"/>
                    <a:pt x="5976" y="308496"/>
                  </a:cubicBezTo>
                  <a:cubicBezTo>
                    <a:pt x="5255" y="315948"/>
                    <a:pt x="207" y="365951"/>
                    <a:pt x="207" y="422925"/>
                  </a:cubicBezTo>
                  <a:lnTo>
                    <a:pt x="207" y="432301"/>
                  </a:lnTo>
                  <a:cubicBezTo>
                    <a:pt x="447" y="434945"/>
                    <a:pt x="1890" y="434945"/>
                    <a:pt x="6938" y="434945"/>
                  </a:cubicBezTo>
                  <a:lnTo>
                    <a:pt x="20160" y="434945"/>
                  </a:lnTo>
                  <a:close/>
                </a:path>
              </a:pathLst>
            </a:custGeom>
            <a:solidFill>
              <a:srgbClr val="000000"/>
            </a:solidFill>
            <a:ln w="24077" cap="flat">
              <a:noFill/>
              <a:prstDash val="solid"/>
              <a:miter/>
            </a:ln>
          </p:spPr>
          <p:txBody>
            <a:bodyPr rtlCol="0" anchor="ctr"/>
            <a:lstStyle/>
            <a:p>
              <a:endParaRPr lang="tr-TR"/>
            </a:p>
          </p:txBody>
        </p:sp>
        <p:sp>
          <p:nvSpPr>
            <p:cNvPr id="49" name="Freeform: Shape 48">
              <a:extLst>
                <a:ext uri="{FF2B5EF4-FFF2-40B4-BE49-F238E27FC236}">
                  <a16:creationId xmlns:a16="http://schemas.microsoft.com/office/drawing/2014/main" id="{9AD6BEB4-D854-4B8A-BBCB-FDDDADCADB8D}"/>
                </a:ext>
              </a:extLst>
            </p:cNvPr>
            <p:cNvSpPr/>
            <p:nvPr>
              <p:custDataLst>
                <p:tags r:id="rId58"/>
              </p:custDataLst>
            </p:nvPr>
          </p:nvSpPr>
          <p:spPr>
            <a:xfrm>
              <a:off x="7602771" y="4516743"/>
              <a:ext cx="26684" cy="149047"/>
            </a:xfrm>
            <a:custGeom>
              <a:avLst/>
              <a:gdLst>
                <a:gd name="connsiteX0" fmla="*/ 26891 w 26684"/>
                <a:gd name="connsiteY0" fmla="*/ 6573 h 149047"/>
                <a:gd name="connsiteX1" fmla="*/ 20160 w 26684"/>
                <a:gd name="connsiteY1" fmla="*/ 82 h 149047"/>
                <a:gd name="connsiteX2" fmla="*/ 6938 w 26684"/>
                <a:gd name="connsiteY2" fmla="*/ 82 h 149047"/>
                <a:gd name="connsiteX3" fmla="*/ 207 w 26684"/>
                <a:gd name="connsiteY3" fmla="*/ 6573 h 149047"/>
                <a:gd name="connsiteX4" fmla="*/ 207 w 26684"/>
                <a:gd name="connsiteY4" fmla="*/ 142638 h 149047"/>
                <a:gd name="connsiteX5" fmla="*/ 6938 w 26684"/>
                <a:gd name="connsiteY5" fmla="*/ 149129 h 149047"/>
                <a:gd name="connsiteX6" fmla="*/ 20160 w 26684"/>
                <a:gd name="connsiteY6" fmla="*/ 149129 h 149047"/>
                <a:gd name="connsiteX7" fmla="*/ 26891 w 26684"/>
                <a:gd name="connsiteY7" fmla="*/ 142638 h 149047"/>
                <a:gd name="connsiteX8" fmla="*/ 26891 w 26684"/>
                <a:gd name="connsiteY8" fmla="*/ 6573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4" h="149047">
                  <a:moveTo>
                    <a:pt x="26891" y="6573"/>
                  </a:moveTo>
                  <a:cubicBezTo>
                    <a:pt x="26891" y="322"/>
                    <a:pt x="26651" y="82"/>
                    <a:pt x="20160" y="82"/>
                  </a:cubicBezTo>
                  <a:lnTo>
                    <a:pt x="6938" y="82"/>
                  </a:lnTo>
                  <a:cubicBezTo>
                    <a:pt x="447" y="82"/>
                    <a:pt x="207" y="322"/>
                    <a:pt x="207" y="6573"/>
                  </a:cubicBezTo>
                  <a:lnTo>
                    <a:pt x="207" y="142638"/>
                  </a:lnTo>
                  <a:cubicBezTo>
                    <a:pt x="207" y="148889"/>
                    <a:pt x="447" y="149129"/>
                    <a:pt x="6938" y="149129"/>
                  </a:cubicBezTo>
                  <a:lnTo>
                    <a:pt x="20160" y="149129"/>
                  </a:lnTo>
                  <a:cubicBezTo>
                    <a:pt x="26651" y="149129"/>
                    <a:pt x="26891" y="148889"/>
                    <a:pt x="26891" y="142638"/>
                  </a:cubicBezTo>
                  <a:lnTo>
                    <a:pt x="26891" y="6573"/>
                  </a:lnTo>
                  <a:close/>
                </a:path>
              </a:pathLst>
            </a:custGeom>
            <a:solidFill>
              <a:srgbClr val="000000"/>
            </a:solidFill>
            <a:ln w="24077" cap="flat">
              <a:noFill/>
              <a:prstDash val="solid"/>
              <a:miter/>
            </a:ln>
          </p:spPr>
          <p:txBody>
            <a:bodyPr rtlCol="0" anchor="ctr"/>
            <a:lstStyle/>
            <a:p>
              <a:endParaRPr lang="tr-TR"/>
            </a:p>
          </p:txBody>
        </p:sp>
        <p:sp>
          <p:nvSpPr>
            <p:cNvPr id="50" name="Freeform: Shape 49">
              <a:extLst>
                <a:ext uri="{FF2B5EF4-FFF2-40B4-BE49-F238E27FC236}">
                  <a16:creationId xmlns:a16="http://schemas.microsoft.com/office/drawing/2014/main" id="{6C6EFB79-A3E7-4BAB-AD6C-D25C7E1BA3AF}"/>
                </a:ext>
              </a:extLst>
            </p:cNvPr>
            <p:cNvSpPr/>
            <p:nvPr>
              <p:custDataLst>
                <p:tags r:id="rId59"/>
              </p:custDataLst>
            </p:nvPr>
          </p:nvSpPr>
          <p:spPr>
            <a:xfrm>
              <a:off x="7602771" y="4660983"/>
              <a:ext cx="132459" cy="434880"/>
            </a:xfrm>
            <a:custGeom>
              <a:avLst/>
              <a:gdLst>
                <a:gd name="connsiteX0" fmla="*/ 6938 w 132459"/>
                <a:gd name="connsiteY0" fmla="*/ 88 h 434880"/>
                <a:gd name="connsiteX1" fmla="*/ 207 w 132459"/>
                <a:gd name="connsiteY1" fmla="*/ 2733 h 434880"/>
                <a:gd name="connsiteX2" fmla="*/ 207 w 132459"/>
                <a:gd name="connsiteY2" fmla="*/ 12108 h 434880"/>
                <a:gd name="connsiteX3" fmla="*/ 33863 w 132459"/>
                <a:gd name="connsiteY3" fmla="*/ 269335 h 434880"/>
                <a:gd name="connsiteX4" fmla="*/ 117041 w 132459"/>
                <a:gd name="connsiteY4" fmla="*/ 428479 h 434880"/>
                <a:gd name="connsiteX5" fmla="*/ 122570 w 132459"/>
                <a:gd name="connsiteY5" fmla="*/ 434489 h 434880"/>
                <a:gd name="connsiteX6" fmla="*/ 127137 w 132459"/>
                <a:gd name="connsiteY6" fmla="*/ 434969 h 434880"/>
                <a:gd name="connsiteX7" fmla="*/ 132667 w 132459"/>
                <a:gd name="connsiteY7" fmla="*/ 432565 h 434880"/>
                <a:gd name="connsiteX8" fmla="*/ 131224 w 132459"/>
                <a:gd name="connsiteY8" fmla="*/ 429440 h 434880"/>
                <a:gd name="connsiteX9" fmla="*/ 26891 w 132459"/>
                <a:gd name="connsiteY9" fmla="*/ 3454 h 434880"/>
                <a:gd name="connsiteX10" fmla="*/ 20160 w 132459"/>
                <a:gd name="connsiteY10" fmla="*/ 88 h 434880"/>
                <a:gd name="connsiteX11" fmla="*/ 6938 w 132459"/>
                <a:gd name="connsiteY11" fmla="*/ 88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59" h="434880">
                  <a:moveTo>
                    <a:pt x="6938" y="88"/>
                  </a:moveTo>
                  <a:cubicBezTo>
                    <a:pt x="1890" y="88"/>
                    <a:pt x="447" y="88"/>
                    <a:pt x="207" y="2733"/>
                  </a:cubicBezTo>
                  <a:lnTo>
                    <a:pt x="207" y="12108"/>
                  </a:lnTo>
                  <a:cubicBezTo>
                    <a:pt x="207" y="158992"/>
                    <a:pt x="26410" y="245054"/>
                    <a:pt x="33863" y="269335"/>
                  </a:cubicBezTo>
                  <a:cubicBezTo>
                    <a:pt x="50210" y="322703"/>
                    <a:pt x="76894" y="378956"/>
                    <a:pt x="117041" y="428479"/>
                  </a:cubicBezTo>
                  <a:cubicBezTo>
                    <a:pt x="120647" y="432806"/>
                    <a:pt x="121608" y="434008"/>
                    <a:pt x="122570" y="434489"/>
                  </a:cubicBezTo>
                  <a:cubicBezTo>
                    <a:pt x="123051" y="434729"/>
                    <a:pt x="123291" y="434969"/>
                    <a:pt x="127137" y="434969"/>
                  </a:cubicBezTo>
                  <a:cubicBezTo>
                    <a:pt x="130984" y="434969"/>
                    <a:pt x="132667" y="434969"/>
                    <a:pt x="132667" y="432565"/>
                  </a:cubicBezTo>
                  <a:cubicBezTo>
                    <a:pt x="132667" y="432085"/>
                    <a:pt x="132667" y="431604"/>
                    <a:pt x="131224" y="429440"/>
                  </a:cubicBezTo>
                  <a:cubicBezTo>
                    <a:pt x="51171" y="318376"/>
                    <a:pt x="27132" y="184714"/>
                    <a:pt x="26891" y="3454"/>
                  </a:cubicBezTo>
                  <a:cubicBezTo>
                    <a:pt x="26891" y="88"/>
                    <a:pt x="25449" y="88"/>
                    <a:pt x="20160" y="88"/>
                  </a:cubicBezTo>
                  <a:lnTo>
                    <a:pt x="6938" y="88"/>
                  </a:lnTo>
                  <a:close/>
                </a:path>
              </a:pathLst>
            </a:custGeom>
            <a:solidFill>
              <a:srgbClr val="000000"/>
            </a:solidFill>
            <a:ln w="24077" cap="flat">
              <a:noFill/>
              <a:prstDash val="solid"/>
              <a:miter/>
            </a:ln>
          </p:spPr>
          <p:txBody>
            <a:bodyPr rtlCol="0" anchor="ctr"/>
            <a:lstStyle/>
            <a:p>
              <a:endParaRPr lang="tr-TR"/>
            </a:p>
          </p:txBody>
        </p:sp>
        <p:sp>
          <p:nvSpPr>
            <p:cNvPr id="51" name="Freeform: Shape 50">
              <a:extLst>
                <a:ext uri="{FF2B5EF4-FFF2-40B4-BE49-F238E27FC236}">
                  <a16:creationId xmlns:a16="http://schemas.microsoft.com/office/drawing/2014/main" id="{2AB756F6-B6BF-4785-AD44-25625FE730FB}"/>
                </a:ext>
              </a:extLst>
            </p:cNvPr>
            <p:cNvSpPr/>
            <p:nvPr>
              <p:custDataLst>
                <p:tags r:id="rId60"/>
              </p:custDataLst>
            </p:nvPr>
          </p:nvSpPr>
          <p:spPr>
            <a:xfrm>
              <a:off x="7949326" y="4100185"/>
              <a:ext cx="56493" cy="240398"/>
            </a:xfrm>
            <a:custGeom>
              <a:avLst/>
              <a:gdLst>
                <a:gd name="connsiteX0" fmla="*/ 9839 w 56493"/>
                <a:gd name="connsiteY0" fmla="*/ 8246 h 240398"/>
                <a:gd name="connsiteX1" fmla="*/ 5031 w 56493"/>
                <a:gd name="connsiteY1" fmla="*/ 72 h 240398"/>
                <a:gd name="connsiteX2" fmla="*/ 223 w 56493"/>
                <a:gd name="connsiteY2" fmla="*/ 8967 h 240398"/>
                <a:gd name="connsiteX3" fmla="*/ 223 w 56493"/>
                <a:gd name="connsiteY3" fmla="*/ 231576 h 240398"/>
                <a:gd name="connsiteX4" fmla="*/ 5031 w 56493"/>
                <a:gd name="connsiteY4" fmla="*/ 240471 h 240398"/>
                <a:gd name="connsiteX5" fmla="*/ 9839 w 56493"/>
                <a:gd name="connsiteY5" fmla="*/ 232297 h 240398"/>
                <a:gd name="connsiteX6" fmla="*/ 9839 w 56493"/>
                <a:gd name="connsiteY6" fmla="*/ 8246 h 240398"/>
                <a:gd name="connsiteX7" fmla="*/ 56717 w 56493"/>
                <a:gd name="connsiteY7" fmla="*/ 8967 h 240398"/>
                <a:gd name="connsiteX8" fmla="*/ 51909 w 56493"/>
                <a:gd name="connsiteY8" fmla="*/ 72 h 240398"/>
                <a:gd name="connsiteX9" fmla="*/ 47101 w 56493"/>
                <a:gd name="connsiteY9" fmla="*/ 8246 h 240398"/>
                <a:gd name="connsiteX10" fmla="*/ 47101 w 56493"/>
                <a:gd name="connsiteY10" fmla="*/ 232297 h 240398"/>
                <a:gd name="connsiteX11" fmla="*/ 51909 w 56493"/>
                <a:gd name="connsiteY11" fmla="*/ 240471 h 240398"/>
                <a:gd name="connsiteX12" fmla="*/ 56717 w 56493"/>
                <a:gd name="connsiteY12" fmla="*/ 231576 h 240398"/>
                <a:gd name="connsiteX13" fmla="*/ 56717 w 56493"/>
                <a:gd name="connsiteY13" fmla="*/ 8967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93" h="240398">
                  <a:moveTo>
                    <a:pt x="9839" y="8246"/>
                  </a:moveTo>
                  <a:cubicBezTo>
                    <a:pt x="9839" y="4399"/>
                    <a:pt x="9839" y="72"/>
                    <a:pt x="5031" y="72"/>
                  </a:cubicBezTo>
                  <a:cubicBezTo>
                    <a:pt x="223" y="72"/>
                    <a:pt x="223" y="5361"/>
                    <a:pt x="223" y="8967"/>
                  </a:cubicBezTo>
                  <a:lnTo>
                    <a:pt x="223" y="231576"/>
                  </a:lnTo>
                  <a:cubicBezTo>
                    <a:pt x="223" y="235422"/>
                    <a:pt x="223" y="240471"/>
                    <a:pt x="5031" y="240471"/>
                  </a:cubicBezTo>
                  <a:cubicBezTo>
                    <a:pt x="9839" y="240471"/>
                    <a:pt x="9839" y="236143"/>
                    <a:pt x="9839" y="232297"/>
                  </a:cubicBezTo>
                  <a:lnTo>
                    <a:pt x="9839" y="8246"/>
                  </a:lnTo>
                  <a:close/>
                  <a:moveTo>
                    <a:pt x="56717" y="8967"/>
                  </a:moveTo>
                  <a:cubicBezTo>
                    <a:pt x="56717" y="5120"/>
                    <a:pt x="56717" y="72"/>
                    <a:pt x="51909" y="72"/>
                  </a:cubicBezTo>
                  <a:cubicBezTo>
                    <a:pt x="47101" y="72"/>
                    <a:pt x="47101" y="4399"/>
                    <a:pt x="47101" y="8246"/>
                  </a:cubicBezTo>
                  <a:lnTo>
                    <a:pt x="47101" y="232297"/>
                  </a:lnTo>
                  <a:cubicBezTo>
                    <a:pt x="47101" y="236143"/>
                    <a:pt x="47101" y="240471"/>
                    <a:pt x="51909" y="240471"/>
                  </a:cubicBezTo>
                  <a:cubicBezTo>
                    <a:pt x="56717" y="240471"/>
                    <a:pt x="56717" y="235182"/>
                    <a:pt x="56717" y="231576"/>
                  </a:cubicBezTo>
                  <a:lnTo>
                    <a:pt x="56717" y="8967"/>
                  </a:lnTo>
                  <a:close/>
                </a:path>
              </a:pathLst>
            </a:custGeom>
            <a:solidFill>
              <a:srgbClr val="000000"/>
            </a:solidFill>
            <a:ln w="24077" cap="flat">
              <a:noFill/>
              <a:prstDash val="solid"/>
              <a:miter/>
            </a:ln>
          </p:spPr>
          <p:txBody>
            <a:bodyPr rtlCol="0" anchor="ctr"/>
            <a:lstStyle/>
            <a:p>
              <a:endParaRPr lang="tr-TR"/>
            </a:p>
          </p:txBody>
        </p:sp>
        <p:sp>
          <p:nvSpPr>
            <p:cNvPr id="52" name="Freeform: Shape 51">
              <a:extLst>
                <a:ext uri="{FF2B5EF4-FFF2-40B4-BE49-F238E27FC236}">
                  <a16:creationId xmlns:a16="http://schemas.microsoft.com/office/drawing/2014/main" id="{F199941E-E446-46A7-8565-B1E62446AE97}"/>
                </a:ext>
              </a:extLst>
            </p:cNvPr>
            <p:cNvSpPr/>
            <p:nvPr>
              <p:custDataLst>
                <p:tags r:id="rId61"/>
              </p:custDataLst>
            </p:nvPr>
          </p:nvSpPr>
          <p:spPr>
            <a:xfrm>
              <a:off x="8024330" y="4113407"/>
              <a:ext cx="77648" cy="215156"/>
            </a:xfrm>
            <a:custGeom>
              <a:avLst/>
              <a:gdLst>
                <a:gd name="connsiteX0" fmla="*/ 33643 w 77648"/>
                <a:gd name="connsiteY0" fmla="*/ 60893 h 215156"/>
                <a:gd name="connsiteX1" fmla="*/ 33643 w 77648"/>
                <a:gd name="connsiteY1" fmla="*/ 72192 h 215156"/>
                <a:gd name="connsiteX2" fmla="*/ 46625 w 77648"/>
                <a:gd name="connsiteY2" fmla="*/ 72672 h 215156"/>
                <a:gd name="connsiteX3" fmla="*/ 51914 w 77648"/>
                <a:gd name="connsiteY3" fmla="*/ 81808 h 215156"/>
                <a:gd name="connsiteX4" fmla="*/ 51914 w 77648"/>
                <a:gd name="connsiteY4" fmla="*/ 177246 h 215156"/>
                <a:gd name="connsiteX5" fmla="*/ 33884 w 77648"/>
                <a:gd name="connsiteY5" fmla="*/ 206574 h 215156"/>
                <a:gd name="connsiteX6" fmla="*/ 24508 w 77648"/>
                <a:gd name="connsiteY6" fmla="*/ 205132 h 215156"/>
                <a:gd name="connsiteX7" fmla="*/ 30278 w 77648"/>
                <a:gd name="connsiteY7" fmla="*/ 193112 h 215156"/>
                <a:gd name="connsiteX8" fmla="*/ 15373 w 77648"/>
                <a:gd name="connsiteY8" fmla="*/ 178207 h 215156"/>
                <a:gd name="connsiteX9" fmla="*/ 228 w 77648"/>
                <a:gd name="connsiteY9" fmla="*/ 193353 h 215156"/>
                <a:gd name="connsiteX10" fmla="*/ 34364 w 77648"/>
                <a:gd name="connsiteY10" fmla="*/ 215229 h 215156"/>
                <a:gd name="connsiteX11" fmla="*/ 77877 w 77648"/>
                <a:gd name="connsiteY11" fmla="*/ 177246 h 215156"/>
                <a:gd name="connsiteX12" fmla="*/ 77877 w 77648"/>
                <a:gd name="connsiteY12" fmla="*/ 58970 h 215156"/>
                <a:gd name="connsiteX13" fmla="*/ 33643 w 77648"/>
                <a:gd name="connsiteY13" fmla="*/ 60893 h 215156"/>
                <a:gd name="connsiteX14" fmla="*/ 77877 w 77648"/>
                <a:gd name="connsiteY14" fmla="*/ 18823 h 215156"/>
                <a:gd name="connsiteX15" fmla="*/ 59125 w 77648"/>
                <a:gd name="connsiteY15" fmla="*/ 72 h 215156"/>
                <a:gd name="connsiteX16" fmla="*/ 40374 w 77648"/>
                <a:gd name="connsiteY16" fmla="*/ 18823 h 215156"/>
                <a:gd name="connsiteX17" fmla="*/ 59125 w 77648"/>
                <a:gd name="connsiteY17" fmla="*/ 37574 h 215156"/>
                <a:gd name="connsiteX18" fmla="*/ 77877 w 77648"/>
                <a:gd name="connsiteY18" fmla="*/ 18823 h 2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648" h="215156">
                  <a:moveTo>
                    <a:pt x="33643" y="60893"/>
                  </a:moveTo>
                  <a:lnTo>
                    <a:pt x="33643" y="72192"/>
                  </a:lnTo>
                  <a:cubicBezTo>
                    <a:pt x="37730" y="72192"/>
                    <a:pt x="43019" y="72192"/>
                    <a:pt x="46625" y="72672"/>
                  </a:cubicBezTo>
                  <a:cubicBezTo>
                    <a:pt x="51914" y="73634"/>
                    <a:pt x="51914" y="76759"/>
                    <a:pt x="51914" y="81808"/>
                  </a:cubicBezTo>
                  <a:lnTo>
                    <a:pt x="51914" y="177246"/>
                  </a:lnTo>
                  <a:cubicBezTo>
                    <a:pt x="51914" y="189266"/>
                    <a:pt x="48308" y="206574"/>
                    <a:pt x="33884" y="206574"/>
                  </a:cubicBezTo>
                  <a:cubicBezTo>
                    <a:pt x="30037" y="206574"/>
                    <a:pt x="28114" y="206094"/>
                    <a:pt x="24508" y="205132"/>
                  </a:cubicBezTo>
                  <a:cubicBezTo>
                    <a:pt x="29076" y="201766"/>
                    <a:pt x="30278" y="196718"/>
                    <a:pt x="30278" y="193112"/>
                  </a:cubicBezTo>
                  <a:cubicBezTo>
                    <a:pt x="30278" y="184698"/>
                    <a:pt x="24027" y="178207"/>
                    <a:pt x="15373" y="178207"/>
                  </a:cubicBezTo>
                  <a:cubicBezTo>
                    <a:pt x="6238" y="178207"/>
                    <a:pt x="228" y="184698"/>
                    <a:pt x="228" y="193353"/>
                  </a:cubicBezTo>
                  <a:cubicBezTo>
                    <a:pt x="228" y="207055"/>
                    <a:pt x="14652" y="215229"/>
                    <a:pt x="34364" y="215229"/>
                  </a:cubicBezTo>
                  <a:cubicBezTo>
                    <a:pt x="55039" y="215229"/>
                    <a:pt x="77877" y="202728"/>
                    <a:pt x="77877" y="177246"/>
                  </a:cubicBezTo>
                  <a:lnTo>
                    <a:pt x="77877" y="58970"/>
                  </a:lnTo>
                  <a:lnTo>
                    <a:pt x="33643" y="60893"/>
                  </a:lnTo>
                  <a:close/>
                  <a:moveTo>
                    <a:pt x="77877" y="18823"/>
                  </a:moveTo>
                  <a:cubicBezTo>
                    <a:pt x="77877" y="8486"/>
                    <a:pt x="69463" y="72"/>
                    <a:pt x="59125" y="72"/>
                  </a:cubicBezTo>
                  <a:cubicBezTo>
                    <a:pt x="48788" y="72"/>
                    <a:pt x="40374" y="8486"/>
                    <a:pt x="40374" y="18823"/>
                  </a:cubicBezTo>
                  <a:cubicBezTo>
                    <a:pt x="40374" y="29160"/>
                    <a:pt x="48788" y="37574"/>
                    <a:pt x="59125" y="37574"/>
                  </a:cubicBezTo>
                  <a:cubicBezTo>
                    <a:pt x="69463" y="37574"/>
                    <a:pt x="77877" y="29160"/>
                    <a:pt x="77877" y="18823"/>
                  </a:cubicBezTo>
                  <a:close/>
                </a:path>
              </a:pathLst>
            </a:custGeom>
            <a:solidFill>
              <a:srgbClr val="000000"/>
            </a:solidFill>
            <a:ln w="24077" cap="flat">
              <a:noFill/>
              <a:prstDash val="solid"/>
              <a:miter/>
            </a:ln>
          </p:spPr>
          <p:txBody>
            <a:bodyPr rtlCol="0" anchor="ctr"/>
            <a:lstStyle/>
            <a:p>
              <a:endParaRPr lang="tr-TR"/>
            </a:p>
          </p:txBody>
        </p:sp>
        <p:sp>
          <p:nvSpPr>
            <p:cNvPr id="53" name="Freeform: Shape 52">
              <a:extLst>
                <a:ext uri="{FF2B5EF4-FFF2-40B4-BE49-F238E27FC236}">
                  <a16:creationId xmlns:a16="http://schemas.microsoft.com/office/drawing/2014/main" id="{E0F7F5CD-527F-4AA8-B40B-C0EB655DAB2F}"/>
                </a:ext>
              </a:extLst>
            </p:cNvPr>
            <p:cNvSpPr/>
            <p:nvPr>
              <p:custDataLst>
                <p:tags r:id="rId62"/>
              </p:custDataLst>
            </p:nvPr>
          </p:nvSpPr>
          <p:spPr>
            <a:xfrm>
              <a:off x="8140608" y="4081508"/>
              <a:ext cx="61253" cy="111737"/>
            </a:xfrm>
            <a:custGeom>
              <a:avLst/>
              <a:gdLst>
                <a:gd name="connsiteX0" fmla="*/ 38262 w 61253"/>
                <a:gd name="connsiteY0" fmla="*/ 4780 h 111737"/>
                <a:gd name="connsiteX1" fmla="*/ 33214 w 61253"/>
                <a:gd name="connsiteY1" fmla="*/ 69 h 111737"/>
                <a:gd name="connsiteX2" fmla="*/ 231 w 61253"/>
                <a:gd name="connsiteY2" fmla="*/ 10838 h 111737"/>
                <a:gd name="connsiteX3" fmla="*/ 231 w 61253"/>
                <a:gd name="connsiteY3" fmla="*/ 16896 h 111737"/>
                <a:gd name="connsiteX4" fmla="*/ 24632 w 61253"/>
                <a:gd name="connsiteY4" fmla="*/ 12185 h 111737"/>
                <a:gd name="connsiteX5" fmla="*/ 24632 w 61253"/>
                <a:gd name="connsiteY5" fmla="*/ 98007 h 111737"/>
                <a:gd name="connsiteX6" fmla="*/ 7804 w 61253"/>
                <a:gd name="connsiteY6" fmla="*/ 105748 h 111737"/>
                <a:gd name="connsiteX7" fmla="*/ 1409 w 61253"/>
                <a:gd name="connsiteY7" fmla="*/ 105748 h 111737"/>
                <a:gd name="connsiteX8" fmla="*/ 1409 w 61253"/>
                <a:gd name="connsiteY8" fmla="*/ 111806 h 111737"/>
                <a:gd name="connsiteX9" fmla="*/ 31363 w 61253"/>
                <a:gd name="connsiteY9" fmla="*/ 111133 h 111737"/>
                <a:gd name="connsiteX10" fmla="*/ 61485 w 61253"/>
                <a:gd name="connsiteY10" fmla="*/ 111806 h 111737"/>
                <a:gd name="connsiteX11" fmla="*/ 61485 w 61253"/>
                <a:gd name="connsiteY11" fmla="*/ 105748 h 111737"/>
                <a:gd name="connsiteX12" fmla="*/ 55090 w 61253"/>
                <a:gd name="connsiteY12" fmla="*/ 105748 h 111737"/>
                <a:gd name="connsiteX13" fmla="*/ 38262 w 61253"/>
                <a:gd name="connsiteY13" fmla="*/ 98007 h 111737"/>
                <a:gd name="connsiteX14" fmla="*/ 38262 w 61253"/>
                <a:gd name="connsiteY14" fmla="*/ 4780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53" h="111737">
                  <a:moveTo>
                    <a:pt x="38262" y="4780"/>
                  </a:moveTo>
                  <a:cubicBezTo>
                    <a:pt x="38262" y="237"/>
                    <a:pt x="37926" y="69"/>
                    <a:pt x="33214" y="69"/>
                  </a:cubicBezTo>
                  <a:cubicBezTo>
                    <a:pt x="22444" y="10670"/>
                    <a:pt x="7131" y="10838"/>
                    <a:pt x="231" y="10838"/>
                  </a:cubicBezTo>
                  <a:lnTo>
                    <a:pt x="231" y="16896"/>
                  </a:lnTo>
                  <a:cubicBezTo>
                    <a:pt x="4270" y="16896"/>
                    <a:pt x="15376" y="16896"/>
                    <a:pt x="24632" y="12185"/>
                  </a:cubicBezTo>
                  <a:lnTo>
                    <a:pt x="24632" y="98007"/>
                  </a:lnTo>
                  <a:cubicBezTo>
                    <a:pt x="24632" y="103560"/>
                    <a:pt x="24632" y="105748"/>
                    <a:pt x="7804" y="105748"/>
                  </a:cubicBezTo>
                  <a:lnTo>
                    <a:pt x="1409" y="105748"/>
                  </a:lnTo>
                  <a:lnTo>
                    <a:pt x="1409" y="111806"/>
                  </a:lnTo>
                  <a:cubicBezTo>
                    <a:pt x="4438" y="111637"/>
                    <a:pt x="25137" y="111133"/>
                    <a:pt x="31363" y="111133"/>
                  </a:cubicBezTo>
                  <a:cubicBezTo>
                    <a:pt x="36580" y="111133"/>
                    <a:pt x="57783" y="111637"/>
                    <a:pt x="61485" y="111806"/>
                  </a:cubicBezTo>
                  <a:lnTo>
                    <a:pt x="61485" y="105748"/>
                  </a:lnTo>
                  <a:lnTo>
                    <a:pt x="55090" y="105748"/>
                  </a:lnTo>
                  <a:cubicBezTo>
                    <a:pt x="38262" y="105748"/>
                    <a:pt x="38262" y="103560"/>
                    <a:pt x="38262" y="98007"/>
                  </a:cubicBezTo>
                  <a:lnTo>
                    <a:pt x="38262" y="4780"/>
                  </a:lnTo>
                  <a:close/>
                </a:path>
              </a:pathLst>
            </a:custGeom>
            <a:solidFill>
              <a:srgbClr val="000000"/>
            </a:solidFill>
            <a:ln w="24077" cap="flat">
              <a:noFill/>
              <a:prstDash val="solid"/>
              <a:miter/>
            </a:ln>
          </p:spPr>
          <p:txBody>
            <a:bodyPr rtlCol="0" anchor="ctr"/>
            <a:lstStyle/>
            <a:p>
              <a:endParaRPr lang="tr-TR"/>
            </a:p>
          </p:txBody>
        </p:sp>
        <p:sp>
          <p:nvSpPr>
            <p:cNvPr id="54" name="Freeform: Shape 53">
              <a:extLst>
                <a:ext uri="{FF2B5EF4-FFF2-40B4-BE49-F238E27FC236}">
                  <a16:creationId xmlns:a16="http://schemas.microsoft.com/office/drawing/2014/main" id="{89C0F93F-62E1-414E-A402-F8D5F069D2F3}"/>
                </a:ext>
              </a:extLst>
            </p:cNvPr>
            <p:cNvSpPr/>
            <p:nvPr>
              <p:custDataLst>
                <p:tags r:id="rId63"/>
              </p:custDataLst>
            </p:nvPr>
          </p:nvSpPr>
          <p:spPr>
            <a:xfrm>
              <a:off x="8130175" y="4265703"/>
              <a:ext cx="154480" cy="75893"/>
            </a:xfrm>
            <a:custGeom>
              <a:avLst/>
              <a:gdLst>
                <a:gd name="connsiteX0" fmla="*/ 65355 w 154480"/>
                <a:gd name="connsiteY0" fmla="*/ 60655 h 75893"/>
                <a:gd name="connsiteX1" fmla="*/ 62999 w 154480"/>
                <a:gd name="connsiteY1" fmla="*/ 70583 h 75893"/>
                <a:gd name="connsiteX2" fmla="*/ 68721 w 154480"/>
                <a:gd name="connsiteY2" fmla="*/ 75968 h 75893"/>
                <a:gd name="connsiteX3" fmla="*/ 75284 w 154480"/>
                <a:gd name="connsiteY3" fmla="*/ 72266 h 75893"/>
                <a:gd name="connsiteX4" fmla="*/ 78313 w 154480"/>
                <a:gd name="connsiteY4" fmla="*/ 61833 h 75893"/>
                <a:gd name="connsiteX5" fmla="*/ 82015 w 154480"/>
                <a:gd name="connsiteY5" fmla="*/ 46688 h 75893"/>
                <a:gd name="connsiteX6" fmla="*/ 84876 w 154480"/>
                <a:gd name="connsiteY6" fmla="*/ 35413 h 75893"/>
                <a:gd name="connsiteX7" fmla="*/ 90092 w 154480"/>
                <a:gd name="connsiteY7" fmla="*/ 22624 h 75893"/>
                <a:gd name="connsiteX8" fmla="*/ 117017 w 154480"/>
                <a:gd name="connsiteY8" fmla="*/ 4786 h 75893"/>
                <a:gd name="connsiteX9" fmla="*/ 126945 w 154480"/>
                <a:gd name="connsiteY9" fmla="*/ 16566 h 75893"/>
                <a:gd name="connsiteX10" fmla="*/ 117017 w 154480"/>
                <a:gd name="connsiteY10" fmla="*/ 52409 h 75893"/>
                <a:gd name="connsiteX11" fmla="*/ 114493 w 154480"/>
                <a:gd name="connsiteY11" fmla="*/ 61496 h 75893"/>
                <a:gd name="connsiteX12" fmla="*/ 130479 w 154480"/>
                <a:gd name="connsiteY12" fmla="*/ 75968 h 75893"/>
                <a:gd name="connsiteX13" fmla="*/ 154711 w 154480"/>
                <a:gd name="connsiteY13" fmla="*/ 50222 h 75893"/>
                <a:gd name="connsiteX14" fmla="*/ 152019 w 154480"/>
                <a:gd name="connsiteY14" fmla="*/ 48034 h 75893"/>
                <a:gd name="connsiteX15" fmla="*/ 148822 w 154480"/>
                <a:gd name="connsiteY15" fmla="*/ 50895 h 75893"/>
                <a:gd name="connsiteX16" fmla="*/ 130984 w 154480"/>
                <a:gd name="connsiteY16" fmla="*/ 71257 h 75893"/>
                <a:gd name="connsiteX17" fmla="*/ 126777 w 154480"/>
                <a:gd name="connsiteY17" fmla="*/ 65367 h 75893"/>
                <a:gd name="connsiteX18" fmla="*/ 130648 w 154480"/>
                <a:gd name="connsiteY18" fmla="*/ 51736 h 75893"/>
                <a:gd name="connsiteX19" fmla="*/ 139566 w 154480"/>
                <a:gd name="connsiteY19" fmla="*/ 19258 h 75893"/>
                <a:gd name="connsiteX20" fmla="*/ 133340 w 154480"/>
                <a:gd name="connsiteY20" fmla="*/ 4618 h 75893"/>
                <a:gd name="connsiteX21" fmla="*/ 117690 w 154480"/>
                <a:gd name="connsiteY21" fmla="*/ 75 h 75893"/>
                <a:gd name="connsiteX22" fmla="*/ 87905 w 154480"/>
                <a:gd name="connsiteY22" fmla="*/ 17071 h 75893"/>
                <a:gd name="connsiteX23" fmla="*/ 66028 w 154480"/>
                <a:gd name="connsiteY23" fmla="*/ 75 h 75893"/>
                <a:gd name="connsiteX24" fmla="*/ 37589 w 154480"/>
                <a:gd name="connsiteY24" fmla="*/ 15388 h 75893"/>
                <a:gd name="connsiteX25" fmla="*/ 19583 w 154480"/>
                <a:gd name="connsiteY25" fmla="*/ 75 h 75893"/>
                <a:gd name="connsiteX26" fmla="*/ 6289 w 154480"/>
                <a:gd name="connsiteY26" fmla="*/ 9162 h 75893"/>
                <a:gd name="connsiteX27" fmla="*/ 231 w 154480"/>
                <a:gd name="connsiteY27" fmla="*/ 25821 h 75893"/>
                <a:gd name="connsiteX28" fmla="*/ 3092 w 154480"/>
                <a:gd name="connsiteY28" fmla="*/ 28009 h 75893"/>
                <a:gd name="connsiteX29" fmla="*/ 6794 w 154480"/>
                <a:gd name="connsiteY29" fmla="*/ 22961 h 75893"/>
                <a:gd name="connsiteX30" fmla="*/ 19079 w 154480"/>
                <a:gd name="connsiteY30" fmla="*/ 4786 h 75893"/>
                <a:gd name="connsiteX31" fmla="*/ 24632 w 154480"/>
                <a:gd name="connsiteY31" fmla="*/ 13032 h 75893"/>
                <a:gd name="connsiteX32" fmla="*/ 21939 w 154480"/>
                <a:gd name="connsiteY32" fmla="*/ 26999 h 75893"/>
                <a:gd name="connsiteX33" fmla="*/ 18237 w 154480"/>
                <a:gd name="connsiteY33" fmla="*/ 42144 h 75893"/>
                <a:gd name="connsiteX34" fmla="*/ 12852 w 154480"/>
                <a:gd name="connsiteY34" fmla="*/ 63684 h 75893"/>
                <a:gd name="connsiteX35" fmla="*/ 11169 w 154480"/>
                <a:gd name="connsiteY35" fmla="*/ 70583 h 75893"/>
                <a:gd name="connsiteX36" fmla="*/ 16891 w 154480"/>
                <a:gd name="connsiteY36" fmla="*/ 75968 h 75893"/>
                <a:gd name="connsiteX37" fmla="*/ 23454 w 154480"/>
                <a:gd name="connsiteY37" fmla="*/ 72266 h 75893"/>
                <a:gd name="connsiteX38" fmla="*/ 26483 w 154480"/>
                <a:gd name="connsiteY38" fmla="*/ 61833 h 75893"/>
                <a:gd name="connsiteX39" fmla="*/ 30185 w 154480"/>
                <a:gd name="connsiteY39" fmla="*/ 46688 h 75893"/>
                <a:gd name="connsiteX40" fmla="*/ 33046 w 154480"/>
                <a:gd name="connsiteY40" fmla="*/ 35413 h 75893"/>
                <a:gd name="connsiteX41" fmla="*/ 40113 w 154480"/>
                <a:gd name="connsiteY41" fmla="*/ 20268 h 75893"/>
                <a:gd name="connsiteX42" fmla="*/ 65355 w 154480"/>
                <a:gd name="connsiteY42" fmla="*/ 4786 h 75893"/>
                <a:gd name="connsiteX43" fmla="*/ 75284 w 154480"/>
                <a:gd name="connsiteY43" fmla="*/ 16566 h 75893"/>
                <a:gd name="connsiteX44" fmla="*/ 72423 w 154480"/>
                <a:gd name="connsiteY44" fmla="*/ 32384 h 75893"/>
                <a:gd name="connsiteX45" fmla="*/ 65355 w 154480"/>
                <a:gd name="connsiteY45" fmla="*/ 60655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480" h="75893">
                  <a:moveTo>
                    <a:pt x="65355" y="60655"/>
                  </a:moveTo>
                  <a:cubicBezTo>
                    <a:pt x="64514" y="64021"/>
                    <a:pt x="62999" y="69742"/>
                    <a:pt x="62999" y="70583"/>
                  </a:cubicBezTo>
                  <a:cubicBezTo>
                    <a:pt x="62999" y="74286"/>
                    <a:pt x="66028" y="75968"/>
                    <a:pt x="68721" y="75968"/>
                  </a:cubicBezTo>
                  <a:cubicBezTo>
                    <a:pt x="71750" y="75968"/>
                    <a:pt x="74442" y="73781"/>
                    <a:pt x="75284" y="72266"/>
                  </a:cubicBezTo>
                  <a:cubicBezTo>
                    <a:pt x="76125" y="70752"/>
                    <a:pt x="77471" y="65367"/>
                    <a:pt x="78313" y="61833"/>
                  </a:cubicBezTo>
                  <a:cubicBezTo>
                    <a:pt x="79154" y="58636"/>
                    <a:pt x="81005" y="50895"/>
                    <a:pt x="82015" y="46688"/>
                  </a:cubicBezTo>
                  <a:cubicBezTo>
                    <a:pt x="83025" y="42986"/>
                    <a:pt x="84034" y="39284"/>
                    <a:pt x="84876" y="35413"/>
                  </a:cubicBezTo>
                  <a:cubicBezTo>
                    <a:pt x="86727" y="28177"/>
                    <a:pt x="86727" y="27841"/>
                    <a:pt x="90092" y="22624"/>
                  </a:cubicBezTo>
                  <a:cubicBezTo>
                    <a:pt x="95477" y="14378"/>
                    <a:pt x="103891" y="4786"/>
                    <a:pt x="117017" y="4786"/>
                  </a:cubicBezTo>
                  <a:cubicBezTo>
                    <a:pt x="126441" y="4786"/>
                    <a:pt x="126945" y="12527"/>
                    <a:pt x="126945" y="16566"/>
                  </a:cubicBezTo>
                  <a:cubicBezTo>
                    <a:pt x="126945" y="26663"/>
                    <a:pt x="119709" y="45342"/>
                    <a:pt x="117017" y="52409"/>
                  </a:cubicBezTo>
                  <a:cubicBezTo>
                    <a:pt x="115166" y="57121"/>
                    <a:pt x="114493" y="58636"/>
                    <a:pt x="114493" y="61496"/>
                  </a:cubicBezTo>
                  <a:cubicBezTo>
                    <a:pt x="114493" y="70415"/>
                    <a:pt x="121897" y="75968"/>
                    <a:pt x="130479" y="75968"/>
                  </a:cubicBezTo>
                  <a:cubicBezTo>
                    <a:pt x="147307" y="75968"/>
                    <a:pt x="154711" y="52746"/>
                    <a:pt x="154711" y="50222"/>
                  </a:cubicBezTo>
                  <a:cubicBezTo>
                    <a:pt x="154711" y="48034"/>
                    <a:pt x="152524" y="48034"/>
                    <a:pt x="152019" y="48034"/>
                  </a:cubicBezTo>
                  <a:cubicBezTo>
                    <a:pt x="149663" y="48034"/>
                    <a:pt x="149495" y="49044"/>
                    <a:pt x="148822" y="50895"/>
                  </a:cubicBezTo>
                  <a:cubicBezTo>
                    <a:pt x="144951" y="64357"/>
                    <a:pt x="137715" y="71257"/>
                    <a:pt x="130984" y="71257"/>
                  </a:cubicBezTo>
                  <a:cubicBezTo>
                    <a:pt x="127450" y="71257"/>
                    <a:pt x="126777" y="68901"/>
                    <a:pt x="126777" y="65367"/>
                  </a:cubicBezTo>
                  <a:cubicBezTo>
                    <a:pt x="126777" y="61496"/>
                    <a:pt x="127619" y="59309"/>
                    <a:pt x="130648" y="51736"/>
                  </a:cubicBezTo>
                  <a:cubicBezTo>
                    <a:pt x="132667" y="46520"/>
                    <a:pt x="139566" y="28682"/>
                    <a:pt x="139566" y="19258"/>
                  </a:cubicBezTo>
                  <a:cubicBezTo>
                    <a:pt x="139566" y="16566"/>
                    <a:pt x="139566" y="9498"/>
                    <a:pt x="133340" y="4618"/>
                  </a:cubicBezTo>
                  <a:cubicBezTo>
                    <a:pt x="130479" y="2431"/>
                    <a:pt x="125599" y="75"/>
                    <a:pt x="117690" y="75"/>
                  </a:cubicBezTo>
                  <a:cubicBezTo>
                    <a:pt x="102545" y="75"/>
                    <a:pt x="93290" y="10003"/>
                    <a:pt x="87905" y="17071"/>
                  </a:cubicBezTo>
                  <a:cubicBezTo>
                    <a:pt x="86558" y="2767"/>
                    <a:pt x="74611" y="75"/>
                    <a:pt x="66028" y="75"/>
                  </a:cubicBezTo>
                  <a:cubicBezTo>
                    <a:pt x="52061" y="75"/>
                    <a:pt x="42638" y="8657"/>
                    <a:pt x="37589" y="15388"/>
                  </a:cubicBezTo>
                  <a:cubicBezTo>
                    <a:pt x="36411" y="3777"/>
                    <a:pt x="26483" y="75"/>
                    <a:pt x="19583" y="75"/>
                  </a:cubicBezTo>
                  <a:cubicBezTo>
                    <a:pt x="12347" y="75"/>
                    <a:pt x="8477" y="5291"/>
                    <a:pt x="6289" y="9162"/>
                  </a:cubicBezTo>
                  <a:cubicBezTo>
                    <a:pt x="2587" y="15388"/>
                    <a:pt x="231" y="24980"/>
                    <a:pt x="231" y="25821"/>
                  </a:cubicBezTo>
                  <a:cubicBezTo>
                    <a:pt x="231" y="28009"/>
                    <a:pt x="2587" y="28009"/>
                    <a:pt x="3092" y="28009"/>
                  </a:cubicBezTo>
                  <a:cubicBezTo>
                    <a:pt x="5448" y="28009"/>
                    <a:pt x="5616" y="27504"/>
                    <a:pt x="6794" y="22961"/>
                  </a:cubicBezTo>
                  <a:cubicBezTo>
                    <a:pt x="9318" y="13032"/>
                    <a:pt x="12516" y="4786"/>
                    <a:pt x="19079" y="4786"/>
                  </a:cubicBezTo>
                  <a:cubicBezTo>
                    <a:pt x="23454" y="4786"/>
                    <a:pt x="24632" y="8489"/>
                    <a:pt x="24632" y="13032"/>
                  </a:cubicBezTo>
                  <a:cubicBezTo>
                    <a:pt x="24632" y="16229"/>
                    <a:pt x="23117" y="22456"/>
                    <a:pt x="21939" y="26999"/>
                  </a:cubicBezTo>
                  <a:cubicBezTo>
                    <a:pt x="20761" y="31543"/>
                    <a:pt x="19079" y="38442"/>
                    <a:pt x="18237" y="42144"/>
                  </a:cubicBezTo>
                  <a:lnTo>
                    <a:pt x="12852" y="63684"/>
                  </a:lnTo>
                  <a:cubicBezTo>
                    <a:pt x="12179" y="65872"/>
                    <a:pt x="11169" y="70079"/>
                    <a:pt x="11169" y="70583"/>
                  </a:cubicBezTo>
                  <a:cubicBezTo>
                    <a:pt x="11169" y="74286"/>
                    <a:pt x="14198" y="75968"/>
                    <a:pt x="16891" y="75968"/>
                  </a:cubicBezTo>
                  <a:cubicBezTo>
                    <a:pt x="19920" y="75968"/>
                    <a:pt x="22612" y="73781"/>
                    <a:pt x="23454" y="72266"/>
                  </a:cubicBezTo>
                  <a:cubicBezTo>
                    <a:pt x="24295" y="70752"/>
                    <a:pt x="25641" y="65367"/>
                    <a:pt x="26483" y="61833"/>
                  </a:cubicBezTo>
                  <a:cubicBezTo>
                    <a:pt x="27324" y="58636"/>
                    <a:pt x="29175" y="50895"/>
                    <a:pt x="30185" y="46688"/>
                  </a:cubicBezTo>
                  <a:cubicBezTo>
                    <a:pt x="31195" y="42986"/>
                    <a:pt x="32204" y="39284"/>
                    <a:pt x="33046" y="35413"/>
                  </a:cubicBezTo>
                  <a:cubicBezTo>
                    <a:pt x="34897" y="28514"/>
                    <a:pt x="35233" y="27168"/>
                    <a:pt x="40113" y="20268"/>
                  </a:cubicBezTo>
                  <a:cubicBezTo>
                    <a:pt x="44825" y="13537"/>
                    <a:pt x="52734" y="4786"/>
                    <a:pt x="65355" y="4786"/>
                  </a:cubicBezTo>
                  <a:cubicBezTo>
                    <a:pt x="75115" y="4786"/>
                    <a:pt x="75284" y="13369"/>
                    <a:pt x="75284" y="16566"/>
                  </a:cubicBezTo>
                  <a:cubicBezTo>
                    <a:pt x="75284" y="20773"/>
                    <a:pt x="74779" y="22961"/>
                    <a:pt x="72423" y="32384"/>
                  </a:cubicBezTo>
                  <a:lnTo>
                    <a:pt x="65355" y="60655"/>
                  </a:lnTo>
                  <a:close/>
                </a:path>
              </a:pathLst>
            </a:custGeom>
            <a:solidFill>
              <a:srgbClr val="000000"/>
            </a:solidFill>
            <a:ln w="24077" cap="flat">
              <a:noFill/>
              <a:prstDash val="solid"/>
              <a:miter/>
            </a:ln>
          </p:spPr>
          <p:txBody>
            <a:bodyPr rtlCol="0" anchor="ctr"/>
            <a:lstStyle/>
            <a:p>
              <a:endParaRPr lang="tr-TR"/>
            </a:p>
          </p:txBody>
        </p:sp>
        <p:sp>
          <p:nvSpPr>
            <p:cNvPr id="55" name="Freeform: Shape 54">
              <a:extLst>
                <a:ext uri="{FF2B5EF4-FFF2-40B4-BE49-F238E27FC236}">
                  <a16:creationId xmlns:a16="http://schemas.microsoft.com/office/drawing/2014/main" id="{0A66F433-2A4E-4DD4-8461-7A0B1AE83698}"/>
                </a:ext>
              </a:extLst>
            </p:cNvPr>
            <p:cNvSpPr/>
            <p:nvPr>
              <p:custDataLst>
                <p:tags r:id="rId64"/>
              </p:custDataLst>
            </p:nvPr>
          </p:nvSpPr>
          <p:spPr>
            <a:xfrm>
              <a:off x="8378249" y="4215576"/>
              <a:ext cx="146883" cy="9615"/>
            </a:xfrm>
            <a:custGeom>
              <a:avLst/>
              <a:gdLst>
                <a:gd name="connsiteX0" fmla="*/ 138711 w 146883"/>
                <a:gd name="connsiteY0" fmla="*/ 9688 h 9615"/>
                <a:gd name="connsiteX1" fmla="*/ 147125 w 146883"/>
                <a:gd name="connsiteY1" fmla="*/ 4880 h 9615"/>
                <a:gd name="connsiteX2" fmla="*/ 138711 w 146883"/>
                <a:gd name="connsiteY2" fmla="*/ 72 h 9615"/>
                <a:gd name="connsiteX3" fmla="*/ 8655 w 146883"/>
                <a:gd name="connsiteY3" fmla="*/ 72 h 9615"/>
                <a:gd name="connsiteX4" fmla="*/ 241 w 146883"/>
                <a:gd name="connsiteY4" fmla="*/ 4880 h 9615"/>
                <a:gd name="connsiteX5" fmla="*/ 8655 w 146883"/>
                <a:gd name="connsiteY5" fmla="*/ 9688 h 9615"/>
                <a:gd name="connsiteX6" fmla="*/ 138711 w 146883"/>
                <a:gd name="connsiteY6" fmla="*/ 9688 h 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883" h="9615">
                  <a:moveTo>
                    <a:pt x="138711" y="9688"/>
                  </a:moveTo>
                  <a:cubicBezTo>
                    <a:pt x="142797" y="9688"/>
                    <a:pt x="147125" y="9688"/>
                    <a:pt x="147125" y="4880"/>
                  </a:cubicBezTo>
                  <a:cubicBezTo>
                    <a:pt x="147125" y="72"/>
                    <a:pt x="142797" y="72"/>
                    <a:pt x="138711" y="72"/>
                  </a:cubicBezTo>
                  <a:lnTo>
                    <a:pt x="8655" y="72"/>
                  </a:lnTo>
                  <a:cubicBezTo>
                    <a:pt x="4568" y="72"/>
                    <a:pt x="241" y="72"/>
                    <a:pt x="241" y="4880"/>
                  </a:cubicBezTo>
                  <a:cubicBezTo>
                    <a:pt x="241" y="9688"/>
                    <a:pt x="4568" y="9688"/>
                    <a:pt x="8655" y="9688"/>
                  </a:cubicBezTo>
                  <a:lnTo>
                    <a:pt x="138711" y="9688"/>
                  </a:lnTo>
                  <a:close/>
                </a:path>
              </a:pathLst>
            </a:custGeom>
            <a:solidFill>
              <a:srgbClr val="000000"/>
            </a:solidFill>
            <a:ln w="24077" cap="flat">
              <a:noFill/>
              <a:prstDash val="solid"/>
              <a:miter/>
            </a:ln>
          </p:spPr>
          <p:txBody>
            <a:bodyPr rtlCol="0" anchor="ctr"/>
            <a:lstStyle/>
            <a:p>
              <a:endParaRPr lang="tr-TR"/>
            </a:p>
          </p:txBody>
        </p:sp>
        <p:sp>
          <p:nvSpPr>
            <p:cNvPr id="56" name="Freeform: Shape 55">
              <a:extLst>
                <a:ext uri="{FF2B5EF4-FFF2-40B4-BE49-F238E27FC236}">
                  <a16:creationId xmlns:a16="http://schemas.microsoft.com/office/drawing/2014/main" id="{D3E0A7E1-7A72-4EA0-9CA1-C93A6609D54F}"/>
                </a:ext>
              </a:extLst>
            </p:cNvPr>
            <p:cNvSpPr/>
            <p:nvPr>
              <p:custDataLst>
                <p:tags r:id="rId65"/>
              </p:custDataLst>
            </p:nvPr>
          </p:nvSpPr>
          <p:spPr>
            <a:xfrm>
              <a:off x="8585231" y="4113407"/>
              <a:ext cx="77648" cy="215156"/>
            </a:xfrm>
            <a:custGeom>
              <a:avLst/>
              <a:gdLst>
                <a:gd name="connsiteX0" fmla="*/ 33666 w 77648"/>
                <a:gd name="connsiteY0" fmla="*/ 60893 h 215156"/>
                <a:gd name="connsiteX1" fmla="*/ 33666 w 77648"/>
                <a:gd name="connsiteY1" fmla="*/ 72192 h 215156"/>
                <a:gd name="connsiteX2" fmla="*/ 46648 w 77648"/>
                <a:gd name="connsiteY2" fmla="*/ 72672 h 215156"/>
                <a:gd name="connsiteX3" fmla="*/ 51937 w 77648"/>
                <a:gd name="connsiteY3" fmla="*/ 81808 h 215156"/>
                <a:gd name="connsiteX4" fmla="*/ 51937 w 77648"/>
                <a:gd name="connsiteY4" fmla="*/ 177246 h 215156"/>
                <a:gd name="connsiteX5" fmla="*/ 33907 w 77648"/>
                <a:gd name="connsiteY5" fmla="*/ 206574 h 215156"/>
                <a:gd name="connsiteX6" fmla="*/ 24531 w 77648"/>
                <a:gd name="connsiteY6" fmla="*/ 205132 h 215156"/>
                <a:gd name="connsiteX7" fmla="*/ 30301 w 77648"/>
                <a:gd name="connsiteY7" fmla="*/ 193112 h 215156"/>
                <a:gd name="connsiteX8" fmla="*/ 15396 w 77648"/>
                <a:gd name="connsiteY8" fmla="*/ 178207 h 215156"/>
                <a:gd name="connsiteX9" fmla="*/ 251 w 77648"/>
                <a:gd name="connsiteY9" fmla="*/ 193353 h 215156"/>
                <a:gd name="connsiteX10" fmla="*/ 34388 w 77648"/>
                <a:gd name="connsiteY10" fmla="*/ 215229 h 215156"/>
                <a:gd name="connsiteX11" fmla="*/ 77900 w 77648"/>
                <a:gd name="connsiteY11" fmla="*/ 177246 h 215156"/>
                <a:gd name="connsiteX12" fmla="*/ 77900 w 77648"/>
                <a:gd name="connsiteY12" fmla="*/ 58970 h 215156"/>
                <a:gd name="connsiteX13" fmla="*/ 33666 w 77648"/>
                <a:gd name="connsiteY13" fmla="*/ 60893 h 215156"/>
                <a:gd name="connsiteX14" fmla="*/ 77900 w 77648"/>
                <a:gd name="connsiteY14" fmla="*/ 18823 h 215156"/>
                <a:gd name="connsiteX15" fmla="*/ 59149 w 77648"/>
                <a:gd name="connsiteY15" fmla="*/ 72 h 215156"/>
                <a:gd name="connsiteX16" fmla="*/ 40398 w 77648"/>
                <a:gd name="connsiteY16" fmla="*/ 18823 h 215156"/>
                <a:gd name="connsiteX17" fmla="*/ 59149 w 77648"/>
                <a:gd name="connsiteY17" fmla="*/ 37574 h 215156"/>
                <a:gd name="connsiteX18" fmla="*/ 77900 w 77648"/>
                <a:gd name="connsiteY18" fmla="*/ 18823 h 2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648" h="215156">
                  <a:moveTo>
                    <a:pt x="33666" y="60893"/>
                  </a:moveTo>
                  <a:lnTo>
                    <a:pt x="33666" y="72192"/>
                  </a:lnTo>
                  <a:cubicBezTo>
                    <a:pt x="37753" y="72192"/>
                    <a:pt x="43042" y="72192"/>
                    <a:pt x="46648" y="72672"/>
                  </a:cubicBezTo>
                  <a:cubicBezTo>
                    <a:pt x="51937" y="73634"/>
                    <a:pt x="51937" y="76759"/>
                    <a:pt x="51937" y="81808"/>
                  </a:cubicBezTo>
                  <a:lnTo>
                    <a:pt x="51937" y="177246"/>
                  </a:lnTo>
                  <a:cubicBezTo>
                    <a:pt x="51937" y="189266"/>
                    <a:pt x="48331" y="206574"/>
                    <a:pt x="33907" y="206574"/>
                  </a:cubicBezTo>
                  <a:cubicBezTo>
                    <a:pt x="30061" y="206574"/>
                    <a:pt x="28137" y="206094"/>
                    <a:pt x="24531" y="205132"/>
                  </a:cubicBezTo>
                  <a:cubicBezTo>
                    <a:pt x="29099" y="201766"/>
                    <a:pt x="30301" y="196718"/>
                    <a:pt x="30301" y="193112"/>
                  </a:cubicBezTo>
                  <a:cubicBezTo>
                    <a:pt x="30301" y="184698"/>
                    <a:pt x="24051" y="178207"/>
                    <a:pt x="15396" y="178207"/>
                  </a:cubicBezTo>
                  <a:cubicBezTo>
                    <a:pt x="6261" y="178207"/>
                    <a:pt x="251" y="184698"/>
                    <a:pt x="251" y="193353"/>
                  </a:cubicBezTo>
                  <a:cubicBezTo>
                    <a:pt x="251" y="207055"/>
                    <a:pt x="14675" y="215229"/>
                    <a:pt x="34388" y="215229"/>
                  </a:cubicBezTo>
                  <a:cubicBezTo>
                    <a:pt x="55062" y="215229"/>
                    <a:pt x="77900" y="202728"/>
                    <a:pt x="77900" y="177246"/>
                  </a:cubicBezTo>
                  <a:lnTo>
                    <a:pt x="77900" y="58970"/>
                  </a:lnTo>
                  <a:lnTo>
                    <a:pt x="33666" y="60893"/>
                  </a:lnTo>
                  <a:close/>
                  <a:moveTo>
                    <a:pt x="77900" y="18823"/>
                  </a:moveTo>
                  <a:cubicBezTo>
                    <a:pt x="77900" y="8486"/>
                    <a:pt x="69486" y="72"/>
                    <a:pt x="59149" y="72"/>
                  </a:cubicBezTo>
                  <a:cubicBezTo>
                    <a:pt x="48812" y="72"/>
                    <a:pt x="40398" y="8486"/>
                    <a:pt x="40398" y="18823"/>
                  </a:cubicBezTo>
                  <a:cubicBezTo>
                    <a:pt x="40398" y="29160"/>
                    <a:pt x="48812" y="37574"/>
                    <a:pt x="59149" y="37574"/>
                  </a:cubicBezTo>
                  <a:cubicBezTo>
                    <a:pt x="69486" y="37574"/>
                    <a:pt x="77900" y="29160"/>
                    <a:pt x="77900" y="18823"/>
                  </a:cubicBezTo>
                  <a:close/>
                </a:path>
              </a:pathLst>
            </a:custGeom>
            <a:solidFill>
              <a:srgbClr val="000000"/>
            </a:solidFill>
            <a:ln w="24077" cap="flat">
              <a:noFill/>
              <a:prstDash val="solid"/>
              <a:miter/>
            </a:ln>
          </p:spPr>
          <p:txBody>
            <a:bodyPr rtlCol="0" anchor="ctr"/>
            <a:lstStyle/>
            <a:p>
              <a:endParaRPr lang="tr-TR"/>
            </a:p>
          </p:txBody>
        </p:sp>
        <p:sp>
          <p:nvSpPr>
            <p:cNvPr id="57" name="Freeform: Shape 56">
              <a:extLst>
                <a:ext uri="{FF2B5EF4-FFF2-40B4-BE49-F238E27FC236}">
                  <a16:creationId xmlns:a16="http://schemas.microsoft.com/office/drawing/2014/main" id="{F49B8B6F-204D-4412-A4AC-81B6FF82E2DE}"/>
                </a:ext>
              </a:extLst>
            </p:cNvPr>
            <p:cNvSpPr/>
            <p:nvPr>
              <p:custDataLst>
                <p:tags r:id="rId66"/>
              </p:custDataLst>
            </p:nvPr>
          </p:nvSpPr>
          <p:spPr>
            <a:xfrm>
              <a:off x="8693768" y="4081508"/>
              <a:ext cx="74379" cy="111737"/>
            </a:xfrm>
            <a:custGeom>
              <a:avLst/>
              <a:gdLst>
                <a:gd name="connsiteX0" fmla="*/ 74634 w 74379"/>
                <a:gd name="connsiteY0" fmla="*/ 81179 h 111737"/>
                <a:gd name="connsiteX1" fmla="*/ 68912 w 74379"/>
                <a:gd name="connsiteY1" fmla="*/ 81179 h 111737"/>
                <a:gd name="connsiteX2" fmla="*/ 64537 w 74379"/>
                <a:gd name="connsiteY2" fmla="*/ 96492 h 111737"/>
                <a:gd name="connsiteX3" fmla="*/ 47878 w 74379"/>
                <a:gd name="connsiteY3" fmla="*/ 97502 h 111737"/>
                <a:gd name="connsiteX4" fmla="*/ 16914 w 74379"/>
                <a:gd name="connsiteY4" fmla="*/ 97502 h 111737"/>
                <a:gd name="connsiteX5" fmla="*/ 50570 w 74379"/>
                <a:gd name="connsiteY5" fmla="*/ 69231 h 111737"/>
                <a:gd name="connsiteX6" fmla="*/ 74634 w 74379"/>
                <a:gd name="connsiteY6" fmla="*/ 32883 h 111737"/>
                <a:gd name="connsiteX7" fmla="*/ 35257 w 74379"/>
                <a:gd name="connsiteY7" fmla="*/ 69 h 111737"/>
                <a:gd name="connsiteX8" fmla="*/ 255 w 74379"/>
                <a:gd name="connsiteY8" fmla="*/ 30190 h 111737"/>
                <a:gd name="connsiteX9" fmla="*/ 9173 w 74379"/>
                <a:gd name="connsiteY9" fmla="*/ 39614 h 111737"/>
                <a:gd name="connsiteX10" fmla="*/ 18092 w 74379"/>
                <a:gd name="connsiteY10" fmla="*/ 30695 h 111737"/>
                <a:gd name="connsiteX11" fmla="*/ 8164 w 74379"/>
                <a:gd name="connsiteY11" fmla="*/ 21776 h 111737"/>
                <a:gd name="connsiteX12" fmla="*/ 32732 w 74379"/>
                <a:gd name="connsiteY12" fmla="*/ 6127 h 111737"/>
                <a:gd name="connsiteX13" fmla="*/ 58311 w 74379"/>
                <a:gd name="connsiteY13" fmla="*/ 32883 h 111737"/>
                <a:gd name="connsiteX14" fmla="*/ 42493 w 74379"/>
                <a:gd name="connsiteY14" fmla="*/ 65192 h 111737"/>
                <a:gd name="connsiteX15" fmla="*/ 1937 w 74379"/>
                <a:gd name="connsiteY15" fmla="*/ 105243 h 111737"/>
                <a:gd name="connsiteX16" fmla="*/ 255 w 74379"/>
                <a:gd name="connsiteY16" fmla="*/ 111806 h 111737"/>
                <a:gd name="connsiteX17" fmla="*/ 69586 w 74379"/>
                <a:gd name="connsiteY17" fmla="*/ 111806 h 111737"/>
                <a:gd name="connsiteX18" fmla="*/ 74634 w 74379"/>
                <a:gd name="connsiteY18" fmla="*/ 81179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9" h="111737">
                  <a:moveTo>
                    <a:pt x="74634" y="81179"/>
                  </a:moveTo>
                  <a:lnTo>
                    <a:pt x="68912" y="81179"/>
                  </a:lnTo>
                  <a:cubicBezTo>
                    <a:pt x="68408" y="84881"/>
                    <a:pt x="66725" y="94810"/>
                    <a:pt x="64537" y="96492"/>
                  </a:cubicBezTo>
                  <a:cubicBezTo>
                    <a:pt x="63191" y="97502"/>
                    <a:pt x="50233" y="97502"/>
                    <a:pt x="47878" y="97502"/>
                  </a:cubicBezTo>
                  <a:lnTo>
                    <a:pt x="16914" y="97502"/>
                  </a:lnTo>
                  <a:cubicBezTo>
                    <a:pt x="34583" y="81852"/>
                    <a:pt x="40473" y="77140"/>
                    <a:pt x="50570" y="69231"/>
                  </a:cubicBezTo>
                  <a:cubicBezTo>
                    <a:pt x="63023" y="59303"/>
                    <a:pt x="74634" y="48869"/>
                    <a:pt x="74634" y="32883"/>
                  </a:cubicBezTo>
                  <a:cubicBezTo>
                    <a:pt x="74634" y="12521"/>
                    <a:pt x="56796" y="69"/>
                    <a:pt x="35257" y="69"/>
                  </a:cubicBezTo>
                  <a:cubicBezTo>
                    <a:pt x="14390" y="69"/>
                    <a:pt x="255" y="14709"/>
                    <a:pt x="255" y="30190"/>
                  </a:cubicBezTo>
                  <a:cubicBezTo>
                    <a:pt x="255" y="38773"/>
                    <a:pt x="7491" y="39614"/>
                    <a:pt x="9173" y="39614"/>
                  </a:cubicBezTo>
                  <a:cubicBezTo>
                    <a:pt x="13212" y="39614"/>
                    <a:pt x="18092" y="36753"/>
                    <a:pt x="18092" y="30695"/>
                  </a:cubicBezTo>
                  <a:cubicBezTo>
                    <a:pt x="18092" y="27666"/>
                    <a:pt x="16914" y="21776"/>
                    <a:pt x="8164" y="21776"/>
                  </a:cubicBezTo>
                  <a:cubicBezTo>
                    <a:pt x="13380" y="9829"/>
                    <a:pt x="24823" y="6127"/>
                    <a:pt x="32732" y="6127"/>
                  </a:cubicBezTo>
                  <a:cubicBezTo>
                    <a:pt x="49560" y="6127"/>
                    <a:pt x="58311" y="19252"/>
                    <a:pt x="58311" y="32883"/>
                  </a:cubicBezTo>
                  <a:cubicBezTo>
                    <a:pt x="58311" y="47523"/>
                    <a:pt x="47878" y="59134"/>
                    <a:pt x="42493" y="65192"/>
                  </a:cubicBezTo>
                  <a:lnTo>
                    <a:pt x="1937" y="105243"/>
                  </a:lnTo>
                  <a:cubicBezTo>
                    <a:pt x="255" y="106757"/>
                    <a:pt x="255" y="107094"/>
                    <a:pt x="255" y="111806"/>
                  </a:cubicBezTo>
                  <a:lnTo>
                    <a:pt x="69586" y="111806"/>
                  </a:lnTo>
                  <a:lnTo>
                    <a:pt x="74634" y="81179"/>
                  </a:lnTo>
                  <a:close/>
                </a:path>
              </a:pathLst>
            </a:custGeom>
            <a:solidFill>
              <a:srgbClr val="000000"/>
            </a:solidFill>
            <a:ln w="24077" cap="flat">
              <a:noFill/>
              <a:prstDash val="solid"/>
              <a:miter/>
            </a:ln>
          </p:spPr>
          <p:txBody>
            <a:bodyPr rtlCol="0" anchor="ctr"/>
            <a:lstStyle/>
            <a:p>
              <a:endParaRPr lang="tr-TR"/>
            </a:p>
          </p:txBody>
        </p:sp>
        <p:sp>
          <p:nvSpPr>
            <p:cNvPr id="58" name="Freeform: Shape 57">
              <a:extLst>
                <a:ext uri="{FF2B5EF4-FFF2-40B4-BE49-F238E27FC236}">
                  <a16:creationId xmlns:a16="http://schemas.microsoft.com/office/drawing/2014/main" id="{41E4E0F8-A552-4E32-9DFB-2F027E69F55A}"/>
                </a:ext>
              </a:extLst>
            </p:cNvPr>
            <p:cNvSpPr/>
            <p:nvPr>
              <p:custDataLst>
                <p:tags r:id="rId67"/>
              </p:custDataLst>
            </p:nvPr>
          </p:nvSpPr>
          <p:spPr>
            <a:xfrm>
              <a:off x="8691076" y="4265703"/>
              <a:ext cx="154480" cy="75893"/>
            </a:xfrm>
            <a:custGeom>
              <a:avLst/>
              <a:gdLst>
                <a:gd name="connsiteX0" fmla="*/ 65379 w 154480"/>
                <a:gd name="connsiteY0" fmla="*/ 60655 h 75893"/>
                <a:gd name="connsiteX1" fmla="*/ 63023 w 154480"/>
                <a:gd name="connsiteY1" fmla="*/ 70583 h 75893"/>
                <a:gd name="connsiteX2" fmla="*/ 68744 w 154480"/>
                <a:gd name="connsiteY2" fmla="*/ 75968 h 75893"/>
                <a:gd name="connsiteX3" fmla="*/ 75307 w 154480"/>
                <a:gd name="connsiteY3" fmla="*/ 72266 h 75893"/>
                <a:gd name="connsiteX4" fmla="*/ 78336 w 154480"/>
                <a:gd name="connsiteY4" fmla="*/ 61833 h 75893"/>
                <a:gd name="connsiteX5" fmla="*/ 82038 w 154480"/>
                <a:gd name="connsiteY5" fmla="*/ 46688 h 75893"/>
                <a:gd name="connsiteX6" fmla="*/ 84899 w 154480"/>
                <a:gd name="connsiteY6" fmla="*/ 35413 h 75893"/>
                <a:gd name="connsiteX7" fmla="*/ 90116 w 154480"/>
                <a:gd name="connsiteY7" fmla="*/ 22624 h 75893"/>
                <a:gd name="connsiteX8" fmla="*/ 117040 w 154480"/>
                <a:gd name="connsiteY8" fmla="*/ 4786 h 75893"/>
                <a:gd name="connsiteX9" fmla="*/ 126969 w 154480"/>
                <a:gd name="connsiteY9" fmla="*/ 16566 h 75893"/>
                <a:gd name="connsiteX10" fmla="*/ 117040 w 154480"/>
                <a:gd name="connsiteY10" fmla="*/ 52409 h 75893"/>
                <a:gd name="connsiteX11" fmla="*/ 114516 w 154480"/>
                <a:gd name="connsiteY11" fmla="*/ 61496 h 75893"/>
                <a:gd name="connsiteX12" fmla="*/ 130502 w 154480"/>
                <a:gd name="connsiteY12" fmla="*/ 75968 h 75893"/>
                <a:gd name="connsiteX13" fmla="*/ 154735 w 154480"/>
                <a:gd name="connsiteY13" fmla="*/ 50222 h 75893"/>
                <a:gd name="connsiteX14" fmla="*/ 152042 w 154480"/>
                <a:gd name="connsiteY14" fmla="*/ 48034 h 75893"/>
                <a:gd name="connsiteX15" fmla="*/ 148845 w 154480"/>
                <a:gd name="connsiteY15" fmla="*/ 50895 h 75893"/>
                <a:gd name="connsiteX16" fmla="*/ 131007 w 154480"/>
                <a:gd name="connsiteY16" fmla="*/ 71257 h 75893"/>
                <a:gd name="connsiteX17" fmla="*/ 126800 w 154480"/>
                <a:gd name="connsiteY17" fmla="*/ 65367 h 75893"/>
                <a:gd name="connsiteX18" fmla="*/ 130671 w 154480"/>
                <a:gd name="connsiteY18" fmla="*/ 51736 h 75893"/>
                <a:gd name="connsiteX19" fmla="*/ 139590 w 154480"/>
                <a:gd name="connsiteY19" fmla="*/ 19258 h 75893"/>
                <a:gd name="connsiteX20" fmla="*/ 133363 w 154480"/>
                <a:gd name="connsiteY20" fmla="*/ 4618 h 75893"/>
                <a:gd name="connsiteX21" fmla="*/ 117713 w 154480"/>
                <a:gd name="connsiteY21" fmla="*/ 75 h 75893"/>
                <a:gd name="connsiteX22" fmla="*/ 87928 w 154480"/>
                <a:gd name="connsiteY22" fmla="*/ 17071 h 75893"/>
                <a:gd name="connsiteX23" fmla="*/ 66052 w 154480"/>
                <a:gd name="connsiteY23" fmla="*/ 75 h 75893"/>
                <a:gd name="connsiteX24" fmla="*/ 37613 w 154480"/>
                <a:gd name="connsiteY24" fmla="*/ 15388 h 75893"/>
                <a:gd name="connsiteX25" fmla="*/ 19607 w 154480"/>
                <a:gd name="connsiteY25" fmla="*/ 75 h 75893"/>
                <a:gd name="connsiteX26" fmla="*/ 6313 w 154480"/>
                <a:gd name="connsiteY26" fmla="*/ 9162 h 75893"/>
                <a:gd name="connsiteX27" fmla="*/ 255 w 154480"/>
                <a:gd name="connsiteY27" fmla="*/ 25821 h 75893"/>
                <a:gd name="connsiteX28" fmla="*/ 3115 w 154480"/>
                <a:gd name="connsiteY28" fmla="*/ 28009 h 75893"/>
                <a:gd name="connsiteX29" fmla="*/ 6817 w 154480"/>
                <a:gd name="connsiteY29" fmla="*/ 22961 h 75893"/>
                <a:gd name="connsiteX30" fmla="*/ 19102 w 154480"/>
                <a:gd name="connsiteY30" fmla="*/ 4786 h 75893"/>
                <a:gd name="connsiteX31" fmla="*/ 24655 w 154480"/>
                <a:gd name="connsiteY31" fmla="*/ 13032 h 75893"/>
                <a:gd name="connsiteX32" fmla="*/ 21963 w 154480"/>
                <a:gd name="connsiteY32" fmla="*/ 26999 h 75893"/>
                <a:gd name="connsiteX33" fmla="*/ 18260 w 154480"/>
                <a:gd name="connsiteY33" fmla="*/ 42144 h 75893"/>
                <a:gd name="connsiteX34" fmla="*/ 12875 w 154480"/>
                <a:gd name="connsiteY34" fmla="*/ 63684 h 75893"/>
                <a:gd name="connsiteX35" fmla="*/ 11193 w 154480"/>
                <a:gd name="connsiteY35" fmla="*/ 70583 h 75893"/>
                <a:gd name="connsiteX36" fmla="*/ 16914 w 154480"/>
                <a:gd name="connsiteY36" fmla="*/ 75968 h 75893"/>
                <a:gd name="connsiteX37" fmla="*/ 23477 w 154480"/>
                <a:gd name="connsiteY37" fmla="*/ 72266 h 75893"/>
                <a:gd name="connsiteX38" fmla="*/ 26506 w 154480"/>
                <a:gd name="connsiteY38" fmla="*/ 61833 h 75893"/>
                <a:gd name="connsiteX39" fmla="*/ 30208 w 154480"/>
                <a:gd name="connsiteY39" fmla="*/ 46688 h 75893"/>
                <a:gd name="connsiteX40" fmla="*/ 33069 w 154480"/>
                <a:gd name="connsiteY40" fmla="*/ 35413 h 75893"/>
                <a:gd name="connsiteX41" fmla="*/ 40137 w 154480"/>
                <a:gd name="connsiteY41" fmla="*/ 20268 h 75893"/>
                <a:gd name="connsiteX42" fmla="*/ 65379 w 154480"/>
                <a:gd name="connsiteY42" fmla="*/ 4786 h 75893"/>
                <a:gd name="connsiteX43" fmla="*/ 75307 w 154480"/>
                <a:gd name="connsiteY43" fmla="*/ 16566 h 75893"/>
                <a:gd name="connsiteX44" fmla="*/ 72446 w 154480"/>
                <a:gd name="connsiteY44" fmla="*/ 32384 h 75893"/>
                <a:gd name="connsiteX45" fmla="*/ 65379 w 154480"/>
                <a:gd name="connsiteY45" fmla="*/ 60655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480" h="75893">
                  <a:moveTo>
                    <a:pt x="65379" y="60655"/>
                  </a:moveTo>
                  <a:cubicBezTo>
                    <a:pt x="64537" y="64021"/>
                    <a:pt x="63023" y="69742"/>
                    <a:pt x="63023" y="70583"/>
                  </a:cubicBezTo>
                  <a:cubicBezTo>
                    <a:pt x="63023" y="74286"/>
                    <a:pt x="66052" y="75968"/>
                    <a:pt x="68744" y="75968"/>
                  </a:cubicBezTo>
                  <a:cubicBezTo>
                    <a:pt x="71773" y="75968"/>
                    <a:pt x="74466" y="73781"/>
                    <a:pt x="75307" y="72266"/>
                  </a:cubicBezTo>
                  <a:cubicBezTo>
                    <a:pt x="76148" y="70752"/>
                    <a:pt x="77495" y="65367"/>
                    <a:pt x="78336" y="61833"/>
                  </a:cubicBezTo>
                  <a:cubicBezTo>
                    <a:pt x="79177" y="58636"/>
                    <a:pt x="81028" y="50895"/>
                    <a:pt x="82038" y="46688"/>
                  </a:cubicBezTo>
                  <a:cubicBezTo>
                    <a:pt x="83048" y="42986"/>
                    <a:pt x="84057" y="39284"/>
                    <a:pt x="84899" y="35413"/>
                  </a:cubicBezTo>
                  <a:cubicBezTo>
                    <a:pt x="86750" y="28177"/>
                    <a:pt x="86750" y="27841"/>
                    <a:pt x="90116" y="22624"/>
                  </a:cubicBezTo>
                  <a:cubicBezTo>
                    <a:pt x="95500" y="14378"/>
                    <a:pt x="103914" y="4786"/>
                    <a:pt x="117040" y="4786"/>
                  </a:cubicBezTo>
                  <a:cubicBezTo>
                    <a:pt x="126464" y="4786"/>
                    <a:pt x="126969" y="12527"/>
                    <a:pt x="126969" y="16566"/>
                  </a:cubicBezTo>
                  <a:cubicBezTo>
                    <a:pt x="126969" y="26663"/>
                    <a:pt x="119733" y="45342"/>
                    <a:pt x="117040" y="52409"/>
                  </a:cubicBezTo>
                  <a:cubicBezTo>
                    <a:pt x="115189" y="57121"/>
                    <a:pt x="114516" y="58636"/>
                    <a:pt x="114516" y="61496"/>
                  </a:cubicBezTo>
                  <a:cubicBezTo>
                    <a:pt x="114516" y="70415"/>
                    <a:pt x="121920" y="75968"/>
                    <a:pt x="130502" y="75968"/>
                  </a:cubicBezTo>
                  <a:cubicBezTo>
                    <a:pt x="147330" y="75968"/>
                    <a:pt x="154735" y="52746"/>
                    <a:pt x="154735" y="50222"/>
                  </a:cubicBezTo>
                  <a:cubicBezTo>
                    <a:pt x="154735" y="48034"/>
                    <a:pt x="152547" y="48034"/>
                    <a:pt x="152042" y="48034"/>
                  </a:cubicBezTo>
                  <a:cubicBezTo>
                    <a:pt x="149686" y="48034"/>
                    <a:pt x="149518" y="49044"/>
                    <a:pt x="148845" y="50895"/>
                  </a:cubicBezTo>
                  <a:cubicBezTo>
                    <a:pt x="144974" y="64357"/>
                    <a:pt x="137739" y="71257"/>
                    <a:pt x="131007" y="71257"/>
                  </a:cubicBezTo>
                  <a:cubicBezTo>
                    <a:pt x="127473" y="71257"/>
                    <a:pt x="126800" y="68901"/>
                    <a:pt x="126800" y="65367"/>
                  </a:cubicBezTo>
                  <a:cubicBezTo>
                    <a:pt x="126800" y="61496"/>
                    <a:pt x="127642" y="59309"/>
                    <a:pt x="130671" y="51736"/>
                  </a:cubicBezTo>
                  <a:cubicBezTo>
                    <a:pt x="132690" y="46520"/>
                    <a:pt x="139590" y="28682"/>
                    <a:pt x="139590" y="19258"/>
                  </a:cubicBezTo>
                  <a:cubicBezTo>
                    <a:pt x="139590" y="16566"/>
                    <a:pt x="139590" y="9498"/>
                    <a:pt x="133363" y="4618"/>
                  </a:cubicBezTo>
                  <a:cubicBezTo>
                    <a:pt x="130502" y="2431"/>
                    <a:pt x="125622" y="75"/>
                    <a:pt x="117713" y="75"/>
                  </a:cubicBezTo>
                  <a:cubicBezTo>
                    <a:pt x="102568" y="75"/>
                    <a:pt x="93313" y="10003"/>
                    <a:pt x="87928" y="17071"/>
                  </a:cubicBezTo>
                  <a:cubicBezTo>
                    <a:pt x="86582" y="2767"/>
                    <a:pt x="74634" y="75"/>
                    <a:pt x="66052" y="75"/>
                  </a:cubicBezTo>
                  <a:cubicBezTo>
                    <a:pt x="52085" y="75"/>
                    <a:pt x="42661" y="8657"/>
                    <a:pt x="37613" y="15388"/>
                  </a:cubicBezTo>
                  <a:cubicBezTo>
                    <a:pt x="36435" y="3777"/>
                    <a:pt x="26506" y="75"/>
                    <a:pt x="19607" y="75"/>
                  </a:cubicBezTo>
                  <a:cubicBezTo>
                    <a:pt x="12371" y="75"/>
                    <a:pt x="8500" y="5291"/>
                    <a:pt x="6313" y="9162"/>
                  </a:cubicBezTo>
                  <a:cubicBezTo>
                    <a:pt x="2610" y="15388"/>
                    <a:pt x="255" y="24980"/>
                    <a:pt x="255" y="25821"/>
                  </a:cubicBezTo>
                  <a:cubicBezTo>
                    <a:pt x="255" y="28009"/>
                    <a:pt x="2610" y="28009"/>
                    <a:pt x="3115" y="28009"/>
                  </a:cubicBezTo>
                  <a:cubicBezTo>
                    <a:pt x="5471" y="28009"/>
                    <a:pt x="5640" y="27504"/>
                    <a:pt x="6817" y="22961"/>
                  </a:cubicBezTo>
                  <a:cubicBezTo>
                    <a:pt x="9342" y="13032"/>
                    <a:pt x="12539" y="4786"/>
                    <a:pt x="19102" y="4786"/>
                  </a:cubicBezTo>
                  <a:cubicBezTo>
                    <a:pt x="23477" y="4786"/>
                    <a:pt x="24655" y="8489"/>
                    <a:pt x="24655" y="13032"/>
                  </a:cubicBezTo>
                  <a:cubicBezTo>
                    <a:pt x="24655" y="16229"/>
                    <a:pt x="23141" y="22456"/>
                    <a:pt x="21963" y="26999"/>
                  </a:cubicBezTo>
                  <a:cubicBezTo>
                    <a:pt x="20785" y="31543"/>
                    <a:pt x="19102" y="38442"/>
                    <a:pt x="18260" y="42144"/>
                  </a:cubicBezTo>
                  <a:lnTo>
                    <a:pt x="12875" y="63684"/>
                  </a:lnTo>
                  <a:cubicBezTo>
                    <a:pt x="12202" y="65872"/>
                    <a:pt x="11193" y="70079"/>
                    <a:pt x="11193" y="70583"/>
                  </a:cubicBezTo>
                  <a:cubicBezTo>
                    <a:pt x="11193" y="74286"/>
                    <a:pt x="14222" y="75968"/>
                    <a:pt x="16914" y="75968"/>
                  </a:cubicBezTo>
                  <a:cubicBezTo>
                    <a:pt x="19943" y="75968"/>
                    <a:pt x="22636" y="73781"/>
                    <a:pt x="23477" y="72266"/>
                  </a:cubicBezTo>
                  <a:cubicBezTo>
                    <a:pt x="24318" y="70752"/>
                    <a:pt x="25665" y="65367"/>
                    <a:pt x="26506" y="61833"/>
                  </a:cubicBezTo>
                  <a:cubicBezTo>
                    <a:pt x="27347" y="58636"/>
                    <a:pt x="29199" y="50895"/>
                    <a:pt x="30208" y="46688"/>
                  </a:cubicBezTo>
                  <a:cubicBezTo>
                    <a:pt x="31218" y="42986"/>
                    <a:pt x="32228" y="39284"/>
                    <a:pt x="33069" y="35413"/>
                  </a:cubicBezTo>
                  <a:cubicBezTo>
                    <a:pt x="34920" y="28514"/>
                    <a:pt x="35257" y="27168"/>
                    <a:pt x="40137" y="20268"/>
                  </a:cubicBezTo>
                  <a:cubicBezTo>
                    <a:pt x="44849" y="13537"/>
                    <a:pt x="52758" y="4786"/>
                    <a:pt x="65379" y="4786"/>
                  </a:cubicBezTo>
                  <a:cubicBezTo>
                    <a:pt x="75139" y="4786"/>
                    <a:pt x="75307" y="13369"/>
                    <a:pt x="75307" y="16566"/>
                  </a:cubicBezTo>
                  <a:cubicBezTo>
                    <a:pt x="75307" y="20773"/>
                    <a:pt x="74802" y="22961"/>
                    <a:pt x="72446" y="32384"/>
                  </a:cubicBezTo>
                  <a:lnTo>
                    <a:pt x="65379" y="60655"/>
                  </a:lnTo>
                  <a:close/>
                </a:path>
              </a:pathLst>
            </a:custGeom>
            <a:solidFill>
              <a:srgbClr val="000000"/>
            </a:solidFill>
            <a:ln w="24077" cap="flat">
              <a:noFill/>
              <a:prstDash val="solid"/>
              <a:miter/>
            </a:ln>
          </p:spPr>
          <p:txBody>
            <a:bodyPr rtlCol="0" anchor="ctr"/>
            <a:lstStyle/>
            <a:p>
              <a:endParaRPr lang="tr-TR"/>
            </a:p>
          </p:txBody>
        </p:sp>
        <p:sp>
          <p:nvSpPr>
            <p:cNvPr id="59" name="Freeform: Shape 58">
              <a:extLst>
                <a:ext uri="{FF2B5EF4-FFF2-40B4-BE49-F238E27FC236}">
                  <a16:creationId xmlns:a16="http://schemas.microsoft.com/office/drawing/2014/main" id="{EC017726-BD5C-4305-A885-AD106C0A5D4F}"/>
                </a:ext>
              </a:extLst>
            </p:cNvPr>
            <p:cNvSpPr/>
            <p:nvPr>
              <p:custDataLst>
                <p:tags r:id="rId68"/>
              </p:custDataLst>
            </p:nvPr>
          </p:nvSpPr>
          <p:spPr>
            <a:xfrm>
              <a:off x="8897509" y="4100185"/>
              <a:ext cx="56493" cy="240398"/>
            </a:xfrm>
            <a:custGeom>
              <a:avLst/>
              <a:gdLst>
                <a:gd name="connsiteX0" fmla="*/ 9878 w 56493"/>
                <a:gd name="connsiteY0" fmla="*/ 8246 h 240398"/>
                <a:gd name="connsiteX1" fmla="*/ 5070 w 56493"/>
                <a:gd name="connsiteY1" fmla="*/ 72 h 240398"/>
                <a:gd name="connsiteX2" fmla="*/ 262 w 56493"/>
                <a:gd name="connsiteY2" fmla="*/ 8967 h 240398"/>
                <a:gd name="connsiteX3" fmla="*/ 262 w 56493"/>
                <a:gd name="connsiteY3" fmla="*/ 231576 h 240398"/>
                <a:gd name="connsiteX4" fmla="*/ 5070 w 56493"/>
                <a:gd name="connsiteY4" fmla="*/ 240471 h 240398"/>
                <a:gd name="connsiteX5" fmla="*/ 9878 w 56493"/>
                <a:gd name="connsiteY5" fmla="*/ 232297 h 240398"/>
                <a:gd name="connsiteX6" fmla="*/ 9878 w 56493"/>
                <a:gd name="connsiteY6" fmla="*/ 8246 h 240398"/>
                <a:gd name="connsiteX7" fmla="*/ 56756 w 56493"/>
                <a:gd name="connsiteY7" fmla="*/ 8967 h 240398"/>
                <a:gd name="connsiteX8" fmla="*/ 51948 w 56493"/>
                <a:gd name="connsiteY8" fmla="*/ 72 h 240398"/>
                <a:gd name="connsiteX9" fmla="*/ 47140 w 56493"/>
                <a:gd name="connsiteY9" fmla="*/ 8246 h 240398"/>
                <a:gd name="connsiteX10" fmla="*/ 47140 w 56493"/>
                <a:gd name="connsiteY10" fmla="*/ 232297 h 240398"/>
                <a:gd name="connsiteX11" fmla="*/ 51948 w 56493"/>
                <a:gd name="connsiteY11" fmla="*/ 240471 h 240398"/>
                <a:gd name="connsiteX12" fmla="*/ 56756 w 56493"/>
                <a:gd name="connsiteY12" fmla="*/ 231576 h 240398"/>
                <a:gd name="connsiteX13" fmla="*/ 56756 w 56493"/>
                <a:gd name="connsiteY13" fmla="*/ 8967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93" h="240398">
                  <a:moveTo>
                    <a:pt x="9878" y="8246"/>
                  </a:moveTo>
                  <a:cubicBezTo>
                    <a:pt x="9878" y="4399"/>
                    <a:pt x="9878" y="72"/>
                    <a:pt x="5070" y="72"/>
                  </a:cubicBezTo>
                  <a:cubicBezTo>
                    <a:pt x="262" y="72"/>
                    <a:pt x="262" y="5361"/>
                    <a:pt x="262" y="8967"/>
                  </a:cubicBezTo>
                  <a:lnTo>
                    <a:pt x="262" y="231576"/>
                  </a:lnTo>
                  <a:cubicBezTo>
                    <a:pt x="262" y="235422"/>
                    <a:pt x="262" y="240471"/>
                    <a:pt x="5070" y="240471"/>
                  </a:cubicBezTo>
                  <a:cubicBezTo>
                    <a:pt x="9878" y="240471"/>
                    <a:pt x="9878" y="236143"/>
                    <a:pt x="9878" y="232297"/>
                  </a:cubicBezTo>
                  <a:lnTo>
                    <a:pt x="9878" y="8246"/>
                  </a:lnTo>
                  <a:close/>
                  <a:moveTo>
                    <a:pt x="56756" y="8967"/>
                  </a:moveTo>
                  <a:cubicBezTo>
                    <a:pt x="56756" y="5120"/>
                    <a:pt x="56756" y="72"/>
                    <a:pt x="51948" y="72"/>
                  </a:cubicBezTo>
                  <a:cubicBezTo>
                    <a:pt x="47140" y="72"/>
                    <a:pt x="47140" y="4399"/>
                    <a:pt x="47140" y="8246"/>
                  </a:cubicBezTo>
                  <a:lnTo>
                    <a:pt x="47140" y="232297"/>
                  </a:lnTo>
                  <a:cubicBezTo>
                    <a:pt x="47140" y="236143"/>
                    <a:pt x="47140" y="240471"/>
                    <a:pt x="51948" y="240471"/>
                  </a:cubicBezTo>
                  <a:cubicBezTo>
                    <a:pt x="56756" y="240471"/>
                    <a:pt x="56756" y="235182"/>
                    <a:pt x="56756" y="231576"/>
                  </a:cubicBezTo>
                  <a:lnTo>
                    <a:pt x="56756" y="8967"/>
                  </a:lnTo>
                  <a:close/>
                </a:path>
              </a:pathLst>
            </a:custGeom>
            <a:solidFill>
              <a:srgbClr val="000000"/>
            </a:solidFill>
            <a:ln w="24077" cap="flat">
              <a:noFill/>
              <a:prstDash val="solid"/>
              <a:miter/>
            </a:ln>
          </p:spPr>
          <p:txBody>
            <a:bodyPr rtlCol="0" anchor="ctr"/>
            <a:lstStyle/>
            <a:p>
              <a:endParaRPr lang="tr-TR"/>
            </a:p>
          </p:txBody>
        </p:sp>
        <p:sp>
          <p:nvSpPr>
            <p:cNvPr id="60" name="Freeform: Shape 59">
              <a:extLst>
                <a:ext uri="{FF2B5EF4-FFF2-40B4-BE49-F238E27FC236}">
                  <a16:creationId xmlns:a16="http://schemas.microsoft.com/office/drawing/2014/main" id="{38DB2281-6A7A-44FB-8A20-9CF3D0E6A9A6}"/>
                </a:ext>
              </a:extLst>
            </p:cNvPr>
            <p:cNvSpPr/>
            <p:nvPr>
              <p:custDataLst>
                <p:tags r:id="rId69"/>
              </p:custDataLst>
            </p:nvPr>
          </p:nvSpPr>
          <p:spPr>
            <a:xfrm>
              <a:off x="8996577" y="4081508"/>
              <a:ext cx="74379" cy="111737"/>
            </a:xfrm>
            <a:custGeom>
              <a:avLst/>
              <a:gdLst>
                <a:gd name="connsiteX0" fmla="*/ 74646 w 74379"/>
                <a:gd name="connsiteY0" fmla="*/ 81179 h 111737"/>
                <a:gd name="connsiteX1" fmla="*/ 68925 w 74379"/>
                <a:gd name="connsiteY1" fmla="*/ 81179 h 111737"/>
                <a:gd name="connsiteX2" fmla="*/ 64550 w 74379"/>
                <a:gd name="connsiteY2" fmla="*/ 96492 h 111737"/>
                <a:gd name="connsiteX3" fmla="*/ 47890 w 74379"/>
                <a:gd name="connsiteY3" fmla="*/ 97502 h 111737"/>
                <a:gd name="connsiteX4" fmla="*/ 16927 w 74379"/>
                <a:gd name="connsiteY4" fmla="*/ 97502 h 111737"/>
                <a:gd name="connsiteX5" fmla="*/ 50583 w 74379"/>
                <a:gd name="connsiteY5" fmla="*/ 69231 h 111737"/>
                <a:gd name="connsiteX6" fmla="*/ 74646 w 74379"/>
                <a:gd name="connsiteY6" fmla="*/ 32883 h 111737"/>
                <a:gd name="connsiteX7" fmla="*/ 35269 w 74379"/>
                <a:gd name="connsiteY7" fmla="*/ 69 h 111737"/>
                <a:gd name="connsiteX8" fmla="*/ 267 w 74379"/>
                <a:gd name="connsiteY8" fmla="*/ 30190 h 111737"/>
                <a:gd name="connsiteX9" fmla="*/ 9186 w 74379"/>
                <a:gd name="connsiteY9" fmla="*/ 39614 h 111737"/>
                <a:gd name="connsiteX10" fmla="*/ 18105 w 74379"/>
                <a:gd name="connsiteY10" fmla="*/ 30695 h 111737"/>
                <a:gd name="connsiteX11" fmla="*/ 8176 w 74379"/>
                <a:gd name="connsiteY11" fmla="*/ 21776 h 111737"/>
                <a:gd name="connsiteX12" fmla="*/ 32745 w 74379"/>
                <a:gd name="connsiteY12" fmla="*/ 6127 h 111737"/>
                <a:gd name="connsiteX13" fmla="*/ 58323 w 74379"/>
                <a:gd name="connsiteY13" fmla="*/ 32883 h 111737"/>
                <a:gd name="connsiteX14" fmla="*/ 42505 w 74379"/>
                <a:gd name="connsiteY14" fmla="*/ 65192 h 111737"/>
                <a:gd name="connsiteX15" fmla="*/ 1950 w 74379"/>
                <a:gd name="connsiteY15" fmla="*/ 105243 h 111737"/>
                <a:gd name="connsiteX16" fmla="*/ 267 w 74379"/>
                <a:gd name="connsiteY16" fmla="*/ 111806 h 111737"/>
                <a:gd name="connsiteX17" fmla="*/ 69598 w 74379"/>
                <a:gd name="connsiteY17" fmla="*/ 111806 h 111737"/>
                <a:gd name="connsiteX18" fmla="*/ 74646 w 74379"/>
                <a:gd name="connsiteY18" fmla="*/ 81179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9" h="111737">
                  <a:moveTo>
                    <a:pt x="74646" y="81179"/>
                  </a:moveTo>
                  <a:lnTo>
                    <a:pt x="68925" y="81179"/>
                  </a:lnTo>
                  <a:cubicBezTo>
                    <a:pt x="68420" y="84881"/>
                    <a:pt x="66737" y="94810"/>
                    <a:pt x="64550" y="96492"/>
                  </a:cubicBezTo>
                  <a:cubicBezTo>
                    <a:pt x="63203" y="97502"/>
                    <a:pt x="50246" y="97502"/>
                    <a:pt x="47890" y="97502"/>
                  </a:cubicBezTo>
                  <a:lnTo>
                    <a:pt x="16927" y="97502"/>
                  </a:lnTo>
                  <a:cubicBezTo>
                    <a:pt x="34596" y="81852"/>
                    <a:pt x="40486" y="77140"/>
                    <a:pt x="50583" y="69231"/>
                  </a:cubicBezTo>
                  <a:cubicBezTo>
                    <a:pt x="63035" y="59303"/>
                    <a:pt x="74646" y="48869"/>
                    <a:pt x="74646" y="32883"/>
                  </a:cubicBezTo>
                  <a:cubicBezTo>
                    <a:pt x="74646" y="12521"/>
                    <a:pt x="56809" y="69"/>
                    <a:pt x="35269" y="69"/>
                  </a:cubicBezTo>
                  <a:cubicBezTo>
                    <a:pt x="14403" y="69"/>
                    <a:pt x="267" y="14709"/>
                    <a:pt x="267" y="30190"/>
                  </a:cubicBezTo>
                  <a:cubicBezTo>
                    <a:pt x="267" y="38773"/>
                    <a:pt x="7503" y="39614"/>
                    <a:pt x="9186" y="39614"/>
                  </a:cubicBezTo>
                  <a:cubicBezTo>
                    <a:pt x="13225" y="39614"/>
                    <a:pt x="18105" y="36753"/>
                    <a:pt x="18105" y="30695"/>
                  </a:cubicBezTo>
                  <a:cubicBezTo>
                    <a:pt x="18105" y="27666"/>
                    <a:pt x="16927" y="21776"/>
                    <a:pt x="8176" y="21776"/>
                  </a:cubicBezTo>
                  <a:cubicBezTo>
                    <a:pt x="13393" y="9829"/>
                    <a:pt x="24836" y="6127"/>
                    <a:pt x="32745" y="6127"/>
                  </a:cubicBezTo>
                  <a:cubicBezTo>
                    <a:pt x="49573" y="6127"/>
                    <a:pt x="58323" y="19252"/>
                    <a:pt x="58323" y="32883"/>
                  </a:cubicBezTo>
                  <a:cubicBezTo>
                    <a:pt x="58323" y="47523"/>
                    <a:pt x="47890" y="59134"/>
                    <a:pt x="42505" y="65192"/>
                  </a:cubicBezTo>
                  <a:lnTo>
                    <a:pt x="1950" y="105243"/>
                  </a:lnTo>
                  <a:cubicBezTo>
                    <a:pt x="267" y="106757"/>
                    <a:pt x="267" y="107094"/>
                    <a:pt x="267" y="111806"/>
                  </a:cubicBezTo>
                  <a:lnTo>
                    <a:pt x="69598" y="111806"/>
                  </a:lnTo>
                  <a:lnTo>
                    <a:pt x="74646" y="81179"/>
                  </a:lnTo>
                  <a:close/>
                </a:path>
              </a:pathLst>
            </a:custGeom>
            <a:solidFill>
              <a:srgbClr val="000000"/>
            </a:solidFill>
            <a:ln w="24077" cap="flat">
              <a:noFill/>
              <a:prstDash val="solid"/>
              <a:miter/>
            </a:ln>
          </p:spPr>
          <p:txBody>
            <a:bodyPr rtlCol="0" anchor="ctr"/>
            <a:lstStyle/>
            <a:p>
              <a:endParaRPr lang="tr-TR"/>
            </a:p>
          </p:txBody>
        </p:sp>
        <p:sp>
          <p:nvSpPr>
            <p:cNvPr id="61" name="Freeform: Shape 60">
              <a:extLst>
                <a:ext uri="{FF2B5EF4-FFF2-40B4-BE49-F238E27FC236}">
                  <a16:creationId xmlns:a16="http://schemas.microsoft.com/office/drawing/2014/main" id="{597D62C7-E684-49B5-85BE-48261D4993BA}"/>
                </a:ext>
              </a:extLst>
            </p:cNvPr>
            <p:cNvSpPr/>
            <p:nvPr>
              <p:custDataLst>
                <p:tags r:id="rId70"/>
              </p:custDataLst>
            </p:nvPr>
          </p:nvSpPr>
          <p:spPr>
            <a:xfrm>
              <a:off x="8996577" y="4228416"/>
              <a:ext cx="74379" cy="111737"/>
            </a:xfrm>
            <a:custGeom>
              <a:avLst/>
              <a:gdLst>
                <a:gd name="connsiteX0" fmla="*/ 74646 w 74379"/>
                <a:gd name="connsiteY0" fmla="*/ 81185 h 111737"/>
                <a:gd name="connsiteX1" fmla="*/ 68925 w 74379"/>
                <a:gd name="connsiteY1" fmla="*/ 81185 h 111737"/>
                <a:gd name="connsiteX2" fmla="*/ 64550 w 74379"/>
                <a:gd name="connsiteY2" fmla="*/ 96498 h 111737"/>
                <a:gd name="connsiteX3" fmla="*/ 47890 w 74379"/>
                <a:gd name="connsiteY3" fmla="*/ 97508 h 111737"/>
                <a:gd name="connsiteX4" fmla="*/ 16927 w 74379"/>
                <a:gd name="connsiteY4" fmla="*/ 97508 h 111737"/>
                <a:gd name="connsiteX5" fmla="*/ 50583 w 74379"/>
                <a:gd name="connsiteY5" fmla="*/ 69237 h 111737"/>
                <a:gd name="connsiteX6" fmla="*/ 74646 w 74379"/>
                <a:gd name="connsiteY6" fmla="*/ 32889 h 111737"/>
                <a:gd name="connsiteX7" fmla="*/ 35269 w 74379"/>
                <a:gd name="connsiteY7" fmla="*/ 75 h 111737"/>
                <a:gd name="connsiteX8" fmla="*/ 267 w 74379"/>
                <a:gd name="connsiteY8" fmla="*/ 30197 h 111737"/>
                <a:gd name="connsiteX9" fmla="*/ 9186 w 74379"/>
                <a:gd name="connsiteY9" fmla="*/ 39620 h 111737"/>
                <a:gd name="connsiteX10" fmla="*/ 18105 w 74379"/>
                <a:gd name="connsiteY10" fmla="*/ 30701 h 111737"/>
                <a:gd name="connsiteX11" fmla="*/ 8176 w 74379"/>
                <a:gd name="connsiteY11" fmla="*/ 21783 h 111737"/>
                <a:gd name="connsiteX12" fmla="*/ 32745 w 74379"/>
                <a:gd name="connsiteY12" fmla="*/ 6133 h 111737"/>
                <a:gd name="connsiteX13" fmla="*/ 58323 w 74379"/>
                <a:gd name="connsiteY13" fmla="*/ 32889 h 111737"/>
                <a:gd name="connsiteX14" fmla="*/ 42505 w 74379"/>
                <a:gd name="connsiteY14" fmla="*/ 65199 h 111737"/>
                <a:gd name="connsiteX15" fmla="*/ 1950 w 74379"/>
                <a:gd name="connsiteY15" fmla="*/ 105249 h 111737"/>
                <a:gd name="connsiteX16" fmla="*/ 267 w 74379"/>
                <a:gd name="connsiteY16" fmla="*/ 111812 h 111737"/>
                <a:gd name="connsiteX17" fmla="*/ 69598 w 74379"/>
                <a:gd name="connsiteY17" fmla="*/ 111812 h 111737"/>
                <a:gd name="connsiteX18" fmla="*/ 74646 w 74379"/>
                <a:gd name="connsiteY18" fmla="*/ 81185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9" h="111737">
                  <a:moveTo>
                    <a:pt x="74646" y="81185"/>
                  </a:moveTo>
                  <a:lnTo>
                    <a:pt x="68925" y="81185"/>
                  </a:lnTo>
                  <a:cubicBezTo>
                    <a:pt x="68420" y="84887"/>
                    <a:pt x="66737" y="94816"/>
                    <a:pt x="64550" y="96498"/>
                  </a:cubicBezTo>
                  <a:cubicBezTo>
                    <a:pt x="63203" y="97508"/>
                    <a:pt x="50246" y="97508"/>
                    <a:pt x="47890" y="97508"/>
                  </a:cubicBezTo>
                  <a:lnTo>
                    <a:pt x="16927" y="97508"/>
                  </a:lnTo>
                  <a:cubicBezTo>
                    <a:pt x="34596" y="81858"/>
                    <a:pt x="40486" y="77146"/>
                    <a:pt x="50583" y="69237"/>
                  </a:cubicBezTo>
                  <a:cubicBezTo>
                    <a:pt x="63035" y="59309"/>
                    <a:pt x="74646" y="48875"/>
                    <a:pt x="74646" y="32889"/>
                  </a:cubicBezTo>
                  <a:cubicBezTo>
                    <a:pt x="74646" y="12527"/>
                    <a:pt x="56809" y="75"/>
                    <a:pt x="35269" y="75"/>
                  </a:cubicBezTo>
                  <a:cubicBezTo>
                    <a:pt x="14403" y="75"/>
                    <a:pt x="267" y="14715"/>
                    <a:pt x="267" y="30197"/>
                  </a:cubicBezTo>
                  <a:cubicBezTo>
                    <a:pt x="267" y="38779"/>
                    <a:pt x="7503" y="39620"/>
                    <a:pt x="9186" y="39620"/>
                  </a:cubicBezTo>
                  <a:cubicBezTo>
                    <a:pt x="13225" y="39620"/>
                    <a:pt x="18105" y="36759"/>
                    <a:pt x="18105" y="30701"/>
                  </a:cubicBezTo>
                  <a:cubicBezTo>
                    <a:pt x="18105" y="27672"/>
                    <a:pt x="16927" y="21783"/>
                    <a:pt x="8176" y="21783"/>
                  </a:cubicBezTo>
                  <a:cubicBezTo>
                    <a:pt x="13393" y="9835"/>
                    <a:pt x="24836" y="6133"/>
                    <a:pt x="32745" y="6133"/>
                  </a:cubicBezTo>
                  <a:cubicBezTo>
                    <a:pt x="49573" y="6133"/>
                    <a:pt x="58323" y="19258"/>
                    <a:pt x="58323" y="32889"/>
                  </a:cubicBezTo>
                  <a:cubicBezTo>
                    <a:pt x="58323" y="47529"/>
                    <a:pt x="47890" y="59141"/>
                    <a:pt x="42505" y="65199"/>
                  </a:cubicBezTo>
                  <a:lnTo>
                    <a:pt x="1950" y="105249"/>
                  </a:lnTo>
                  <a:cubicBezTo>
                    <a:pt x="267" y="106763"/>
                    <a:pt x="267" y="107100"/>
                    <a:pt x="267" y="111812"/>
                  </a:cubicBezTo>
                  <a:lnTo>
                    <a:pt x="69598" y="111812"/>
                  </a:lnTo>
                  <a:lnTo>
                    <a:pt x="74646" y="81185"/>
                  </a:lnTo>
                  <a:close/>
                </a:path>
              </a:pathLst>
            </a:custGeom>
            <a:solidFill>
              <a:srgbClr val="000000"/>
            </a:solidFill>
            <a:ln w="24077" cap="flat">
              <a:noFill/>
              <a:prstDash val="solid"/>
              <a:miter/>
            </a:ln>
          </p:spPr>
          <p:txBody>
            <a:bodyPr rtlCol="0" anchor="ctr"/>
            <a:lstStyle/>
            <a:p>
              <a:endParaRPr lang="tr-TR"/>
            </a:p>
          </p:txBody>
        </p:sp>
        <p:sp>
          <p:nvSpPr>
            <p:cNvPr id="62" name="Freeform: Shape 61">
              <a:extLst>
                <a:ext uri="{FF2B5EF4-FFF2-40B4-BE49-F238E27FC236}">
                  <a16:creationId xmlns:a16="http://schemas.microsoft.com/office/drawing/2014/main" id="{C0B66E72-6C1E-461A-8CC8-3F121CE06E9F}"/>
                </a:ext>
              </a:extLst>
            </p:cNvPr>
            <p:cNvSpPr/>
            <p:nvPr>
              <p:custDataLst>
                <p:tags r:id="rId71"/>
              </p:custDataLst>
            </p:nvPr>
          </p:nvSpPr>
          <p:spPr>
            <a:xfrm>
              <a:off x="8492993" y="4511160"/>
              <a:ext cx="25482" cy="25482"/>
            </a:xfrm>
            <a:custGeom>
              <a:avLst/>
              <a:gdLst>
                <a:gd name="connsiteX0" fmla="*/ 25728 w 25482"/>
                <a:gd name="connsiteY0" fmla="*/ 12824 h 25482"/>
                <a:gd name="connsiteX1" fmla="*/ 12987 w 25482"/>
                <a:gd name="connsiteY1" fmla="*/ 83 h 25482"/>
                <a:gd name="connsiteX2" fmla="*/ 246 w 25482"/>
                <a:gd name="connsiteY2" fmla="*/ 12824 h 25482"/>
                <a:gd name="connsiteX3" fmla="*/ 12987 w 25482"/>
                <a:gd name="connsiteY3" fmla="*/ 25565 h 25482"/>
                <a:gd name="connsiteX4" fmla="*/ 25728 w 25482"/>
                <a:gd name="connsiteY4" fmla="*/ 12824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2" h="25482">
                  <a:moveTo>
                    <a:pt x="25728" y="12824"/>
                  </a:moveTo>
                  <a:cubicBezTo>
                    <a:pt x="25728" y="5852"/>
                    <a:pt x="19959" y="83"/>
                    <a:pt x="12987" y="83"/>
                  </a:cubicBezTo>
                  <a:cubicBezTo>
                    <a:pt x="6015" y="83"/>
                    <a:pt x="246" y="5852"/>
                    <a:pt x="246" y="12824"/>
                  </a:cubicBezTo>
                  <a:cubicBezTo>
                    <a:pt x="246" y="19795"/>
                    <a:pt x="6015" y="25565"/>
                    <a:pt x="12987" y="25565"/>
                  </a:cubicBezTo>
                  <a:cubicBezTo>
                    <a:pt x="19959" y="25565"/>
                    <a:pt x="25728" y="19795"/>
                    <a:pt x="25728" y="12824"/>
                  </a:cubicBezTo>
                  <a:close/>
                </a:path>
              </a:pathLst>
            </a:custGeom>
            <a:solidFill>
              <a:srgbClr val="000000"/>
            </a:solidFill>
            <a:ln w="24077" cap="flat">
              <a:noFill/>
              <a:prstDash val="solid"/>
              <a:miter/>
            </a:ln>
          </p:spPr>
          <p:txBody>
            <a:bodyPr rtlCol="0" anchor="ctr"/>
            <a:lstStyle/>
            <a:p>
              <a:endParaRPr lang="tr-TR"/>
            </a:p>
          </p:txBody>
        </p:sp>
        <p:sp>
          <p:nvSpPr>
            <p:cNvPr id="63" name="Freeform: Shape 62">
              <a:extLst>
                <a:ext uri="{FF2B5EF4-FFF2-40B4-BE49-F238E27FC236}">
                  <a16:creationId xmlns:a16="http://schemas.microsoft.com/office/drawing/2014/main" id="{866D7FCC-8107-4AEA-9329-40541D23DDAB}"/>
                </a:ext>
              </a:extLst>
            </p:cNvPr>
            <p:cNvSpPr/>
            <p:nvPr>
              <p:custDataLst>
                <p:tags r:id="rId72"/>
              </p:custDataLst>
            </p:nvPr>
          </p:nvSpPr>
          <p:spPr>
            <a:xfrm>
              <a:off x="8492993" y="4607319"/>
              <a:ext cx="25482" cy="25482"/>
            </a:xfrm>
            <a:custGeom>
              <a:avLst/>
              <a:gdLst>
                <a:gd name="connsiteX0" fmla="*/ 25728 w 25482"/>
                <a:gd name="connsiteY0" fmla="*/ 12828 h 25482"/>
                <a:gd name="connsiteX1" fmla="*/ 12987 w 25482"/>
                <a:gd name="connsiteY1" fmla="*/ 87 h 25482"/>
                <a:gd name="connsiteX2" fmla="*/ 246 w 25482"/>
                <a:gd name="connsiteY2" fmla="*/ 12828 h 25482"/>
                <a:gd name="connsiteX3" fmla="*/ 12987 w 25482"/>
                <a:gd name="connsiteY3" fmla="*/ 25569 h 25482"/>
                <a:gd name="connsiteX4" fmla="*/ 25728 w 25482"/>
                <a:gd name="connsiteY4" fmla="*/ 12828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2" h="25482">
                  <a:moveTo>
                    <a:pt x="25728" y="12828"/>
                  </a:moveTo>
                  <a:cubicBezTo>
                    <a:pt x="25728" y="5856"/>
                    <a:pt x="19959" y="87"/>
                    <a:pt x="12987" y="87"/>
                  </a:cubicBezTo>
                  <a:cubicBezTo>
                    <a:pt x="6015" y="87"/>
                    <a:pt x="246" y="5856"/>
                    <a:pt x="246" y="12828"/>
                  </a:cubicBezTo>
                  <a:cubicBezTo>
                    <a:pt x="246" y="19799"/>
                    <a:pt x="6015" y="25569"/>
                    <a:pt x="12987" y="25569"/>
                  </a:cubicBezTo>
                  <a:cubicBezTo>
                    <a:pt x="19959" y="25569"/>
                    <a:pt x="25728" y="19799"/>
                    <a:pt x="25728" y="12828"/>
                  </a:cubicBezTo>
                  <a:close/>
                </a:path>
              </a:pathLst>
            </a:custGeom>
            <a:solidFill>
              <a:srgbClr val="000000"/>
            </a:solidFill>
            <a:ln w="24077" cap="flat">
              <a:noFill/>
              <a:prstDash val="solid"/>
              <a:miter/>
            </a:ln>
          </p:spPr>
          <p:txBody>
            <a:bodyPr rtlCol="0" anchor="ctr"/>
            <a:lstStyle/>
            <a:p>
              <a:endParaRPr lang="tr-TR"/>
            </a:p>
          </p:txBody>
        </p:sp>
        <p:sp>
          <p:nvSpPr>
            <p:cNvPr id="464" name="Freeform: Shape 463">
              <a:extLst>
                <a:ext uri="{FF2B5EF4-FFF2-40B4-BE49-F238E27FC236}">
                  <a16:creationId xmlns:a16="http://schemas.microsoft.com/office/drawing/2014/main" id="{DDAE66A8-2F06-47D5-B41A-87766ECCC1E3}"/>
                </a:ext>
              </a:extLst>
            </p:cNvPr>
            <p:cNvSpPr/>
            <p:nvPr>
              <p:custDataLst>
                <p:tags r:id="rId73"/>
              </p:custDataLst>
            </p:nvPr>
          </p:nvSpPr>
          <p:spPr>
            <a:xfrm>
              <a:off x="8492993" y="4703479"/>
              <a:ext cx="25482" cy="25482"/>
            </a:xfrm>
            <a:custGeom>
              <a:avLst/>
              <a:gdLst>
                <a:gd name="connsiteX0" fmla="*/ 25728 w 25482"/>
                <a:gd name="connsiteY0" fmla="*/ 12832 h 25482"/>
                <a:gd name="connsiteX1" fmla="*/ 12987 w 25482"/>
                <a:gd name="connsiteY1" fmla="*/ 91 h 25482"/>
                <a:gd name="connsiteX2" fmla="*/ 246 w 25482"/>
                <a:gd name="connsiteY2" fmla="*/ 12832 h 25482"/>
                <a:gd name="connsiteX3" fmla="*/ 12987 w 25482"/>
                <a:gd name="connsiteY3" fmla="*/ 25573 h 25482"/>
                <a:gd name="connsiteX4" fmla="*/ 25728 w 25482"/>
                <a:gd name="connsiteY4" fmla="*/ 12832 h 25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2" h="25482">
                  <a:moveTo>
                    <a:pt x="25728" y="12832"/>
                  </a:moveTo>
                  <a:cubicBezTo>
                    <a:pt x="25728" y="5860"/>
                    <a:pt x="19959" y="91"/>
                    <a:pt x="12987" y="91"/>
                  </a:cubicBezTo>
                  <a:cubicBezTo>
                    <a:pt x="6015" y="91"/>
                    <a:pt x="246" y="5860"/>
                    <a:pt x="246" y="12832"/>
                  </a:cubicBezTo>
                  <a:cubicBezTo>
                    <a:pt x="246" y="19803"/>
                    <a:pt x="6015" y="25573"/>
                    <a:pt x="12987" y="25573"/>
                  </a:cubicBezTo>
                  <a:cubicBezTo>
                    <a:pt x="19959" y="25573"/>
                    <a:pt x="25728" y="19803"/>
                    <a:pt x="25728" y="12832"/>
                  </a:cubicBezTo>
                  <a:close/>
                </a:path>
              </a:pathLst>
            </a:custGeom>
            <a:solidFill>
              <a:srgbClr val="000000"/>
            </a:solidFill>
            <a:ln w="24077" cap="flat">
              <a:noFill/>
              <a:prstDash val="solid"/>
              <a:miter/>
            </a:ln>
          </p:spPr>
          <p:txBody>
            <a:bodyPr rtlCol="0" anchor="ctr"/>
            <a:lstStyle/>
            <a:p>
              <a:endParaRPr lang="tr-TR"/>
            </a:p>
          </p:txBody>
        </p:sp>
        <p:sp>
          <p:nvSpPr>
            <p:cNvPr id="465" name="Freeform: Shape 464">
              <a:extLst>
                <a:ext uri="{FF2B5EF4-FFF2-40B4-BE49-F238E27FC236}">
                  <a16:creationId xmlns:a16="http://schemas.microsoft.com/office/drawing/2014/main" id="{CE88D83D-5034-4909-BB40-D5F62CEE3E65}"/>
                </a:ext>
              </a:extLst>
            </p:cNvPr>
            <p:cNvSpPr/>
            <p:nvPr>
              <p:custDataLst>
                <p:tags r:id="rId74"/>
              </p:custDataLst>
            </p:nvPr>
          </p:nvSpPr>
          <p:spPr>
            <a:xfrm>
              <a:off x="7774897" y="4837140"/>
              <a:ext cx="56493" cy="240398"/>
            </a:xfrm>
            <a:custGeom>
              <a:avLst/>
              <a:gdLst>
                <a:gd name="connsiteX0" fmla="*/ 9832 w 56493"/>
                <a:gd name="connsiteY0" fmla="*/ 8276 h 240398"/>
                <a:gd name="connsiteX1" fmla="*/ 5024 w 56493"/>
                <a:gd name="connsiteY1" fmla="*/ 103 h 240398"/>
                <a:gd name="connsiteX2" fmla="*/ 216 w 56493"/>
                <a:gd name="connsiteY2" fmla="*/ 8997 h 240398"/>
                <a:gd name="connsiteX3" fmla="*/ 216 w 56493"/>
                <a:gd name="connsiteY3" fmla="*/ 231606 h 240398"/>
                <a:gd name="connsiteX4" fmla="*/ 5024 w 56493"/>
                <a:gd name="connsiteY4" fmla="*/ 240501 h 240398"/>
                <a:gd name="connsiteX5" fmla="*/ 9832 w 56493"/>
                <a:gd name="connsiteY5" fmla="*/ 232328 h 240398"/>
                <a:gd name="connsiteX6" fmla="*/ 9832 w 56493"/>
                <a:gd name="connsiteY6" fmla="*/ 8276 h 240398"/>
                <a:gd name="connsiteX7" fmla="*/ 56709 w 56493"/>
                <a:gd name="connsiteY7" fmla="*/ 8997 h 240398"/>
                <a:gd name="connsiteX8" fmla="*/ 51901 w 56493"/>
                <a:gd name="connsiteY8" fmla="*/ 103 h 240398"/>
                <a:gd name="connsiteX9" fmla="*/ 47093 w 56493"/>
                <a:gd name="connsiteY9" fmla="*/ 8276 h 240398"/>
                <a:gd name="connsiteX10" fmla="*/ 47093 w 56493"/>
                <a:gd name="connsiteY10" fmla="*/ 232328 h 240398"/>
                <a:gd name="connsiteX11" fmla="*/ 51901 w 56493"/>
                <a:gd name="connsiteY11" fmla="*/ 240501 h 240398"/>
                <a:gd name="connsiteX12" fmla="*/ 56709 w 56493"/>
                <a:gd name="connsiteY12" fmla="*/ 231606 h 240398"/>
                <a:gd name="connsiteX13" fmla="*/ 56709 w 56493"/>
                <a:gd name="connsiteY13" fmla="*/ 8997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93" h="240398">
                  <a:moveTo>
                    <a:pt x="9832" y="8276"/>
                  </a:moveTo>
                  <a:cubicBezTo>
                    <a:pt x="9832" y="4430"/>
                    <a:pt x="9832" y="103"/>
                    <a:pt x="5024" y="103"/>
                  </a:cubicBezTo>
                  <a:cubicBezTo>
                    <a:pt x="216" y="103"/>
                    <a:pt x="216" y="5391"/>
                    <a:pt x="216" y="8997"/>
                  </a:cubicBezTo>
                  <a:lnTo>
                    <a:pt x="216" y="231606"/>
                  </a:lnTo>
                  <a:cubicBezTo>
                    <a:pt x="216" y="235453"/>
                    <a:pt x="216" y="240501"/>
                    <a:pt x="5024" y="240501"/>
                  </a:cubicBezTo>
                  <a:cubicBezTo>
                    <a:pt x="9832" y="240501"/>
                    <a:pt x="9832" y="236174"/>
                    <a:pt x="9832" y="232328"/>
                  </a:cubicBezTo>
                  <a:lnTo>
                    <a:pt x="9832" y="8276"/>
                  </a:lnTo>
                  <a:close/>
                  <a:moveTo>
                    <a:pt x="56709" y="8997"/>
                  </a:moveTo>
                  <a:cubicBezTo>
                    <a:pt x="56709" y="5151"/>
                    <a:pt x="56709" y="103"/>
                    <a:pt x="51901" y="103"/>
                  </a:cubicBezTo>
                  <a:cubicBezTo>
                    <a:pt x="47093" y="103"/>
                    <a:pt x="47093" y="4430"/>
                    <a:pt x="47093" y="8276"/>
                  </a:cubicBezTo>
                  <a:lnTo>
                    <a:pt x="47093" y="232328"/>
                  </a:lnTo>
                  <a:cubicBezTo>
                    <a:pt x="47093" y="236174"/>
                    <a:pt x="47093" y="240501"/>
                    <a:pt x="51901" y="240501"/>
                  </a:cubicBezTo>
                  <a:cubicBezTo>
                    <a:pt x="56709" y="240501"/>
                    <a:pt x="56709" y="235212"/>
                    <a:pt x="56709" y="231606"/>
                  </a:cubicBezTo>
                  <a:lnTo>
                    <a:pt x="56709" y="8997"/>
                  </a:lnTo>
                  <a:close/>
                </a:path>
              </a:pathLst>
            </a:custGeom>
            <a:solidFill>
              <a:srgbClr val="000000"/>
            </a:solidFill>
            <a:ln w="24077" cap="flat">
              <a:noFill/>
              <a:prstDash val="solid"/>
              <a:miter/>
            </a:ln>
          </p:spPr>
          <p:txBody>
            <a:bodyPr rtlCol="0" anchor="ctr"/>
            <a:lstStyle/>
            <a:p>
              <a:endParaRPr lang="tr-TR"/>
            </a:p>
          </p:txBody>
        </p:sp>
        <p:sp>
          <p:nvSpPr>
            <p:cNvPr id="466" name="Freeform: Shape 465">
              <a:extLst>
                <a:ext uri="{FF2B5EF4-FFF2-40B4-BE49-F238E27FC236}">
                  <a16:creationId xmlns:a16="http://schemas.microsoft.com/office/drawing/2014/main" id="{257CDEA5-9D59-4353-85BB-60F0044F9FA4}"/>
                </a:ext>
              </a:extLst>
            </p:cNvPr>
            <p:cNvSpPr/>
            <p:nvPr>
              <p:custDataLst>
                <p:tags r:id="rId75"/>
              </p:custDataLst>
            </p:nvPr>
          </p:nvSpPr>
          <p:spPr>
            <a:xfrm>
              <a:off x="7849902" y="4850362"/>
              <a:ext cx="77648" cy="215156"/>
            </a:xfrm>
            <a:custGeom>
              <a:avLst/>
              <a:gdLst>
                <a:gd name="connsiteX0" fmla="*/ 33636 w 77648"/>
                <a:gd name="connsiteY0" fmla="*/ 60923 h 215156"/>
                <a:gd name="connsiteX1" fmla="*/ 33636 w 77648"/>
                <a:gd name="connsiteY1" fmla="*/ 72222 h 215156"/>
                <a:gd name="connsiteX2" fmla="*/ 46618 w 77648"/>
                <a:gd name="connsiteY2" fmla="*/ 72703 h 215156"/>
                <a:gd name="connsiteX3" fmla="*/ 51906 w 77648"/>
                <a:gd name="connsiteY3" fmla="*/ 81838 h 215156"/>
                <a:gd name="connsiteX4" fmla="*/ 51906 w 77648"/>
                <a:gd name="connsiteY4" fmla="*/ 177276 h 215156"/>
                <a:gd name="connsiteX5" fmla="*/ 33876 w 77648"/>
                <a:gd name="connsiteY5" fmla="*/ 206605 h 215156"/>
                <a:gd name="connsiteX6" fmla="*/ 24501 w 77648"/>
                <a:gd name="connsiteY6" fmla="*/ 205163 h 215156"/>
                <a:gd name="connsiteX7" fmla="*/ 30270 w 77648"/>
                <a:gd name="connsiteY7" fmla="*/ 193143 h 215156"/>
                <a:gd name="connsiteX8" fmla="*/ 15366 w 77648"/>
                <a:gd name="connsiteY8" fmla="*/ 178238 h 215156"/>
                <a:gd name="connsiteX9" fmla="*/ 221 w 77648"/>
                <a:gd name="connsiteY9" fmla="*/ 193383 h 215156"/>
                <a:gd name="connsiteX10" fmla="*/ 34357 w 77648"/>
                <a:gd name="connsiteY10" fmla="*/ 215259 h 215156"/>
                <a:gd name="connsiteX11" fmla="*/ 77869 w 77648"/>
                <a:gd name="connsiteY11" fmla="*/ 177276 h 215156"/>
                <a:gd name="connsiteX12" fmla="*/ 77869 w 77648"/>
                <a:gd name="connsiteY12" fmla="*/ 59000 h 215156"/>
                <a:gd name="connsiteX13" fmla="*/ 33636 w 77648"/>
                <a:gd name="connsiteY13" fmla="*/ 60923 h 215156"/>
                <a:gd name="connsiteX14" fmla="*/ 77869 w 77648"/>
                <a:gd name="connsiteY14" fmla="*/ 18854 h 215156"/>
                <a:gd name="connsiteX15" fmla="*/ 59118 w 77648"/>
                <a:gd name="connsiteY15" fmla="*/ 103 h 215156"/>
                <a:gd name="connsiteX16" fmla="*/ 40367 w 77648"/>
                <a:gd name="connsiteY16" fmla="*/ 18854 h 215156"/>
                <a:gd name="connsiteX17" fmla="*/ 59118 w 77648"/>
                <a:gd name="connsiteY17" fmla="*/ 37605 h 215156"/>
                <a:gd name="connsiteX18" fmla="*/ 77869 w 77648"/>
                <a:gd name="connsiteY18" fmla="*/ 18854 h 2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648" h="215156">
                  <a:moveTo>
                    <a:pt x="33636" y="60923"/>
                  </a:moveTo>
                  <a:lnTo>
                    <a:pt x="33636" y="72222"/>
                  </a:lnTo>
                  <a:cubicBezTo>
                    <a:pt x="37723" y="72222"/>
                    <a:pt x="43012" y="72222"/>
                    <a:pt x="46618" y="72703"/>
                  </a:cubicBezTo>
                  <a:cubicBezTo>
                    <a:pt x="51906" y="73665"/>
                    <a:pt x="51906" y="76790"/>
                    <a:pt x="51906" y="81838"/>
                  </a:cubicBezTo>
                  <a:lnTo>
                    <a:pt x="51906" y="177276"/>
                  </a:lnTo>
                  <a:cubicBezTo>
                    <a:pt x="51906" y="189296"/>
                    <a:pt x="48300" y="206605"/>
                    <a:pt x="33876" y="206605"/>
                  </a:cubicBezTo>
                  <a:cubicBezTo>
                    <a:pt x="30030" y="206605"/>
                    <a:pt x="28107" y="206124"/>
                    <a:pt x="24501" y="205163"/>
                  </a:cubicBezTo>
                  <a:cubicBezTo>
                    <a:pt x="29068" y="201797"/>
                    <a:pt x="30270" y="196749"/>
                    <a:pt x="30270" y="193143"/>
                  </a:cubicBezTo>
                  <a:cubicBezTo>
                    <a:pt x="30270" y="184729"/>
                    <a:pt x="24020" y="178238"/>
                    <a:pt x="15366" y="178238"/>
                  </a:cubicBezTo>
                  <a:cubicBezTo>
                    <a:pt x="6231" y="178238"/>
                    <a:pt x="221" y="184729"/>
                    <a:pt x="221" y="193383"/>
                  </a:cubicBezTo>
                  <a:cubicBezTo>
                    <a:pt x="221" y="207086"/>
                    <a:pt x="14645" y="215259"/>
                    <a:pt x="34357" y="215259"/>
                  </a:cubicBezTo>
                  <a:cubicBezTo>
                    <a:pt x="55031" y="215259"/>
                    <a:pt x="77869" y="202759"/>
                    <a:pt x="77869" y="177276"/>
                  </a:cubicBezTo>
                  <a:lnTo>
                    <a:pt x="77869" y="59000"/>
                  </a:lnTo>
                  <a:lnTo>
                    <a:pt x="33636" y="60923"/>
                  </a:lnTo>
                  <a:close/>
                  <a:moveTo>
                    <a:pt x="77869" y="18854"/>
                  </a:moveTo>
                  <a:cubicBezTo>
                    <a:pt x="77869" y="8517"/>
                    <a:pt x="69455" y="103"/>
                    <a:pt x="59118" y="103"/>
                  </a:cubicBezTo>
                  <a:cubicBezTo>
                    <a:pt x="48781" y="103"/>
                    <a:pt x="40367" y="8517"/>
                    <a:pt x="40367" y="18854"/>
                  </a:cubicBezTo>
                  <a:cubicBezTo>
                    <a:pt x="40367" y="29191"/>
                    <a:pt x="48781" y="37605"/>
                    <a:pt x="59118" y="37605"/>
                  </a:cubicBezTo>
                  <a:cubicBezTo>
                    <a:pt x="69455" y="37605"/>
                    <a:pt x="77869" y="29191"/>
                    <a:pt x="77869" y="18854"/>
                  </a:cubicBezTo>
                  <a:close/>
                </a:path>
              </a:pathLst>
            </a:custGeom>
            <a:solidFill>
              <a:srgbClr val="000000"/>
            </a:solidFill>
            <a:ln w="24077" cap="flat">
              <a:noFill/>
              <a:prstDash val="solid"/>
              <a:miter/>
            </a:ln>
          </p:spPr>
          <p:txBody>
            <a:bodyPr rtlCol="0" anchor="ctr"/>
            <a:lstStyle/>
            <a:p>
              <a:endParaRPr lang="tr-TR"/>
            </a:p>
          </p:txBody>
        </p:sp>
        <p:sp>
          <p:nvSpPr>
            <p:cNvPr id="467" name="Freeform: Shape 466">
              <a:extLst>
                <a:ext uri="{FF2B5EF4-FFF2-40B4-BE49-F238E27FC236}">
                  <a16:creationId xmlns:a16="http://schemas.microsoft.com/office/drawing/2014/main" id="{927121E9-9FB1-4C84-BA2D-5973D445B987}"/>
                </a:ext>
              </a:extLst>
            </p:cNvPr>
            <p:cNvSpPr/>
            <p:nvPr>
              <p:custDataLst>
                <p:tags r:id="rId76"/>
              </p:custDataLst>
            </p:nvPr>
          </p:nvSpPr>
          <p:spPr>
            <a:xfrm>
              <a:off x="7955746" y="4855990"/>
              <a:ext cx="102818" cy="75893"/>
            </a:xfrm>
            <a:custGeom>
              <a:avLst/>
              <a:gdLst>
                <a:gd name="connsiteX0" fmla="*/ 12845 w 102818"/>
                <a:gd name="connsiteY0" fmla="*/ 63709 h 75893"/>
                <a:gd name="connsiteX1" fmla="*/ 11162 w 102818"/>
                <a:gd name="connsiteY1" fmla="*/ 70608 h 75893"/>
                <a:gd name="connsiteX2" fmla="*/ 16884 w 102818"/>
                <a:gd name="connsiteY2" fmla="*/ 75993 h 75893"/>
                <a:gd name="connsiteX3" fmla="*/ 23447 w 102818"/>
                <a:gd name="connsiteY3" fmla="*/ 72291 h 75893"/>
                <a:gd name="connsiteX4" fmla="*/ 26476 w 102818"/>
                <a:gd name="connsiteY4" fmla="*/ 61857 h 75893"/>
                <a:gd name="connsiteX5" fmla="*/ 30178 w 102818"/>
                <a:gd name="connsiteY5" fmla="*/ 46712 h 75893"/>
                <a:gd name="connsiteX6" fmla="*/ 33039 w 102818"/>
                <a:gd name="connsiteY6" fmla="*/ 35438 h 75893"/>
                <a:gd name="connsiteX7" fmla="*/ 40106 w 102818"/>
                <a:gd name="connsiteY7" fmla="*/ 20293 h 75893"/>
                <a:gd name="connsiteX8" fmla="*/ 65348 w 102818"/>
                <a:gd name="connsiteY8" fmla="*/ 4811 h 75893"/>
                <a:gd name="connsiteX9" fmla="*/ 75277 w 102818"/>
                <a:gd name="connsiteY9" fmla="*/ 16590 h 75893"/>
                <a:gd name="connsiteX10" fmla="*/ 65348 w 102818"/>
                <a:gd name="connsiteY10" fmla="*/ 52434 h 75893"/>
                <a:gd name="connsiteX11" fmla="*/ 62824 w 102818"/>
                <a:gd name="connsiteY11" fmla="*/ 61521 h 75893"/>
                <a:gd name="connsiteX12" fmla="*/ 78810 w 102818"/>
                <a:gd name="connsiteY12" fmla="*/ 75993 h 75893"/>
                <a:gd name="connsiteX13" fmla="*/ 103043 w 102818"/>
                <a:gd name="connsiteY13" fmla="*/ 50246 h 75893"/>
                <a:gd name="connsiteX14" fmla="*/ 100350 w 102818"/>
                <a:gd name="connsiteY14" fmla="*/ 48059 h 75893"/>
                <a:gd name="connsiteX15" fmla="*/ 97153 w 102818"/>
                <a:gd name="connsiteY15" fmla="*/ 50919 h 75893"/>
                <a:gd name="connsiteX16" fmla="*/ 79315 w 102818"/>
                <a:gd name="connsiteY16" fmla="*/ 71281 h 75893"/>
                <a:gd name="connsiteX17" fmla="*/ 75108 w 102818"/>
                <a:gd name="connsiteY17" fmla="*/ 65391 h 75893"/>
                <a:gd name="connsiteX18" fmla="*/ 78979 w 102818"/>
                <a:gd name="connsiteY18" fmla="*/ 51761 h 75893"/>
                <a:gd name="connsiteX19" fmla="*/ 87897 w 102818"/>
                <a:gd name="connsiteY19" fmla="*/ 19283 h 75893"/>
                <a:gd name="connsiteX20" fmla="*/ 66021 w 102818"/>
                <a:gd name="connsiteY20" fmla="*/ 99 h 75893"/>
                <a:gd name="connsiteX21" fmla="*/ 37582 w 102818"/>
                <a:gd name="connsiteY21" fmla="*/ 15412 h 75893"/>
                <a:gd name="connsiteX22" fmla="*/ 19576 w 102818"/>
                <a:gd name="connsiteY22" fmla="*/ 99 h 75893"/>
                <a:gd name="connsiteX23" fmla="*/ 6282 w 102818"/>
                <a:gd name="connsiteY23" fmla="*/ 9186 h 75893"/>
                <a:gd name="connsiteX24" fmla="*/ 224 w 102818"/>
                <a:gd name="connsiteY24" fmla="*/ 25846 h 75893"/>
                <a:gd name="connsiteX25" fmla="*/ 3085 w 102818"/>
                <a:gd name="connsiteY25" fmla="*/ 28033 h 75893"/>
                <a:gd name="connsiteX26" fmla="*/ 6787 w 102818"/>
                <a:gd name="connsiteY26" fmla="*/ 22985 h 75893"/>
                <a:gd name="connsiteX27" fmla="*/ 19071 w 102818"/>
                <a:gd name="connsiteY27" fmla="*/ 4811 h 75893"/>
                <a:gd name="connsiteX28" fmla="*/ 24625 w 102818"/>
                <a:gd name="connsiteY28" fmla="*/ 13057 h 75893"/>
                <a:gd name="connsiteX29" fmla="*/ 21932 w 102818"/>
                <a:gd name="connsiteY29" fmla="*/ 27024 h 75893"/>
                <a:gd name="connsiteX30" fmla="*/ 18230 w 102818"/>
                <a:gd name="connsiteY30" fmla="*/ 42169 h 75893"/>
                <a:gd name="connsiteX31" fmla="*/ 12845 w 102818"/>
                <a:gd name="connsiteY31" fmla="*/ 63709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818" h="75893">
                  <a:moveTo>
                    <a:pt x="12845" y="63709"/>
                  </a:moveTo>
                  <a:cubicBezTo>
                    <a:pt x="12172" y="65896"/>
                    <a:pt x="11162" y="70103"/>
                    <a:pt x="11162" y="70608"/>
                  </a:cubicBezTo>
                  <a:cubicBezTo>
                    <a:pt x="11162" y="74310"/>
                    <a:pt x="14191" y="75993"/>
                    <a:pt x="16884" y="75993"/>
                  </a:cubicBezTo>
                  <a:cubicBezTo>
                    <a:pt x="19913" y="75993"/>
                    <a:pt x="22605" y="73805"/>
                    <a:pt x="23447" y="72291"/>
                  </a:cubicBezTo>
                  <a:cubicBezTo>
                    <a:pt x="24288" y="70776"/>
                    <a:pt x="25634" y="65391"/>
                    <a:pt x="26476" y="61857"/>
                  </a:cubicBezTo>
                  <a:cubicBezTo>
                    <a:pt x="27317" y="58660"/>
                    <a:pt x="29168" y="50919"/>
                    <a:pt x="30178" y="46712"/>
                  </a:cubicBezTo>
                  <a:cubicBezTo>
                    <a:pt x="31187" y="43010"/>
                    <a:pt x="32197" y="39308"/>
                    <a:pt x="33039" y="35438"/>
                  </a:cubicBezTo>
                  <a:cubicBezTo>
                    <a:pt x="34890" y="28538"/>
                    <a:pt x="35226" y="27192"/>
                    <a:pt x="40106" y="20293"/>
                  </a:cubicBezTo>
                  <a:cubicBezTo>
                    <a:pt x="44818" y="13561"/>
                    <a:pt x="52727" y="4811"/>
                    <a:pt x="65348" y="4811"/>
                  </a:cubicBezTo>
                  <a:cubicBezTo>
                    <a:pt x="75108" y="4811"/>
                    <a:pt x="75277" y="13393"/>
                    <a:pt x="75277" y="16590"/>
                  </a:cubicBezTo>
                  <a:cubicBezTo>
                    <a:pt x="75277" y="26687"/>
                    <a:pt x="68041" y="45366"/>
                    <a:pt x="65348" y="52434"/>
                  </a:cubicBezTo>
                  <a:cubicBezTo>
                    <a:pt x="63497" y="57146"/>
                    <a:pt x="62824" y="58660"/>
                    <a:pt x="62824" y="61521"/>
                  </a:cubicBezTo>
                  <a:cubicBezTo>
                    <a:pt x="62824" y="70440"/>
                    <a:pt x="70228" y="75993"/>
                    <a:pt x="78810" y="75993"/>
                  </a:cubicBezTo>
                  <a:cubicBezTo>
                    <a:pt x="95638" y="75993"/>
                    <a:pt x="103043" y="52770"/>
                    <a:pt x="103043" y="50246"/>
                  </a:cubicBezTo>
                  <a:cubicBezTo>
                    <a:pt x="103043" y="48059"/>
                    <a:pt x="100855" y="48059"/>
                    <a:pt x="100350" y="48059"/>
                  </a:cubicBezTo>
                  <a:cubicBezTo>
                    <a:pt x="97994" y="48059"/>
                    <a:pt x="97826" y="49068"/>
                    <a:pt x="97153" y="50919"/>
                  </a:cubicBezTo>
                  <a:cubicBezTo>
                    <a:pt x="93282" y="64382"/>
                    <a:pt x="86046" y="71281"/>
                    <a:pt x="79315" y="71281"/>
                  </a:cubicBezTo>
                  <a:cubicBezTo>
                    <a:pt x="75781" y="71281"/>
                    <a:pt x="75108" y="68925"/>
                    <a:pt x="75108" y="65391"/>
                  </a:cubicBezTo>
                  <a:cubicBezTo>
                    <a:pt x="75108" y="61521"/>
                    <a:pt x="75950" y="59333"/>
                    <a:pt x="78979" y="51761"/>
                  </a:cubicBezTo>
                  <a:cubicBezTo>
                    <a:pt x="80998" y="46544"/>
                    <a:pt x="87897" y="28706"/>
                    <a:pt x="87897" y="19283"/>
                  </a:cubicBezTo>
                  <a:cubicBezTo>
                    <a:pt x="87897" y="2960"/>
                    <a:pt x="74940" y="99"/>
                    <a:pt x="66021" y="99"/>
                  </a:cubicBezTo>
                  <a:cubicBezTo>
                    <a:pt x="52054" y="99"/>
                    <a:pt x="42630" y="8681"/>
                    <a:pt x="37582" y="15412"/>
                  </a:cubicBezTo>
                  <a:cubicBezTo>
                    <a:pt x="36404" y="3801"/>
                    <a:pt x="26476" y="99"/>
                    <a:pt x="19576" y="99"/>
                  </a:cubicBezTo>
                  <a:cubicBezTo>
                    <a:pt x="12340" y="99"/>
                    <a:pt x="8470" y="5316"/>
                    <a:pt x="6282" y="9186"/>
                  </a:cubicBezTo>
                  <a:cubicBezTo>
                    <a:pt x="2580" y="15412"/>
                    <a:pt x="224" y="25004"/>
                    <a:pt x="224" y="25846"/>
                  </a:cubicBezTo>
                  <a:cubicBezTo>
                    <a:pt x="224" y="28033"/>
                    <a:pt x="2580" y="28033"/>
                    <a:pt x="3085" y="28033"/>
                  </a:cubicBezTo>
                  <a:cubicBezTo>
                    <a:pt x="5441" y="28033"/>
                    <a:pt x="5609" y="27529"/>
                    <a:pt x="6787" y="22985"/>
                  </a:cubicBezTo>
                  <a:cubicBezTo>
                    <a:pt x="9311" y="13057"/>
                    <a:pt x="12508" y="4811"/>
                    <a:pt x="19071" y="4811"/>
                  </a:cubicBezTo>
                  <a:cubicBezTo>
                    <a:pt x="23447" y="4811"/>
                    <a:pt x="24625" y="8513"/>
                    <a:pt x="24625" y="13057"/>
                  </a:cubicBezTo>
                  <a:cubicBezTo>
                    <a:pt x="24625" y="16254"/>
                    <a:pt x="23110" y="22480"/>
                    <a:pt x="21932" y="27024"/>
                  </a:cubicBezTo>
                  <a:cubicBezTo>
                    <a:pt x="20754" y="31567"/>
                    <a:pt x="19071" y="38467"/>
                    <a:pt x="18230" y="42169"/>
                  </a:cubicBezTo>
                  <a:lnTo>
                    <a:pt x="12845" y="63709"/>
                  </a:lnTo>
                  <a:close/>
                </a:path>
              </a:pathLst>
            </a:custGeom>
            <a:solidFill>
              <a:srgbClr val="000000"/>
            </a:solidFill>
            <a:ln w="24077" cap="flat">
              <a:noFill/>
              <a:prstDash val="solid"/>
              <a:miter/>
            </a:ln>
          </p:spPr>
          <p:txBody>
            <a:bodyPr rtlCol="0" anchor="ctr"/>
            <a:lstStyle/>
            <a:p>
              <a:endParaRPr lang="tr-TR"/>
            </a:p>
          </p:txBody>
        </p:sp>
        <p:sp>
          <p:nvSpPr>
            <p:cNvPr id="471" name="Freeform: Shape 470">
              <a:extLst>
                <a:ext uri="{FF2B5EF4-FFF2-40B4-BE49-F238E27FC236}">
                  <a16:creationId xmlns:a16="http://schemas.microsoft.com/office/drawing/2014/main" id="{FED43F18-EF38-46D5-B1A1-65FDC2154AFC}"/>
                </a:ext>
              </a:extLst>
            </p:cNvPr>
            <p:cNvSpPr/>
            <p:nvPr>
              <p:custDataLst>
                <p:tags r:id="rId77"/>
              </p:custDataLst>
            </p:nvPr>
          </p:nvSpPr>
          <p:spPr>
            <a:xfrm>
              <a:off x="8077612" y="4900992"/>
              <a:ext cx="66109" cy="54570"/>
            </a:xfrm>
            <a:custGeom>
              <a:avLst/>
              <a:gdLst>
                <a:gd name="connsiteX0" fmla="*/ 66339 w 66109"/>
                <a:gd name="connsiteY0" fmla="*/ 10437 h 54570"/>
                <a:gd name="connsiteX1" fmla="*/ 59367 w 66109"/>
                <a:gd name="connsiteY1" fmla="*/ 100 h 54570"/>
                <a:gd name="connsiteX2" fmla="*/ 52396 w 66109"/>
                <a:gd name="connsiteY2" fmla="*/ 7072 h 54570"/>
                <a:gd name="connsiteX3" fmla="*/ 54679 w 66109"/>
                <a:gd name="connsiteY3" fmla="*/ 11158 h 54570"/>
                <a:gd name="connsiteX4" fmla="*/ 59367 w 66109"/>
                <a:gd name="connsiteY4" fmla="*/ 20294 h 54570"/>
                <a:gd name="connsiteX5" fmla="*/ 35928 w 66109"/>
                <a:gd name="connsiteY5" fmla="*/ 50584 h 54570"/>
                <a:gd name="connsiteX6" fmla="*/ 24269 w 66109"/>
                <a:gd name="connsiteY6" fmla="*/ 39525 h 54570"/>
                <a:gd name="connsiteX7" fmla="*/ 31120 w 66109"/>
                <a:gd name="connsiteY7" fmla="*/ 16688 h 54570"/>
                <a:gd name="connsiteX8" fmla="*/ 32683 w 66109"/>
                <a:gd name="connsiteY8" fmla="*/ 10798 h 54570"/>
                <a:gd name="connsiteX9" fmla="*/ 19581 w 66109"/>
                <a:gd name="connsiteY9" fmla="*/ 220 h 54570"/>
                <a:gd name="connsiteX10" fmla="*/ 229 w 66109"/>
                <a:gd name="connsiteY10" fmla="*/ 18851 h 54570"/>
                <a:gd name="connsiteX11" fmla="*/ 2753 w 66109"/>
                <a:gd name="connsiteY11" fmla="*/ 20534 h 54570"/>
                <a:gd name="connsiteX12" fmla="*/ 5518 w 66109"/>
                <a:gd name="connsiteY12" fmla="*/ 18130 h 54570"/>
                <a:gd name="connsiteX13" fmla="*/ 19100 w 66109"/>
                <a:gd name="connsiteY13" fmla="*/ 4307 h 54570"/>
                <a:gd name="connsiteX14" fmla="*/ 22706 w 66109"/>
                <a:gd name="connsiteY14" fmla="*/ 8875 h 54570"/>
                <a:gd name="connsiteX15" fmla="*/ 20663 w 66109"/>
                <a:gd name="connsiteY15" fmla="*/ 16087 h 54570"/>
                <a:gd name="connsiteX16" fmla="*/ 14172 w 66109"/>
                <a:gd name="connsiteY16" fmla="*/ 38083 h 54570"/>
                <a:gd name="connsiteX17" fmla="*/ 35327 w 66109"/>
                <a:gd name="connsiteY17" fmla="*/ 54671 h 54570"/>
                <a:gd name="connsiteX18" fmla="*/ 56362 w 66109"/>
                <a:gd name="connsiteY18" fmla="*/ 41088 h 54570"/>
                <a:gd name="connsiteX19" fmla="*/ 66339 w 66109"/>
                <a:gd name="connsiteY19" fmla="*/ 10437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09" h="54570">
                  <a:moveTo>
                    <a:pt x="66339" y="10437"/>
                  </a:moveTo>
                  <a:cubicBezTo>
                    <a:pt x="66339" y="2504"/>
                    <a:pt x="61891" y="100"/>
                    <a:pt x="59367" y="100"/>
                  </a:cubicBezTo>
                  <a:cubicBezTo>
                    <a:pt x="56002" y="100"/>
                    <a:pt x="52396" y="3826"/>
                    <a:pt x="52396" y="7072"/>
                  </a:cubicBezTo>
                  <a:cubicBezTo>
                    <a:pt x="52396" y="9355"/>
                    <a:pt x="53958" y="10557"/>
                    <a:pt x="54679" y="11158"/>
                  </a:cubicBezTo>
                  <a:cubicBezTo>
                    <a:pt x="56002" y="12120"/>
                    <a:pt x="59367" y="14764"/>
                    <a:pt x="59367" y="20294"/>
                  </a:cubicBezTo>
                  <a:cubicBezTo>
                    <a:pt x="59367" y="26784"/>
                    <a:pt x="50232" y="50584"/>
                    <a:pt x="35928" y="50584"/>
                  </a:cubicBezTo>
                  <a:cubicBezTo>
                    <a:pt x="29678" y="50584"/>
                    <a:pt x="24269" y="48180"/>
                    <a:pt x="24269" y="39525"/>
                  </a:cubicBezTo>
                  <a:cubicBezTo>
                    <a:pt x="24269" y="33515"/>
                    <a:pt x="27514" y="25582"/>
                    <a:pt x="31120" y="16688"/>
                  </a:cubicBezTo>
                  <a:cubicBezTo>
                    <a:pt x="31841" y="14764"/>
                    <a:pt x="32683" y="12841"/>
                    <a:pt x="32683" y="10798"/>
                  </a:cubicBezTo>
                  <a:cubicBezTo>
                    <a:pt x="32683" y="4908"/>
                    <a:pt x="27033" y="220"/>
                    <a:pt x="19581" y="220"/>
                  </a:cubicBezTo>
                  <a:cubicBezTo>
                    <a:pt x="6840" y="220"/>
                    <a:pt x="229" y="15726"/>
                    <a:pt x="229" y="18851"/>
                  </a:cubicBezTo>
                  <a:cubicBezTo>
                    <a:pt x="229" y="20534"/>
                    <a:pt x="2152" y="20534"/>
                    <a:pt x="2753" y="20534"/>
                  </a:cubicBezTo>
                  <a:cubicBezTo>
                    <a:pt x="4797" y="20534"/>
                    <a:pt x="4917" y="19933"/>
                    <a:pt x="5518" y="18130"/>
                  </a:cubicBezTo>
                  <a:cubicBezTo>
                    <a:pt x="7922" y="10077"/>
                    <a:pt x="13571" y="4307"/>
                    <a:pt x="19100" y="4307"/>
                  </a:cubicBezTo>
                  <a:cubicBezTo>
                    <a:pt x="21384" y="4307"/>
                    <a:pt x="22706" y="5629"/>
                    <a:pt x="22706" y="8875"/>
                  </a:cubicBezTo>
                  <a:cubicBezTo>
                    <a:pt x="22706" y="11279"/>
                    <a:pt x="22226" y="12601"/>
                    <a:pt x="20663" y="16087"/>
                  </a:cubicBezTo>
                  <a:cubicBezTo>
                    <a:pt x="15975" y="27746"/>
                    <a:pt x="14172" y="33515"/>
                    <a:pt x="14172" y="38083"/>
                  </a:cubicBezTo>
                  <a:cubicBezTo>
                    <a:pt x="14172" y="49742"/>
                    <a:pt x="23668" y="54671"/>
                    <a:pt x="35327" y="54671"/>
                  </a:cubicBezTo>
                  <a:cubicBezTo>
                    <a:pt x="45063" y="54671"/>
                    <a:pt x="52035" y="47579"/>
                    <a:pt x="56362" y="41088"/>
                  </a:cubicBezTo>
                  <a:cubicBezTo>
                    <a:pt x="65016" y="28227"/>
                    <a:pt x="66339" y="12601"/>
                    <a:pt x="66339" y="10437"/>
                  </a:cubicBezTo>
                  <a:close/>
                </a:path>
              </a:pathLst>
            </a:custGeom>
            <a:solidFill>
              <a:srgbClr val="000000"/>
            </a:solidFill>
            <a:ln w="24077" cap="flat">
              <a:noFill/>
              <a:prstDash val="solid"/>
              <a:miter/>
            </a:ln>
          </p:spPr>
          <p:txBody>
            <a:bodyPr rtlCol="0" anchor="ctr"/>
            <a:lstStyle/>
            <a:p>
              <a:endParaRPr lang="tr-TR"/>
            </a:p>
          </p:txBody>
        </p:sp>
        <p:sp>
          <p:nvSpPr>
            <p:cNvPr id="478" name="Freeform: Shape 477">
              <a:extLst>
                <a:ext uri="{FF2B5EF4-FFF2-40B4-BE49-F238E27FC236}">
                  <a16:creationId xmlns:a16="http://schemas.microsoft.com/office/drawing/2014/main" id="{4ADDF147-8DD8-4C86-9D07-536D91B25777}"/>
                </a:ext>
              </a:extLst>
            </p:cNvPr>
            <p:cNvSpPr/>
            <p:nvPr>
              <p:custDataLst>
                <p:tags r:id="rId78"/>
              </p:custDataLst>
            </p:nvPr>
          </p:nvSpPr>
          <p:spPr>
            <a:xfrm>
              <a:off x="8187992" y="4883924"/>
              <a:ext cx="113756" cy="8245"/>
            </a:xfrm>
            <a:custGeom>
              <a:avLst/>
              <a:gdLst>
                <a:gd name="connsiteX0" fmla="*/ 107259 w 113756"/>
                <a:gd name="connsiteY0" fmla="*/ 8345 h 8245"/>
                <a:gd name="connsiteX1" fmla="*/ 113990 w 113756"/>
                <a:gd name="connsiteY1" fmla="*/ 4306 h 8245"/>
                <a:gd name="connsiteX2" fmla="*/ 107259 w 113756"/>
                <a:gd name="connsiteY2" fmla="*/ 99 h 8245"/>
                <a:gd name="connsiteX3" fmla="*/ 6964 w 113756"/>
                <a:gd name="connsiteY3" fmla="*/ 99 h 8245"/>
                <a:gd name="connsiteX4" fmla="*/ 233 w 113756"/>
                <a:gd name="connsiteY4" fmla="*/ 4138 h 8245"/>
                <a:gd name="connsiteX5" fmla="*/ 6964 w 113756"/>
                <a:gd name="connsiteY5" fmla="*/ 8345 h 8245"/>
                <a:gd name="connsiteX6" fmla="*/ 107259 w 113756"/>
                <a:gd name="connsiteY6" fmla="*/ 8345 h 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756" h="8245">
                  <a:moveTo>
                    <a:pt x="107259" y="8345"/>
                  </a:moveTo>
                  <a:cubicBezTo>
                    <a:pt x="109951" y="8345"/>
                    <a:pt x="113990" y="8345"/>
                    <a:pt x="113990" y="4306"/>
                  </a:cubicBezTo>
                  <a:cubicBezTo>
                    <a:pt x="113990" y="99"/>
                    <a:pt x="110119" y="99"/>
                    <a:pt x="107259" y="99"/>
                  </a:cubicBezTo>
                  <a:lnTo>
                    <a:pt x="6964" y="99"/>
                  </a:lnTo>
                  <a:cubicBezTo>
                    <a:pt x="4272" y="99"/>
                    <a:pt x="233" y="99"/>
                    <a:pt x="233" y="4138"/>
                  </a:cubicBezTo>
                  <a:cubicBezTo>
                    <a:pt x="233" y="8345"/>
                    <a:pt x="4104" y="8345"/>
                    <a:pt x="6964" y="8345"/>
                  </a:cubicBezTo>
                  <a:lnTo>
                    <a:pt x="107259" y="8345"/>
                  </a:lnTo>
                  <a:close/>
                </a:path>
              </a:pathLst>
            </a:custGeom>
            <a:solidFill>
              <a:srgbClr val="000000"/>
            </a:solidFill>
            <a:ln w="24077" cap="flat">
              <a:noFill/>
              <a:prstDash val="solid"/>
              <a:miter/>
            </a:ln>
          </p:spPr>
          <p:txBody>
            <a:bodyPr rtlCol="0" anchor="ctr"/>
            <a:lstStyle/>
            <a:p>
              <a:endParaRPr lang="tr-TR"/>
            </a:p>
          </p:txBody>
        </p:sp>
        <p:sp>
          <p:nvSpPr>
            <p:cNvPr id="515" name="Freeform: Shape 514">
              <a:extLst>
                <a:ext uri="{FF2B5EF4-FFF2-40B4-BE49-F238E27FC236}">
                  <a16:creationId xmlns:a16="http://schemas.microsoft.com/office/drawing/2014/main" id="{A82F10A1-9894-4EA4-A425-86A8E6E9C34F}"/>
                </a:ext>
              </a:extLst>
            </p:cNvPr>
            <p:cNvSpPr/>
            <p:nvPr>
              <p:custDataLst>
                <p:tags r:id="rId79"/>
              </p:custDataLst>
            </p:nvPr>
          </p:nvSpPr>
          <p:spPr>
            <a:xfrm>
              <a:off x="8338410" y="4818463"/>
              <a:ext cx="61253" cy="111737"/>
            </a:xfrm>
            <a:custGeom>
              <a:avLst/>
              <a:gdLst>
                <a:gd name="connsiteX0" fmla="*/ 38271 w 61253"/>
                <a:gd name="connsiteY0" fmla="*/ 4811 h 111737"/>
                <a:gd name="connsiteX1" fmla="*/ 33222 w 61253"/>
                <a:gd name="connsiteY1" fmla="*/ 99 h 111737"/>
                <a:gd name="connsiteX2" fmla="*/ 240 w 61253"/>
                <a:gd name="connsiteY2" fmla="*/ 10869 h 111737"/>
                <a:gd name="connsiteX3" fmla="*/ 240 w 61253"/>
                <a:gd name="connsiteY3" fmla="*/ 16927 h 111737"/>
                <a:gd name="connsiteX4" fmla="*/ 24640 w 61253"/>
                <a:gd name="connsiteY4" fmla="*/ 12215 h 111737"/>
                <a:gd name="connsiteX5" fmla="*/ 24640 w 61253"/>
                <a:gd name="connsiteY5" fmla="*/ 98037 h 111737"/>
                <a:gd name="connsiteX6" fmla="*/ 7812 w 61253"/>
                <a:gd name="connsiteY6" fmla="*/ 105778 h 111737"/>
                <a:gd name="connsiteX7" fmla="*/ 1417 w 61253"/>
                <a:gd name="connsiteY7" fmla="*/ 105778 h 111737"/>
                <a:gd name="connsiteX8" fmla="*/ 1417 w 61253"/>
                <a:gd name="connsiteY8" fmla="*/ 111836 h 111737"/>
                <a:gd name="connsiteX9" fmla="*/ 31371 w 61253"/>
                <a:gd name="connsiteY9" fmla="*/ 111163 h 111737"/>
                <a:gd name="connsiteX10" fmla="*/ 61493 w 61253"/>
                <a:gd name="connsiteY10" fmla="*/ 111836 h 111737"/>
                <a:gd name="connsiteX11" fmla="*/ 61493 w 61253"/>
                <a:gd name="connsiteY11" fmla="*/ 105778 h 111737"/>
                <a:gd name="connsiteX12" fmla="*/ 55098 w 61253"/>
                <a:gd name="connsiteY12" fmla="*/ 105778 h 111737"/>
                <a:gd name="connsiteX13" fmla="*/ 38271 w 61253"/>
                <a:gd name="connsiteY13" fmla="*/ 98037 h 111737"/>
                <a:gd name="connsiteX14" fmla="*/ 38271 w 61253"/>
                <a:gd name="connsiteY14" fmla="*/ 4811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253" h="111737">
                  <a:moveTo>
                    <a:pt x="38271" y="4811"/>
                  </a:moveTo>
                  <a:cubicBezTo>
                    <a:pt x="38271" y="267"/>
                    <a:pt x="37934" y="99"/>
                    <a:pt x="33222" y="99"/>
                  </a:cubicBezTo>
                  <a:cubicBezTo>
                    <a:pt x="22452" y="10701"/>
                    <a:pt x="7139" y="10869"/>
                    <a:pt x="240" y="10869"/>
                  </a:cubicBezTo>
                  <a:lnTo>
                    <a:pt x="240" y="16927"/>
                  </a:lnTo>
                  <a:cubicBezTo>
                    <a:pt x="4278" y="16927"/>
                    <a:pt x="15385" y="16927"/>
                    <a:pt x="24640" y="12215"/>
                  </a:cubicBezTo>
                  <a:lnTo>
                    <a:pt x="24640" y="98037"/>
                  </a:lnTo>
                  <a:cubicBezTo>
                    <a:pt x="24640" y="103591"/>
                    <a:pt x="24640" y="105778"/>
                    <a:pt x="7812" y="105778"/>
                  </a:cubicBezTo>
                  <a:lnTo>
                    <a:pt x="1417" y="105778"/>
                  </a:lnTo>
                  <a:lnTo>
                    <a:pt x="1417" y="111836"/>
                  </a:lnTo>
                  <a:cubicBezTo>
                    <a:pt x="4447" y="111668"/>
                    <a:pt x="25145" y="111163"/>
                    <a:pt x="31371" y="111163"/>
                  </a:cubicBezTo>
                  <a:cubicBezTo>
                    <a:pt x="36588" y="111163"/>
                    <a:pt x="57791" y="111668"/>
                    <a:pt x="61493" y="111836"/>
                  </a:cubicBezTo>
                  <a:lnTo>
                    <a:pt x="61493" y="105778"/>
                  </a:lnTo>
                  <a:lnTo>
                    <a:pt x="55098" y="105778"/>
                  </a:lnTo>
                  <a:cubicBezTo>
                    <a:pt x="38271" y="105778"/>
                    <a:pt x="38271" y="103591"/>
                    <a:pt x="38271" y="98037"/>
                  </a:cubicBezTo>
                  <a:lnTo>
                    <a:pt x="38271" y="4811"/>
                  </a:lnTo>
                  <a:close/>
                </a:path>
              </a:pathLst>
            </a:custGeom>
            <a:solidFill>
              <a:srgbClr val="000000"/>
            </a:solidFill>
            <a:ln w="24077" cap="flat">
              <a:noFill/>
              <a:prstDash val="solid"/>
              <a:miter/>
            </a:ln>
          </p:spPr>
          <p:txBody>
            <a:bodyPr rtlCol="0" anchor="ctr"/>
            <a:lstStyle/>
            <a:p>
              <a:endParaRPr lang="tr-TR"/>
            </a:p>
          </p:txBody>
        </p:sp>
        <p:sp>
          <p:nvSpPr>
            <p:cNvPr id="516" name="Freeform: Shape 515">
              <a:extLst>
                <a:ext uri="{FF2B5EF4-FFF2-40B4-BE49-F238E27FC236}">
                  <a16:creationId xmlns:a16="http://schemas.microsoft.com/office/drawing/2014/main" id="{664CADF3-4056-4B4F-9F2B-183D2CA7E28E}"/>
                </a:ext>
              </a:extLst>
            </p:cNvPr>
            <p:cNvSpPr/>
            <p:nvPr>
              <p:custDataLst>
                <p:tags r:id="rId80"/>
              </p:custDataLst>
            </p:nvPr>
          </p:nvSpPr>
          <p:spPr>
            <a:xfrm>
              <a:off x="7955746" y="5002659"/>
              <a:ext cx="154480" cy="75893"/>
            </a:xfrm>
            <a:custGeom>
              <a:avLst/>
              <a:gdLst>
                <a:gd name="connsiteX0" fmla="*/ 65348 w 154480"/>
                <a:gd name="connsiteY0" fmla="*/ 60686 h 75893"/>
                <a:gd name="connsiteX1" fmla="*/ 62992 w 154480"/>
                <a:gd name="connsiteY1" fmla="*/ 70614 h 75893"/>
                <a:gd name="connsiteX2" fmla="*/ 68714 w 154480"/>
                <a:gd name="connsiteY2" fmla="*/ 75999 h 75893"/>
                <a:gd name="connsiteX3" fmla="*/ 75277 w 154480"/>
                <a:gd name="connsiteY3" fmla="*/ 72297 h 75893"/>
                <a:gd name="connsiteX4" fmla="*/ 78306 w 154480"/>
                <a:gd name="connsiteY4" fmla="*/ 61864 h 75893"/>
                <a:gd name="connsiteX5" fmla="*/ 82008 w 154480"/>
                <a:gd name="connsiteY5" fmla="*/ 46718 h 75893"/>
                <a:gd name="connsiteX6" fmla="*/ 84868 w 154480"/>
                <a:gd name="connsiteY6" fmla="*/ 35444 h 75893"/>
                <a:gd name="connsiteX7" fmla="*/ 90085 w 154480"/>
                <a:gd name="connsiteY7" fmla="*/ 22655 h 75893"/>
                <a:gd name="connsiteX8" fmla="*/ 117010 w 154480"/>
                <a:gd name="connsiteY8" fmla="*/ 4817 h 75893"/>
                <a:gd name="connsiteX9" fmla="*/ 126938 w 154480"/>
                <a:gd name="connsiteY9" fmla="*/ 16596 h 75893"/>
                <a:gd name="connsiteX10" fmla="*/ 117010 w 154480"/>
                <a:gd name="connsiteY10" fmla="*/ 52440 h 75893"/>
                <a:gd name="connsiteX11" fmla="*/ 114486 w 154480"/>
                <a:gd name="connsiteY11" fmla="*/ 61527 h 75893"/>
                <a:gd name="connsiteX12" fmla="*/ 130472 w 154480"/>
                <a:gd name="connsiteY12" fmla="*/ 75999 h 75893"/>
                <a:gd name="connsiteX13" fmla="*/ 154704 w 154480"/>
                <a:gd name="connsiteY13" fmla="*/ 50252 h 75893"/>
                <a:gd name="connsiteX14" fmla="*/ 152012 w 154480"/>
                <a:gd name="connsiteY14" fmla="*/ 48065 h 75893"/>
                <a:gd name="connsiteX15" fmla="*/ 148814 w 154480"/>
                <a:gd name="connsiteY15" fmla="*/ 50925 h 75893"/>
                <a:gd name="connsiteX16" fmla="*/ 130977 w 154480"/>
                <a:gd name="connsiteY16" fmla="*/ 71287 h 75893"/>
                <a:gd name="connsiteX17" fmla="*/ 126770 w 154480"/>
                <a:gd name="connsiteY17" fmla="*/ 65397 h 75893"/>
                <a:gd name="connsiteX18" fmla="*/ 130640 w 154480"/>
                <a:gd name="connsiteY18" fmla="*/ 51767 h 75893"/>
                <a:gd name="connsiteX19" fmla="*/ 139559 w 154480"/>
                <a:gd name="connsiteY19" fmla="*/ 19289 h 75893"/>
                <a:gd name="connsiteX20" fmla="*/ 133333 w 154480"/>
                <a:gd name="connsiteY20" fmla="*/ 4649 h 75893"/>
                <a:gd name="connsiteX21" fmla="*/ 117683 w 154480"/>
                <a:gd name="connsiteY21" fmla="*/ 105 h 75893"/>
                <a:gd name="connsiteX22" fmla="*/ 87897 w 154480"/>
                <a:gd name="connsiteY22" fmla="*/ 17101 h 75893"/>
                <a:gd name="connsiteX23" fmla="*/ 66021 w 154480"/>
                <a:gd name="connsiteY23" fmla="*/ 105 h 75893"/>
                <a:gd name="connsiteX24" fmla="*/ 37582 w 154480"/>
                <a:gd name="connsiteY24" fmla="*/ 15419 h 75893"/>
                <a:gd name="connsiteX25" fmla="*/ 19576 w 154480"/>
                <a:gd name="connsiteY25" fmla="*/ 105 h 75893"/>
                <a:gd name="connsiteX26" fmla="*/ 6282 w 154480"/>
                <a:gd name="connsiteY26" fmla="*/ 9192 h 75893"/>
                <a:gd name="connsiteX27" fmla="*/ 224 w 154480"/>
                <a:gd name="connsiteY27" fmla="*/ 25852 h 75893"/>
                <a:gd name="connsiteX28" fmla="*/ 3085 w 154480"/>
                <a:gd name="connsiteY28" fmla="*/ 28039 h 75893"/>
                <a:gd name="connsiteX29" fmla="*/ 6787 w 154480"/>
                <a:gd name="connsiteY29" fmla="*/ 22991 h 75893"/>
                <a:gd name="connsiteX30" fmla="*/ 19071 w 154480"/>
                <a:gd name="connsiteY30" fmla="*/ 4817 h 75893"/>
                <a:gd name="connsiteX31" fmla="*/ 24625 w 154480"/>
                <a:gd name="connsiteY31" fmla="*/ 13063 h 75893"/>
                <a:gd name="connsiteX32" fmla="*/ 21932 w 154480"/>
                <a:gd name="connsiteY32" fmla="*/ 27030 h 75893"/>
                <a:gd name="connsiteX33" fmla="*/ 18230 w 154480"/>
                <a:gd name="connsiteY33" fmla="*/ 42175 h 75893"/>
                <a:gd name="connsiteX34" fmla="*/ 12845 w 154480"/>
                <a:gd name="connsiteY34" fmla="*/ 63715 h 75893"/>
                <a:gd name="connsiteX35" fmla="*/ 11162 w 154480"/>
                <a:gd name="connsiteY35" fmla="*/ 70614 h 75893"/>
                <a:gd name="connsiteX36" fmla="*/ 16884 w 154480"/>
                <a:gd name="connsiteY36" fmla="*/ 75999 h 75893"/>
                <a:gd name="connsiteX37" fmla="*/ 23447 w 154480"/>
                <a:gd name="connsiteY37" fmla="*/ 72297 h 75893"/>
                <a:gd name="connsiteX38" fmla="*/ 26476 w 154480"/>
                <a:gd name="connsiteY38" fmla="*/ 61864 h 75893"/>
                <a:gd name="connsiteX39" fmla="*/ 30178 w 154480"/>
                <a:gd name="connsiteY39" fmla="*/ 46718 h 75893"/>
                <a:gd name="connsiteX40" fmla="*/ 33039 w 154480"/>
                <a:gd name="connsiteY40" fmla="*/ 35444 h 75893"/>
                <a:gd name="connsiteX41" fmla="*/ 40106 w 154480"/>
                <a:gd name="connsiteY41" fmla="*/ 20299 h 75893"/>
                <a:gd name="connsiteX42" fmla="*/ 65348 w 154480"/>
                <a:gd name="connsiteY42" fmla="*/ 4817 h 75893"/>
                <a:gd name="connsiteX43" fmla="*/ 75277 w 154480"/>
                <a:gd name="connsiteY43" fmla="*/ 16596 h 75893"/>
                <a:gd name="connsiteX44" fmla="*/ 72416 w 154480"/>
                <a:gd name="connsiteY44" fmla="*/ 32415 h 75893"/>
                <a:gd name="connsiteX45" fmla="*/ 65348 w 154480"/>
                <a:gd name="connsiteY45" fmla="*/ 60686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480" h="75893">
                  <a:moveTo>
                    <a:pt x="65348" y="60686"/>
                  </a:moveTo>
                  <a:cubicBezTo>
                    <a:pt x="64507" y="64051"/>
                    <a:pt x="62992" y="69773"/>
                    <a:pt x="62992" y="70614"/>
                  </a:cubicBezTo>
                  <a:cubicBezTo>
                    <a:pt x="62992" y="74316"/>
                    <a:pt x="66021" y="75999"/>
                    <a:pt x="68714" y="75999"/>
                  </a:cubicBezTo>
                  <a:cubicBezTo>
                    <a:pt x="71743" y="75999"/>
                    <a:pt x="74435" y="73811"/>
                    <a:pt x="75277" y="72297"/>
                  </a:cubicBezTo>
                  <a:cubicBezTo>
                    <a:pt x="76118" y="70782"/>
                    <a:pt x="77464" y="65397"/>
                    <a:pt x="78306" y="61864"/>
                  </a:cubicBezTo>
                  <a:cubicBezTo>
                    <a:pt x="79147" y="58666"/>
                    <a:pt x="80998" y="50925"/>
                    <a:pt x="82008" y="46718"/>
                  </a:cubicBezTo>
                  <a:cubicBezTo>
                    <a:pt x="83017" y="43016"/>
                    <a:pt x="84027" y="39314"/>
                    <a:pt x="84868" y="35444"/>
                  </a:cubicBezTo>
                  <a:cubicBezTo>
                    <a:pt x="86719" y="28208"/>
                    <a:pt x="86719" y="27871"/>
                    <a:pt x="90085" y="22655"/>
                  </a:cubicBezTo>
                  <a:cubicBezTo>
                    <a:pt x="95470" y="14409"/>
                    <a:pt x="103884" y="4817"/>
                    <a:pt x="117010" y="4817"/>
                  </a:cubicBezTo>
                  <a:cubicBezTo>
                    <a:pt x="126433" y="4817"/>
                    <a:pt x="126938" y="12558"/>
                    <a:pt x="126938" y="16596"/>
                  </a:cubicBezTo>
                  <a:cubicBezTo>
                    <a:pt x="126938" y="26693"/>
                    <a:pt x="119702" y="45372"/>
                    <a:pt x="117010" y="52440"/>
                  </a:cubicBezTo>
                  <a:cubicBezTo>
                    <a:pt x="115159" y="57152"/>
                    <a:pt x="114486" y="58666"/>
                    <a:pt x="114486" y="61527"/>
                  </a:cubicBezTo>
                  <a:cubicBezTo>
                    <a:pt x="114486" y="70446"/>
                    <a:pt x="121890" y="75999"/>
                    <a:pt x="130472" y="75999"/>
                  </a:cubicBezTo>
                  <a:cubicBezTo>
                    <a:pt x="147300" y="75999"/>
                    <a:pt x="154704" y="52776"/>
                    <a:pt x="154704" y="50252"/>
                  </a:cubicBezTo>
                  <a:cubicBezTo>
                    <a:pt x="154704" y="48065"/>
                    <a:pt x="152517" y="48065"/>
                    <a:pt x="152012" y="48065"/>
                  </a:cubicBezTo>
                  <a:cubicBezTo>
                    <a:pt x="149656" y="48065"/>
                    <a:pt x="149488" y="49074"/>
                    <a:pt x="148814" y="50925"/>
                  </a:cubicBezTo>
                  <a:cubicBezTo>
                    <a:pt x="144944" y="64388"/>
                    <a:pt x="137708" y="71287"/>
                    <a:pt x="130977" y="71287"/>
                  </a:cubicBezTo>
                  <a:cubicBezTo>
                    <a:pt x="127443" y="71287"/>
                    <a:pt x="126770" y="68931"/>
                    <a:pt x="126770" y="65397"/>
                  </a:cubicBezTo>
                  <a:cubicBezTo>
                    <a:pt x="126770" y="61527"/>
                    <a:pt x="127611" y="59339"/>
                    <a:pt x="130640" y="51767"/>
                  </a:cubicBezTo>
                  <a:cubicBezTo>
                    <a:pt x="132660" y="46550"/>
                    <a:pt x="139559" y="28713"/>
                    <a:pt x="139559" y="19289"/>
                  </a:cubicBezTo>
                  <a:cubicBezTo>
                    <a:pt x="139559" y="16596"/>
                    <a:pt x="139559" y="9529"/>
                    <a:pt x="133333" y="4649"/>
                  </a:cubicBezTo>
                  <a:cubicBezTo>
                    <a:pt x="130472" y="2461"/>
                    <a:pt x="125592" y="105"/>
                    <a:pt x="117683" y="105"/>
                  </a:cubicBezTo>
                  <a:cubicBezTo>
                    <a:pt x="102538" y="105"/>
                    <a:pt x="93282" y="10034"/>
                    <a:pt x="87897" y="17101"/>
                  </a:cubicBezTo>
                  <a:cubicBezTo>
                    <a:pt x="86551" y="2798"/>
                    <a:pt x="74603" y="105"/>
                    <a:pt x="66021" y="105"/>
                  </a:cubicBezTo>
                  <a:cubicBezTo>
                    <a:pt x="52054" y="105"/>
                    <a:pt x="42630" y="8687"/>
                    <a:pt x="37582" y="15419"/>
                  </a:cubicBezTo>
                  <a:cubicBezTo>
                    <a:pt x="36404" y="3807"/>
                    <a:pt x="26476" y="105"/>
                    <a:pt x="19576" y="105"/>
                  </a:cubicBezTo>
                  <a:cubicBezTo>
                    <a:pt x="12340" y="105"/>
                    <a:pt x="8470" y="5322"/>
                    <a:pt x="6282" y="9192"/>
                  </a:cubicBezTo>
                  <a:cubicBezTo>
                    <a:pt x="2580" y="15419"/>
                    <a:pt x="224" y="25010"/>
                    <a:pt x="224" y="25852"/>
                  </a:cubicBezTo>
                  <a:cubicBezTo>
                    <a:pt x="224" y="28039"/>
                    <a:pt x="2580" y="28039"/>
                    <a:pt x="3085" y="28039"/>
                  </a:cubicBezTo>
                  <a:cubicBezTo>
                    <a:pt x="5441" y="28039"/>
                    <a:pt x="5609" y="27535"/>
                    <a:pt x="6787" y="22991"/>
                  </a:cubicBezTo>
                  <a:cubicBezTo>
                    <a:pt x="9311" y="13063"/>
                    <a:pt x="12508" y="4817"/>
                    <a:pt x="19071" y="4817"/>
                  </a:cubicBezTo>
                  <a:cubicBezTo>
                    <a:pt x="23447" y="4817"/>
                    <a:pt x="24625" y="8519"/>
                    <a:pt x="24625" y="13063"/>
                  </a:cubicBezTo>
                  <a:cubicBezTo>
                    <a:pt x="24625" y="16260"/>
                    <a:pt x="23110" y="22486"/>
                    <a:pt x="21932" y="27030"/>
                  </a:cubicBezTo>
                  <a:cubicBezTo>
                    <a:pt x="20754" y="31573"/>
                    <a:pt x="19071" y="38473"/>
                    <a:pt x="18230" y="42175"/>
                  </a:cubicBezTo>
                  <a:lnTo>
                    <a:pt x="12845" y="63715"/>
                  </a:lnTo>
                  <a:cubicBezTo>
                    <a:pt x="12172" y="65902"/>
                    <a:pt x="11162" y="70109"/>
                    <a:pt x="11162" y="70614"/>
                  </a:cubicBezTo>
                  <a:cubicBezTo>
                    <a:pt x="11162" y="74316"/>
                    <a:pt x="14191" y="75999"/>
                    <a:pt x="16884" y="75999"/>
                  </a:cubicBezTo>
                  <a:cubicBezTo>
                    <a:pt x="19913" y="75999"/>
                    <a:pt x="22605" y="73811"/>
                    <a:pt x="23447" y="72297"/>
                  </a:cubicBezTo>
                  <a:cubicBezTo>
                    <a:pt x="24288" y="70782"/>
                    <a:pt x="25634" y="65397"/>
                    <a:pt x="26476" y="61864"/>
                  </a:cubicBezTo>
                  <a:cubicBezTo>
                    <a:pt x="27317" y="58666"/>
                    <a:pt x="29168" y="50925"/>
                    <a:pt x="30178" y="46718"/>
                  </a:cubicBezTo>
                  <a:cubicBezTo>
                    <a:pt x="31187" y="43016"/>
                    <a:pt x="32197" y="39314"/>
                    <a:pt x="33039" y="35444"/>
                  </a:cubicBezTo>
                  <a:cubicBezTo>
                    <a:pt x="34890" y="28544"/>
                    <a:pt x="35226" y="27198"/>
                    <a:pt x="40106" y="20299"/>
                  </a:cubicBezTo>
                  <a:cubicBezTo>
                    <a:pt x="44818" y="13567"/>
                    <a:pt x="52727" y="4817"/>
                    <a:pt x="65348" y="4817"/>
                  </a:cubicBezTo>
                  <a:cubicBezTo>
                    <a:pt x="75108" y="4817"/>
                    <a:pt x="75277" y="13399"/>
                    <a:pt x="75277" y="16596"/>
                  </a:cubicBezTo>
                  <a:cubicBezTo>
                    <a:pt x="75277" y="20803"/>
                    <a:pt x="74772" y="22991"/>
                    <a:pt x="72416" y="32415"/>
                  </a:cubicBezTo>
                  <a:lnTo>
                    <a:pt x="65348" y="60686"/>
                  </a:lnTo>
                  <a:close/>
                </a:path>
              </a:pathLst>
            </a:custGeom>
            <a:solidFill>
              <a:srgbClr val="000000"/>
            </a:solidFill>
            <a:ln w="24077" cap="flat">
              <a:noFill/>
              <a:prstDash val="solid"/>
              <a:miter/>
            </a:ln>
          </p:spPr>
          <p:txBody>
            <a:bodyPr rtlCol="0" anchor="ctr"/>
            <a:lstStyle/>
            <a:p>
              <a:endParaRPr lang="tr-TR"/>
            </a:p>
          </p:txBody>
        </p:sp>
        <p:sp>
          <p:nvSpPr>
            <p:cNvPr id="517" name="Freeform: Shape 516">
              <a:extLst>
                <a:ext uri="{FF2B5EF4-FFF2-40B4-BE49-F238E27FC236}">
                  <a16:creationId xmlns:a16="http://schemas.microsoft.com/office/drawing/2014/main" id="{6828A9F1-7C60-4266-82C7-314BB3CF7C21}"/>
                </a:ext>
              </a:extLst>
            </p:cNvPr>
            <p:cNvSpPr/>
            <p:nvPr>
              <p:custDataLst>
                <p:tags r:id="rId81"/>
              </p:custDataLst>
            </p:nvPr>
          </p:nvSpPr>
          <p:spPr>
            <a:xfrm>
              <a:off x="8501286" y="4952532"/>
              <a:ext cx="146883" cy="9615"/>
            </a:xfrm>
            <a:custGeom>
              <a:avLst/>
              <a:gdLst>
                <a:gd name="connsiteX0" fmla="*/ 138716 w 146883"/>
                <a:gd name="connsiteY0" fmla="*/ 9719 h 9615"/>
                <a:gd name="connsiteX1" fmla="*/ 147130 w 146883"/>
                <a:gd name="connsiteY1" fmla="*/ 4911 h 9615"/>
                <a:gd name="connsiteX2" fmla="*/ 138716 w 146883"/>
                <a:gd name="connsiteY2" fmla="*/ 103 h 9615"/>
                <a:gd name="connsiteX3" fmla="*/ 8660 w 146883"/>
                <a:gd name="connsiteY3" fmla="*/ 103 h 9615"/>
                <a:gd name="connsiteX4" fmla="*/ 246 w 146883"/>
                <a:gd name="connsiteY4" fmla="*/ 4911 h 9615"/>
                <a:gd name="connsiteX5" fmla="*/ 8660 w 146883"/>
                <a:gd name="connsiteY5" fmla="*/ 9719 h 9615"/>
                <a:gd name="connsiteX6" fmla="*/ 138716 w 146883"/>
                <a:gd name="connsiteY6" fmla="*/ 9719 h 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883" h="9615">
                  <a:moveTo>
                    <a:pt x="138716" y="9719"/>
                  </a:moveTo>
                  <a:cubicBezTo>
                    <a:pt x="142803" y="9719"/>
                    <a:pt x="147130" y="9719"/>
                    <a:pt x="147130" y="4911"/>
                  </a:cubicBezTo>
                  <a:cubicBezTo>
                    <a:pt x="147130" y="103"/>
                    <a:pt x="142803" y="103"/>
                    <a:pt x="138716" y="103"/>
                  </a:cubicBezTo>
                  <a:lnTo>
                    <a:pt x="8660" y="103"/>
                  </a:lnTo>
                  <a:cubicBezTo>
                    <a:pt x="4573" y="103"/>
                    <a:pt x="246" y="103"/>
                    <a:pt x="246" y="4911"/>
                  </a:cubicBezTo>
                  <a:cubicBezTo>
                    <a:pt x="246" y="9719"/>
                    <a:pt x="4573" y="9719"/>
                    <a:pt x="8660" y="9719"/>
                  </a:cubicBezTo>
                  <a:lnTo>
                    <a:pt x="138716" y="9719"/>
                  </a:lnTo>
                  <a:close/>
                </a:path>
              </a:pathLst>
            </a:custGeom>
            <a:solidFill>
              <a:srgbClr val="000000"/>
            </a:solidFill>
            <a:ln w="24077" cap="flat">
              <a:noFill/>
              <a:prstDash val="solid"/>
              <a:miter/>
            </a:ln>
          </p:spPr>
          <p:txBody>
            <a:bodyPr rtlCol="0" anchor="ctr"/>
            <a:lstStyle/>
            <a:p>
              <a:endParaRPr lang="tr-TR"/>
            </a:p>
          </p:txBody>
        </p:sp>
        <p:sp>
          <p:nvSpPr>
            <p:cNvPr id="518" name="Freeform: Shape 517">
              <a:extLst>
                <a:ext uri="{FF2B5EF4-FFF2-40B4-BE49-F238E27FC236}">
                  <a16:creationId xmlns:a16="http://schemas.microsoft.com/office/drawing/2014/main" id="{9D7BB436-30D0-4555-8DC7-5EB27110D486}"/>
                </a:ext>
              </a:extLst>
            </p:cNvPr>
            <p:cNvSpPr/>
            <p:nvPr>
              <p:custDataLst>
                <p:tags r:id="rId82"/>
              </p:custDataLst>
            </p:nvPr>
          </p:nvSpPr>
          <p:spPr>
            <a:xfrm>
              <a:off x="8708269" y="4850362"/>
              <a:ext cx="77648" cy="215156"/>
            </a:xfrm>
            <a:custGeom>
              <a:avLst/>
              <a:gdLst>
                <a:gd name="connsiteX0" fmla="*/ 33672 w 77648"/>
                <a:gd name="connsiteY0" fmla="*/ 60923 h 215156"/>
                <a:gd name="connsiteX1" fmla="*/ 33672 w 77648"/>
                <a:gd name="connsiteY1" fmla="*/ 72222 h 215156"/>
                <a:gd name="connsiteX2" fmla="*/ 46653 w 77648"/>
                <a:gd name="connsiteY2" fmla="*/ 72703 h 215156"/>
                <a:gd name="connsiteX3" fmla="*/ 51942 w 77648"/>
                <a:gd name="connsiteY3" fmla="*/ 81838 h 215156"/>
                <a:gd name="connsiteX4" fmla="*/ 51942 w 77648"/>
                <a:gd name="connsiteY4" fmla="*/ 177276 h 215156"/>
                <a:gd name="connsiteX5" fmla="*/ 33912 w 77648"/>
                <a:gd name="connsiteY5" fmla="*/ 206605 h 215156"/>
                <a:gd name="connsiteX6" fmla="*/ 24536 w 77648"/>
                <a:gd name="connsiteY6" fmla="*/ 205163 h 215156"/>
                <a:gd name="connsiteX7" fmla="*/ 30306 w 77648"/>
                <a:gd name="connsiteY7" fmla="*/ 193143 h 215156"/>
                <a:gd name="connsiteX8" fmla="*/ 15401 w 77648"/>
                <a:gd name="connsiteY8" fmla="*/ 178238 h 215156"/>
                <a:gd name="connsiteX9" fmla="*/ 256 w 77648"/>
                <a:gd name="connsiteY9" fmla="*/ 193383 h 215156"/>
                <a:gd name="connsiteX10" fmla="*/ 34393 w 77648"/>
                <a:gd name="connsiteY10" fmla="*/ 215259 h 215156"/>
                <a:gd name="connsiteX11" fmla="*/ 77905 w 77648"/>
                <a:gd name="connsiteY11" fmla="*/ 177276 h 215156"/>
                <a:gd name="connsiteX12" fmla="*/ 77905 w 77648"/>
                <a:gd name="connsiteY12" fmla="*/ 59000 h 215156"/>
                <a:gd name="connsiteX13" fmla="*/ 33672 w 77648"/>
                <a:gd name="connsiteY13" fmla="*/ 60923 h 215156"/>
                <a:gd name="connsiteX14" fmla="*/ 77905 w 77648"/>
                <a:gd name="connsiteY14" fmla="*/ 18854 h 215156"/>
                <a:gd name="connsiteX15" fmla="*/ 59154 w 77648"/>
                <a:gd name="connsiteY15" fmla="*/ 103 h 215156"/>
                <a:gd name="connsiteX16" fmla="*/ 40403 w 77648"/>
                <a:gd name="connsiteY16" fmla="*/ 18854 h 215156"/>
                <a:gd name="connsiteX17" fmla="*/ 59154 w 77648"/>
                <a:gd name="connsiteY17" fmla="*/ 37605 h 215156"/>
                <a:gd name="connsiteX18" fmla="*/ 77905 w 77648"/>
                <a:gd name="connsiteY18" fmla="*/ 18854 h 2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648" h="215156">
                  <a:moveTo>
                    <a:pt x="33672" y="60923"/>
                  </a:moveTo>
                  <a:lnTo>
                    <a:pt x="33672" y="72222"/>
                  </a:lnTo>
                  <a:cubicBezTo>
                    <a:pt x="37758" y="72222"/>
                    <a:pt x="43047" y="72222"/>
                    <a:pt x="46653" y="72703"/>
                  </a:cubicBezTo>
                  <a:cubicBezTo>
                    <a:pt x="51942" y="73665"/>
                    <a:pt x="51942" y="76790"/>
                    <a:pt x="51942" y="81838"/>
                  </a:cubicBezTo>
                  <a:lnTo>
                    <a:pt x="51942" y="177276"/>
                  </a:lnTo>
                  <a:cubicBezTo>
                    <a:pt x="51942" y="189296"/>
                    <a:pt x="48336" y="206605"/>
                    <a:pt x="33912" y="206605"/>
                  </a:cubicBezTo>
                  <a:cubicBezTo>
                    <a:pt x="30066" y="206605"/>
                    <a:pt x="28142" y="206124"/>
                    <a:pt x="24536" y="205163"/>
                  </a:cubicBezTo>
                  <a:cubicBezTo>
                    <a:pt x="29104" y="201797"/>
                    <a:pt x="30306" y="196749"/>
                    <a:pt x="30306" y="193143"/>
                  </a:cubicBezTo>
                  <a:cubicBezTo>
                    <a:pt x="30306" y="184729"/>
                    <a:pt x="24056" y="178238"/>
                    <a:pt x="15401" y="178238"/>
                  </a:cubicBezTo>
                  <a:cubicBezTo>
                    <a:pt x="6266" y="178238"/>
                    <a:pt x="256" y="184729"/>
                    <a:pt x="256" y="193383"/>
                  </a:cubicBezTo>
                  <a:cubicBezTo>
                    <a:pt x="256" y="207086"/>
                    <a:pt x="14680" y="215259"/>
                    <a:pt x="34393" y="215259"/>
                  </a:cubicBezTo>
                  <a:cubicBezTo>
                    <a:pt x="55067" y="215259"/>
                    <a:pt x="77905" y="202759"/>
                    <a:pt x="77905" y="177276"/>
                  </a:cubicBezTo>
                  <a:lnTo>
                    <a:pt x="77905" y="59000"/>
                  </a:lnTo>
                  <a:lnTo>
                    <a:pt x="33672" y="60923"/>
                  </a:lnTo>
                  <a:close/>
                  <a:moveTo>
                    <a:pt x="77905" y="18854"/>
                  </a:moveTo>
                  <a:cubicBezTo>
                    <a:pt x="77905" y="8517"/>
                    <a:pt x="69491" y="103"/>
                    <a:pt x="59154" y="103"/>
                  </a:cubicBezTo>
                  <a:cubicBezTo>
                    <a:pt x="48817" y="103"/>
                    <a:pt x="40403" y="8517"/>
                    <a:pt x="40403" y="18854"/>
                  </a:cubicBezTo>
                  <a:cubicBezTo>
                    <a:pt x="40403" y="29191"/>
                    <a:pt x="48817" y="37605"/>
                    <a:pt x="59154" y="37605"/>
                  </a:cubicBezTo>
                  <a:cubicBezTo>
                    <a:pt x="69491" y="37605"/>
                    <a:pt x="77905" y="29191"/>
                    <a:pt x="77905" y="18854"/>
                  </a:cubicBezTo>
                  <a:close/>
                </a:path>
              </a:pathLst>
            </a:custGeom>
            <a:solidFill>
              <a:srgbClr val="000000"/>
            </a:solidFill>
            <a:ln w="24077" cap="flat">
              <a:noFill/>
              <a:prstDash val="solid"/>
              <a:miter/>
            </a:ln>
          </p:spPr>
          <p:txBody>
            <a:bodyPr rtlCol="0" anchor="ctr"/>
            <a:lstStyle/>
            <a:p>
              <a:endParaRPr lang="tr-TR"/>
            </a:p>
          </p:txBody>
        </p:sp>
        <p:sp>
          <p:nvSpPr>
            <p:cNvPr id="519" name="Freeform: Shape 518">
              <a:extLst>
                <a:ext uri="{FF2B5EF4-FFF2-40B4-BE49-F238E27FC236}">
                  <a16:creationId xmlns:a16="http://schemas.microsoft.com/office/drawing/2014/main" id="{A82A3D4D-955E-4245-B78D-51233C0211B7}"/>
                </a:ext>
              </a:extLst>
            </p:cNvPr>
            <p:cNvSpPr/>
            <p:nvPr>
              <p:custDataLst>
                <p:tags r:id="rId83"/>
              </p:custDataLst>
            </p:nvPr>
          </p:nvSpPr>
          <p:spPr>
            <a:xfrm>
              <a:off x="8814113" y="4855990"/>
              <a:ext cx="102818" cy="75893"/>
            </a:xfrm>
            <a:custGeom>
              <a:avLst/>
              <a:gdLst>
                <a:gd name="connsiteX0" fmla="*/ 12881 w 102818"/>
                <a:gd name="connsiteY0" fmla="*/ 63709 h 75893"/>
                <a:gd name="connsiteX1" fmla="*/ 11198 w 102818"/>
                <a:gd name="connsiteY1" fmla="*/ 70608 h 75893"/>
                <a:gd name="connsiteX2" fmla="*/ 16919 w 102818"/>
                <a:gd name="connsiteY2" fmla="*/ 75993 h 75893"/>
                <a:gd name="connsiteX3" fmla="*/ 23482 w 102818"/>
                <a:gd name="connsiteY3" fmla="*/ 72291 h 75893"/>
                <a:gd name="connsiteX4" fmla="*/ 26511 w 102818"/>
                <a:gd name="connsiteY4" fmla="*/ 61857 h 75893"/>
                <a:gd name="connsiteX5" fmla="*/ 30213 w 102818"/>
                <a:gd name="connsiteY5" fmla="*/ 46712 h 75893"/>
                <a:gd name="connsiteX6" fmla="*/ 33074 w 102818"/>
                <a:gd name="connsiteY6" fmla="*/ 35438 h 75893"/>
                <a:gd name="connsiteX7" fmla="*/ 40142 w 102818"/>
                <a:gd name="connsiteY7" fmla="*/ 20293 h 75893"/>
                <a:gd name="connsiteX8" fmla="*/ 65384 w 102818"/>
                <a:gd name="connsiteY8" fmla="*/ 4811 h 75893"/>
                <a:gd name="connsiteX9" fmla="*/ 75312 w 102818"/>
                <a:gd name="connsiteY9" fmla="*/ 16590 h 75893"/>
                <a:gd name="connsiteX10" fmla="*/ 65384 w 102818"/>
                <a:gd name="connsiteY10" fmla="*/ 52434 h 75893"/>
                <a:gd name="connsiteX11" fmla="*/ 62859 w 102818"/>
                <a:gd name="connsiteY11" fmla="*/ 61521 h 75893"/>
                <a:gd name="connsiteX12" fmla="*/ 78846 w 102818"/>
                <a:gd name="connsiteY12" fmla="*/ 75993 h 75893"/>
                <a:gd name="connsiteX13" fmla="*/ 103078 w 102818"/>
                <a:gd name="connsiteY13" fmla="*/ 50246 h 75893"/>
                <a:gd name="connsiteX14" fmla="*/ 100386 w 102818"/>
                <a:gd name="connsiteY14" fmla="*/ 48059 h 75893"/>
                <a:gd name="connsiteX15" fmla="*/ 97188 w 102818"/>
                <a:gd name="connsiteY15" fmla="*/ 50919 h 75893"/>
                <a:gd name="connsiteX16" fmla="*/ 79351 w 102818"/>
                <a:gd name="connsiteY16" fmla="*/ 71281 h 75893"/>
                <a:gd name="connsiteX17" fmla="*/ 75144 w 102818"/>
                <a:gd name="connsiteY17" fmla="*/ 65391 h 75893"/>
                <a:gd name="connsiteX18" fmla="*/ 79014 w 102818"/>
                <a:gd name="connsiteY18" fmla="*/ 51761 h 75893"/>
                <a:gd name="connsiteX19" fmla="*/ 87933 w 102818"/>
                <a:gd name="connsiteY19" fmla="*/ 19283 h 75893"/>
                <a:gd name="connsiteX20" fmla="*/ 66057 w 102818"/>
                <a:gd name="connsiteY20" fmla="*/ 99 h 75893"/>
                <a:gd name="connsiteX21" fmla="*/ 37618 w 102818"/>
                <a:gd name="connsiteY21" fmla="*/ 15412 h 75893"/>
                <a:gd name="connsiteX22" fmla="*/ 19612 w 102818"/>
                <a:gd name="connsiteY22" fmla="*/ 99 h 75893"/>
                <a:gd name="connsiteX23" fmla="*/ 6318 w 102818"/>
                <a:gd name="connsiteY23" fmla="*/ 9186 h 75893"/>
                <a:gd name="connsiteX24" fmla="*/ 260 w 102818"/>
                <a:gd name="connsiteY24" fmla="*/ 25846 h 75893"/>
                <a:gd name="connsiteX25" fmla="*/ 3120 w 102818"/>
                <a:gd name="connsiteY25" fmla="*/ 28033 h 75893"/>
                <a:gd name="connsiteX26" fmla="*/ 6823 w 102818"/>
                <a:gd name="connsiteY26" fmla="*/ 22985 h 75893"/>
                <a:gd name="connsiteX27" fmla="*/ 19107 w 102818"/>
                <a:gd name="connsiteY27" fmla="*/ 4811 h 75893"/>
                <a:gd name="connsiteX28" fmla="*/ 24660 w 102818"/>
                <a:gd name="connsiteY28" fmla="*/ 13057 h 75893"/>
                <a:gd name="connsiteX29" fmla="*/ 21968 w 102818"/>
                <a:gd name="connsiteY29" fmla="*/ 27024 h 75893"/>
                <a:gd name="connsiteX30" fmla="*/ 18266 w 102818"/>
                <a:gd name="connsiteY30" fmla="*/ 42169 h 75893"/>
                <a:gd name="connsiteX31" fmla="*/ 12881 w 102818"/>
                <a:gd name="connsiteY31" fmla="*/ 63709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818" h="75893">
                  <a:moveTo>
                    <a:pt x="12881" y="63709"/>
                  </a:moveTo>
                  <a:cubicBezTo>
                    <a:pt x="12207" y="65896"/>
                    <a:pt x="11198" y="70103"/>
                    <a:pt x="11198" y="70608"/>
                  </a:cubicBezTo>
                  <a:cubicBezTo>
                    <a:pt x="11198" y="74310"/>
                    <a:pt x="14227" y="75993"/>
                    <a:pt x="16919" y="75993"/>
                  </a:cubicBezTo>
                  <a:cubicBezTo>
                    <a:pt x="19948" y="75993"/>
                    <a:pt x="22641" y="73805"/>
                    <a:pt x="23482" y="72291"/>
                  </a:cubicBezTo>
                  <a:cubicBezTo>
                    <a:pt x="24324" y="70776"/>
                    <a:pt x="25670" y="65391"/>
                    <a:pt x="26511" y="61857"/>
                  </a:cubicBezTo>
                  <a:cubicBezTo>
                    <a:pt x="27353" y="58660"/>
                    <a:pt x="29204" y="50919"/>
                    <a:pt x="30213" y="46712"/>
                  </a:cubicBezTo>
                  <a:cubicBezTo>
                    <a:pt x="31223" y="43010"/>
                    <a:pt x="32233" y="39308"/>
                    <a:pt x="33074" y="35438"/>
                  </a:cubicBezTo>
                  <a:cubicBezTo>
                    <a:pt x="34925" y="28538"/>
                    <a:pt x="35262" y="27192"/>
                    <a:pt x="40142" y="20293"/>
                  </a:cubicBezTo>
                  <a:cubicBezTo>
                    <a:pt x="44854" y="13561"/>
                    <a:pt x="52763" y="4811"/>
                    <a:pt x="65384" y="4811"/>
                  </a:cubicBezTo>
                  <a:cubicBezTo>
                    <a:pt x="75144" y="4811"/>
                    <a:pt x="75312" y="13393"/>
                    <a:pt x="75312" y="16590"/>
                  </a:cubicBezTo>
                  <a:cubicBezTo>
                    <a:pt x="75312" y="26687"/>
                    <a:pt x="68076" y="45366"/>
                    <a:pt x="65384" y="52434"/>
                  </a:cubicBezTo>
                  <a:cubicBezTo>
                    <a:pt x="63533" y="57146"/>
                    <a:pt x="62859" y="58660"/>
                    <a:pt x="62859" y="61521"/>
                  </a:cubicBezTo>
                  <a:cubicBezTo>
                    <a:pt x="62859" y="70440"/>
                    <a:pt x="70264" y="75993"/>
                    <a:pt x="78846" y="75993"/>
                  </a:cubicBezTo>
                  <a:cubicBezTo>
                    <a:pt x="95674" y="75993"/>
                    <a:pt x="103078" y="52770"/>
                    <a:pt x="103078" y="50246"/>
                  </a:cubicBezTo>
                  <a:cubicBezTo>
                    <a:pt x="103078" y="48059"/>
                    <a:pt x="100891" y="48059"/>
                    <a:pt x="100386" y="48059"/>
                  </a:cubicBezTo>
                  <a:cubicBezTo>
                    <a:pt x="98030" y="48059"/>
                    <a:pt x="97861" y="49068"/>
                    <a:pt x="97188" y="50919"/>
                  </a:cubicBezTo>
                  <a:cubicBezTo>
                    <a:pt x="93318" y="64382"/>
                    <a:pt x="86082" y="71281"/>
                    <a:pt x="79351" y="71281"/>
                  </a:cubicBezTo>
                  <a:cubicBezTo>
                    <a:pt x="75817" y="71281"/>
                    <a:pt x="75144" y="68925"/>
                    <a:pt x="75144" y="65391"/>
                  </a:cubicBezTo>
                  <a:cubicBezTo>
                    <a:pt x="75144" y="61521"/>
                    <a:pt x="75985" y="59333"/>
                    <a:pt x="79014" y="51761"/>
                  </a:cubicBezTo>
                  <a:cubicBezTo>
                    <a:pt x="81034" y="46544"/>
                    <a:pt x="87933" y="28706"/>
                    <a:pt x="87933" y="19283"/>
                  </a:cubicBezTo>
                  <a:cubicBezTo>
                    <a:pt x="87933" y="2960"/>
                    <a:pt x="74976" y="99"/>
                    <a:pt x="66057" y="99"/>
                  </a:cubicBezTo>
                  <a:cubicBezTo>
                    <a:pt x="52090" y="99"/>
                    <a:pt x="42666" y="8681"/>
                    <a:pt x="37618" y="15412"/>
                  </a:cubicBezTo>
                  <a:cubicBezTo>
                    <a:pt x="36440" y="3801"/>
                    <a:pt x="26511" y="99"/>
                    <a:pt x="19612" y="99"/>
                  </a:cubicBezTo>
                  <a:cubicBezTo>
                    <a:pt x="12376" y="99"/>
                    <a:pt x="8505" y="5316"/>
                    <a:pt x="6318" y="9186"/>
                  </a:cubicBezTo>
                  <a:cubicBezTo>
                    <a:pt x="2616" y="15412"/>
                    <a:pt x="260" y="25004"/>
                    <a:pt x="260" y="25846"/>
                  </a:cubicBezTo>
                  <a:cubicBezTo>
                    <a:pt x="260" y="28033"/>
                    <a:pt x="2616" y="28033"/>
                    <a:pt x="3120" y="28033"/>
                  </a:cubicBezTo>
                  <a:cubicBezTo>
                    <a:pt x="5476" y="28033"/>
                    <a:pt x="5645" y="27529"/>
                    <a:pt x="6823" y="22985"/>
                  </a:cubicBezTo>
                  <a:cubicBezTo>
                    <a:pt x="9347" y="13057"/>
                    <a:pt x="12544" y="4811"/>
                    <a:pt x="19107" y="4811"/>
                  </a:cubicBezTo>
                  <a:cubicBezTo>
                    <a:pt x="23482" y="4811"/>
                    <a:pt x="24660" y="8513"/>
                    <a:pt x="24660" y="13057"/>
                  </a:cubicBezTo>
                  <a:cubicBezTo>
                    <a:pt x="24660" y="16254"/>
                    <a:pt x="23146" y="22480"/>
                    <a:pt x="21968" y="27024"/>
                  </a:cubicBezTo>
                  <a:cubicBezTo>
                    <a:pt x="20790" y="31567"/>
                    <a:pt x="19107" y="38467"/>
                    <a:pt x="18266" y="42169"/>
                  </a:cubicBezTo>
                  <a:lnTo>
                    <a:pt x="12881" y="63709"/>
                  </a:lnTo>
                  <a:close/>
                </a:path>
              </a:pathLst>
            </a:custGeom>
            <a:solidFill>
              <a:srgbClr val="000000"/>
            </a:solidFill>
            <a:ln w="24077" cap="flat">
              <a:noFill/>
              <a:prstDash val="solid"/>
              <a:miter/>
            </a:ln>
          </p:spPr>
          <p:txBody>
            <a:bodyPr rtlCol="0" anchor="ctr"/>
            <a:lstStyle/>
            <a:p>
              <a:endParaRPr lang="tr-TR"/>
            </a:p>
          </p:txBody>
        </p:sp>
        <p:sp>
          <p:nvSpPr>
            <p:cNvPr id="520" name="Freeform: Shape 519">
              <a:extLst>
                <a:ext uri="{FF2B5EF4-FFF2-40B4-BE49-F238E27FC236}">
                  <a16:creationId xmlns:a16="http://schemas.microsoft.com/office/drawing/2014/main" id="{546F71EB-BB4C-407E-AD96-095EEFB4989C}"/>
                </a:ext>
              </a:extLst>
            </p:cNvPr>
            <p:cNvSpPr/>
            <p:nvPr>
              <p:custDataLst>
                <p:tags r:id="rId84"/>
              </p:custDataLst>
            </p:nvPr>
          </p:nvSpPr>
          <p:spPr>
            <a:xfrm>
              <a:off x="8935979" y="4900992"/>
              <a:ext cx="66109" cy="54570"/>
            </a:xfrm>
            <a:custGeom>
              <a:avLst/>
              <a:gdLst>
                <a:gd name="connsiteX0" fmla="*/ 66374 w 66109"/>
                <a:gd name="connsiteY0" fmla="*/ 10437 h 54570"/>
                <a:gd name="connsiteX1" fmla="*/ 59403 w 66109"/>
                <a:gd name="connsiteY1" fmla="*/ 100 h 54570"/>
                <a:gd name="connsiteX2" fmla="*/ 52431 w 66109"/>
                <a:gd name="connsiteY2" fmla="*/ 7072 h 54570"/>
                <a:gd name="connsiteX3" fmla="*/ 54715 w 66109"/>
                <a:gd name="connsiteY3" fmla="*/ 11158 h 54570"/>
                <a:gd name="connsiteX4" fmla="*/ 59403 w 66109"/>
                <a:gd name="connsiteY4" fmla="*/ 20294 h 54570"/>
                <a:gd name="connsiteX5" fmla="*/ 35964 w 66109"/>
                <a:gd name="connsiteY5" fmla="*/ 50584 h 54570"/>
                <a:gd name="connsiteX6" fmla="*/ 24304 w 66109"/>
                <a:gd name="connsiteY6" fmla="*/ 39525 h 54570"/>
                <a:gd name="connsiteX7" fmla="*/ 31156 w 66109"/>
                <a:gd name="connsiteY7" fmla="*/ 16688 h 54570"/>
                <a:gd name="connsiteX8" fmla="*/ 32718 w 66109"/>
                <a:gd name="connsiteY8" fmla="*/ 10798 h 54570"/>
                <a:gd name="connsiteX9" fmla="*/ 19617 w 66109"/>
                <a:gd name="connsiteY9" fmla="*/ 220 h 54570"/>
                <a:gd name="connsiteX10" fmla="*/ 265 w 66109"/>
                <a:gd name="connsiteY10" fmla="*/ 18851 h 54570"/>
                <a:gd name="connsiteX11" fmla="*/ 2789 w 66109"/>
                <a:gd name="connsiteY11" fmla="*/ 20534 h 54570"/>
                <a:gd name="connsiteX12" fmla="*/ 5553 w 66109"/>
                <a:gd name="connsiteY12" fmla="*/ 18130 h 54570"/>
                <a:gd name="connsiteX13" fmla="*/ 19136 w 66109"/>
                <a:gd name="connsiteY13" fmla="*/ 4307 h 54570"/>
                <a:gd name="connsiteX14" fmla="*/ 22742 w 66109"/>
                <a:gd name="connsiteY14" fmla="*/ 8875 h 54570"/>
                <a:gd name="connsiteX15" fmla="*/ 20698 w 66109"/>
                <a:gd name="connsiteY15" fmla="*/ 16087 h 54570"/>
                <a:gd name="connsiteX16" fmla="*/ 14208 w 66109"/>
                <a:gd name="connsiteY16" fmla="*/ 38083 h 54570"/>
                <a:gd name="connsiteX17" fmla="*/ 35363 w 66109"/>
                <a:gd name="connsiteY17" fmla="*/ 54671 h 54570"/>
                <a:gd name="connsiteX18" fmla="*/ 56398 w 66109"/>
                <a:gd name="connsiteY18" fmla="*/ 41088 h 54570"/>
                <a:gd name="connsiteX19" fmla="*/ 66374 w 66109"/>
                <a:gd name="connsiteY19" fmla="*/ 10437 h 54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09" h="54570">
                  <a:moveTo>
                    <a:pt x="66374" y="10437"/>
                  </a:moveTo>
                  <a:cubicBezTo>
                    <a:pt x="66374" y="2504"/>
                    <a:pt x="61927" y="100"/>
                    <a:pt x="59403" y="100"/>
                  </a:cubicBezTo>
                  <a:cubicBezTo>
                    <a:pt x="56037" y="100"/>
                    <a:pt x="52431" y="3826"/>
                    <a:pt x="52431" y="7072"/>
                  </a:cubicBezTo>
                  <a:cubicBezTo>
                    <a:pt x="52431" y="9355"/>
                    <a:pt x="53994" y="10557"/>
                    <a:pt x="54715" y="11158"/>
                  </a:cubicBezTo>
                  <a:cubicBezTo>
                    <a:pt x="56037" y="12120"/>
                    <a:pt x="59403" y="14764"/>
                    <a:pt x="59403" y="20294"/>
                  </a:cubicBezTo>
                  <a:cubicBezTo>
                    <a:pt x="59403" y="26784"/>
                    <a:pt x="50267" y="50584"/>
                    <a:pt x="35964" y="50584"/>
                  </a:cubicBezTo>
                  <a:cubicBezTo>
                    <a:pt x="29713" y="50584"/>
                    <a:pt x="24304" y="48180"/>
                    <a:pt x="24304" y="39525"/>
                  </a:cubicBezTo>
                  <a:cubicBezTo>
                    <a:pt x="24304" y="33515"/>
                    <a:pt x="27550" y="25582"/>
                    <a:pt x="31156" y="16688"/>
                  </a:cubicBezTo>
                  <a:cubicBezTo>
                    <a:pt x="31877" y="14764"/>
                    <a:pt x="32718" y="12841"/>
                    <a:pt x="32718" y="10798"/>
                  </a:cubicBezTo>
                  <a:cubicBezTo>
                    <a:pt x="32718" y="4908"/>
                    <a:pt x="27069" y="220"/>
                    <a:pt x="19617" y="220"/>
                  </a:cubicBezTo>
                  <a:cubicBezTo>
                    <a:pt x="6876" y="220"/>
                    <a:pt x="265" y="15726"/>
                    <a:pt x="265" y="18851"/>
                  </a:cubicBezTo>
                  <a:cubicBezTo>
                    <a:pt x="265" y="20534"/>
                    <a:pt x="2188" y="20534"/>
                    <a:pt x="2789" y="20534"/>
                  </a:cubicBezTo>
                  <a:cubicBezTo>
                    <a:pt x="4832" y="20534"/>
                    <a:pt x="4952" y="19933"/>
                    <a:pt x="5553" y="18130"/>
                  </a:cubicBezTo>
                  <a:cubicBezTo>
                    <a:pt x="7957" y="10077"/>
                    <a:pt x="13607" y="4307"/>
                    <a:pt x="19136" y="4307"/>
                  </a:cubicBezTo>
                  <a:cubicBezTo>
                    <a:pt x="21420" y="4307"/>
                    <a:pt x="22742" y="5629"/>
                    <a:pt x="22742" y="8875"/>
                  </a:cubicBezTo>
                  <a:cubicBezTo>
                    <a:pt x="22742" y="11279"/>
                    <a:pt x="22261" y="12601"/>
                    <a:pt x="20698" y="16087"/>
                  </a:cubicBezTo>
                  <a:cubicBezTo>
                    <a:pt x="16011" y="27746"/>
                    <a:pt x="14208" y="33515"/>
                    <a:pt x="14208" y="38083"/>
                  </a:cubicBezTo>
                  <a:cubicBezTo>
                    <a:pt x="14208" y="49742"/>
                    <a:pt x="23703" y="54671"/>
                    <a:pt x="35363" y="54671"/>
                  </a:cubicBezTo>
                  <a:cubicBezTo>
                    <a:pt x="45099" y="54671"/>
                    <a:pt x="52070" y="47579"/>
                    <a:pt x="56398" y="41088"/>
                  </a:cubicBezTo>
                  <a:cubicBezTo>
                    <a:pt x="65052" y="28227"/>
                    <a:pt x="66374" y="12601"/>
                    <a:pt x="66374" y="10437"/>
                  </a:cubicBezTo>
                  <a:close/>
                </a:path>
              </a:pathLst>
            </a:custGeom>
            <a:solidFill>
              <a:srgbClr val="000000"/>
            </a:solidFill>
            <a:ln w="24077" cap="flat">
              <a:noFill/>
              <a:prstDash val="solid"/>
              <a:miter/>
            </a:ln>
          </p:spPr>
          <p:txBody>
            <a:bodyPr rtlCol="0" anchor="ctr"/>
            <a:lstStyle/>
            <a:p>
              <a:endParaRPr lang="tr-TR"/>
            </a:p>
          </p:txBody>
        </p:sp>
        <p:sp>
          <p:nvSpPr>
            <p:cNvPr id="521" name="Freeform: Shape 520">
              <a:extLst>
                <a:ext uri="{FF2B5EF4-FFF2-40B4-BE49-F238E27FC236}">
                  <a16:creationId xmlns:a16="http://schemas.microsoft.com/office/drawing/2014/main" id="{1B547B4C-3B0E-4840-9EC8-E7FC21BE4358}"/>
                </a:ext>
              </a:extLst>
            </p:cNvPr>
            <p:cNvSpPr/>
            <p:nvPr>
              <p:custDataLst>
                <p:tags r:id="rId85"/>
              </p:custDataLst>
            </p:nvPr>
          </p:nvSpPr>
          <p:spPr>
            <a:xfrm>
              <a:off x="8814113" y="5002659"/>
              <a:ext cx="154480" cy="75893"/>
            </a:xfrm>
            <a:custGeom>
              <a:avLst/>
              <a:gdLst>
                <a:gd name="connsiteX0" fmla="*/ 65384 w 154480"/>
                <a:gd name="connsiteY0" fmla="*/ 60686 h 75893"/>
                <a:gd name="connsiteX1" fmla="*/ 63028 w 154480"/>
                <a:gd name="connsiteY1" fmla="*/ 70614 h 75893"/>
                <a:gd name="connsiteX2" fmla="*/ 68749 w 154480"/>
                <a:gd name="connsiteY2" fmla="*/ 75999 h 75893"/>
                <a:gd name="connsiteX3" fmla="*/ 75312 w 154480"/>
                <a:gd name="connsiteY3" fmla="*/ 72297 h 75893"/>
                <a:gd name="connsiteX4" fmla="*/ 78341 w 154480"/>
                <a:gd name="connsiteY4" fmla="*/ 61864 h 75893"/>
                <a:gd name="connsiteX5" fmla="*/ 82043 w 154480"/>
                <a:gd name="connsiteY5" fmla="*/ 46718 h 75893"/>
                <a:gd name="connsiteX6" fmla="*/ 84904 w 154480"/>
                <a:gd name="connsiteY6" fmla="*/ 35444 h 75893"/>
                <a:gd name="connsiteX7" fmla="*/ 90121 w 154480"/>
                <a:gd name="connsiteY7" fmla="*/ 22655 h 75893"/>
                <a:gd name="connsiteX8" fmla="*/ 117045 w 154480"/>
                <a:gd name="connsiteY8" fmla="*/ 4817 h 75893"/>
                <a:gd name="connsiteX9" fmla="*/ 126974 w 154480"/>
                <a:gd name="connsiteY9" fmla="*/ 16596 h 75893"/>
                <a:gd name="connsiteX10" fmla="*/ 117045 w 154480"/>
                <a:gd name="connsiteY10" fmla="*/ 52440 h 75893"/>
                <a:gd name="connsiteX11" fmla="*/ 114521 w 154480"/>
                <a:gd name="connsiteY11" fmla="*/ 61527 h 75893"/>
                <a:gd name="connsiteX12" fmla="*/ 130508 w 154480"/>
                <a:gd name="connsiteY12" fmla="*/ 75999 h 75893"/>
                <a:gd name="connsiteX13" fmla="*/ 154740 w 154480"/>
                <a:gd name="connsiteY13" fmla="*/ 50252 h 75893"/>
                <a:gd name="connsiteX14" fmla="*/ 152047 w 154480"/>
                <a:gd name="connsiteY14" fmla="*/ 48065 h 75893"/>
                <a:gd name="connsiteX15" fmla="*/ 148850 w 154480"/>
                <a:gd name="connsiteY15" fmla="*/ 50925 h 75893"/>
                <a:gd name="connsiteX16" fmla="*/ 131012 w 154480"/>
                <a:gd name="connsiteY16" fmla="*/ 71287 h 75893"/>
                <a:gd name="connsiteX17" fmla="*/ 126805 w 154480"/>
                <a:gd name="connsiteY17" fmla="*/ 65397 h 75893"/>
                <a:gd name="connsiteX18" fmla="*/ 130676 w 154480"/>
                <a:gd name="connsiteY18" fmla="*/ 51767 h 75893"/>
                <a:gd name="connsiteX19" fmla="*/ 139595 w 154480"/>
                <a:gd name="connsiteY19" fmla="*/ 19289 h 75893"/>
                <a:gd name="connsiteX20" fmla="*/ 133368 w 154480"/>
                <a:gd name="connsiteY20" fmla="*/ 4649 h 75893"/>
                <a:gd name="connsiteX21" fmla="*/ 117718 w 154480"/>
                <a:gd name="connsiteY21" fmla="*/ 105 h 75893"/>
                <a:gd name="connsiteX22" fmla="*/ 87933 w 154480"/>
                <a:gd name="connsiteY22" fmla="*/ 17101 h 75893"/>
                <a:gd name="connsiteX23" fmla="*/ 66057 w 154480"/>
                <a:gd name="connsiteY23" fmla="*/ 105 h 75893"/>
                <a:gd name="connsiteX24" fmla="*/ 37618 w 154480"/>
                <a:gd name="connsiteY24" fmla="*/ 15419 h 75893"/>
                <a:gd name="connsiteX25" fmla="*/ 19612 w 154480"/>
                <a:gd name="connsiteY25" fmla="*/ 105 h 75893"/>
                <a:gd name="connsiteX26" fmla="*/ 6318 w 154480"/>
                <a:gd name="connsiteY26" fmla="*/ 9192 h 75893"/>
                <a:gd name="connsiteX27" fmla="*/ 260 w 154480"/>
                <a:gd name="connsiteY27" fmla="*/ 25852 h 75893"/>
                <a:gd name="connsiteX28" fmla="*/ 3120 w 154480"/>
                <a:gd name="connsiteY28" fmla="*/ 28039 h 75893"/>
                <a:gd name="connsiteX29" fmla="*/ 6823 w 154480"/>
                <a:gd name="connsiteY29" fmla="*/ 22991 h 75893"/>
                <a:gd name="connsiteX30" fmla="*/ 19107 w 154480"/>
                <a:gd name="connsiteY30" fmla="*/ 4817 h 75893"/>
                <a:gd name="connsiteX31" fmla="*/ 24660 w 154480"/>
                <a:gd name="connsiteY31" fmla="*/ 13063 h 75893"/>
                <a:gd name="connsiteX32" fmla="*/ 21968 w 154480"/>
                <a:gd name="connsiteY32" fmla="*/ 27030 h 75893"/>
                <a:gd name="connsiteX33" fmla="*/ 18266 w 154480"/>
                <a:gd name="connsiteY33" fmla="*/ 42175 h 75893"/>
                <a:gd name="connsiteX34" fmla="*/ 12881 w 154480"/>
                <a:gd name="connsiteY34" fmla="*/ 63715 h 75893"/>
                <a:gd name="connsiteX35" fmla="*/ 11198 w 154480"/>
                <a:gd name="connsiteY35" fmla="*/ 70614 h 75893"/>
                <a:gd name="connsiteX36" fmla="*/ 16919 w 154480"/>
                <a:gd name="connsiteY36" fmla="*/ 75999 h 75893"/>
                <a:gd name="connsiteX37" fmla="*/ 23482 w 154480"/>
                <a:gd name="connsiteY37" fmla="*/ 72297 h 75893"/>
                <a:gd name="connsiteX38" fmla="*/ 26511 w 154480"/>
                <a:gd name="connsiteY38" fmla="*/ 61864 h 75893"/>
                <a:gd name="connsiteX39" fmla="*/ 30213 w 154480"/>
                <a:gd name="connsiteY39" fmla="*/ 46718 h 75893"/>
                <a:gd name="connsiteX40" fmla="*/ 33074 w 154480"/>
                <a:gd name="connsiteY40" fmla="*/ 35444 h 75893"/>
                <a:gd name="connsiteX41" fmla="*/ 40142 w 154480"/>
                <a:gd name="connsiteY41" fmla="*/ 20299 h 75893"/>
                <a:gd name="connsiteX42" fmla="*/ 65384 w 154480"/>
                <a:gd name="connsiteY42" fmla="*/ 4817 h 75893"/>
                <a:gd name="connsiteX43" fmla="*/ 75312 w 154480"/>
                <a:gd name="connsiteY43" fmla="*/ 16596 h 75893"/>
                <a:gd name="connsiteX44" fmla="*/ 72451 w 154480"/>
                <a:gd name="connsiteY44" fmla="*/ 32415 h 75893"/>
                <a:gd name="connsiteX45" fmla="*/ 65384 w 154480"/>
                <a:gd name="connsiteY45" fmla="*/ 60686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480" h="75893">
                  <a:moveTo>
                    <a:pt x="65384" y="60686"/>
                  </a:moveTo>
                  <a:cubicBezTo>
                    <a:pt x="64542" y="64051"/>
                    <a:pt x="63028" y="69773"/>
                    <a:pt x="63028" y="70614"/>
                  </a:cubicBezTo>
                  <a:cubicBezTo>
                    <a:pt x="63028" y="74316"/>
                    <a:pt x="66057" y="75999"/>
                    <a:pt x="68749" y="75999"/>
                  </a:cubicBezTo>
                  <a:cubicBezTo>
                    <a:pt x="71778" y="75999"/>
                    <a:pt x="74471" y="73811"/>
                    <a:pt x="75312" y="72297"/>
                  </a:cubicBezTo>
                  <a:cubicBezTo>
                    <a:pt x="76153" y="70782"/>
                    <a:pt x="77500" y="65397"/>
                    <a:pt x="78341" y="61864"/>
                  </a:cubicBezTo>
                  <a:cubicBezTo>
                    <a:pt x="79183" y="58666"/>
                    <a:pt x="81034" y="50925"/>
                    <a:pt x="82043" y="46718"/>
                  </a:cubicBezTo>
                  <a:cubicBezTo>
                    <a:pt x="83053" y="43016"/>
                    <a:pt x="84063" y="39314"/>
                    <a:pt x="84904" y="35444"/>
                  </a:cubicBezTo>
                  <a:cubicBezTo>
                    <a:pt x="86755" y="28208"/>
                    <a:pt x="86755" y="27871"/>
                    <a:pt x="90121" y="22655"/>
                  </a:cubicBezTo>
                  <a:cubicBezTo>
                    <a:pt x="95506" y="14409"/>
                    <a:pt x="103920" y="4817"/>
                    <a:pt x="117045" y="4817"/>
                  </a:cubicBezTo>
                  <a:cubicBezTo>
                    <a:pt x="126469" y="4817"/>
                    <a:pt x="126974" y="12558"/>
                    <a:pt x="126974" y="16596"/>
                  </a:cubicBezTo>
                  <a:cubicBezTo>
                    <a:pt x="126974" y="26693"/>
                    <a:pt x="119738" y="45372"/>
                    <a:pt x="117045" y="52440"/>
                  </a:cubicBezTo>
                  <a:cubicBezTo>
                    <a:pt x="115194" y="57152"/>
                    <a:pt x="114521" y="58666"/>
                    <a:pt x="114521" y="61527"/>
                  </a:cubicBezTo>
                  <a:cubicBezTo>
                    <a:pt x="114521" y="70446"/>
                    <a:pt x="121925" y="75999"/>
                    <a:pt x="130508" y="75999"/>
                  </a:cubicBezTo>
                  <a:cubicBezTo>
                    <a:pt x="147335" y="75999"/>
                    <a:pt x="154740" y="52776"/>
                    <a:pt x="154740" y="50252"/>
                  </a:cubicBezTo>
                  <a:cubicBezTo>
                    <a:pt x="154740" y="48065"/>
                    <a:pt x="152552" y="48065"/>
                    <a:pt x="152047" y="48065"/>
                  </a:cubicBezTo>
                  <a:cubicBezTo>
                    <a:pt x="149691" y="48065"/>
                    <a:pt x="149523" y="49074"/>
                    <a:pt x="148850" y="50925"/>
                  </a:cubicBezTo>
                  <a:cubicBezTo>
                    <a:pt x="144980" y="64388"/>
                    <a:pt x="137744" y="71287"/>
                    <a:pt x="131012" y="71287"/>
                  </a:cubicBezTo>
                  <a:cubicBezTo>
                    <a:pt x="127479" y="71287"/>
                    <a:pt x="126805" y="68931"/>
                    <a:pt x="126805" y="65397"/>
                  </a:cubicBezTo>
                  <a:cubicBezTo>
                    <a:pt x="126805" y="61527"/>
                    <a:pt x="127647" y="59339"/>
                    <a:pt x="130676" y="51767"/>
                  </a:cubicBezTo>
                  <a:cubicBezTo>
                    <a:pt x="132695" y="46550"/>
                    <a:pt x="139595" y="28713"/>
                    <a:pt x="139595" y="19289"/>
                  </a:cubicBezTo>
                  <a:cubicBezTo>
                    <a:pt x="139595" y="16596"/>
                    <a:pt x="139595" y="9529"/>
                    <a:pt x="133368" y="4649"/>
                  </a:cubicBezTo>
                  <a:cubicBezTo>
                    <a:pt x="130508" y="2461"/>
                    <a:pt x="125628" y="105"/>
                    <a:pt x="117718" y="105"/>
                  </a:cubicBezTo>
                  <a:cubicBezTo>
                    <a:pt x="102573" y="105"/>
                    <a:pt x="93318" y="10034"/>
                    <a:pt x="87933" y="17101"/>
                  </a:cubicBezTo>
                  <a:cubicBezTo>
                    <a:pt x="86587" y="2798"/>
                    <a:pt x="74639" y="105"/>
                    <a:pt x="66057" y="105"/>
                  </a:cubicBezTo>
                  <a:cubicBezTo>
                    <a:pt x="52090" y="105"/>
                    <a:pt x="42666" y="8687"/>
                    <a:pt x="37618" y="15419"/>
                  </a:cubicBezTo>
                  <a:cubicBezTo>
                    <a:pt x="36440" y="3807"/>
                    <a:pt x="26511" y="105"/>
                    <a:pt x="19612" y="105"/>
                  </a:cubicBezTo>
                  <a:cubicBezTo>
                    <a:pt x="12376" y="105"/>
                    <a:pt x="8505" y="5322"/>
                    <a:pt x="6318" y="9192"/>
                  </a:cubicBezTo>
                  <a:cubicBezTo>
                    <a:pt x="2616" y="15419"/>
                    <a:pt x="260" y="25010"/>
                    <a:pt x="260" y="25852"/>
                  </a:cubicBezTo>
                  <a:cubicBezTo>
                    <a:pt x="260" y="28039"/>
                    <a:pt x="2616" y="28039"/>
                    <a:pt x="3120" y="28039"/>
                  </a:cubicBezTo>
                  <a:cubicBezTo>
                    <a:pt x="5476" y="28039"/>
                    <a:pt x="5645" y="27535"/>
                    <a:pt x="6823" y="22991"/>
                  </a:cubicBezTo>
                  <a:cubicBezTo>
                    <a:pt x="9347" y="13063"/>
                    <a:pt x="12544" y="4817"/>
                    <a:pt x="19107" y="4817"/>
                  </a:cubicBezTo>
                  <a:cubicBezTo>
                    <a:pt x="23482" y="4817"/>
                    <a:pt x="24660" y="8519"/>
                    <a:pt x="24660" y="13063"/>
                  </a:cubicBezTo>
                  <a:cubicBezTo>
                    <a:pt x="24660" y="16260"/>
                    <a:pt x="23146" y="22486"/>
                    <a:pt x="21968" y="27030"/>
                  </a:cubicBezTo>
                  <a:cubicBezTo>
                    <a:pt x="20790" y="31573"/>
                    <a:pt x="19107" y="38473"/>
                    <a:pt x="18266" y="42175"/>
                  </a:cubicBezTo>
                  <a:lnTo>
                    <a:pt x="12881" y="63715"/>
                  </a:lnTo>
                  <a:cubicBezTo>
                    <a:pt x="12207" y="65902"/>
                    <a:pt x="11198" y="70109"/>
                    <a:pt x="11198" y="70614"/>
                  </a:cubicBezTo>
                  <a:cubicBezTo>
                    <a:pt x="11198" y="74316"/>
                    <a:pt x="14227" y="75999"/>
                    <a:pt x="16919" y="75999"/>
                  </a:cubicBezTo>
                  <a:cubicBezTo>
                    <a:pt x="19948" y="75999"/>
                    <a:pt x="22641" y="73811"/>
                    <a:pt x="23482" y="72297"/>
                  </a:cubicBezTo>
                  <a:cubicBezTo>
                    <a:pt x="24324" y="70782"/>
                    <a:pt x="25670" y="65397"/>
                    <a:pt x="26511" y="61864"/>
                  </a:cubicBezTo>
                  <a:cubicBezTo>
                    <a:pt x="27353" y="58666"/>
                    <a:pt x="29204" y="50925"/>
                    <a:pt x="30213" y="46718"/>
                  </a:cubicBezTo>
                  <a:cubicBezTo>
                    <a:pt x="31223" y="43016"/>
                    <a:pt x="32233" y="39314"/>
                    <a:pt x="33074" y="35444"/>
                  </a:cubicBezTo>
                  <a:cubicBezTo>
                    <a:pt x="34925" y="28544"/>
                    <a:pt x="35262" y="27198"/>
                    <a:pt x="40142" y="20299"/>
                  </a:cubicBezTo>
                  <a:cubicBezTo>
                    <a:pt x="44854" y="13567"/>
                    <a:pt x="52763" y="4817"/>
                    <a:pt x="65384" y="4817"/>
                  </a:cubicBezTo>
                  <a:cubicBezTo>
                    <a:pt x="75144" y="4817"/>
                    <a:pt x="75312" y="13399"/>
                    <a:pt x="75312" y="16596"/>
                  </a:cubicBezTo>
                  <a:cubicBezTo>
                    <a:pt x="75312" y="20803"/>
                    <a:pt x="74807" y="22991"/>
                    <a:pt x="72451" y="32415"/>
                  </a:cubicBezTo>
                  <a:lnTo>
                    <a:pt x="65384" y="60686"/>
                  </a:lnTo>
                  <a:close/>
                </a:path>
              </a:pathLst>
            </a:custGeom>
            <a:solidFill>
              <a:srgbClr val="000000"/>
            </a:solidFill>
            <a:ln w="24077" cap="flat">
              <a:noFill/>
              <a:prstDash val="solid"/>
              <a:miter/>
            </a:ln>
          </p:spPr>
          <p:txBody>
            <a:bodyPr rtlCol="0" anchor="ctr"/>
            <a:lstStyle/>
            <a:p>
              <a:endParaRPr lang="tr-TR"/>
            </a:p>
          </p:txBody>
        </p:sp>
        <p:sp>
          <p:nvSpPr>
            <p:cNvPr id="522" name="Freeform: Shape 521">
              <a:extLst>
                <a:ext uri="{FF2B5EF4-FFF2-40B4-BE49-F238E27FC236}">
                  <a16:creationId xmlns:a16="http://schemas.microsoft.com/office/drawing/2014/main" id="{AA0E2132-EEC7-4449-B006-B4BF0F4E42AE}"/>
                </a:ext>
              </a:extLst>
            </p:cNvPr>
            <p:cNvSpPr/>
            <p:nvPr>
              <p:custDataLst>
                <p:tags r:id="rId86"/>
              </p:custDataLst>
            </p:nvPr>
          </p:nvSpPr>
          <p:spPr>
            <a:xfrm>
              <a:off x="9071937" y="4837140"/>
              <a:ext cx="56493" cy="240398"/>
            </a:xfrm>
            <a:custGeom>
              <a:avLst/>
              <a:gdLst>
                <a:gd name="connsiteX0" fmla="*/ 9885 w 56493"/>
                <a:gd name="connsiteY0" fmla="*/ 8276 h 240398"/>
                <a:gd name="connsiteX1" fmla="*/ 5077 w 56493"/>
                <a:gd name="connsiteY1" fmla="*/ 103 h 240398"/>
                <a:gd name="connsiteX2" fmla="*/ 269 w 56493"/>
                <a:gd name="connsiteY2" fmla="*/ 8997 h 240398"/>
                <a:gd name="connsiteX3" fmla="*/ 269 w 56493"/>
                <a:gd name="connsiteY3" fmla="*/ 231606 h 240398"/>
                <a:gd name="connsiteX4" fmla="*/ 5077 w 56493"/>
                <a:gd name="connsiteY4" fmla="*/ 240501 h 240398"/>
                <a:gd name="connsiteX5" fmla="*/ 9885 w 56493"/>
                <a:gd name="connsiteY5" fmla="*/ 232328 h 240398"/>
                <a:gd name="connsiteX6" fmla="*/ 9885 w 56493"/>
                <a:gd name="connsiteY6" fmla="*/ 8276 h 240398"/>
                <a:gd name="connsiteX7" fmla="*/ 56763 w 56493"/>
                <a:gd name="connsiteY7" fmla="*/ 8997 h 240398"/>
                <a:gd name="connsiteX8" fmla="*/ 51955 w 56493"/>
                <a:gd name="connsiteY8" fmla="*/ 103 h 240398"/>
                <a:gd name="connsiteX9" fmla="*/ 47147 w 56493"/>
                <a:gd name="connsiteY9" fmla="*/ 8276 h 240398"/>
                <a:gd name="connsiteX10" fmla="*/ 47147 w 56493"/>
                <a:gd name="connsiteY10" fmla="*/ 232328 h 240398"/>
                <a:gd name="connsiteX11" fmla="*/ 51955 w 56493"/>
                <a:gd name="connsiteY11" fmla="*/ 240501 h 240398"/>
                <a:gd name="connsiteX12" fmla="*/ 56763 w 56493"/>
                <a:gd name="connsiteY12" fmla="*/ 231606 h 240398"/>
                <a:gd name="connsiteX13" fmla="*/ 56763 w 56493"/>
                <a:gd name="connsiteY13" fmla="*/ 8997 h 24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93" h="240398">
                  <a:moveTo>
                    <a:pt x="9885" y="8276"/>
                  </a:moveTo>
                  <a:cubicBezTo>
                    <a:pt x="9885" y="4430"/>
                    <a:pt x="9885" y="103"/>
                    <a:pt x="5077" y="103"/>
                  </a:cubicBezTo>
                  <a:cubicBezTo>
                    <a:pt x="269" y="103"/>
                    <a:pt x="269" y="5391"/>
                    <a:pt x="269" y="8997"/>
                  </a:cubicBezTo>
                  <a:lnTo>
                    <a:pt x="269" y="231606"/>
                  </a:lnTo>
                  <a:cubicBezTo>
                    <a:pt x="269" y="235453"/>
                    <a:pt x="269" y="240501"/>
                    <a:pt x="5077" y="240501"/>
                  </a:cubicBezTo>
                  <a:cubicBezTo>
                    <a:pt x="9885" y="240501"/>
                    <a:pt x="9885" y="236174"/>
                    <a:pt x="9885" y="232328"/>
                  </a:cubicBezTo>
                  <a:lnTo>
                    <a:pt x="9885" y="8276"/>
                  </a:lnTo>
                  <a:close/>
                  <a:moveTo>
                    <a:pt x="56763" y="8997"/>
                  </a:moveTo>
                  <a:cubicBezTo>
                    <a:pt x="56763" y="5151"/>
                    <a:pt x="56763" y="103"/>
                    <a:pt x="51955" y="103"/>
                  </a:cubicBezTo>
                  <a:cubicBezTo>
                    <a:pt x="47147" y="103"/>
                    <a:pt x="47147" y="4430"/>
                    <a:pt x="47147" y="8276"/>
                  </a:cubicBezTo>
                  <a:lnTo>
                    <a:pt x="47147" y="232328"/>
                  </a:lnTo>
                  <a:cubicBezTo>
                    <a:pt x="47147" y="236174"/>
                    <a:pt x="47147" y="240501"/>
                    <a:pt x="51955" y="240501"/>
                  </a:cubicBezTo>
                  <a:cubicBezTo>
                    <a:pt x="56763" y="240501"/>
                    <a:pt x="56763" y="235212"/>
                    <a:pt x="56763" y="231606"/>
                  </a:cubicBezTo>
                  <a:lnTo>
                    <a:pt x="56763" y="8997"/>
                  </a:lnTo>
                  <a:close/>
                </a:path>
              </a:pathLst>
            </a:custGeom>
            <a:solidFill>
              <a:srgbClr val="000000"/>
            </a:solidFill>
            <a:ln w="24077" cap="flat">
              <a:noFill/>
              <a:prstDash val="solid"/>
              <a:miter/>
            </a:ln>
          </p:spPr>
          <p:txBody>
            <a:bodyPr rtlCol="0" anchor="ctr"/>
            <a:lstStyle/>
            <a:p>
              <a:endParaRPr lang="tr-TR"/>
            </a:p>
          </p:txBody>
        </p:sp>
        <p:sp>
          <p:nvSpPr>
            <p:cNvPr id="523" name="Freeform: Shape 522">
              <a:extLst>
                <a:ext uri="{FF2B5EF4-FFF2-40B4-BE49-F238E27FC236}">
                  <a16:creationId xmlns:a16="http://schemas.microsoft.com/office/drawing/2014/main" id="{53154F40-C357-43A1-B0EC-1F15C7F3FBBD}"/>
                </a:ext>
              </a:extLst>
            </p:cNvPr>
            <p:cNvSpPr/>
            <p:nvPr>
              <p:custDataLst>
                <p:tags r:id="rId87"/>
              </p:custDataLst>
            </p:nvPr>
          </p:nvSpPr>
          <p:spPr>
            <a:xfrm>
              <a:off x="9171006" y="4818463"/>
              <a:ext cx="74379" cy="111737"/>
            </a:xfrm>
            <a:custGeom>
              <a:avLst/>
              <a:gdLst>
                <a:gd name="connsiteX0" fmla="*/ 74654 w 74379"/>
                <a:gd name="connsiteY0" fmla="*/ 81210 h 111737"/>
                <a:gd name="connsiteX1" fmla="*/ 68932 w 74379"/>
                <a:gd name="connsiteY1" fmla="*/ 81210 h 111737"/>
                <a:gd name="connsiteX2" fmla="*/ 64557 w 74379"/>
                <a:gd name="connsiteY2" fmla="*/ 96523 h 111737"/>
                <a:gd name="connsiteX3" fmla="*/ 47897 w 74379"/>
                <a:gd name="connsiteY3" fmla="*/ 97533 h 111737"/>
                <a:gd name="connsiteX4" fmla="*/ 16934 w 74379"/>
                <a:gd name="connsiteY4" fmla="*/ 97533 h 111737"/>
                <a:gd name="connsiteX5" fmla="*/ 50590 w 74379"/>
                <a:gd name="connsiteY5" fmla="*/ 69262 h 111737"/>
                <a:gd name="connsiteX6" fmla="*/ 74654 w 74379"/>
                <a:gd name="connsiteY6" fmla="*/ 32913 h 111737"/>
                <a:gd name="connsiteX7" fmla="*/ 35276 w 74379"/>
                <a:gd name="connsiteY7" fmla="*/ 99 h 111737"/>
                <a:gd name="connsiteX8" fmla="*/ 274 w 74379"/>
                <a:gd name="connsiteY8" fmla="*/ 30221 h 111737"/>
                <a:gd name="connsiteX9" fmla="*/ 9193 w 74379"/>
                <a:gd name="connsiteY9" fmla="*/ 39645 h 111737"/>
                <a:gd name="connsiteX10" fmla="*/ 18112 w 74379"/>
                <a:gd name="connsiteY10" fmla="*/ 30726 h 111737"/>
                <a:gd name="connsiteX11" fmla="*/ 8183 w 74379"/>
                <a:gd name="connsiteY11" fmla="*/ 21807 h 111737"/>
                <a:gd name="connsiteX12" fmla="*/ 32752 w 74379"/>
                <a:gd name="connsiteY12" fmla="*/ 6157 h 111737"/>
                <a:gd name="connsiteX13" fmla="*/ 58331 w 74379"/>
                <a:gd name="connsiteY13" fmla="*/ 32913 h 111737"/>
                <a:gd name="connsiteX14" fmla="*/ 42512 w 74379"/>
                <a:gd name="connsiteY14" fmla="*/ 65223 h 111737"/>
                <a:gd name="connsiteX15" fmla="*/ 1957 w 74379"/>
                <a:gd name="connsiteY15" fmla="*/ 105273 h 111737"/>
                <a:gd name="connsiteX16" fmla="*/ 274 w 74379"/>
                <a:gd name="connsiteY16" fmla="*/ 111836 h 111737"/>
                <a:gd name="connsiteX17" fmla="*/ 69605 w 74379"/>
                <a:gd name="connsiteY17" fmla="*/ 111836 h 111737"/>
                <a:gd name="connsiteX18" fmla="*/ 74654 w 74379"/>
                <a:gd name="connsiteY18" fmla="*/ 81210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9" h="111737">
                  <a:moveTo>
                    <a:pt x="74654" y="81210"/>
                  </a:moveTo>
                  <a:lnTo>
                    <a:pt x="68932" y="81210"/>
                  </a:lnTo>
                  <a:cubicBezTo>
                    <a:pt x="68427" y="84912"/>
                    <a:pt x="66745" y="94840"/>
                    <a:pt x="64557" y="96523"/>
                  </a:cubicBezTo>
                  <a:cubicBezTo>
                    <a:pt x="63211" y="97533"/>
                    <a:pt x="50253" y="97533"/>
                    <a:pt x="47897" y="97533"/>
                  </a:cubicBezTo>
                  <a:lnTo>
                    <a:pt x="16934" y="97533"/>
                  </a:lnTo>
                  <a:cubicBezTo>
                    <a:pt x="34603" y="81883"/>
                    <a:pt x="40493" y="77171"/>
                    <a:pt x="50590" y="69262"/>
                  </a:cubicBezTo>
                  <a:cubicBezTo>
                    <a:pt x="63042" y="59333"/>
                    <a:pt x="74654" y="48900"/>
                    <a:pt x="74654" y="32913"/>
                  </a:cubicBezTo>
                  <a:cubicBezTo>
                    <a:pt x="74654" y="12552"/>
                    <a:pt x="56816" y="99"/>
                    <a:pt x="35276" y="99"/>
                  </a:cubicBezTo>
                  <a:cubicBezTo>
                    <a:pt x="14410" y="99"/>
                    <a:pt x="274" y="14739"/>
                    <a:pt x="274" y="30221"/>
                  </a:cubicBezTo>
                  <a:cubicBezTo>
                    <a:pt x="274" y="38803"/>
                    <a:pt x="7510" y="39645"/>
                    <a:pt x="9193" y="39645"/>
                  </a:cubicBezTo>
                  <a:cubicBezTo>
                    <a:pt x="13232" y="39645"/>
                    <a:pt x="18112" y="36784"/>
                    <a:pt x="18112" y="30726"/>
                  </a:cubicBezTo>
                  <a:cubicBezTo>
                    <a:pt x="18112" y="27697"/>
                    <a:pt x="16934" y="21807"/>
                    <a:pt x="8183" y="21807"/>
                  </a:cubicBezTo>
                  <a:cubicBezTo>
                    <a:pt x="13400" y="9859"/>
                    <a:pt x="24843" y="6157"/>
                    <a:pt x="32752" y="6157"/>
                  </a:cubicBezTo>
                  <a:cubicBezTo>
                    <a:pt x="49580" y="6157"/>
                    <a:pt x="58331" y="19283"/>
                    <a:pt x="58331" y="32913"/>
                  </a:cubicBezTo>
                  <a:cubicBezTo>
                    <a:pt x="58331" y="47554"/>
                    <a:pt x="47897" y="59165"/>
                    <a:pt x="42512" y="65223"/>
                  </a:cubicBezTo>
                  <a:lnTo>
                    <a:pt x="1957" y="105273"/>
                  </a:lnTo>
                  <a:cubicBezTo>
                    <a:pt x="274" y="106788"/>
                    <a:pt x="274" y="107124"/>
                    <a:pt x="274" y="111836"/>
                  </a:cubicBezTo>
                  <a:lnTo>
                    <a:pt x="69605" y="111836"/>
                  </a:lnTo>
                  <a:lnTo>
                    <a:pt x="74654" y="81210"/>
                  </a:lnTo>
                  <a:close/>
                </a:path>
              </a:pathLst>
            </a:custGeom>
            <a:solidFill>
              <a:srgbClr val="000000"/>
            </a:solidFill>
            <a:ln w="24077" cap="flat">
              <a:noFill/>
              <a:prstDash val="solid"/>
              <a:miter/>
            </a:ln>
          </p:spPr>
          <p:txBody>
            <a:bodyPr rtlCol="0" anchor="ctr"/>
            <a:lstStyle/>
            <a:p>
              <a:endParaRPr lang="tr-TR"/>
            </a:p>
          </p:txBody>
        </p:sp>
        <p:sp>
          <p:nvSpPr>
            <p:cNvPr id="524" name="Freeform: Shape 523">
              <a:extLst>
                <a:ext uri="{FF2B5EF4-FFF2-40B4-BE49-F238E27FC236}">
                  <a16:creationId xmlns:a16="http://schemas.microsoft.com/office/drawing/2014/main" id="{25B4D304-5977-4D34-96EE-3EC0E292DE24}"/>
                </a:ext>
              </a:extLst>
            </p:cNvPr>
            <p:cNvSpPr/>
            <p:nvPr>
              <p:custDataLst>
                <p:tags r:id="rId88"/>
              </p:custDataLst>
            </p:nvPr>
          </p:nvSpPr>
          <p:spPr>
            <a:xfrm>
              <a:off x="9171006" y="4965371"/>
              <a:ext cx="74379" cy="111737"/>
            </a:xfrm>
            <a:custGeom>
              <a:avLst/>
              <a:gdLst>
                <a:gd name="connsiteX0" fmla="*/ 74654 w 74379"/>
                <a:gd name="connsiteY0" fmla="*/ 81216 h 111737"/>
                <a:gd name="connsiteX1" fmla="*/ 68932 w 74379"/>
                <a:gd name="connsiteY1" fmla="*/ 81216 h 111737"/>
                <a:gd name="connsiteX2" fmla="*/ 64557 w 74379"/>
                <a:gd name="connsiteY2" fmla="*/ 96529 h 111737"/>
                <a:gd name="connsiteX3" fmla="*/ 47897 w 74379"/>
                <a:gd name="connsiteY3" fmla="*/ 97539 h 111737"/>
                <a:gd name="connsiteX4" fmla="*/ 16934 w 74379"/>
                <a:gd name="connsiteY4" fmla="*/ 97539 h 111737"/>
                <a:gd name="connsiteX5" fmla="*/ 50590 w 74379"/>
                <a:gd name="connsiteY5" fmla="*/ 69268 h 111737"/>
                <a:gd name="connsiteX6" fmla="*/ 74654 w 74379"/>
                <a:gd name="connsiteY6" fmla="*/ 32920 h 111737"/>
                <a:gd name="connsiteX7" fmla="*/ 35276 w 74379"/>
                <a:gd name="connsiteY7" fmla="*/ 105 h 111737"/>
                <a:gd name="connsiteX8" fmla="*/ 274 w 74379"/>
                <a:gd name="connsiteY8" fmla="*/ 30227 h 111737"/>
                <a:gd name="connsiteX9" fmla="*/ 9193 w 74379"/>
                <a:gd name="connsiteY9" fmla="*/ 39651 h 111737"/>
                <a:gd name="connsiteX10" fmla="*/ 18112 w 74379"/>
                <a:gd name="connsiteY10" fmla="*/ 30732 h 111737"/>
                <a:gd name="connsiteX11" fmla="*/ 8183 w 74379"/>
                <a:gd name="connsiteY11" fmla="*/ 21813 h 111737"/>
                <a:gd name="connsiteX12" fmla="*/ 32752 w 74379"/>
                <a:gd name="connsiteY12" fmla="*/ 6163 h 111737"/>
                <a:gd name="connsiteX13" fmla="*/ 58331 w 74379"/>
                <a:gd name="connsiteY13" fmla="*/ 32920 h 111737"/>
                <a:gd name="connsiteX14" fmla="*/ 42512 w 74379"/>
                <a:gd name="connsiteY14" fmla="*/ 65229 h 111737"/>
                <a:gd name="connsiteX15" fmla="*/ 1957 w 74379"/>
                <a:gd name="connsiteY15" fmla="*/ 105279 h 111737"/>
                <a:gd name="connsiteX16" fmla="*/ 274 w 74379"/>
                <a:gd name="connsiteY16" fmla="*/ 111842 h 111737"/>
                <a:gd name="connsiteX17" fmla="*/ 69605 w 74379"/>
                <a:gd name="connsiteY17" fmla="*/ 111842 h 111737"/>
                <a:gd name="connsiteX18" fmla="*/ 74654 w 74379"/>
                <a:gd name="connsiteY18" fmla="*/ 81216 h 11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9" h="111737">
                  <a:moveTo>
                    <a:pt x="74654" y="81216"/>
                  </a:moveTo>
                  <a:lnTo>
                    <a:pt x="68932" y="81216"/>
                  </a:lnTo>
                  <a:cubicBezTo>
                    <a:pt x="68427" y="84918"/>
                    <a:pt x="66745" y="94846"/>
                    <a:pt x="64557" y="96529"/>
                  </a:cubicBezTo>
                  <a:cubicBezTo>
                    <a:pt x="63211" y="97539"/>
                    <a:pt x="50253" y="97539"/>
                    <a:pt x="47897" y="97539"/>
                  </a:cubicBezTo>
                  <a:lnTo>
                    <a:pt x="16934" y="97539"/>
                  </a:lnTo>
                  <a:cubicBezTo>
                    <a:pt x="34603" y="81889"/>
                    <a:pt x="40493" y="77177"/>
                    <a:pt x="50590" y="69268"/>
                  </a:cubicBezTo>
                  <a:cubicBezTo>
                    <a:pt x="63042" y="59339"/>
                    <a:pt x="74654" y="48906"/>
                    <a:pt x="74654" y="32920"/>
                  </a:cubicBezTo>
                  <a:cubicBezTo>
                    <a:pt x="74654" y="12558"/>
                    <a:pt x="56816" y="105"/>
                    <a:pt x="35276" y="105"/>
                  </a:cubicBezTo>
                  <a:cubicBezTo>
                    <a:pt x="14410" y="105"/>
                    <a:pt x="274" y="14745"/>
                    <a:pt x="274" y="30227"/>
                  </a:cubicBezTo>
                  <a:cubicBezTo>
                    <a:pt x="274" y="38809"/>
                    <a:pt x="7510" y="39651"/>
                    <a:pt x="9193" y="39651"/>
                  </a:cubicBezTo>
                  <a:cubicBezTo>
                    <a:pt x="13232" y="39651"/>
                    <a:pt x="18112" y="36790"/>
                    <a:pt x="18112" y="30732"/>
                  </a:cubicBezTo>
                  <a:cubicBezTo>
                    <a:pt x="18112" y="27703"/>
                    <a:pt x="16934" y="21813"/>
                    <a:pt x="8183" y="21813"/>
                  </a:cubicBezTo>
                  <a:cubicBezTo>
                    <a:pt x="13400" y="9865"/>
                    <a:pt x="24843" y="6163"/>
                    <a:pt x="32752" y="6163"/>
                  </a:cubicBezTo>
                  <a:cubicBezTo>
                    <a:pt x="49580" y="6163"/>
                    <a:pt x="58331" y="19289"/>
                    <a:pt x="58331" y="32920"/>
                  </a:cubicBezTo>
                  <a:cubicBezTo>
                    <a:pt x="58331" y="47560"/>
                    <a:pt x="47897" y="59171"/>
                    <a:pt x="42512" y="65229"/>
                  </a:cubicBezTo>
                  <a:lnTo>
                    <a:pt x="1957" y="105279"/>
                  </a:lnTo>
                  <a:cubicBezTo>
                    <a:pt x="274" y="106794"/>
                    <a:pt x="274" y="107131"/>
                    <a:pt x="274" y="111842"/>
                  </a:cubicBezTo>
                  <a:lnTo>
                    <a:pt x="69605" y="111842"/>
                  </a:lnTo>
                  <a:lnTo>
                    <a:pt x="74654" y="81216"/>
                  </a:lnTo>
                  <a:close/>
                </a:path>
              </a:pathLst>
            </a:custGeom>
            <a:solidFill>
              <a:srgbClr val="000000"/>
            </a:solidFill>
            <a:ln w="24077" cap="flat">
              <a:noFill/>
              <a:prstDash val="solid"/>
              <a:miter/>
            </a:ln>
          </p:spPr>
          <p:txBody>
            <a:bodyPr rtlCol="0" anchor="ctr"/>
            <a:lstStyle/>
            <a:p>
              <a:endParaRPr lang="tr-TR"/>
            </a:p>
          </p:txBody>
        </p:sp>
        <p:sp>
          <p:nvSpPr>
            <p:cNvPr id="525" name="Freeform: Shape 524">
              <a:extLst>
                <a:ext uri="{FF2B5EF4-FFF2-40B4-BE49-F238E27FC236}">
                  <a16:creationId xmlns:a16="http://schemas.microsoft.com/office/drawing/2014/main" id="{8FD58929-46E6-469B-A0C2-B978DC094C83}"/>
                </a:ext>
              </a:extLst>
            </p:cNvPr>
            <p:cNvSpPr/>
            <p:nvPr>
              <p:custDataLst>
                <p:tags r:id="rId89"/>
              </p:custDataLst>
            </p:nvPr>
          </p:nvSpPr>
          <p:spPr>
            <a:xfrm>
              <a:off x="9275943" y="4086665"/>
              <a:ext cx="132459" cy="434880"/>
            </a:xfrm>
            <a:custGeom>
              <a:avLst/>
              <a:gdLst>
                <a:gd name="connsiteX0" fmla="*/ 132738 w 132459"/>
                <a:gd name="connsiteY0" fmla="*/ 422925 h 434880"/>
                <a:gd name="connsiteX1" fmla="*/ 99083 w 132459"/>
                <a:gd name="connsiteY1" fmla="*/ 165699 h 434880"/>
                <a:gd name="connsiteX2" fmla="*/ 15905 w 132459"/>
                <a:gd name="connsiteY2" fmla="*/ 6555 h 434880"/>
                <a:gd name="connsiteX3" fmla="*/ 10376 w 132459"/>
                <a:gd name="connsiteY3" fmla="*/ 545 h 434880"/>
                <a:gd name="connsiteX4" fmla="*/ 5808 w 132459"/>
                <a:gd name="connsiteY4" fmla="*/ 64 h 434880"/>
                <a:gd name="connsiteX5" fmla="*/ 279 w 132459"/>
                <a:gd name="connsiteY5" fmla="*/ 2468 h 434880"/>
                <a:gd name="connsiteX6" fmla="*/ 3404 w 132459"/>
                <a:gd name="connsiteY6" fmla="*/ 7757 h 434880"/>
                <a:gd name="connsiteX7" fmla="*/ 106054 w 132459"/>
                <a:gd name="connsiteY7" fmla="*/ 431580 h 434880"/>
                <a:gd name="connsiteX8" fmla="*/ 112785 w 132459"/>
                <a:gd name="connsiteY8" fmla="*/ 434945 h 434880"/>
                <a:gd name="connsiteX9" fmla="*/ 126007 w 132459"/>
                <a:gd name="connsiteY9" fmla="*/ 434945 h 434880"/>
                <a:gd name="connsiteX10" fmla="*/ 132738 w 132459"/>
                <a:gd name="connsiteY10" fmla="*/ 432301 h 434880"/>
                <a:gd name="connsiteX11" fmla="*/ 132738 w 132459"/>
                <a:gd name="connsiteY11" fmla="*/ 422925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459" h="434880">
                  <a:moveTo>
                    <a:pt x="132738" y="422925"/>
                  </a:moveTo>
                  <a:cubicBezTo>
                    <a:pt x="132738" y="276042"/>
                    <a:pt x="106535" y="189979"/>
                    <a:pt x="99083" y="165699"/>
                  </a:cubicBezTo>
                  <a:cubicBezTo>
                    <a:pt x="82736" y="112331"/>
                    <a:pt x="56051" y="56077"/>
                    <a:pt x="15905" y="6555"/>
                  </a:cubicBezTo>
                  <a:cubicBezTo>
                    <a:pt x="12299" y="2228"/>
                    <a:pt x="11337" y="1026"/>
                    <a:pt x="10376" y="545"/>
                  </a:cubicBezTo>
                  <a:cubicBezTo>
                    <a:pt x="9895" y="305"/>
                    <a:pt x="9654" y="64"/>
                    <a:pt x="5808" y="64"/>
                  </a:cubicBezTo>
                  <a:cubicBezTo>
                    <a:pt x="2202" y="64"/>
                    <a:pt x="279" y="64"/>
                    <a:pt x="279" y="2468"/>
                  </a:cubicBezTo>
                  <a:cubicBezTo>
                    <a:pt x="279" y="2949"/>
                    <a:pt x="279" y="3430"/>
                    <a:pt x="3404" y="7757"/>
                  </a:cubicBezTo>
                  <a:cubicBezTo>
                    <a:pt x="87063" y="124591"/>
                    <a:pt x="105814" y="268830"/>
                    <a:pt x="106054" y="431580"/>
                  </a:cubicBezTo>
                  <a:cubicBezTo>
                    <a:pt x="106054" y="434945"/>
                    <a:pt x="107497" y="434945"/>
                    <a:pt x="112785" y="434945"/>
                  </a:cubicBezTo>
                  <a:lnTo>
                    <a:pt x="126007" y="434945"/>
                  </a:lnTo>
                  <a:cubicBezTo>
                    <a:pt x="131056" y="434945"/>
                    <a:pt x="132498" y="434945"/>
                    <a:pt x="132738" y="432301"/>
                  </a:cubicBezTo>
                  <a:lnTo>
                    <a:pt x="132738" y="422925"/>
                  </a:lnTo>
                  <a:close/>
                </a:path>
              </a:pathLst>
            </a:custGeom>
            <a:solidFill>
              <a:srgbClr val="000000"/>
            </a:solidFill>
            <a:ln w="24077" cap="flat">
              <a:noFill/>
              <a:prstDash val="solid"/>
              <a:miter/>
            </a:ln>
          </p:spPr>
          <p:txBody>
            <a:bodyPr rtlCol="0" anchor="ctr"/>
            <a:lstStyle/>
            <a:p>
              <a:endParaRPr lang="tr-TR"/>
            </a:p>
          </p:txBody>
        </p:sp>
        <p:sp>
          <p:nvSpPr>
            <p:cNvPr id="526" name="Freeform: Shape 525">
              <a:extLst>
                <a:ext uri="{FF2B5EF4-FFF2-40B4-BE49-F238E27FC236}">
                  <a16:creationId xmlns:a16="http://schemas.microsoft.com/office/drawing/2014/main" id="{6BC9FD8A-C7CB-48AE-8228-1D82FFB8F254}"/>
                </a:ext>
              </a:extLst>
            </p:cNvPr>
            <p:cNvSpPr/>
            <p:nvPr>
              <p:custDataLst>
                <p:tags r:id="rId90"/>
              </p:custDataLst>
            </p:nvPr>
          </p:nvSpPr>
          <p:spPr>
            <a:xfrm>
              <a:off x="9381718" y="4516743"/>
              <a:ext cx="26684" cy="149047"/>
            </a:xfrm>
            <a:custGeom>
              <a:avLst/>
              <a:gdLst>
                <a:gd name="connsiteX0" fmla="*/ 26963 w 26684"/>
                <a:gd name="connsiteY0" fmla="*/ 6573 h 149047"/>
                <a:gd name="connsiteX1" fmla="*/ 20232 w 26684"/>
                <a:gd name="connsiteY1" fmla="*/ 82 h 149047"/>
                <a:gd name="connsiteX2" fmla="*/ 7010 w 26684"/>
                <a:gd name="connsiteY2" fmla="*/ 82 h 149047"/>
                <a:gd name="connsiteX3" fmla="*/ 279 w 26684"/>
                <a:gd name="connsiteY3" fmla="*/ 6573 h 149047"/>
                <a:gd name="connsiteX4" fmla="*/ 279 w 26684"/>
                <a:gd name="connsiteY4" fmla="*/ 142638 h 149047"/>
                <a:gd name="connsiteX5" fmla="*/ 7010 w 26684"/>
                <a:gd name="connsiteY5" fmla="*/ 149129 h 149047"/>
                <a:gd name="connsiteX6" fmla="*/ 20232 w 26684"/>
                <a:gd name="connsiteY6" fmla="*/ 149129 h 149047"/>
                <a:gd name="connsiteX7" fmla="*/ 26963 w 26684"/>
                <a:gd name="connsiteY7" fmla="*/ 142638 h 149047"/>
                <a:gd name="connsiteX8" fmla="*/ 26963 w 26684"/>
                <a:gd name="connsiteY8" fmla="*/ 6573 h 1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4" h="149047">
                  <a:moveTo>
                    <a:pt x="26963" y="6573"/>
                  </a:moveTo>
                  <a:cubicBezTo>
                    <a:pt x="26963" y="322"/>
                    <a:pt x="26723" y="82"/>
                    <a:pt x="20232" y="82"/>
                  </a:cubicBezTo>
                  <a:lnTo>
                    <a:pt x="7010" y="82"/>
                  </a:lnTo>
                  <a:cubicBezTo>
                    <a:pt x="519" y="82"/>
                    <a:pt x="279" y="322"/>
                    <a:pt x="279" y="6573"/>
                  </a:cubicBezTo>
                  <a:lnTo>
                    <a:pt x="279" y="142638"/>
                  </a:lnTo>
                  <a:cubicBezTo>
                    <a:pt x="279" y="148889"/>
                    <a:pt x="519" y="149129"/>
                    <a:pt x="7010" y="149129"/>
                  </a:cubicBezTo>
                  <a:lnTo>
                    <a:pt x="20232" y="149129"/>
                  </a:lnTo>
                  <a:cubicBezTo>
                    <a:pt x="26723" y="149129"/>
                    <a:pt x="26963" y="148889"/>
                    <a:pt x="26963" y="142638"/>
                  </a:cubicBezTo>
                  <a:lnTo>
                    <a:pt x="26963" y="6573"/>
                  </a:lnTo>
                  <a:close/>
                </a:path>
              </a:pathLst>
            </a:custGeom>
            <a:solidFill>
              <a:srgbClr val="000000"/>
            </a:solidFill>
            <a:ln w="24077" cap="flat">
              <a:noFill/>
              <a:prstDash val="solid"/>
              <a:miter/>
            </a:ln>
          </p:spPr>
          <p:txBody>
            <a:bodyPr rtlCol="0" anchor="ctr"/>
            <a:lstStyle/>
            <a:p>
              <a:endParaRPr lang="tr-TR"/>
            </a:p>
          </p:txBody>
        </p:sp>
        <p:sp>
          <p:nvSpPr>
            <p:cNvPr id="527" name="Freeform: Shape 526">
              <a:extLst>
                <a:ext uri="{FF2B5EF4-FFF2-40B4-BE49-F238E27FC236}">
                  <a16:creationId xmlns:a16="http://schemas.microsoft.com/office/drawing/2014/main" id="{585CAA3E-49CE-466E-91A1-660315E4DF68}"/>
                </a:ext>
              </a:extLst>
            </p:cNvPr>
            <p:cNvSpPr/>
            <p:nvPr>
              <p:custDataLst>
                <p:tags r:id="rId91"/>
              </p:custDataLst>
            </p:nvPr>
          </p:nvSpPr>
          <p:spPr>
            <a:xfrm>
              <a:off x="9275943" y="4660983"/>
              <a:ext cx="132459" cy="434880"/>
            </a:xfrm>
            <a:custGeom>
              <a:avLst/>
              <a:gdLst>
                <a:gd name="connsiteX0" fmla="*/ 132738 w 132459"/>
                <a:gd name="connsiteY0" fmla="*/ 2733 h 434880"/>
                <a:gd name="connsiteX1" fmla="*/ 126007 w 132459"/>
                <a:gd name="connsiteY1" fmla="*/ 88 h 434880"/>
                <a:gd name="connsiteX2" fmla="*/ 112785 w 132459"/>
                <a:gd name="connsiteY2" fmla="*/ 88 h 434880"/>
                <a:gd name="connsiteX3" fmla="*/ 106054 w 132459"/>
                <a:gd name="connsiteY3" fmla="*/ 3454 h 434880"/>
                <a:gd name="connsiteX4" fmla="*/ 99563 w 132459"/>
                <a:gd name="connsiteY4" fmla="*/ 145289 h 434880"/>
                <a:gd name="connsiteX5" fmla="*/ 1962 w 132459"/>
                <a:gd name="connsiteY5" fmla="*/ 429440 h 434880"/>
                <a:gd name="connsiteX6" fmla="*/ 279 w 132459"/>
                <a:gd name="connsiteY6" fmla="*/ 432565 h 434880"/>
                <a:gd name="connsiteX7" fmla="*/ 5808 w 132459"/>
                <a:gd name="connsiteY7" fmla="*/ 434969 h 434880"/>
                <a:gd name="connsiteX8" fmla="*/ 10616 w 132459"/>
                <a:gd name="connsiteY8" fmla="*/ 434489 h 434880"/>
                <a:gd name="connsiteX9" fmla="*/ 66388 w 132459"/>
                <a:gd name="connsiteY9" fmla="*/ 350349 h 434880"/>
                <a:gd name="connsiteX10" fmla="*/ 126969 w 132459"/>
                <a:gd name="connsiteY10" fmla="*/ 126538 h 434880"/>
                <a:gd name="connsiteX11" fmla="*/ 132738 w 132459"/>
                <a:gd name="connsiteY11" fmla="*/ 12108 h 434880"/>
                <a:gd name="connsiteX12" fmla="*/ 132738 w 132459"/>
                <a:gd name="connsiteY12" fmla="*/ 2733 h 434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459" h="434880">
                  <a:moveTo>
                    <a:pt x="132738" y="2733"/>
                  </a:moveTo>
                  <a:cubicBezTo>
                    <a:pt x="132498" y="88"/>
                    <a:pt x="131056" y="88"/>
                    <a:pt x="126007" y="88"/>
                  </a:cubicBezTo>
                  <a:lnTo>
                    <a:pt x="112785" y="88"/>
                  </a:lnTo>
                  <a:cubicBezTo>
                    <a:pt x="107497" y="88"/>
                    <a:pt x="106054" y="88"/>
                    <a:pt x="106054" y="3454"/>
                  </a:cubicBezTo>
                  <a:cubicBezTo>
                    <a:pt x="106054" y="28215"/>
                    <a:pt x="105814" y="85430"/>
                    <a:pt x="99563" y="145289"/>
                  </a:cubicBezTo>
                  <a:cubicBezTo>
                    <a:pt x="86582" y="269575"/>
                    <a:pt x="54609" y="355638"/>
                    <a:pt x="1962" y="429440"/>
                  </a:cubicBezTo>
                  <a:cubicBezTo>
                    <a:pt x="279" y="431604"/>
                    <a:pt x="279" y="432085"/>
                    <a:pt x="279" y="432565"/>
                  </a:cubicBezTo>
                  <a:cubicBezTo>
                    <a:pt x="279" y="434969"/>
                    <a:pt x="2202" y="434969"/>
                    <a:pt x="5808" y="434969"/>
                  </a:cubicBezTo>
                  <a:cubicBezTo>
                    <a:pt x="9654" y="434969"/>
                    <a:pt x="10135" y="434969"/>
                    <a:pt x="10616" y="434489"/>
                  </a:cubicBezTo>
                  <a:cubicBezTo>
                    <a:pt x="11578" y="433767"/>
                    <a:pt x="42108" y="398669"/>
                    <a:pt x="66388" y="350349"/>
                  </a:cubicBezTo>
                  <a:cubicBezTo>
                    <a:pt x="98121" y="286884"/>
                    <a:pt x="118074" y="214043"/>
                    <a:pt x="126969" y="126538"/>
                  </a:cubicBezTo>
                  <a:cubicBezTo>
                    <a:pt x="127690" y="119086"/>
                    <a:pt x="132738" y="69083"/>
                    <a:pt x="132738" y="12108"/>
                  </a:cubicBezTo>
                  <a:lnTo>
                    <a:pt x="132738" y="2733"/>
                  </a:lnTo>
                  <a:close/>
                </a:path>
              </a:pathLst>
            </a:custGeom>
            <a:solidFill>
              <a:srgbClr val="000000"/>
            </a:solidFill>
            <a:ln w="24077" cap="flat">
              <a:noFill/>
              <a:prstDash val="solid"/>
              <a:miter/>
            </a:ln>
          </p:spPr>
          <p:txBody>
            <a:bodyPr rtlCol="0" anchor="ctr"/>
            <a:lstStyle/>
            <a:p>
              <a:endParaRPr lang="tr-TR"/>
            </a:p>
          </p:txBody>
        </p:sp>
      </p:grpSp>
      <p:grpSp>
        <p:nvGrpSpPr>
          <p:cNvPr id="549" name="Group 548" descr="\documentclass{article}&#10;\usepackage{amsmath,amssymb}&#10;\pagestyle{empty}&#10;\begin{document}&#10;&#10;\begin{equation*}&#10;\begin{aligned}&#10;r_m &amp;= \| \mathbf{d}_m - \mathbf{0}_v \|_2 \\&#10;&amp;= \| \mathbf{d}_m \|_2&#10;\end{aligned}&#10;\end{equation*}&#10;&#10;&#10;\end{document}" title="IguanaTex Vector Display">
            <a:extLst>
              <a:ext uri="{FF2B5EF4-FFF2-40B4-BE49-F238E27FC236}">
                <a16:creationId xmlns:a16="http://schemas.microsoft.com/office/drawing/2014/main" id="{5489E593-181D-48AD-9764-C10140B9E5C1}"/>
              </a:ext>
            </a:extLst>
          </p:cNvPr>
          <p:cNvGrpSpPr>
            <a:grpSpLocks noChangeAspect="1"/>
          </p:cNvGrpSpPr>
          <p:nvPr>
            <p:custDataLst>
              <p:tags r:id="rId36"/>
            </p:custDataLst>
          </p:nvPr>
        </p:nvGrpSpPr>
        <p:grpSpPr>
          <a:xfrm>
            <a:off x="8463024" y="6217516"/>
            <a:ext cx="1806503" cy="594985"/>
            <a:chOff x="7247627" y="4084582"/>
            <a:chExt cx="1806503" cy="594985"/>
          </a:xfrm>
        </p:grpSpPr>
        <p:sp>
          <p:nvSpPr>
            <p:cNvPr id="532" name="Freeform: Shape 531">
              <a:extLst>
                <a:ext uri="{FF2B5EF4-FFF2-40B4-BE49-F238E27FC236}">
                  <a16:creationId xmlns:a16="http://schemas.microsoft.com/office/drawing/2014/main" id="{9D6051B8-F1F1-4DFA-B30D-EF5F314EDC2D}"/>
                </a:ext>
              </a:extLst>
            </p:cNvPr>
            <p:cNvSpPr/>
            <p:nvPr>
              <p:custDataLst>
                <p:tags r:id="rId37"/>
              </p:custDataLst>
            </p:nvPr>
          </p:nvSpPr>
          <p:spPr>
            <a:xfrm>
              <a:off x="7247627" y="4157884"/>
              <a:ext cx="97520" cy="107811"/>
            </a:xfrm>
            <a:custGeom>
              <a:avLst/>
              <a:gdLst>
                <a:gd name="connsiteX0" fmla="*/ 14332 w 97520"/>
                <a:gd name="connsiteY0" fmla="*/ 91224 h 107811"/>
                <a:gd name="connsiteX1" fmla="*/ 12176 w 97520"/>
                <a:gd name="connsiteY1" fmla="*/ 101458 h 107811"/>
                <a:gd name="connsiteX2" fmla="*/ 19124 w 97520"/>
                <a:gd name="connsiteY2" fmla="*/ 107884 h 107811"/>
                <a:gd name="connsiteX3" fmla="*/ 27990 w 97520"/>
                <a:gd name="connsiteY3" fmla="*/ 101220 h 107811"/>
                <a:gd name="connsiteX4" fmla="*/ 37574 w 97520"/>
                <a:gd name="connsiteY4" fmla="*/ 63617 h 107811"/>
                <a:gd name="connsiteX5" fmla="*/ 45242 w 97520"/>
                <a:gd name="connsiteY5" fmla="*/ 32677 h 107811"/>
                <a:gd name="connsiteX6" fmla="*/ 58660 w 97520"/>
                <a:gd name="connsiteY6" fmla="*/ 13162 h 107811"/>
                <a:gd name="connsiteX7" fmla="*/ 77828 w 97520"/>
                <a:gd name="connsiteY7" fmla="*/ 5308 h 107811"/>
                <a:gd name="connsiteX8" fmla="*/ 87892 w 97520"/>
                <a:gd name="connsiteY8" fmla="*/ 8164 h 107811"/>
                <a:gd name="connsiteX9" fmla="*/ 75432 w 97520"/>
                <a:gd name="connsiteY9" fmla="*/ 21254 h 107811"/>
                <a:gd name="connsiteX10" fmla="*/ 84537 w 97520"/>
                <a:gd name="connsiteY10" fmla="*/ 29583 h 107811"/>
                <a:gd name="connsiteX11" fmla="*/ 97716 w 97520"/>
                <a:gd name="connsiteY11" fmla="*/ 15542 h 107811"/>
                <a:gd name="connsiteX12" fmla="*/ 77828 w 97520"/>
                <a:gd name="connsiteY12" fmla="*/ 72 h 107811"/>
                <a:gd name="connsiteX13" fmla="*/ 47159 w 97520"/>
                <a:gd name="connsiteY13" fmla="*/ 18398 h 107811"/>
                <a:gd name="connsiteX14" fmla="*/ 25354 w 97520"/>
                <a:gd name="connsiteY14" fmla="*/ 72 h 107811"/>
                <a:gd name="connsiteX15" fmla="*/ 7623 w 97520"/>
                <a:gd name="connsiteY15" fmla="*/ 13638 h 107811"/>
                <a:gd name="connsiteX16" fmla="*/ 195 w 97520"/>
                <a:gd name="connsiteY16" fmla="*/ 36723 h 107811"/>
                <a:gd name="connsiteX17" fmla="*/ 3071 w 97520"/>
                <a:gd name="connsiteY17" fmla="*/ 39103 h 107811"/>
                <a:gd name="connsiteX18" fmla="*/ 7144 w 97520"/>
                <a:gd name="connsiteY18" fmla="*/ 33629 h 107811"/>
                <a:gd name="connsiteX19" fmla="*/ 24635 w 97520"/>
                <a:gd name="connsiteY19" fmla="*/ 5308 h 107811"/>
                <a:gd name="connsiteX20" fmla="*/ 32063 w 97520"/>
                <a:gd name="connsiteY20" fmla="*/ 16256 h 107811"/>
                <a:gd name="connsiteX21" fmla="*/ 28230 w 97520"/>
                <a:gd name="connsiteY21" fmla="*/ 36247 h 107811"/>
                <a:gd name="connsiteX22" fmla="*/ 14332 w 97520"/>
                <a:gd name="connsiteY22" fmla="*/ 91224 h 107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520" h="107811">
                  <a:moveTo>
                    <a:pt x="14332" y="91224"/>
                  </a:moveTo>
                  <a:cubicBezTo>
                    <a:pt x="13613" y="94794"/>
                    <a:pt x="12176" y="100268"/>
                    <a:pt x="12176" y="101458"/>
                  </a:cubicBezTo>
                  <a:cubicBezTo>
                    <a:pt x="12176" y="105742"/>
                    <a:pt x="15530" y="107884"/>
                    <a:pt x="19124" y="107884"/>
                  </a:cubicBezTo>
                  <a:cubicBezTo>
                    <a:pt x="22000" y="107884"/>
                    <a:pt x="26313" y="105980"/>
                    <a:pt x="27990" y="101220"/>
                  </a:cubicBezTo>
                  <a:cubicBezTo>
                    <a:pt x="28469" y="100268"/>
                    <a:pt x="36616" y="67901"/>
                    <a:pt x="37574" y="63617"/>
                  </a:cubicBezTo>
                  <a:cubicBezTo>
                    <a:pt x="39491" y="55763"/>
                    <a:pt x="43804" y="39103"/>
                    <a:pt x="45242" y="32677"/>
                  </a:cubicBezTo>
                  <a:cubicBezTo>
                    <a:pt x="46200" y="29583"/>
                    <a:pt x="52909" y="18398"/>
                    <a:pt x="58660" y="13162"/>
                  </a:cubicBezTo>
                  <a:cubicBezTo>
                    <a:pt x="60577" y="11496"/>
                    <a:pt x="67525" y="5308"/>
                    <a:pt x="77828" y="5308"/>
                  </a:cubicBezTo>
                  <a:cubicBezTo>
                    <a:pt x="84058" y="5308"/>
                    <a:pt x="87652" y="8164"/>
                    <a:pt x="87892" y="8164"/>
                  </a:cubicBezTo>
                  <a:cubicBezTo>
                    <a:pt x="80704" y="9354"/>
                    <a:pt x="75432" y="15066"/>
                    <a:pt x="75432" y="21254"/>
                  </a:cubicBezTo>
                  <a:cubicBezTo>
                    <a:pt x="75432" y="25062"/>
                    <a:pt x="78068" y="29583"/>
                    <a:pt x="84537" y="29583"/>
                  </a:cubicBezTo>
                  <a:cubicBezTo>
                    <a:pt x="91007" y="29583"/>
                    <a:pt x="97716" y="24110"/>
                    <a:pt x="97716" y="15542"/>
                  </a:cubicBezTo>
                  <a:cubicBezTo>
                    <a:pt x="97716" y="7212"/>
                    <a:pt x="90048" y="72"/>
                    <a:pt x="77828" y="72"/>
                  </a:cubicBezTo>
                  <a:cubicBezTo>
                    <a:pt x="62254" y="72"/>
                    <a:pt x="51711" y="11734"/>
                    <a:pt x="47159" y="18398"/>
                  </a:cubicBezTo>
                  <a:cubicBezTo>
                    <a:pt x="45242" y="7688"/>
                    <a:pt x="36616" y="72"/>
                    <a:pt x="25354" y="72"/>
                  </a:cubicBezTo>
                  <a:cubicBezTo>
                    <a:pt x="14332" y="72"/>
                    <a:pt x="9780" y="9354"/>
                    <a:pt x="7623" y="13638"/>
                  </a:cubicBezTo>
                  <a:cubicBezTo>
                    <a:pt x="3310" y="21730"/>
                    <a:pt x="195" y="36009"/>
                    <a:pt x="195" y="36723"/>
                  </a:cubicBezTo>
                  <a:cubicBezTo>
                    <a:pt x="195" y="39103"/>
                    <a:pt x="2592" y="39103"/>
                    <a:pt x="3071" y="39103"/>
                  </a:cubicBezTo>
                  <a:cubicBezTo>
                    <a:pt x="5467" y="39103"/>
                    <a:pt x="5706" y="38865"/>
                    <a:pt x="7144" y="33629"/>
                  </a:cubicBezTo>
                  <a:cubicBezTo>
                    <a:pt x="11217" y="16732"/>
                    <a:pt x="16010" y="5308"/>
                    <a:pt x="24635" y="5308"/>
                  </a:cubicBezTo>
                  <a:cubicBezTo>
                    <a:pt x="28709" y="5308"/>
                    <a:pt x="32063" y="7212"/>
                    <a:pt x="32063" y="16256"/>
                  </a:cubicBezTo>
                  <a:cubicBezTo>
                    <a:pt x="32063" y="21254"/>
                    <a:pt x="31344" y="23872"/>
                    <a:pt x="28230" y="36247"/>
                  </a:cubicBezTo>
                  <a:lnTo>
                    <a:pt x="14332" y="91224"/>
                  </a:lnTo>
                  <a:close/>
                </a:path>
              </a:pathLst>
            </a:custGeom>
            <a:solidFill>
              <a:srgbClr val="000000"/>
            </a:solidFill>
            <a:ln w="23938" cap="flat">
              <a:noFill/>
              <a:prstDash val="solid"/>
              <a:miter/>
            </a:ln>
          </p:spPr>
          <p:txBody>
            <a:bodyPr rtlCol="0" anchor="ctr"/>
            <a:lstStyle/>
            <a:p>
              <a:endParaRPr lang="tr-TR"/>
            </a:p>
          </p:txBody>
        </p:sp>
        <p:sp>
          <p:nvSpPr>
            <p:cNvPr id="533" name="Freeform: Shape 532">
              <a:extLst>
                <a:ext uri="{FF2B5EF4-FFF2-40B4-BE49-F238E27FC236}">
                  <a16:creationId xmlns:a16="http://schemas.microsoft.com/office/drawing/2014/main" id="{7CFE59F3-3CC5-4A3F-9BD8-41B114ABA9EB}"/>
                </a:ext>
              </a:extLst>
            </p:cNvPr>
            <p:cNvSpPr/>
            <p:nvPr>
              <p:custDataLst>
                <p:tags r:id="rId38"/>
              </p:custDataLst>
            </p:nvPr>
          </p:nvSpPr>
          <p:spPr>
            <a:xfrm>
              <a:off x="7356663" y="4225307"/>
              <a:ext cx="153971" cy="75134"/>
            </a:xfrm>
            <a:custGeom>
              <a:avLst/>
              <a:gdLst>
                <a:gd name="connsiteX0" fmla="*/ 65110 w 153971"/>
                <a:gd name="connsiteY0" fmla="*/ 60048 h 75134"/>
                <a:gd name="connsiteX1" fmla="*/ 62761 w 153971"/>
                <a:gd name="connsiteY1" fmla="*/ 69877 h 75134"/>
                <a:gd name="connsiteX2" fmla="*/ 68464 w 153971"/>
                <a:gd name="connsiteY2" fmla="*/ 75208 h 75134"/>
                <a:gd name="connsiteX3" fmla="*/ 75005 w 153971"/>
                <a:gd name="connsiteY3" fmla="*/ 71543 h 75134"/>
                <a:gd name="connsiteX4" fmla="*/ 78025 w 153971"/>
                <a:gd name="connsiteY4" fmla="*/ 61214 h 75134"/>
                <a:gd name="connsiteX5" fmla="*/ 81714 w 153971"/>
                <a:gd name="connsiteY5" fmla="*/ 46221 h 75134"/>
                <a:gd name="connsiteX6" fmla="*/ 84566 w 153971"/>
                <a:gd name="connsiteY6" fmla="*/ 35059 h 75134"/>
                <a:gd name="connsiteX7" fmla="*/ 89765 w 153971"/>
                <a:gd name="connsiteY7" fmla="*/ 22398 h 75134"/>
                <a:gd name="connsiteX8" fmla="*/ 116601 w 153971"/>
                <a:gd name="connsiteY8" fmla="*/ 4738 h 75134"/>
                <a:gd name="connsiteX9" fmla="*/ 126497 w 153971"/>
                <a:gd name="connsiteY9" fmla="*/ 16400 h 75134"/>
                <a:gd name="connsiteX10" fmla="*/ 116601 w 153971"/>
                <a:gd name="connsiteY10" fmla="*/ 51885 h 75134"/>
                <a:gd name="connsiteX11" fmla="*/ 114085 w 153971"/>
                <a:gd name="connsiteY11" fmla="*/ 60881 h 75134"/>
                <a:gd name="connsiteX12" fmla="*/ 130019 w 153971"/>
                <a:gd name="connsiteY12" fmla="*/ 75208 h 75134"/>
                <a:gd name="connsiteX13" fmla="*/ 154172 w 153971"/>
                <a:gd name="connsiteY13" fmla="*/ 49719 h 75134"/>
                <a:gd name="connsiteX14" fmla="*/ 151488 w 153971"/>
                <a:gd name="connsiteY14" fmla="*/ 47554 h 75134"/>
                <a:gd name="connsiteX15" fmla="*/ 148301 w 153971"/>
                <a:gd name="connsiteY15" fmla="*/ 50386 h 75134"/>
                <a:gd name="connsiteX16" fmla="*/ 130523 w 153971"/>
                <a:gd name="connsiteY16" fmla="*/ 70544 h 75134"/>
                <a:gd name="connsiteX17" fmla="*/ 126329 w 153971"/>
                <a:gd name="connsiteY17" fmla="*/ 64713 h 75134"/>
                <a:gd name="connsiteX18" fmla="*/ 130187 w 153971"/>
                <a:gd name="connsiteY18" fmla="*/ 51219 h 75134"/>
                <a:gd name="connsiteX19" fmla="*/ 139077 w 153971"/>
                <a:gd name="connsiteY19" fmla="*/ 19066 h 75134"/>
                <a:gd name="connsiteX20" fmla="*/ 132871 w 153971"/>
                <a:gd name="connsiteY20" fmla="*/ 4572 h 75134"/>
                <a:gd name="connsiteX21" fmla="*/ 117272 w 153971"/>
                <a:gd name="connsiteY21" fmla="*/ 74 h 75134"/>
                <a:gd name="connsiteX22" fmla="*/ 87585 w 153971"/>
                <a:gd name="connsiteY22" fmla="*/ 16900 h 75134"/>
                <a:gd name="connsiteX23" fmla="*/ 65781 w 153971"/>
                <a:gd name="connsiteY23" fmla="*/ 74 h 75134"/>
                <a:gd name="connsiteX24" fmla="*/ 37435 w 153971"/>
                <a:gd name="connsiteY24" fmla="*/ 15234 h 75134"/>
                <a:gd name="connsiteX25" fmla="*/ 19488 w 153971"/>
                <a:gd name="connsiteY25" fmla="*/ 74 h 75134"/>
                <a:gd name="connsiteX26" fmla="*/ 6238 w 153971"/>
                <a:gd name="connsiteY26" fmla="*/ 9070 h 75134"/>
                <a:gd name="connsiteX27" fmla="*/ 200 w 153971"/>
                <a:gd name="connsiteY27" fmla="*/ 25563 h 75134"/>
                <a:gd name="connsiteX28" fmla="*/ 3051 w 153971"/>
                <a:gd name="connsiteY28" fmla="*/ 27729 h 75134"/>
                <a:gd name="connsiteX29" fmla="*/ 6741 w 153971"/>
                <a:gd name="connsiteY29" fmla="*/ 22731 h 75134"/>
                <a:gd name="connsiteX30" fmla="*/ 18985 w 153971"/>
                <a:gd name="connsiteY30" fmla="*/ 4738 h 75134"/>
                <a:gd name="connsiteX31" fmla="*/ 24520 w 153971"/>
                <a:gd name="connsiteY31" fmla="*/ 12902 h 75134"/>
                <a:gd name="connsiteX32" fmla="*/ 21837 w 153971"/>
                <a:gd name="connsiteY32" fmla="*/ 26729 h 75134"/>
                <a:gd name="connsiteX33" fmla="*/ 18147 w 153971"/>
                <a:gd name="connsiteY33" fmla="*/ 41723 h 75134"/>
                <a:gd name="connsiteX34" fmla="*/ 12779 w 153971"/>
                <a:gd name="connsiteY34" fmla="*/ 63047 h 75134"/>
                <a:gd name="connsiteX35" fmla="*/ 11102 w 153971"/>
                <a:gd name="connsiteY35" fmla="*/ 69877 h 75134"/>
                <a:gd name="connsiteX36" fmla="*/ 16805 w 153971"/>
                <a:gd name="connsiteY36" fmla="*/ 75208 h 75134"/>
                <a:gd name="connsiteX37" fmla="*/ 23346 w 153971"/>
                <a:gd name="connsiteY37" fmla="*/ 71543 h 75134"/>
                <a:gd name="connsiteX38" fmla="*/ 26365 w 153971"/>
                <a:gd name="connsiteY38" fmla="*/ 61214 h 75134"/>
                <a:gd name="connsiteX39" fmla="*/ 30055 w 153971"/>
                <a:gd name="connsiteY39" fmla="*/ 46221 h 75134"/>
                <a:gd name="connsiteX40" fmla="*/ 32906 w 153971"/>
                <a:gd name="connsiteY40" fmla="*/ 35059 h 75134"/>
                <a:gd name="connsiteX41" fmla="*/ 39951 w 153971"/>
                <a:gd name="connsiteY41" fmla="*/ 20065 h 75134"/>
                <a:gd name="connsiteX42" fmla="*/ 65110 w 153971"/>
                <a:gd name="connsiteY42" fmla="*/ 4738 h 75134"/>
                <a:gd name="connsiteX43" fmla="*/ 75005 w 153971"/>
                <a:gd name="connsiteY43" fmla="*/ 16400 h 75134"/>
                <a:gd name="connsiteX44" fmla="*/ 72154 w 153971"/>
                <a:gd name="connsiteY44" fmla="*/ 32060 h 75134"/>
                <a:gd name="connsiteX45" fmla="*/ 65110 w 153971"/>
                <a:gd name="connsiteY45" fmla="*/ 60048 h 7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3971" h="75134">
                  <a:moveTo>
                    <a:pt x="65110" y="60048"/>
                  </a:moveTo>
                  <a:cubicBezTo>
                    <a:pt x="64271" y="63380"/>
                    <a:pt x="62761" y="69044"/>
                    <a:pt x="62761" y="69877"/>
                  </a:cubicBezTo>
                  <a:cubicBezTo>
                    <a:pt x="62761" y="73542"/>
                    <a:pt x="65781" y="75208"/>
                    <a:pt x="68464" y="75208"/>
                  </a:cubicBezTo>
                  <a:cubicBezTo>
                    <a:pt x="71483" y="75208"/>
                    <a:pt x="74167" y="73043"/>
                    <a:pt x="75005" y="71543"/>
                  </a:cubicBezTo>
                  <a:cubicBezTo>
                    <a:pt x="75844" y="70044"/>
                    <a:pt x="77186" y="64713"/>
                    <a:pt x="78025" y="61214"/>
                  </a:cubicBezTo>
                  <a:cubicBezTo>
                    <a:pt x="78863" y="58049"/>
                    <a:pt x="80708" y="50386"/>
                    <a:pt x="81714" y="46221"/>
                  </a:cubicBezTo>
                  <a:cubicBezTo>
                    <a:pt x="82721" y="42556"/>
                    <a:pt x="83727" y="38891"/>
                    <a:pt x="84566" y="35059"/>
                  </a:cubicBezTo>
                  <a:cubicBezTo>
                    <a:pt x="86411" y="27895"/>
                    <a:pt x="86411" y="27562"/>
                    <a:pt x="89765" y="22398"/>
                  </a:cubicBezTo>
                  <a:cubicBezTo>
                    <a:pt x="95133" y="14234"/>
                    <a:pt x="103519" y="4738"/>
                    <a:pt x="116601" y="4738"/>
                  </a:cubicBezTo>
                  <a:cubicBezTo>
                    <a:pt x="125994" y="4738"/>
                    <a:pt x="126497" y="12402"/>
                    <a:pt x="126497" y="16400"/>
                  </a:cubicBezTo>
                  <a:cubicBezTo>
                    <a:pt x="126497" y="26396"/>
                    <a:pt x="119285" y="44888"/>
                    <a:pt x="116601" y="51885"/>
                  </a:cubicBezTo>
                  <a:cubicBezTo>
                    <a:pt x="114756" y="56550"/>
                    <a:pt x="114085" y="58049"/>
                    <a:pt x="114085" y="60881"/>
                  </a:cubicBezTo>
                  <a:cubicBezTo>
                    <a:pt x="114085" y="69711"/>
                    <a:pt x="121465" y="75208"/>
                    <a:pt x="130019" y="75208"/>
                  </a:cubicBezTo>
                  <a:cubicBezTo>
                    <a:pt x="146792" y="75208"/>
                    <a:pt x="154172" y="52218"/>
                    <a:pt x="154172" y="49719"/>
                  </a:cubicBezTo>
                  <a:cubicBezTo>
                    <a:pt x="154172" y="47554"/>
                    <a:pt x="151991" y="47554"/>
                    <a:pt x="151488" y="47554"/>
                  </a:cubicBezTo>
                  <a:cubicBezTo>
                    <a:pt x="149140" y="47554"/>
                    <a:pt x="148972" y="48553"/>
                    <a:pt x="148301" y="50386"/>
                  </a:cubicBezTo>
                  <a:cubicBezTo>
                    <a:pt x="144444" y="63713"/>
                    <a:pt x="137232" y="70544"/>
                    <a:pt x="130523" y="70544"/>
                  </a:cubicBezTo>
                  <a:cubicBezTo>
                    <a:pt x="127000" y="70544"/>
                    <a:pt x="126329" y="68211"/>
                    <a:pt x="126329" y="64713"/>
                  </a:cubicBezTo>
                  <a:cubicBezTo>
                    <a:pt x="126329" y="60881"/>
                    <a:pt x="127168" y="58715"/>
                    <a:pt x="130187" y="51219"/>
                  </a:cubicBezTo>
                  <a:cubicBezTo>
                    <a:pt x="132200" y="46054"/>
                    <a:pt x="139077" y="28395"/>
                    <a:pt x="139077" y="19066"/>
                  </a:cubicBezTo>
                  <a:cubicBezTo>
                    <a:pt x="139077" y="16400"/>
                    <a:pt x="139077" y="9403"/>
                    <a:pt x="132871" y="4572"/>
                  </a:cubicBezTo>
                  <a:cubicBezTo>
                    <a:pt x="130019" y="2406"/>
                    <a:pt x="125155" y="74"/>
                    <a:pt x="117272" y="74"/>
                  </a:cubicBezTo>
                  <a:cubicBezTo>
                    <a:pt x="102177" y="74"/>
                    <a:pt x="92952" y="9903"/>
                    <a:pt x="87585" y="16900"/>
                  </a:cubicBezTo>
                  <a:cubicBezTo>
                    <a:pt x="86243" y="2739"/>
                    <a:pt x="74335" y="74"/>
                    <a:pt x="65781" y="74"/>
                  </a:cubicBezTo>
                  <a:cubicBezTo>
                    <a:pt x="51859" y="74"/>
                    <a:pt x="42467" y="8570"/>
                    <a:pt x="37435" y="15234"/>
                  </a:cubicBezTo>
                  <a:cubicBezTo>
                    <a:pt x="36261" y="3739"/>
                    <a:pt x="26365" y="74"/>
                    <a:pt x="19488" y="74"/>
                  </a:cubicBezTo>
                  <a:cubicBezTo>
                    <a:pt x="12276" y="74"/>
                    <a:pt x="8418" y="5238"/>
                    <a:pt x="6238" y="9070"/>
                  </a:cubicBezTo>
                  <a:cubicBezTo>
                    <a:pt x="2548" y="15234"/>
                    <a:pt x="200" y="24730"/>
                    <a:pt x="200" y="25563"/>
                  </a:cubicBezTo>
                  <a:cubicBezTo>
                    <a:pt x="200" y="27729"/>
                    <a:pt x="2548" y="27729"/>
                    <a:pt x="3051" y="27729"/>
                  </a:cubicBezTo>
                  <a:cubicBezTo>
                    <a:pt x="5399" y="27729"/>
                    <a:pt x="5567" y="27229"/>
                    <a:pt x="6741" y="22731"/>
                  </a:cubicBezTo>
                  <a:cubicBezTo>
                    <a:pt x="9257" y="12902"/>
                    <a:pt x="12444" y="4738"/>
                    <a:pt x="18985" y="4738"/>
                  </a:cubicBezTo>
                  <a:cubicBezTo>
                    <a:pt x="23346" y="4738"/>
                    <a:pt x="24520" y="8403"/>
                    <a:pt x="24520" y="12902"/>
                  </a:cubicBezTo>
                  <a:cubicBezTo>
                    <a:pt x="24520" y="16067"/>
                    <a:pt x="23011" y="22231"/>
                    <a:pt x="21837" y="26729"/>
                  </a:cubicBezTo>
                  <a:cubicBezTo>
                    <a:pt x="20662" y="31227"/>
                    <a:pt x="18985" y="38058"/>
                    <a:pt x="18147" y="41723"/>
                  </a:cubicBezTo>
                  <a:lnTo>
                    <a:pt x="12779" y="63047"/>
                  </a:lnTo>
                  <a:cubicBezTo>
                    <a:pt x="12108" y="65213"/>
                    <a:pt x="11102" y="69378"/>
                    <a:pt x="11102" y="69877"/>
                  </a:cubicBezTo>
                  <a:cubicBezTo>
                    <a:pt x="11102" y="73542"/>
                    <a:pt x="14121" y="75208"/>
                    <a:pt x="16805" y="75208"/>
                  </a:cubicBezTo>
                  <a:cubicBezTo>
                    <a:pt x="19824" y="75208"/>
                    <a:pt x="22507" y="73043"/>
                    <a:pt x="23346" y="71543"/>
                  </a:cubicBezTo>
                  <a:cubicBezTo>
                    <a:pt x="24185" y="70044"/>
                    <a:pt x="25526" y="64713"/>
                    <a:pt x="26365" y="61214"/>
                  </a:cubicBezTo>
                  <a:cubicBezTo>
                    <a:pt x="27204" y="58049"/>
                    <a:pt x="29049" y="50386"/>
                    <a:pt x="30055" y="46221"/>
                  </a:cubicBezTo>
                  <a:cubicBezTo>
                    <a:pt x="31061" y="42556"/>
                    <a:pt x="32068" y="38891"/>
                    <a:pt x="32906" y="35059"/>
                  </a:cubicBezTo>
                  <a:cubicBezTo>
                    <a:pt x="34751" y="28228"/>
                    <a:pt x="35087" y="26896"/>
                    <a:pt x="39951" y="20065"/>
                  </a:cubicBezTo>
                  <a:cubicBezTo>
                    <a:pt x="44647" y="13401"/>
                    <a:pt x="52530" y="4738"/>
                    <a:pt x="65110" y="4738"/>
                  </a:cubicBezTo>
                  <a:cubicBezTo>
                    <a:pt x="74838" y="4738"/>
                    <a:pt x="75005" y="13235"/>
                    <a:pt x="75005" y="16400"/>
                  </a:cubicBezTo>
                  <a:cubicBezTo>
                    <a:pt x="75005" y="20565"/>
                    <a:pt x="74502" y="22731"/>
                    <a:pt x="72154" y="32060"/>
                  </a:cubicBezTo>
                  <a:lnTo>
                    <a:pt x="65110" y="60048"/>
                  </a:lnTo>
                  <a:close/>
                </a:path>
              </a:pathLst>
            </a:custGeom>
            <a:solidFill>
              <a:srgbClr val="000000"/>
            </a:solidFill>
            <a:ln w="23938" cap="flat">
              <a:noFill/>
              <a:prstDash val="solid"/>
              <a:miter/>
            </a:ln>
          </p:spPr>
          <p:txBody>
            <a:bodyPr rtlCol="0" anchor="ctr"/>
            <a:lstStyle/>
            <a:p>
              <a:endParaRPr lang="tr-TR"/>
            </a:p>
          </p:txBody>
        </p:sp>
        <p:sp>
          <p:nvSpPr>
            <p:cNvPr id="534" name="Freeform: Shape 533">
              <a:extLst>
                <a:ext uri="{FF2B5EF4-FFF2-40B4-BE49-F238E27FC236}">
                  <a16:creationId xmlns:a16="http://schemas.microsoft.com/office/drawing/2014/main" id="{588E8680-49CE-4FCC-BAAD-5CFA46DE380A}"/>
                </a:ext>
              </a:extLst>
            </p:cNvPr>
            <p:cNvSpPr/>
            <p:nvPr>
              <p:custDataLst>
                <p:tags r:id="rId39"/>
              </p:custDataLst>
            </p:nvPr>
          </p:nvSpPr>
          <p:spPr>
            <a:xfrm>
              <a:off x="7610762" y="4175734"/>
              <a:ext cx="159339" cy="55690"/>
            </a:xfrm>
            <a:custGeom>
              <a:avLst/>
              <a:gdLst>
                <a:gd name="connsiteX0" fmla="*/ 151403 w 159339"/>
                <a:gd name="connsiteY0" fmla="*/ 9592 h 55690"/>
                <a:gd name="connsiteX1" fmla="*/ 159549 w 159339"/>
                <a:gd name="connsiteY1" fmla="*/ 4832 h 55690"/>
                <a:gd name="connsiteX2" fmla="*/ 151642 w 159339"/>
                <a:gd name="connsiteY2" fmla="*/ 72 h 55690"/>
                <a:gd name="connsiteX3" fmla="*/ 8117 w 159339"/>
                <a:gd name="connsiteY3" fmla="*/ 72 h 55690"/>
                <a:gd name="connsiteX4" fmla="*/ 210 w 159339"/>
                <a:gd name="connsiteY4" fmla="*/ 4832 h 55690"/>
                <a:gd name="connsiteX5" fmla="*/ 8357 w 159339"/>
                <a:gd name="connsiteY5" fmla="*/ 9592 h 55690"/>
                <a:gd name="connsiteX6" fmla="*/ 151403 w 159339"/>
                <a:gd name="connsiteY6" fmla="*/ 9592 h 55690"/>
                <a:gd name="connsiteX7" fmla="*/ 151642 w 159339"/>
                <a:gd name="connsiteY7" fmla="*/ 55763 h 55690"/>
                <a:gd name="connsiteX8" fmla="*/ 159549 w 159339"/>
                <a:gd name="connsiteY8" fmla="*/ 51003 h 55690"/>
                <a:gd name="connsiteX9" fmla="*/ 151403 w 159339"/>
                <a:gd name="connsiteY9" fmla="*/ 46243 h 55690"/>
                <a:gd name="connsiteX10" fmla="*/ 8357 w 159339"/>
                <a:gd name="connsiteY10" fmla="*/ 46243 h 55690"/>
                <a:gd name="connsiteX11" fmla="*/ 210 w 159339"/>
                <a:gd name="connsiteY11" fmla="*/ 51003 h 55690"/>
                <a:gd name="connsiteX12" fmla="*/ 8117 w 159339"/>
                <a:gd name="connsiteY12" fmla="*/ 55763 h 55690"/>
                <a:gd name="connsiteX13" fmla="*/ 151642 w 159339"/>
                <a:gd name="connsiteY13" fmla="*/ 55763 h 5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39" h="55690">
                  <a:moveTo>
                    <a:pt x="151403" y="9592"/>
                  </a:moveTo>
                  <a:cubicBezTo>
                    <a:pt x="154997" y="9592"/>
                    <a:pt x="159549" y="9592"/>
                    <a:pt x="159549" y="4832"/>
                  </a:cubicBezTo>
                  <a:cubicBezTo>
                    <a:pt x="159549" y="72"/>
                    <a:pt x="154997" y="72"/>
                    <a:pt x="151642" y="72"/>
                  </a:cubicBezTo>
                  <a:lnTo>
                    <a:pt x="8117" y="72"/>
                  </a:lnTo>
                  <a:cubicBezTo>
                    <a:pt x="4763" y="72"/>
                    <a:pt x="210" y="72"/>
                    <a:pt x="210" y="4832"/>
                  </a:cubicBezTo>
                  <a:cubicBezTo>
                    <a:pt x="210" y="9592"/>
                    <a:pt x="4763" y="9592"/>
                    <a:pt x="8357" y="9592"/>
                  </a:cubicBezTo>
                  <a:lnTo>
                    <a:pt x="151403" y="9592"/>
                  </a:lnTo>
                  <a:close/>
                  <a:moveTo>
                    <a:pt x="151642" y="55763"/>
                  </a:moveTo>
                  <a:cubicBezTo>
                    <a:pt x="154997" y="55763"/>
                    <a:pt x="159549" y="55763"/>
                    <a:pt x="159549" y="51003"/>
                  </a:cubicBezTo>
                  <a:cubicBezTo>
                    <a:pt x="159549" y="46243"/>
                    <a:pt x="154997" y="46243"/>
                    <a:pt x="151403" y="46243"/>
                  </a:cubicBezTo>
                  <a:lnTo>
                    <a:pt x="8357" y="46243"/>
                  </a:lnTo>
                  <a:cubicBezTo>
                    <a:pt x="4763" y="46243"/>
                    <a:pt x="210" y="46243"/>
                    <a:pt x="210" y="51003"/>
                  </a:cubicBezTo>
                  <a:cubicBezTo>
                    <a:pt x="210" y="55763"/>
                    <a:pt x="4763" y="55763"/>
                    <a:pt x="8117" y="55763"/>
                  </a:cubicBezTo>
                  <a:lnTo>
                    <a:pt x="151642" y="55763"/>
                  </a:lnTo>
                  <a:close/>
                </a:path>
              </a:pathLst>
            </a:custGeom>
            <a:solidFill>
              <a:srgbClr val="000000"/>
            </a:solidFill>
            <a:ln w="23938" cap="flat">
              <a:noFill/>
              <a:prstDash val="solid"/>
              <a:miter/>
            </a:ln>
          </p:spPr>
          <p:txBody>
            <a:bodyPr rtlCol="0" anchor="ctr"/>
            <a:lstStyle/>
            <a:p>
              <a:endParaRPr lang="tr-TR"/>
            </a:p>
          </p:txBody>
        </p:sp>
        <p:sp>
          <p:nvSpPr>
            <p:cNvPr id="535" name="Freeform: Shape 534">
              <a:extLst>
                <a:ext uri="{FF2B5EF4-FFF2-40B4-BE49-F238E27FC236}">
                  <a16:creationId xmlns:a16="http://schemas.microsoft.com/office/drawing/2014/main" id="{90ADF65F-0F1F-4287-B1EE-B97E53C712E1}"/>
                </a:ext>
              </a:extLst>
            </p:cNvPr>
            <p:cNvSpPr/>
            <p:nvPr>
              <p:custDataLst>
                <p:tags r:id="rId40"/>
              </p:custDataLst>
            </p:nvPr>
          </p:nvSpPr>
          <p:spPr>
            <a:xfrm>
              <a:off x="7881890" y="4084582"/>
              <a:ext cx="56307" cy="237994"/>
            </a:xfrm>
            <a:custGeom>
              <a:avLst/>
              <a:gdLst>
                <a:gd name="connsiteX0" fmla="*/ 9805 w 56307"/>
                <a:gd name="connsiteY0" fmla="*/ 8164 h 237994"/>
                <a:gd name="connsiteX1" fmla="*/ 5013 w 56307"/>
                <a:gd name="connsiteY1" fmla="*/ 72 h 237994"/>
                <a:gd name="connsiteX2" fmla="*/ 221 w 56307"/>
                <a:gd name="connsiteY2" fmla="*/ 8878 h 237994"/>
                <a:gd name="connsiteX3" fmla="*/ 221 w 56307"/>
                <a:gd name="connsiteY3" fmla="*/ 229261 h 237994"/>
                <a:gd name="connsiteX4" fmla="*/ 5013 w 56307"/>
                <a:gd name="connsiteY4" fmla="*/ 238066 h 237994"/>
                <a:gd name="connsiteX5" fmla="*/ 9805 w 56307"/>
                <a:gd name="connsiteY5" fmla="*/ 229975 h 237994"/>
                <a:gd name="connsiteX6" fmla="*/ 9805 w 56307"/>
                <a:gd name="connsiteY6" fmla="*/ 8164 h 237994"/>
                <a:gd name="connsiteX7" fmla="*/ 56529 w 56307"/>
                <a:gd name="connsiteY7" fmla="*/ 8878 h 237994"/>
                <a:gd name="connsiteX8" fmla="*/ 51736 w 56307"/>
                <a:gd name="connsiteY8" fmla="*/ 72 h 237994"/>
                <a:gd name="connsiteX9" fmla="*/ 46944 w 56307"/>
                <a:gd name="connsiteY9" fmla="*/ 8164 h 237994"/>
                <a:gd name="connsiteX10" fmla="*/ 46944 w 56307"/>
                <a:gd name="connsiteY10" fmla="*/ 229975 h 237994"/>
                <a:gd name="connsiteX11" fmla="*/ 51736 w 56307"/>
                <a:gd name="connsiteY11" fmla="*/ 238066 h 237994"/>
                <a:gd name="connsiteX12" fmla="*/ 56529 w 56307"/>
                <a:gd name="connsiteY12" fmla="*/ 229261 h 237994"/>
                <a:gd name="connsiteX13" fmla="*/ 56529 w 56307"/>
                <a:gd name="connsiteY13" fmla="*/ 8878 h 23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07" h="237994">
                  <a:moveTo>
                    <a:pt x="9805" y="8164"/>
                  </a:moveTo>
                  <a:cubicBezTo>
                    <a:pt x="9805" y="4356"/>
                    <a:pt x="9805" y="72"/>
                    <a:pt x="5013" y="72"/>
                  </a:cubicBezTo>
                  <a:cubicBezTo>
                    <a:pt x="221" y="72"/>
                    <a:pt x="221" y="5308"/>
                    <a:pt x="221" y="8878"/>
                  </a:cubicBezTo>
                  <a:lnTo>
                    <a:pt x="221" y="229261"/>
                  </a:lnTo>
                  <a:cubicBezTo>
                    <a:pt x="221" y="233069"/>
                    <a:pt x="221" y="238066"/>
                    <a:pt x="5013" y="238066"/>
                  </a:cubicBezTo>
                  <a:cubicBezTo>
                    <a:pt x="9805" y="238066"/>
                    <a:pt x="9805" y="233783"/>
                    <a:pt x="9805" y="229975"/>
                  </a:cubicBezTo>
                  <a:lnTo>
                    <a:pt x="9805" y="8164"/>
                  </a:lnTo>
                  <a:close/>
                  <a:moveTo>
                    <a:pt x="56529" y="8878"/>
                  </a:moveTo>
                  <a:cubicBezTo>
                    <a:pt x="56529" y="5070"/>
                    <a:pt x="56529" y="72"/>
                    <a:pt x="51736" y="72"/>
                  </a:cubicBezTo>
                  <a:cubicBezTo>
                    <a:pt x="46944" y="72"/>
                    <a:pt x="46944" y="4356"/>
                    <a:pt x="46944" y="8164"/>
                  </a:cubicBezTo>
                  <a:lnTo>
                    <a:pt x="46944" y="229975"/>
                  </a:lnTo>
                  <a:cubicBezTo>
                    <a:pt x="46944" y="233783"/>
                    <a:pt x="46944" y="238066"/>
                    <a:pt x="51736" y="238066"/>
                  </a:cubicBezTo>
                  <a:cubicBezTo>
                    <a:pt x="56529" y="238066"/>
                    <a:pt x="56529" y="232831"/>
                    <a:pt x="56529" y="229261"/>
                  </a:cubicBezTo>
                  <a:lnTo>
                    <a:pt x="56529" y="8878"/>
                  </a:lnTo>
                  <a:close/>
                </a:path>
              </a:pathLst>
            </a:custGeom>
            <a:solidFill>
              <a:srgbClr val="000000"/>
            </a:solidFill>
            <a:ln w="23938" cap="flat">
              <a:noFill/>
              <a:prstDash val="solid"/>
              <a:miter/>
            </a:ln>
          </p:spPr>
          <p:txBody>
            <a:bodyPr rtlCol="0" anchor="ctr"/>
            <a:lstStyle/>
            <a:p>
              <a:endParaRPr lang="tr-TR"/>
            </a:p>
          </p:txBody>
        </p:sp>
        <p:sp>
          <p:nvSpPr>
            <p:cNvPr id="536" name="Freeform: Shape 535">
              <a:extLst>
                <a:ext uri="{FF2B5EF4-FFF2-40B4-BE49-F238E27FC236}">
                  <a16:creationId xmlns:a16="http://schemas.microsoft.com/office/drawing/2014/main" id="{6D656E01-CF04-441A-92B2-9C0129A66F20}"/>
                </a:ext>
              </a:extLst>
            </p:cNvPr>
            <p:cNvSpPr/>
            <p:nvPr>
              <p:custDataLst>
                <p:tags r:id="rId41"/>
              </p:custDataLst>
            </p:nvPr>
          </p:nvSpPr>
          <p:spPr>
            <a:xfrm>
              <a:off x="7979172" y="4097909"/>
              <a:ext cx="134899" cy="166596"/>
            </a:xfrm>
            <a:custGeom>
              <a:avLst/>
              <a:gdLst>
                <a:gd name="connsiteX0" fmla="*/ 91277 w 134899"/>
                <a:gd name="connsiteY0" fmla="*/ 155006 h 166596"/>
                <a:gd name="connsiteX1" fmla="*/ 91277 w 134899"/>
                <a:gd name="connsiteY1" fmla="*/ 166668 h 166596"/>
                <a:gd name="connsiteX2" fmla="*/ 135125 w 134899"/>
                <a:gd name="connsiteY2" fmla="*/ 165240 h 166596"/>
                <a:gd name="connsiteX3" fmla="*/ 135125 w 134899"/>
                <a:gd name="connsiteY3" fmla="*/ 154054 h 166596"/>
                <a:gd name="connsiteX4" fmla="*/ 118592 w 134899"/>
                <a:gd name="connsiteY4" fmla="*/ 144773 h 166596"/>
                <a:gd name="connsiteX5" fmla="*/ 118592 w 134899"/>
                <a:gd name="connsiteY5" fmla="*/ 72 h 166596"/>
                <a:gd name="connsiteX6" fmla="*/ 76181 w 134899"/>
                <a:gd name="connsiteY6" fmla="*/ 1976 h 166596"/>
                <a:gd name="connsiteX7" fmla="*/ 76181 w 134899"/>
                <a:gd name="connsiteY7" fmla="*/ 13162 h 166596"/>
                <a:gd name="connsiteX8" fmla="*/ 92714 w 134899"/>
                <a:gd name="connsiteY8" fmla="*/ 22444 h 166596"/>
                <a:gd name="connsiteX9" fmla="*/ 92714 w 134899"/>
                <a:gd name="connsiteY9" fmla="*/ 68852 h 166596"/>
                <a:gd name="connsiteX10" fmla="*/ 60367 w 134899"/>
                <a:gd name="connsiteY10" fmla="*/ 58143 h 166596"/>
                <a:gd name="connsiteX11" fmla="*/ 226 w 134899"/>
                <a:gd name="connsiteY11" fmla="*/ 112643 h 166596"/>
                <a:gd name="connsiteX12" fmla="*/ 57732 w 134899"/>
                <a:gd name="connsiteY12" fmla="*/ 166668 h 166596"/>
                <a:gd name="connsiteX13" fmla="*/ 91277 w 134899"/>
                <a:gd name="connsiteY13" fmla="*/ 155006 h 166596"/>
                <a:gd name="connsiteX14" fmla="*/ 91277 w 134899"/>
                <a:gd name="connsiteY14" fmla="*/ 81228 h 166596"/>
                <a:gd name="connsiteX15" fmla="*/ 91277 w 134899"/>
                <a:gd name="connsiteY15" fmla="*/ 140727 h 166596"/>
                <a:gd name="connsiteX16" fmla="*/ 60128 w 134899"/>
                <a:gd name="connsiteY16" fmla="*/ 158100 h 166596"/>
                <a:gd name="connsiteX17" fmla="*/ 30896 w 134899"/>
                <a:gd name="connsiteY17" fmla="*/ 112643 h 166596"/>
                <a:gd name="connsiteX18" fmla="*/ 37125 w 134899"/>
                <a:gd name="connsiteY18" fmla="*/ 79086 h 166596"/>
                <a:gd name="connsiteX19" fmla="*/ 62763 w 134899"/>
                <a:gd name="connsiteY19" fmla="*/ 66711 h 166596"/>
                <a:gd name="connsiteX20" fmla="*/ 91277 w 134899"/>
                <a:gd name="connsiteY20" fmla="*/ 81228 h 16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899" h="166596">
                  <a:moveTo>
                    <a:pt x="91277" y="155006"/>
                  </a:moveTo>
                  <a:lnTo>
                    <a:pt x="91277" y="166668"/>
                  </a:lnTo>
                  <a:lnTo>
                    <a:pt x="135125" y="165240"/>
                  </a:lnTo>
                  <a:lnTo>
                    <a:pt x="135125" y="154054"/>
                  </a:lnTo>
                  <a:cubicBezTo>
                    <a:pt x="120269" y="154054"/>
                    <a:pt x="118592" y="154054"/>
                    <a:pt x="118592" y="144773"/>
                  </a:cubicBezTo>
                  <a:lnTo>
                    <a:pt x="118592" y="72"/>
                  </a:lnTo>
                  <a:lnTo>
                    <a:pt x="76181" y="1976"/>
                  </a:lnTo>
                  <a:lnTo>
                    <a:pt x="76181" y="13162"/>
                  </a:lnTo>
                  <a:cubicBezTo>
                    <a:pt x="91037" y="13162"/>
                    <a:pt x="92714" y="13162"/>
                    <a:pt x="92714" y="22444"/>
                  </a:cubicBezTo>
                  <a:lnTo>
                    <a:pt x="92714" y="68852"/>
                  </a:lnTo>
                  <a:cubicBezTo>
                    <a:pt x="80734" y="59571"/>
                    <a:pt x="68274" y="58143"/>
                    <a:pt x="60367" y="58143"/>
                  </a:cubicBezTo>
                  <a:cubicBezTo>
                    <a:pt x="25385" y="58143"/>
                    <a:pt x="226" y="79086"/>
                    <a:pt x="226" y="112643"/>
                  </a:cubicBezTo>
                  <a:cubicBezTo>
                    <a:pt x="226" y="144059"/>
                    <a:pt x="22270" y="166668"/>
                    <a:pt x="57732" y="166668"/>
                  </a:cubicBezTo>
                  <a:cubicBezTo>
                    <a:pt x="72348" y="166668"/>
                    <a:pt x="83849" y="160956"/>
                    <a:pt x="91277" y="155006"/>
                  </a:cubicBezTo>
                  <a:close/>
                  <a:moveTo>
                    <a:pt x="91277" y="81228"/>
                  </a:moveTo>
                  <a:lnTo>
                    <a:pt x="91277" y="140727"/>
                  </a:lnTo>
                  <a:cubicBezTo>
                    <a:pt x="88162" y="145011"/>
                    <a:pt x="78338" y="158100"/>
                    <a:pt x="60128" y="158100"/>
                  </a:cubicBezTo>
                  <a:cubicBezTo>
                    <a:pt x="30896" y="158100"/>
                    <a:pt x="30896" y="129303"/>
                    <a:pt x="30896" y="112643"/>
                  </a:cubicBezTo>
                  <a:cubicBezTo>
                    <a:pt x="30896" y="101220"/>
                    <a:pt x="30896" y="88368"/>
                    <a:pt x="37125" y="79086"/>
                  </a:cubicBezTo>
                  <a:cubicBezTo>
                    <a:pt x="44074" y="69090"/>
                    <a:pt x="55336" y="66711"/>
                    <a:pt x="62763" y="66711"/>
                  </a:cubicBezTo>
                  <a:cubicBezTo>
                    <a:pt x="76421" y="66711"/>
                    <a:pt x="86005" y="74326"/>
                    <a:pt x="91277" y="81228"/>
                  </a:cubicBezTo>
                  <a:close/>
                </a:path>
              </a:pathLst>
            </a:custGeom>
            <a:solidFill>
              <a:srgbClr val="000000"/>
            </a:solidFill>
            <a:ln w="23938" cap="flat">
              <a:noFill/>
              <a:prstDash val="solid"/>
              <a:miter/>
            </a:ln>
          </p:spPr>
          <p:txBody>
            <a:bodyPr rtlCol="0" anchor="ctr"/>
            <a:lstStyle/>
            <a:p>
              <a:endParaRPr lang="tr-TR"/>
            </a:p>
          </p:txBody>
        </p:sp>
        <p:sp>
          <p:nvSpPr>
            <p:cNvPr id="537" name="Freeform: Shape 536">
              <a:extLst>
                <a:ext uri="{FF2B5EF4-FFF2-40B4-BE49-F238E27FC236}">
                  <a16:creationId xmlns:a16="http://schemas.microsoft.com/office/drawing/2014/main" id="{EF46689C-C9E6-4EB0-98F3-FB97610D8131}"/>
                </a:ext>
              </a:extLst>
            </p:cNvPr>
            <p:cNvSpPr/>
            <p:nvPr>
              <p:custDataLst>
                <p:tags r:id="rId42"/>
              </p:custDataLst>
            </p:nvPr>
          </p:nvSpPr>
          <p:spPr>
            <a:xfrm>
              <a:off x="8131031" y="4225307"/>
              <a:ext cx="153971" cy="75134"/>
            </a:xfrm>
            <a:custGeom>
              <a:avLst/>
              <a:gdLst>
                <a:gd name="connsiteX0" fmla="*/ 65142 w 153971"/>
                <a:gd name="connsiteY0" fmla="*/ 60048 h 75134"/>
                <a:gd name="connsiteX1" fmla="*/ 62794 w 153971"/>
                <a:gd name="connsiteY1" fmla="*/ 69877 h 75134"/>
                <a:gd name="connsiteX2" fmla="*/ 68496 w 153971"/>
                <a:gd name="connsiteY2" fmla="*/ 75208 h 75134"/>
                <a:gd name="connsiteX3" fmla="*/ 75038 w 153971"/>
                <a:gd name="connsiteY3" fmla="*/ 71543 h 75134"/>
                <a:gd name="connsiteX4" fmla="*/ 78057 w 153971"/>
                <a:gd name="connsiteY4" fmla="*/ 61214 h 75134"/>
                <a:gd name="connsiteX5" fmla="*/ 81747 w 153971"/>
                <a:gd name="connsiteY5" fmla="*/ 46221 h 75134"/>
                <a:gd name="connsiteX6" fmla="*/ 84598 w 153971"/>
                <a:gd name="connsiteY6" fmla="*/ 35059 h 75134"/>
                <a:gd name="connsiteX7" fmla="*/ 89797 w 153971"/>
                <a:gd name="connsiteY7" fmla="*/ 22398 h 75134"/>
                <a:gd name="connsiteX8" fmla="*/ 116634 w 153971"/>
                <a:gd name="connsiteY8" fmla="*/ 4738 h 75134"/>
                <a:gd name="connsiteX9" fmla="*/ 126529 w 153971"/>
                <a:gd name="connsiteY9" fmla="*/ 16400 h 75134"/>
                <a:gd name="connsiteX10" fmla="*/ 116634 w 153971"/>
                <a:gd name="connsiteY10" fmla="*/ 51885 h 75134"/>
                <a:gd name="connsiteX11" fmla="*/ 114118 w 153971"/>
                <a:gd name="connsiteY11" fmla="*/ 60881 h 75134"/>
                <a:gd name="connsiteX12" fmla="*/ 130052 w 153971"/>
                <a:gd name="connsiteY12" fmla="*/ 75208 h 75134"/>
                <a:gd name="connsiteX13" fmla="*/ 154204 w 153971"/>
                <a:gd name="connsiteY13" fmla="*/ 49719 h 75134"/>
                <a:gd name="connsiteX14" fmla="*/ 151520 w 153971"/>
                <a:gd name="connsiteY14" fmla="*/ 47554 h 75134"/>
                <a:gd name="connsiteX15" fmla="*/ 148334 w 153971"/>
                <a:gd name="connsiteY15" fmla="*/ 50386 h 75134"/>
                <a:gd name="connsiteX16" fmla="*/ 130555 w 153971"/>
                <a:gd name="connsiteY16" fmla="*/ 70544 h 75134"/>
                <a:gd name="connsiteX17" fmla="*/ 126362 w 153971"/>
                <a:gd name="connsiteY17" fmla="*/ 64713 h 75134"/>
                <a:gd name="connsiteX18" fmla="*/ 130219 w 153971"/>
                <a:gd name="connsiteY18" fmla="*/ 51219 h 75134"/>
                <a:gd name="connsiteX19" fmla="*/ 139109 w 153971"/>
                <a:gd name="connsiteY19" fmla="*/ 19066 h 75134"/>
                <a:gd name="connsiteX20" fmla="*/ 132903 w 153971"/>
                <a:gd name="connsiteY20" fmla="*/ 4572 h 75134"/>
                <a:gd name="connsiteX21" fmla="*/ 117304 w 153971"/>
                <a:gd name="connsiteY21" fmla="*/ 74 h 75134"/>
                <a:gd name="connsiteX22" fmla="*/ 87617 w 153971"/>
                <a:gd name="connsiteY22" fmla="*/ 16900 h 75134"/>
                <a:gd name="connsiteX23" fmla="*/ 65813 w 153971"/>
                <a:gd name="connsiteY23" fmla="*/ 74 h 75134"/>
                <a:gd name="connsiteX24" fmla="*/ 37467 w 153971"/>
                <a:gd name="connsiteY24" fmla="*/ 15234 h 75134"/>
                <a:gd name="connsiteX25" fmla="*/ 19521 w 153971"/>
                <a:gd name="connsiteY25" fmla="*/ 74 h 75134"/>
                <a:gd name="connsiteX26" fmla="*/ 6270 w 153971"/>
                <a:gd name="connsiteY26" fmla="*/ 9070 h 75134"/>
                <a:gd name="connsiteX27" fmla="*/ 232 w 153971"/>
                <a:gd name="connsiteY27" fmla="*/ 25563 h 75134"/>
                <a:gd name="connsiteX28" fmla="*/ 3083 w 153971"/>
                <a:gd name="connsiteY28" fmla="*/ 27729 h 75134"/>
                <a:gd name="connsiteX29" fmla="*/ 6773 w 153971"/>
                <a:gd name="connsiteY29" fmla="*/ 22731 h 75134"/>
                <a:gd name="connsiteX30" fmla="*/ 19017 w 153971"/>
                <a:gd name="connsiteY30" fmla="*/ 4738 h 75134"/>
                <a:gd name="connsiteX31" fmla="*/ 24552 w 153971"/>
                <a:gd name="connsiteY31" fmla="*/ 12902 h 75134"/>
                <a:gd name="connsiteX32" fmla="*/ 21869 w 153971"/>
                <a:gd name="connsiteY32" fmla="*/ 26729 h 75134"/>
                <a:gd name="connsiteX33" fmla="*/ 18179 w 153971"/>
                <a:gd name="connsiteY33" fmla="*/ 41723 h 75134"/>
                <a:gd name="connsiteX34" fmla="*/ 12812 w 153971"/>
                <a:gd name="connsiteY34" fmla="*/ 63047 h 75134"/>
                <a:gd name="connsiteX35" fmla="*/ 11134 w 153971"/>
                <a:gd name="connsiteY35" fmla="*/ 69877 h 75134"/>
                <a:gd name="connsiteX36" fmla="*/ 16837 w 153971"/>
                <a:gd name="connsiteY36" fmla="*/ 75208 h 75134"/>
                <a:gd name="connsiteX37" fmla="*/ 23378 w 153971"/>
                <a:gd name="connsiteY37" fmla="*/ 71543 h 75134"/>
                <a:gd name="connsiteX38" fmla="*/ 26397 w 153971"/>
                <a:gd name="connsiteY38" fmla="*/ 61214 h 75134"/>
                <a:gd name="connsiteX39" fmla="*/ 30087 w 153971"/>
                <a:gd name="connsiteY39" fmla="*/ 46221 h 75134"/>
                <a:gd name="connsiteX40" fmla="*/ 32939 w 153971"/>
                <a:gd name="connsiteY40" fmla="*/ 35059 h 75134"/>
                <a:gd name="connsiteX41" fmla="*/ 39983 w 153971"/>
                <a:gd name="connsiteY41" fmla="*/ 20065 h 75134"/>
                <a:gd name="connsiteX42" fmla="*/ 65142 w 153971"/>
                <a:gd name="connsiteY42" fmla="*/ 4738 h 75134"/>
                <a:gd name="connsiteX43" fmla="*/ 75038 w 153971"/>
                <a:gd name="connsiteY43" fmla="*/ 16400 h 75134"/>
                <a:gd name="connsiteX44" fmla="*/ 72186 w 153971"/>
                <a:gd name="connsiteY44" fmla="*/ 32060 h 75134"/>
                <a:gd name="connsiteX45" fmla="*/ 65142 w 153971"/>
                <a:gd name="connsiteY45" fmla="*/ 60048 h 7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3971" h="75134">
                  <a:moveTo>
                    <a:pt x="65142" y="60048"/>
                  </a:moveTo>
                  <a:cubicBezTo>
                    <a:pt x="64303" y="63380"/>
                    <a:pt x="62794" y="69044"/>
                    <a:pt x="62794" y="69877"/>
                  </a:cubicBezTo>
                  <a:cubicBezTo>
                    <a:pt x="62794" y="73542"/>
                    <a:pt x="65813" y="75208"/>
                    <a:pt x="68496" y="75208"/>
                  </a:cubicBezTo>
                  <a:cubicBezTo>
                    <a:pt x="71515" y="75208"/>
                    <a:pt x="74199" y="73043"/>
                    <a:pt x="75038" y="71543"/>
                  </a:cubicBezTo>
                  <a:cubicBezTo>
                    <a:pt x="75876" y="70044"/>
                    <a:pt x="77218" y="64713"/>
                    <a:pt x="78057" y="61214"/>
                  </a:cubicBezTo>
                  <a:cubicBezTo>
                    <a:pt x="78895" y="58049"/>
                    <a:pt x="80740" y="50386"/>
                    <a:pt x="81747" y="46221"/>
                  </a:cubicBezTo>
                  <a:cubicBezTo>
                    <a:pt x="82753" y="42556"/>
                    <a:pt x="83759" y="38891"/>
                    <a:pt x="84598" y="35059"/>
                  </a:cubicBezTo>
                  <a:cubicBezTo>
                    <a:pt x="86443" y="27895"/>
                    <a:pt x="86443" y="27562"/>
                    <a:pt x="89797" y="22398"/>
                  </a:cubicBezTo>
                  <a:cubicBezTo>
                    <a:pt x="95165" y="14234"/>
                    <a:pt x="103551" y="4738"/>
                    <a:pt x="116634" y="4738"/>
                  </a:cubicBezTo>
                  <a:cubicBezTo>
                    <a:pt x="126026" y="4738"/>
                    <a:pt x="126529" y="12402"/>
                    <a:pt x="126529" y="16400"/>
                  </a:cubicBezTo>
                  <a:cubicBezTo>
                    <a:pt x="126529" y="26396"/>
                    <a:pt x="119317" y="44888"/>
                    <a:pt x="116634" y="51885"/>
                  </a:cubicBezTo>
                  <a:cubicBezTo>
                    <a:pt x="114789" y="56550"/>
                    <a:pt x="114118" y="58049"/>
                    <a:pt x="114118" y="60881"/>
                  </a:cubicBezTo>
                  <a:cubicBezTo>
                    <a:pt x="114118" y="69711"/>
                    <a:pt x="121498" y="75208"/>
                    <a:pt x="130052" y="75208"/>
                  </a:cubicBezTo>
                  <a:cubicBezTo>
                    <a:pt x="146824" y="75208"/>
                    <a:pt x="154204" y="52218"/>
                    <a:pt x="154204" y="49719"/>
                  </a:cubicBezTo>
                  <a:cubicBezTo>
                    <a:pt x="154204" y="47554"/>
                    <a:pt x="152024" y="47554"/>
                    <a:pt x="151520" y="47554"/>
                  </a:cubicBezTo>
                  <a:cubicBezTo>
                    <a:pt x="149172" y="47554"/>
                    <a:pt x="149005" y="48553"/>
                    <a:pt x="148334" y="50386"/>
                  </a:cubicBezTo>
                  <a:cubicBezTo>
                    <a:pt x="144476" y="63713"/>
                    <a:pt x="137264" y="70544"/>
                    <a:pt x="130555" y="70544"/>
                  </a:cubicBezTo>
                  <a:cubicBezTo>
                    <a:pt x="127033" y="70544"/>
                    <a:pt x="126362" y="68211"/>
                    <a:pt x="126362" y="64713"/>
                  </a:cubicBezTo>
                  <a:cubicBezTo>
                    <a:pt x="126362" y="60881"/>
                    <a:pt x="127200" y="58715"/>
                    <a:pt x="130219" y="51219"/>
                  </a:cubicBezTo>
                  <a:cubicBezTo>
                    <a:pt x="132232" y="46054"/>
                    <a:pt x="139109" y="28395"/>
                    <a:pt x="139109" y="19066"/>
                  </a:cubicBezTo>
                  <a:cubicBezTo>
                    <a:pt x="139109" y="16400"/>
                    <a:pt x="139109" y="9403"/>
                    <a:pt x="132903" y="4572"/>
                  </a:cubicBezTo>
                  <a:cubicBezTo>
                    <a:pt x="130052" y="2406"/>
                    <a:pt x="125188" y="74"/>
                    <a:pt x="117304" y="74"/>
                  </a:cubicBezTo>
                  <a:cubicBezTo>
                    <a:pt x="102209" y="74"/>
                    <a:pt x="92984" y="9903"/>
                    <a:pt x="87617" y="16900"/>
                  </a:cubicBezTo>
                  <a:cubicBezTo>
                    <a:pt x="86275" y="2739"/>
                    <a:pt x="74367" y="74"/>
                    <a:pt x="65813" y="74"/>
                  </a:cubicBezTo>
                  <a:cubicBezTo>
                    <a:pt x="51892" y="74"/>
                    <a:pt x="42499" y="8570"/>
                    <a:pt x="37467" y="15234"/>
                  </a:cubicBezTo>
                  <a:cubicBezTo>
                    <a:pt x="36293" y="3739"/>
                    <a:pt x="26397" y="74"/>
                    <a:pt x="19521" y="74"/>
                  </a:cubicBezTo>
                  <a:cubicBezTo>
                    <a:pt x="12308" y="74"/>
                    <a:pt x="8451" y="5238"/>
                    <a:pt x="6270" y="9070"/>
                  </a:cubicBezTo>
                  <a:cubicBezTo>
                    <a:pt x="2580" y="15234"/>
                    <a:pt x="232" y="24730"/>
                    <a:pt x="232" y="25563"/>
                  </a:cubicBezTo>
                  <a:cubicBezTo>
                    <a:pt x="232" y="27729"/>
                    <a:pt x="2580" y="27729"/>
                    <a:pt x="3083" y="27729"/>
                  </a:cubicBezTo>
                  <a:cubicBezTo>
                    <a:pt x="5432" y="27729"/>
                    <a:pt x="5599" y="27229"/>
                    <a:pt x="6773" y="22731"/>
                  </a:cubicBezTo>
                  <a:cubicBezTo>
                    <a:pt x="9289" y="12902"/>
                    <a:pt x="12476" y="4738"/>
                    <a:pt x="19017" y="4738"/>
                  </a:cubicBezTo>
                  <a:cubicBezTo>
                    <a:pt x="23378" y="4738"/>
                    <a:pt x="24552" y="8403"/>
                    <a:pt x="24552" y="12902"/>
                  </a:cubicBezTo>
                  <a:cubicBezTo>
                    <a:pt x="24552" y="16067"/>
                    <a:pt x="23043" y="22231"/>
                    <a:pt x="21869" y="26729"/>
                  </a:cubicBezTo>
                  <a:cubicBezTo>
                    <a:pt x="20695" y="31227"/>
                    <a:pt x="19017" y="38058"/>
                    <a:pt x="18179" y="41723"/>
                  </a:cubicBezTo>
                  <a:lnTo>
                    <a:pt x="12812" y="63047"/>
                  </a:lnTo>
                  <a:cubicBezTo>
                    <a:pt x="12141" y="65213"/>
                    <a:pt x="11134" y="69378"/>
                    <a:pt x="11134" y="69877"/>
                  </a:cubicBezTo>
                  <a:cubicBezTo>
                    <a:pt x="11134" y="73542"/>
                    <a:pt x="14153" y="75208"/>
                    <a:pt x="16837" y="75208"/>
                  </a:cubicBezTo>
                  <a:cubicBezTo>
                    <a:pt x="19856" y="75208"/>
                    <a:pt x="22540" y="73043"/>
                    <a:pt x="23378" y="71543"/>
                  </a:cubicBezTo>
                  <a:cubicBezTo>
                    <a:pt x="24217" y="70044"/>
                    <a:pt x="25559" y="64713"/>
                    <a:pt x="26397" y="61214"/>
                  </a:cubicBezTo>
                  <a:cubicBezTo>
                    <a:pt x="27236" y="58049"/>
                    <a:pt x="29081" y="50386"/>
                    <a:pt x="30087" y="46221"/>
                  </a:cubicBezTo>
                  <a:cubicBezTo>
                    <a:pt x="31094" y="42556"/>
                    <a:pt x="32100" y="38891"/>
                    <a:pt x="32939" y="35059"/>
                  </a:cubicBezTo>
                  <a:cubicBezTo>
                    <a:pt x="34784" y="28228"/>
                    <a:pt x="35119" y="26896"/>
                    <a:pt x="39983" y="20065"/>
                  </a:cubicBezTo>
                  <a:cubicBezTo>
                    <a:pt x="44679" y="13401"/>
                    <a:pt x="52562" y="4738"/>
                    <a:pt x="65142" y="4738"/>
                  </a:cubicBezTo>
                  <a:cubicBezTo>
                    <a:pt x="74870" y="4738"/>
                    <a:pt x="75038" y="13235"/>
                    <a:pt x="75038" y="16400"/>
                  </a:cubicBezTo>
                  <a:cubicBezTo>
                    <a:pt x="75038" y="20565"/>
                    <a:pt x="74534" y="22731"/>
                    <a:pt x="72186" y="32060"/>
                  </a:cubicBezTo>
                  <a:lnTo>
                    <a:pt x="65142" y="60048"/>
                  </a:lnTo>
                  <a:close/>
                </a:path>
              </a:pathLst>
            </a:custGeom>
            <a:solidFill>
              <a:srgbClr val="000000"/>
            </a:solidFill>
            <a:ln w="23938" cap="flat">
              <a:noFill/>
              <a:prstDash val="solid"/>
              <a:miter/>
            </a:ln>
          </p:spPr>
          <p:txBody>
            <a:bodyPr rtlCol="0" anchor="ctr"/>
            <a:lstStyle/>
            <a:p>
              <a:endParaRPr lang="tr-TR"/>
            </a:p>
          </p:txBody>
        </p:sp>
        <p:sp>
          <p:nvSpPr>
            <p:cNvPr id="538" name="Freeform: Shape 537">
              <a:extLst>
                <a:ext uri="{FF2B5EF4-FFF2-40B4-BE49-F238E27FC236}">
                  <a16:creationId xmlns:a16="http://schemas.microsoft.com/office/drawing/2014/main" id="{C7CCF24C-93C8-408D-8D60-BF50C19AB863}"/>
                </a:ext>
              </a:extLst>
            </p:cNvPr>
            <p:cNvSpPr/>
            <p:nvPr>
              <p:custDataLst>
                <p:tags r:id="rId43"/>
              </p:custDataLst>
            </p:nvPr>
          </p:nvSpPr>
          <p:spPr>
            <a:xfrm>
              <a:off x="8378289" y="4198819"/>
              <a:ext cx="146400" cy="9519"/>
            </a:xfrm>
            <a:custGeom>
              <a:avLst/>
              <a:gdLst>
                <a:gd name="connsiteX0" fmla="*/ 138256 w 146400"/>
                <a:gd name="connsiteY0" fmla="*/ 9592 h 9519"/>
                <a:gd name="connsiteX1" fmla="*/ 146642 w 146400"/>
                <a:gd name="connsiteY1" fmla="*/ 4832 h 9519"/>
                <a:gd name="connsiteX2" fmla="*/ 138256 w 146400"/>
                <a:gd name="connsiteY2" fmla="*/ 72 h 9519"/>
                <a:gd name="connsiteX3" fmla="*/ 8628 w 146400"/>
                <a:gd name="connsiteY3" fmla="*/ 72 h 9519"/>
                <a:gd name="connsiteX4" fmla="*/ 242 w 146400"/>
                <a:gd name="connsiteY4" fmla="*/ 4832 h 9519"/>
                <a:gd name="connsiteX5" fmla="*/ 8628 w 146400"/>
                <a:gd name="connsiteY5" fmla="*/ 9592 h 9519"/>
                <a:gd name="connsiteX6" fmla="*/ 138256 w 146400"/>
                <a:gd name="connsiteY6" fmla="*/ 9592 h 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400" h="9519">
                  <a:moveTo>
                    <a:pt x="138256" y="9592"/>
                  </a:moveTo>
                  <a:cubicBezTo>
                    <a:pt x="142329" y="9592"/>
                    <a:pt x="146642" y="9592"/>
                    <a:pt x="146642" y="4832"/>
                  </a:cubicBezTo>
                  <a:cubicBezTo>
                    <a:pt x="146642" y="72"/>
                    <a:pt x="142329" y="72"/>
                    <a:pt x="138256" y="72"/>
                  </a:cubicBezTo>
                  <a:lnTo>
                    <a:pt x="8628" y="72"/>
                  </a:lnTo>
                  <a:cubicBezTo>
                    <a:pt x="4555" y="72"/>
                    <a:pt x="242" y="72"/>
                    <a:pt x="242" y="4832"/>
                  </a:cubicBezTo>
                  <a:cubicBezTo>
                    <a:pt x="242" y="9592"/>
                    <a:pt x="4555" y="9592"/>
                    <a:pt x="8628" y="9592"/>
                  </a:cubicBezTo>
                  <a:lnTo>
                    <a:pt x="138256" y="9592"/>
                  </a:lnTo>
                  <a:close/>
                </a:path>
              </a:pathLst>
            </a:custGeom>
            <a:solidFill>
              <a:srgbClr val="000000"/>
            </a:solidFill>
            <a:ln w="23938" cap="flat">
              <a:noFill/>
              <a:prstDash val="solid"/>
              <a:miter/>
            </a:ln>
          </p:spPr>
          <p:txBody>
            <a:bodyPr rtlCol="0" anchor="ctr"/>
            <a:lstStyle/>
            <a:p>
              <a:endParaRPr lang="tr-TR"/>
            </a:p>
          </p:txBody>
        </p:sp>
        <p:sp>
          <p:nvSpPr>
            <p:cNvPr id="539" name="Freeform: Shape 538">
              <a:extLst>
                <a:ext uri="{FF2B5EF4-FFF2-40B4-BE49-F238E27FC236}">
                  <a16:creationId xmlns:a16="http://schemas.microsoft.com/office/drawing/2014/main" id="{217B6B64-7919-49EF-8E65-2D27E161B1B9}"/>
                </a:ext>
              </a:extLst>
            </p:cNvPr>
            <p:cNvSpPr/>
            <p:nvPr>
              <p:custDataLst>
                <p:tags r:id="rId44"/>
              </p:custDataLst>
            </p:nvPr>
          </p:nvSpPr>
          <p:spPr>
            <a:xfrm>
              <a:off x="8608791" y="4107191"/>
              <a:ext cx="115970" cy="158504"/>
            </a:xfrm>
            <a:custGeom>
              <a:avLst/>
              <a:gdLst>
                <a:gd name="connsiteX0" fmla="*/ 116222 w 115970"/>
                <a:gd name="connsiteY0" fmla="*/ 80038 h 158504"/>
                <a:gd name="connsiteX1" fmla="*/ 58237 w 115970"/>
                <a:gd name="connsiteY1" fmla="*/ 72 h 158504"/>
                <a:gd name="connsiteX2" fmla="*/ 252 w 115970"/>
                <a:gd name="connsiteY2" fmla="*/ 80038 h 158504"/>
                <a:gd name="connsiteX3" fmla="*/ 58237 w 115970"/>
                <a:gd name="connsiteY3" fmla="*/ 158576 h 158504"/>
                <a:gd name="connsiteX4" fmla="*/ 116222 w 115970"/>
                <a:gd name="connsiteY4" fmla="*/ 80038 h 158504"/>
                <a:gd name="connsiteX5" fmla="*/ 58237 w 115970"/>
                <a:gd name="connsiteY5" fmla="*/ 150009 h 158504"/>
                <a:gd name="connsiteX6" fmla="*/ 33078 w 115970"/>
                <a:gd name="connsiteY6" fmla="*/ 127399 h 158504"/>
                <a:gd name="connsiteX7" fmla="*/ 30922 w 115970"/>
                <a:gd name="connsiteY7" fmla="*/ 77182 h 158504"/>
                <a:gd name="connsiteX8" fmla="*/ 32839 w 115970"/>
                <a:gd name="connsiteY8" fmla="*/ 32201 h 158504"/>
                <a:gd name="connsiteX9" fmla="*/ 58237 w 115970"/>
                <a:gd name="connsiteY9" fmla="*/ 8640 h 158504"/>
                <a:gd name="connsiteX10" fmla="*/ 81479 w 115970"/>
                <a:gd name="connsiteY10" fmla="*/ 23634 h 158504"/>
                <a:gd name="connsiteX11" fmla="*/ 85552 w 115970"/>
                <a:gd name="connsiteY11" fmla="*/ 77182 h 158504"/>
                <a:gd name="connsiteX12" fmla="*/ 83875 w 115970"/>
                <a:gd name="connsiteY12" fmla="*/ 124543 h 158504"/>
                <a:gd name="connsiteX13" fmla="*/ 58237 w 115970"/>
                <a:gd name="connsiteY13" fmla="*/ 150009 h 15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970" h="158504">
                  <a:moveTo>
                    <a:pt x="116222" y="80038"/>
                  </a:moveTo>
                  <a:cubicBezTo>
                    <a:pt x="116222" y="56953"/>
                    <a:pt x="115982" y="72"/>
                    <a:pt x="58237" y="72"/>
                  </a:cubicBezTo>
                  <a:cubicBezTo>
                    <a:pt x="492" y="72"/>
                    <a:pt x="252" y="56715"/>
                    <a:pt x="252" y="80038"/>
                  </a:cubicBezTo>
                  <a:cubicBezTo>
                    <a:pt x="252" y="103600"/>
                    <a:pt x="491" y="158576"/>
                    <a:pt x="58237" y="158576"/>
                  </a:cubicBezTo>
                  <a:cubicBezTo>
                    <a:pt x="115743" y="158576"/>
                    <a:pt x="116222" y="103838"/>
                    <a:pt x="116222" y="80038"/>
                  </a:cubicBezTo>
                  <a:close/>
                  <a:moveTo>
                    <a:pt x="58237" y="150009"/>
                  </a:moveTo>
                  <a:cubicBezTo>
                    <a:pt x="49611" y="150009"/>
                    <a:pt x="36193" y="144773"/>
                    <a:pt x="33078" y="127399"/>
                  </a:cubicBezTo>
                  <a:cubicBezTo>
                    <a:pt x="30922" y="115023"/>
                    <a:pt x="30922" y="90272"/>
                    <a:pt x="30922" y="77182"/>
                  </a:cubicBezTo>
                  <a:cubicBezTo>
                    <a:pt x="30922" y="60047"/>
                    <a:pt x="30922" y="44577"/>
                    <a:pt x="32839" y="32201"/>
                  </a:cubicBezTo>
                  <a:cubicBezTo>
                    <a:pt x="35714" y="11020"/>
                    <a:pt x="52486" y="8640"/>
                    <a:pt x="58237" y="8640"/>
                  </a:cubicBezTo>
                  <a:cubicBezTo>
                    <a:pt x="67102" y="8640"/>
                    <a:pt x="76926" y="13162"/>
                    <a:pt x="81479" y="23634"/>
                  </a:cubicBezTo>
                  <a:cubicBezTo>
                    <a:pt x="85552" y="32439"/>
                    <a:pt x="85552" y="57667"/>
                    <a:pt x="85552" y="77182"/>
                  </a:cubicBezTo>
                  <a:cubicBezTo>
                    <a:pt x="85552" y="90510"/>
                    <a:pt x="85552" y="112167"/>
                    <a:pt x="83875" y="124543"/>
                  </a:cubicBezTo>
                  <a:cubicBezTo>
                    <a:pt x="80520" y="146677"/>
                    <a:pt x="65425" y="150009"/>
                    <a:pt x="58237" y="150009"/>
                  </a:cubicBezTo>
                  <a:close/>
                </a:path>
              </a:pathLst>
            </a:custGeom>
            <a:solidFill>
              <a:srgbClr val="000000"/>
            </a:solidFill>
            <a:ln w="23938" cap="flat">
              <a:noFill/>
              <a:prstDash val="solid"/>
              <a:miter/>
            </a:ln>
          </p:spPr>
          <p:txBody>
            <a:bodyPr rtlCol="0" anchor="ctr"/>
            <a:lstStyle/>
            <a:p>
              <a:endParaRPr lang="tr-TR"/>
            </a:p>
          </p:txBody>
        </p:sp>
        <p:sp>
          <p:nvSpPr>
            <p:cNvPr id="540" name="Freeform: Shape 539">
              <a:extLst>
                <a:ext uri="{FF2B5EF4-FFF2-40B4-BE49-F238E27FC236}">
                  <a16:creationId xmlns:a16="http://schemas.microsoft.com/office/drawing/2014/main" id="{B2832396-B788-479A-8948-69C9DF0CBC84}"/>
                </a:ext>
              </a:extLst>
            </p:cNvPr>
            <p:cNvSpPr/>
            <p:nvPr>
              <p:custDataLst>
                <p:tags r:id="rId45"/>
              </p:custDataLst>
            </p:nvPr>
          </p:nvSpPr>
          <p:spPr>
            <a:xfrm>
              <a:off x="8743666" y="4225141"/>
              <a:ext cx="81682" cy="75301"/>
            </a:xfrm>
            <a:custGeom>
              <a:avLst/>
              <a:gdLst>
                <a:gd name="connsiteX0" fmla="*/ 81940 w 81682"/>
                <a:gd name="connsiteY0" fmla="*/ 13235 h 75301"/>
                <a:gd name="connsiteX1" fmla="*/ 73554 w 81682"/>
                <a:gd name="connsiteY1" fmla="*/ 74 h 75301"/>
                <a:gd name="connsiteX2" fmla="*/ 64496 w 81682"/>
                <a:gd name="connsiteY2" fmla="*/ 8903 h 75301"/>
                <a:gd name="connsiteX3" fmla="*/ 67348 w 81682"/>
                <a:gd name="connsiteY3" fmla="*/ 14068 h 75301"/>
                <a:gd name="connsiteX4" fmla="*/ 73554 w 81682"/>
                <a:gd name="connsiteY4" fmla="*/ 27395 h 75301"/>
                <a:gd name="connsiteX5" fmla="*/ 42524 w 81682"/>
                <a:gd name="connsiteY5" fmla="*/ 70710 h 75301"/>
                <a:gd name="connsiteX6" fmla="*/ 28939 w 81682"/>
                <a:gd name="connsiteY6" fmla="*/ 55883 h 75301"/>
                <a:gd name="connsiteX7" fmla="*/ 38164 w 81682"/>
                <a:gd name="connsiteY7" fmla="*/ 23397 h 75301"/>
                <a:gd name="connsiteX8" fmla="*/ 40512 w 81682"/>
                <a:gd name="connsiteY8" fmla="*/ 14567 h 75301"/>
                <a:gd name="connsiteX9" fmla="*/ 24578 w 81682"/>
                <a:gd name="connsiteY9" fmla="*/ 240 h 75301"/>
                <a:gd name="connsiteX10" fmla="*/ 258 w 81682"/>
                <a:gd name="connsiteY10" fmla="*/ 25729 h 75301"/>
                <a:gd name="connsiteX11" fmla="*/ 3109 w 81682"/>
                <a:gd name="connsiteY11" fmla="*/ 27895 h 75301"/>
                <a:gd name="connsiteX12" fmla="*/ 6128 w 81682"/>
                <a:gd name="connsiteY12" fmla="*/ 25230 h 75301"/>
                <a:gd name="connsiteX13" fmla="*/ 24075 w 81682"/>
                <a:gd name="connsiteY13" fmla="*/ 4905 h 75301"/>
                <a:gd name="connsiteX14" fmla="*/ 28268 w 81682"/>
                <a:gd name="connsiteY14" fmla="*/ 10736 h 75301"/>
                <a:gd name="connsiteX15" fmla="*/ 25249 w 81682"/>
                <a:gd name="connsiteY15" fmla="*/ 21898 h 75301"/>
                <a:gd name="connsiteX16" fmla="*/ 16192 w 81682"/>
                <a:gd name="connsiteY16" fmla="*/ 53551 h 75301"/>
                <a:gd name="connsiteX17" fmla="*/ 42021 w 81682"/>
                <a:gd name="connsiteY17" fmla="*/ 75375 h 75301"/>
                <a:gd name="connsiteX18" fmla="*/ 81940 w 81682"/>
                <a:gd name="connsiteY18" fmla="*/ 13235 h 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682" h="75301">
                  <a:moveTo>
                    <a:pt x="81940" y="13235"/>
                  </a:moveTo>
                  <a:cubicBezTo>
                    <a:pt x="81940" y="240"/>
                    <a:pt x="74057" y="74"/>
                    <a:pt x="73554" y="74"/>
                  </a:cubicBezTo>
                  <a:cubicBezTo>
                    <a:pt x="69193" y="74"/>
                    <a:pt x="64496" y="4572"/>
                    <a:pt x="64496" y="8903"/>
                  </a:cubicBezTo>
                  <a:cubicBezTo>
                    <a:pt x="64496" y="11735"/>
                    <a:pt x="66174" y="13068"/>
                    <a:pt x="67348" y="14068"/>
                  </a:cubicBezTo>
                  <a:cubicBezTo>
                    <a:pt x="70199" y="16400"/>
                    <a:pt x="73554" y="20732"/>
                    <a:pt x="73554" y="27395"/>
                  </a:cubicBezTo>
                  <a:cubicBezTo>
                    <a:pt x="73554" y="34892"/>
                    <a:pt x="62484" y="70710"/>
                    <a:pt x="42524" y="70710"/>
                  </a:cubicBezTo>
                  <a:cubicBezTo>
                    <a:pt x="28939" y="70710"/>
                    <a:pt x="28939" y="58715"/>
                    <a:pt x="28939" y="55883"/>
                  </a:cubicBezTo>
                  <a:cubicBezTo>
                    <a:pt x="28939" y="48220"/>
                    <a:pt x="31958" y="38891"/>
                    <a:pt x="38164" y="23397"/>
                  </a:cubicBezTo>
                  <a:cubicBezTo>
                    <a:pt x="39505" y="19899"/>
                    <a:pt x="40512" y="17400"/>
                    <a:pt x="40512" y="14567"/>
                  </a:cubicBezTo>
                  <a:cubicBezTo>
                    <a:pt x="40512" y="5904"/>
                    <a:pt x="33132" y="240"/>
                    <a:pt x="24578" y="240"/>
                  </a:cubicBezTo>
                  <a:cubicBezTo>
                    <a:pt x="7805" y="240"/>
                    <a:pt x="258" y="23064"/>
                    <a:pt x="258" y="25729"/>
                  </a:cubicBezTo>
                  <a:cubicBezTo>
                    <a:pt x="258" y="27895"/>
                    <a:pt x="2606" y="27895"/>
                    <a:pt x="3109" y="27895"/>
                  </a:cubicBezTo>
                  <a:cubicBezTo>
                    <a:pt x="5457" y="27895"/>
                    <a:pt x="5625" y="27062"/>
                    <a:pt x="6128" y="25230"/>
                  </a:cubicBezTo>
                  <a:cubicBezTo>
                    <a:pt x="10153" y="11569"/>
                    <a:pt x="17366" y="4905"/>
                    <a:pt x="24075" y="4905"/>
                  </a:cubicBezTo>
                  <a:cubicBezTo>
                    <a:pt x="26926" y="4905"/>
                    <a:pt x="28268" y="6737"/>
                    <a:pt x="28268" y="10736"/>
                  </a:cubicBezTo>
                  <a:cubicBezTo>
                    <a:pt x="28268" y="14567"/>
                    <a:pt x="26926" y="18066"/>
                    <a:pt x="25249" y="21898"/>
                  </a:cubicBezTo>
                  <a:cubicBezTo>
                    <a:pt x="18037" y="40390"/>
                    <a:pt x="16192" y="47554"/>
                    <a:pt x="16192" y="53551"/>
                  </a:cubicBezTo>
                  <a:cubicBezTo>
                    <a:pt x="16192" y="70044"/>
                    <a:pt x="29274" y="75375"/>
                    <a:pt x="42021" y="75375"/>
                  </a:cubicBezTo>
                  <a:cubicBezTo>
                    <a:pt x="70199" y="75375"/>
                    <a:pt x="81940" y="26896"/>
                    <a:pt x="81940" y="13235"/>
                  </a:cubicBezTo>
                  <a:close/>
                </a:path>
              </a:pathLst>
            </a:custGeom>
            <a:solidFill>
              <a:srgbClr val="000000"/>
            </a:solidFill>
            <a:ln w="23938" cap="flat">
              <a:noFill/>
              <a:prstDash val="solid"/>
              <a:miter/>
            </a:ln>
          </p:spPr>
          <p:txBody>
            <a:bodyPr rtlCol="0" anchor="ctr"/>
            <a:lstStyle/>
            <a:p>
              <a:endParaRPr lang="tr-TR"/>
            </a:p>
          </p:txBody>
        </p:sp>
        <p:sp>
          <p:nvSpPr>
            <p:cNvPr id="541" name="Freeform: Shape 540">
              <a:extLst>
                <a:ext uri="{FF2B5EF4-FFF2-40B4-BE49-F238E27FC236}">
                  <a16:creationId xmlns:a16="http://schemas.microsoft.com/office/drawing/2014/main" id="{A1CD7B8F-EBD5-4652-A231-47AF866DAB20}"/>
                </a:ext>
              </a:extLst>
            </p:cNvPr>
            <p:cNvSpPr/>
            <p:nvPr>
              <p:custDataLst>
                <p:tags r:id="rId46"/>
              </p:custDataLst>
            </p:nvPr>
          </p:nvSpPr>
          <p:spPr>
            <a:xfrm>
              <a:off x="8881253" y="4084582"/>
              <a:ext cx="56307" cy="237994"/>
            </a:xfrm>
            <a:custGeom>
              <a:avLst/>
              <a:gdLst>
                <a:gd name="connsiteX0" fmla="*/ 9847 w 56307"/>
                <a:gd name="connsiteY0" fmla="*/ 8164 h 237994"/>
                <a:gd name="connsiteX1" fmla="*/ 5055 w 56307"/>
                <a:gd name="connsiteY1" fmla="*/ 72 h 237994"/>
                <a:gd name="connsiteX2" fmla="*/ 262 w 56307"/>
                <a:gd name="connsiteY2" fmla="*/ 8878 h 237994"/>
                <a:gd name="connsiteX3" fmla="*/ 262 w 56307"/>
                <a:gd name="connsiteY3" fmla="*/ 229261 h 237994"/>
                <a:gd name="connsiteX4" fmla="*/ 5055 w 56307"/>
                <a:gd name="connsiteY4" fmla="*/ 238066 h 237994"/>
                <a:gd name="connsiteX5" fmla="*/ 9847 w 56307"/>
                <a:gd name="connsiteY5" fmla="*/ 229975 h 237994"/>
                <a:gd name="connsiteX6" fmla="*/ 9847 w 56307"/>
                <a:gd name="connsiteY6" fmla="*/ 8164 h 237994"/>
                <a:gd name="connsiteX7" fmla="*/ 56570 w 56307"/>
                <a:gd name="connsiteY7" fmla="*/ 8878 h 237994"/>
                <a:gd name="connsiteX8" fmla="*/ 51778 w 56307"/>
                <a:gd name="connsiteY8" fmla="*/ 72 h 237994"/>
                <a:gd name="connsiteX9" fmla="*/ 46986 w 56307"/>
                <a:gd name="connsiteY9" fmla="*/ 8164 h 237994"/>
                <a:gd name="connsiteX10" fmla="*/ 46986 w 56307"/>
                <a:gd name="connsiteY10" fmla="*/ 229975 h 237994"/>
                <a:gd name="connsiteX11" fmla="*/ 51778 w 56307"/>
                <a:gd name="connsiteY11" fmla="*/ 238066 h 237994"/>
                <a:gd name="connsiteX12" fmla="*/ 56570 w 56307"/>
                <a:gd name="connsiteY12" fmla="*/ 229261 h 237994"/>
                <a:gd name="connsiteX13" fmla="*/ 56570 w 56307"/>
                <a:gd name="connsiteY13" fmla="*/ 8878 h 23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07" h="237994">
                  <a:moveTo>
                    <a:pt x="9847" y="8164"/>
                  </a:moveTo>
                  <a:cubicBezTo>
                    <a:pt x="9847" y="4356"/>
                    <a:pt x="9847" y="72"/>
                    <a:pt x="5055" y="72"/>
                  </a:cubicBezTo>
                  <a:cubicBezTo>
                    <a:pt x="262" y="72"/>
                    <a:pt x="262" y="5308"/>
                    <a:pt x="262" y="8878"/>
                  </a:cubicBezTo>
                  <a:lnTo>
                    <a:pt x="262" y="229261"/>
                  </a:lnTo>
                  <a:cubicBezTo>
                    <a:pt x="262" y="233069"/>
                    <a:pt x="262" y="238066"/>
                    <a:pt x="5055" y="238066"/>
                  </a:cubicBezTo>
                  <a:cubicBezTo>
                    <a:pt x="9847" y="238066"/>
                    <a:pt x="9847" y="233783"/>
                    <a:pt x="9847" y="229975"/>
                  </a:cubicBezTo>
                  <a:lnTo>
                    <a:pt x="9847" y="8164"/>
                  </a:lnTo>
                  <a:close/>
                  <a:moveTo>
                    <a:pt x="56570" y="8878"/>
                  </a:moveTo>
                  <a:cubicBezTo>
                    <a:pt x="56570" y="5070"/>
                    <a:pt x="56570" y="72"/>
                    <a:pt x="51778" y="72"/>
                  </a:cubicBezTo>
                  <a:cubicBezTo>
                    <a:pt x="46986" y="72"/>
                    <a:pt x="46986" y="4356"/>
                    <a:pt x="46986" y="8164"/>
                  </a:cubicBezTo>
                  <a:lnTo>
                    <a:pt x="46986" y="229975"/>
                  </a:lnTo>
                  <a:cubicBezTo>
                    <a:pt x="46986" y="233783"/>
                    <a:pt x="46986" y="238066"/>
                    <a:pt x="51778" y="238066"/>
                  </a:cubicBezTo>
                  <a:cubicBezTo>
                    <a:pt x="56570" y="238066"/>
                    <a:pt x="56570" y="232831"/>
                    <a:pt x="56570" y="229261"/>
                  </a:cubicBezTo>
                  <a:lnTo>
                    <a:pt x="56570" y="8878"/>
                  </a:lnTo>
                  <a:close/>
                </a:path>
              </a:pathLst>
            </a:custGeom>
            <a:solidFill>
              <a:srgbClr val="000000"/>
            </a:solidFill>
            <a:ln w="23938" cap="flat">
              <a:noFill/>
              <a:prstDash val="solid"/>
              <a:miter/>
            </a:ln>
          </p:spPr>
          <p:txBody>
            <a:bodyPr rtlCol="0" anchor="ctr"/>
            <a:lstStyle/>
            <a:p>
              <a:endParaRPr lang="tr-TR"/>
            </a:p>
          </p:txBody>
        </p:sp>
        <p:sp>
          <p:nvSpPr>
            <p:cNvPr id="542" name="Freeform: Shape 541">
              <a:extLst>
                <a:ext uri="{FF2B5EF4-FFF2-40B4-BE49-F238E27FC236}">
                  <a16:creationId xmlns:a16="http://schemas.microsoft.com/office/drawing/2014/main" id="{1EF9E238-460D-424E-8706-1F3AC7E2A6BA}"/>
                </a:ext>
              </a:extLst>
            </p:cNvPr>
            <p:cNvSpPr/>
            <p:nvPr>
              <p:custDataLst>
                <p:tags r:id="rId47"/>
              </p:custDataLst>
            </p:nvPr>
          </p:nvSpPr>
          <p:spPr>
            <a:xfrm>
              <a:off x="8979996" y="4188157"/>
              <a:ext cx="74134" cy="110619"/>
            </a:xfrm>
            <a:custGeom>
              <a:avLst/>
              <a:gdLst>
                <a:gd name="connsiteX0" fmla="*/ 74402 w 74134"/>
                <a:gd name="connsiteY0" fmla="*/ 80373 h 110619"/>
                <a:gd name="connsiteX1" fmla="*/ 68699 w 74134"/>
                <a:gd name="connsiteY1" fmla="*/ 80373 h 110619"/>
                <a:gd name="connsiteX2" fmla="*/ 64338 w 74134"/>
                <a:gd name="connsiteY2" fmla="*/ 95533 h 110619"/>
                <a:gd name="connsiteX3" fmla="*/ 47734 w 74134"/>
                <a:gd name="connsiteY3" fmla="*/ 96533 h 110619"/>
                <a:gd name="connsiteX4" fmla="*/ 16872 w 74134"/>
                <a:gd name="connsiteY4" fmla="*/ 96533 h 110619"/>
                <a:gd name="connsiteX5" fmla="*/ 50417 w 74134"/>
                <a:gd name="connsiteY5" fmla="*/ 68545 h 110619"/>
                <a:gd name="connsiteX6" fmla="*/ 74402 w 74134"/>
                <a:gd name="connsiteY6" fmla="*/ 32560 h 110619"/>
                <a:gd name="connsiteX7" fmla="*/ 35154 w 74134"/>
                <a:gd name="connsiteY7" fmla="*/ 74 h 110619"/>
                <a:gd name="connsiteX8" fmla="*/ 267 w 74134"/>
                <a:gd name="connsiteY8" fmla="*/ 29894 h 110619"/>
                <a:gd name="connsiteX9" fmla="*/ 9157 w 74134"/>
                <a:gd name="connsiteY9" fmla="*/ 39224 h 110619"/>
                <a:gd name="connsiteX10" fmla="*/ 18046 w 74134"/>
                <a:gd name="connsiteY10" fmla="*/ 30394 h 110619"/>
                <a:gd name="connsiteX11" fmla="*/ 8150 w 74134"/>
                <a:gd name="connsiteY11" fmla="*/ 21564 h 110619"/>
                <a:gd name="connsiteX12" fmla="*/ 32638 w 74134"/>
                <a:gd name="connsiteY12" fmla="*/ 6071 h 110619"/>
                <a:gd name="connsiteX13" fmla="*/ 58133 w 74134"/>
                <a:gd name="connsiteY13" fmla="*/ 32560 h 110619"/>
                <a:gd name="connsiteX14" fmla="*/ 42366 w 74134"/>
                <a:gd name="connsiteY14" fmla="*/ 64546 h 110619"/>
                <a:gd name="connsiteX15" fmla="*/ 1945 w 74134"/>
                <a:gd name="connsiteY15" fmla="*/ 104196 h 110619"/>
                <a:gd name="connsiteX16" fmla="*/ 267 w 74134"/>
                <a:gd name="connsiteY16" fmla="*/ 110693 h 110619"/>
                <a:gd name="connsiteX17" fmla="*/ 69370 w 74134"/>
                <a:gd name="connsiteY17" fmla="*/ 110693 h 110619"/>
                <a:gd name="connsiteX18" fmla="*/ 74402 w 74134"/>
                <a:gd name="connsiteY18" fmla="*/ 80373 h 11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34" h="110619">
                  <a:moveTo>
                    <a:pt x="74402" y="80373"/>
                  </a:moveTo>
                  <a:lnTo>
                    <a:pt x="68699" y="80373"/>
                  </a:lnTo>
                  <a:cubicBezTo>
                    <a:pt x="68196" y="84038"/>
                    <a:pt x="66519" y="93867"/>
                    <a:pt x="64338" y="95533"/>
                  </a:cubicBezTo>
                  <a:cubicBezTo>
                    <a:pt x="62997" y="96533"/>
                    <a:pt x="50082" y="96533"/>
                    <a:pt x="47734" y="96533"/>
                  </a:cubicBezTo>
                  <a:lnTo>
                    <a:pt x="16872" y="96533"/>
                  </a:lnTo>
                  <a:cubicBezTo>
                    <a:pt x="34483" y="81039"/>
                    <a:pt x="40354" y="76375"/>
                    <a:pt x="50417" y="68545"/>
                  </a:cubicBezTo>
                  <a:cubicBezTo>
                    <a:pt x="62829" y="58715"/>
                    <a:pt x="74402" y="48386"/>
                    <a:pt x="74402" y="32560"/>
                  </a:cubicBezTo>
                  <a:cubicBezTo>
                    <a:pt x="74402" y="12402"/>
                    <a:pt x="56623" y="74"/>
                    <a:pt x="35154" y="74"/>
                  </a:cubicBezTo>
                  <a:cubicBezTo>
                    <a:pt x="14356" y="74"/>
                    <a:pt x="267" y="14567"/>
                    <a:pt x="267" y="29894"/>
                  </a:cubicBezTo>
                  <a:cubicBezTo>
                    <a:pt x="267" y="38391"/>
                    <a:pt x="7480" y="39224"/>
                    <a:pt x="9157" y="39224"/>
                  </a:cubicBezTo>
                  <a:cubicBezTo>
                    <a:pt x="13182" y="39224"/>
                    <a:pt x="18046" y="36392"/>
                    <a:pt x="18046" y="30394"/>
                  </a:cubicBezTo>
                  <a:cubicBezTo>
                    <a:pt x="18046" y="27395"/>
                    <a:pt x="16872" y="21564"/>
                    <a:pt x="8150" y="21564"/>
                  </a:cubicBezTo>
                  <a:cubicBezTo>
                    <a:pt x="13350" y="9736"/>
                    <a:pt x="24755" y="6071"/>
                    <a:pt x="32638" y="6071"/>
                  </a:cubicBezTo>
                  <a:cubicBezTo>
                    <a:pt x="49411" y="6071"/>
                    <a:pt x="58133" y="19066"/>
                    <a:pt x="58133" y="32560"/>
                  </a:cubicBezTo>
                  <a:cubicBezTo>
                    <a:pt x="58133" y="47054"/>
                    <a:pt x="47734" y="58549"/>
                    <a:pt x="42366" y="64546"/>
                  </a:cubicBezTo>
                  <a:lnTo>
                    <a:pt x="1945" y="104196"/>
                  </a:lnTo>
                  <a:cubicBezTo>
                    <a:pt x="267" y="105696"/>
                    <a:pt x="267" y="106029"/>
                    <a:pt x="267" y="110693"/>
                  </a:cubicBezTo>
                  <a:lnTo>
                    <a:pt x="69370" y="110693"/>
                  </a:lnTo>
                  <a:lnTo>
                    <a:pt x="74402" y="80373"/>
                  </a:lnTo>
                  <a:close/>
                </a:path>
              </a:pathLst>
            </a:custGeom>
            <a:solidFill>
              <a:srgbClr val="000000"/>
            </a:solidFill>
            <a:ln w="23938" cap="flat">
              <a:noFill/>
              <a:prstDash val="solid"/>
              <a:miter/>
            </a:ln>
          </p:spPr>
          <p:txBody>
            <a:bodyPr rtlCol="0" anchor="ctr"/>
            <a:lstStyle/>
            <a:p>
              <a:endParaRPr lang="tr-TR"/>
            </a:p>
          </p:txBody>
        </p:sp>
        <p:sp>
          <p:nvSpPr>
            <p:cNvPr id="543" name="Freeform: Shape 542">
              <a:extLst>
                <a:ext uri="{FF2B5EF4-FFF2-40B4-BE49-F238E27FC236}">
                  <a16:creationId xmlns:a16="http://schemas.microsoft.com/office/drawing/2014/main" id="{53A0D73F-E96D-44E1-B31F-900A3A61C8F5}"/>
                </a:ext>
              </a:extLst>
            </p:cNvPr>
            <p:cNvSpPr/>
            <p:nvPr>
              <p:custDataLst>
                <p:tags r:id="rId48"/>
              </p:custDataLst>
            </p:nvPr>
          </p:nvSpPr>
          <p:spPr>
            <a:xfrm>
              <a:off x="7610762" y="4532725"/>
              <a:ext cx="159339" cy="55690"/>
            </a:xfrm>
            <a:custGeom>
              <a:avLst/>
              <a:gdLst>
                <a:gd name="connsiteX0" fmla="*/ 151403 w 159339"/>
                <a:gd name="connsiteY0" fmla="*/ 9607 h 55690"/>
                <a:gd name="connsiteX1" fmla="*/ 159549 w 159339"/>
                <a:gd name="connsiteY1" fmla="*/ 4847 h 55690"/>
                <a:gd name="connsiteX2" fmla="*/ 151642 w 159339"/>
                <a:gd name="connsiteY2" fmla="*/ 87 h 55690"/>
                <a:gd name="connsiteX3" fmla="*/ 8117 w 159339"/>
                <a:gd name="connsiteY3" fmla="*/ 87 h 55690"/>
                <a:gd name="connsiteX4" fmla="*/ 210 w 159339"/>
                <a:gd name="connsiteY4" fmla="*/ 4847 h 55690"/>
                <a:gd name="connsiteX5" fmla="*/ 8357 w 159339"/>
                <a:gd name="connsiteY5" fmla="*/ 9607 h 55690"/>
                <a:gd name="connsiteX6" fmla="*/ 151403 w 159339"/>
                <a:gd name="connsiteY6" fmla="*/ 9607 h 55690"/>
                <a:gd name="connsiteX7" fmla="*/ 151642 w 159339"/>
                <a:gd name="connsiteY7" fmla="*/ 55778 h 55690"/>
                <a:gd name="connsiteX8" fmla="*/ 159549 w 159339"/>
                <a:gd name="connsiteY8" fmla="*/ 51018 h 55690"/>
                <a:gd name="connsiteX9" fmla="*/ 151403 w 159339"/>
                <a:gd name="connsiteY9" fmla="*/ 46258 h 55690"/>
                <a:gd name="connsiteX10" fmla="*/ 8357 w 159339"/>
                <a:gd name="connsiteY10" fmla="*/ 46258 h 55690"/>
                <a:gd name="connsiteX11" fmla="*/ 210 w 159339"/>
                <a:gd name="connsiteY11" fmla="*/ 51018 h 55690"/>
                <a:gd name="connsiteX12" fmla="*/ 8117 w 159339"/>
                <a:gd name="connsiteY12" fmla="*/ 55778 h 55690"/>
                <a:gd name="connsiteX13" fmla="*/ 151642 w 159339"/>
                <a:gd name="connsiteY13" fmla="*/ 55778 h 5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39" h="55690">
                  <a:moveTo>
                    <a:pt x="151403" y="9607"/>
                  </a:moveTo>
                  <a:cubicBezTo>
                    <a:pt x="154997" y="9607"/>
                    <a:pt x="159549" y="9607"/>
                    <a:pt x="159549" y="4847"/>
                  </a:cubicBezTo>
                  <a:cubicBezTo>
                    <a:pt x="159549" y="87"/>
                    <a:pt x="154997" y="87"/>
                    <a:pt x="151642" y="87"/>
                  </a:cubicBezTo>
                  <a:lnTo>
                    <a:pt x="8117" y="87"/>
                  </a:lnTo>
                  <a:cubicBezTo>
                    <a:pt x="4763" y="87"/>
                    <a:pt x="210" y="87"/>
                    <a:pt x="210" y="4847"/>
                  </a:cubicBezTo>
                  <a:cubicBezTo>
                    <a:pt x="210" y="9607"/>
                    <a:pt x="4763" y="9607"/>
                    <a:pt x="8357" y="9607"/>
                  </a:cubicBezTo>
                  <a:lnTo>
                    <a:pt x="151403" y="9607"/>
                  </a:lnTo>
                  <a:close/>
                  <a:moveTo>
                    <a:pt x="151642" y="55778"/>
                  </a:moveTo>
                  <a:cubicBezTo>
                    <a:pt x="154997" y="55778"/>
                    <a:pt x="159549" y="55778"/>
                    <a:pt x="159549" y="51018"/>
                  </a:cubicBezTo>
                  <a:cubicBezTo>
                    <a:pt x="159549" y="46258"/>
                    <a:pt x="154997" y="46258"/>
                    <a:pt x="151403" y="46258"/>
                  </a:cubicBezTo>
                  <a:lnTo>
                    <a:pt x="8357" y="46258"/>
                  </a:lnTo>
                  <a:cubicBezTo>
                    <a:pt x="4763" y="46258"/>
                    <a:pt x="210" y="46258"/>
                    <a:pt x="210" y="51018"/>
                  </a:cubicBezTo>
                  <a:cubicBezTo>
                    <a:pt x="210" y="55778"/>
                    <a:pt x="4763" y="55778"/>
                    <a:pt x="8117" y="55778"/>
                  </a:cubicBezTo>
                  <a:lnTo>
                    <a:pt x="151642" y="55778"/>
                  </a:lnTo>
                  <a:close/>
                </a:path>
              </a:pathLst>
            </a:custGeom>
            <a:solidFill>
              <a:srgbClr val="000000"/>
            </a:solidFill>
            <a:ln w="23938" cap="flat">
              <a:noFill/>
              <a:prstDash val="solid"/>
              <a:miter/>
            </a:ln>
          </p:spPr>
          <p:txBody>
            <a:bodyPr rtlCol="0" anchor="ctr"/>
            <a:lstStyle/>
            <a:p>
              <a:endParaRPr lang="tr-TR"/>
            </a:p>
          </p:txBody>
        </p:sp>
        <p:sp>
          <p:nvSpPr>
            <p:cNvPr id="544" name="Freeform: Shape 543">
              <a:extLst>
                <a:ext uri="{FF2B5EF4-FFF2-40B4-BE49-F238E27FC236}">
                  <a16:creationId xmlns:a16="http://schemas.microsoft.com/office/drawing/2014/main" id="{210EDAC2-ABDC-43CB-8509-9F9ADF3F4D9C}"/>
                </a:ext>
              </a:extLst>
            </p:cNvPr>
            <p:cNvSpPr/>
            <p:nvPr>
              <p:custDataLst>
                <p:tags r:id="rId49"/>
              </p:custDataLst>
            </p:nvPr>
          </p:nvSpPr>
          <p:spPr>
            <a:xfrm>
              <a:off x="7881890" y="4441573"/>
              <a:ext cx="56307" cy="237994"/>
            </a:xfrm>
            <a:custGeom>
              <a:avLst/>
              <a:gdLst>
                <a:gd name="connsiteX0" fmla="*/ 9805 w 56307"/>
                <a:gd name="connsiteY0" fmla="*/ 8179 h 237994"/>
                <a:gd name="connsiteX1" fmla="*/ 5013 w 56307"/>
                <a:gd name="connsiteY1" fmla="*/ 87 h 237994"/>
                <a:gd name="connsiteX2" fmla="*/ 221 w 56307"/>
                <a:gd name="connsiteY2" fmla="*/ 8893 h 237994"/>
                <a:gd name="connsiteX3" fmla="*/ 221 w 56307"/>
                <a:gd name="connsiteY3" fmla="*/ 229276 h 237994"/>
                <a:gd name="connsiteX4" fmla="*/ 5013 w 56307"/>
                <a:gd name="connsiteY4" fmla="*/ 238081 h 237994"/>
                <a:gd name="connsiteX5" fmla="*/ 9805 w 56307"/>
                <a:gd name="connsiteY5" fmla="*/ 229990 h 237994"/>
                <a:gd name="connsiteX6" fmla="*/ 9805 w 56307"/>
                <a:gd name="connsiteY6" fmla="*/ 8179 h 237994"/>
                <a:gd name="connsiteX7" fmla="*/ 56529 w 56307"/>
                <a:gd name="connsiteY7" fmla="*/ 8893 h 237994"/>
                <a:gd name="connsiteX8" fmla="*/ 51736 w 56307"/>
                <a:gd name="connsiteY8" fmla="*/ 87 h 237994"/>
                <a:gd name="connsiteX9" fmla="*/ 46944 w 56307"/>
                <a:gd name="connsiteY9" fmla="*/ 8179 h 237994"/>
                <a:gd name="connsiteX10" fmla="*/ 46944 w 56307"/>
                <a:gd name="connsiteY10" fmla="*/ 229990 h 237994"/>
                <a:gd name="connsiteX11" fmla="*/ 51736 w 56307"/>
                <a:gd name="connsiteY11" fmla="*/ 238081 h 237994"/>
                <a:gd name="connsiteX12" fmla="*/ 56529 w 56307"/>
                <a:gd name="connsiteY12" fmla="*/ 229276 h 237994"/>
                <a:gd name="connsiteX13" fmla="*/ 56529 w 56307"/>
                <a:gd name="connsiteY13" fmla="*/ 8893 h 23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07" h="237994">
                  <a:moveTo>
                    <a:pt x="9805" y="8179"/>
                  </a:moveTo>
                  <a:cubicBezTo>
                    <a:pt x="9805" y="4371"/>
                    <a:pt x="9805" y="87"/>
                    <a:pt x="5013" y="87"/>
                  </a:cubicBezTo>
                  <a:cubicBezTo>
                    <a:pt x="221" y="87"/>
                    <a:pt x="221" y="5323"/>
                    <a:pt x="221" y="8893"/>
                  </a:cubicBezTo>
                  <a:lnTo>
                    <a:pt x="221" y="229276"/>
                  </a:lnTo>
                  <a:cubicBezTo>
                    <a:pt x="221" y="233084"/>
                    <a:pt x="221" y="238081"/>
                    <a:pt x="5013" y="238081"/>
                  </a:cubicBezTo>
                  <a:cubicBezTo>
                    <a:pt x="9805" y="238081"/>
                    <a:pt x="9805" y="233798"/>
                    <a:pt x="9805" y="229990"/>
                  </a:cubicBezTo>
                  <a:lnTo>
                    <a:pt x="9805" y="8179"/>
                  </a:lnTo>
                  <a:close/>
                  <a:moveTo>
                    <a:pt x="56529" y="8893"/>
                  </a:moveTo>
                  <a:cubicBezTo>
                    <a:pt x="56529" y="5085"/>
                    <a:pt x="56529" y="87"/>
                    <a:pt x="51736" y="87"/>
                  </a:cubicBezTo>
                  <a:cubicBezTo>
                    <a:pt x="46944" y="87"/>
                    <a:pt x="46944" y="4371"/>
                    <a:pt x="46944" y="8179"/>
                  </a:cubicBezTo>
                  <a:lnTo>
                    <a:pt x="46944" y="229990"/>
                  </a:lnTo>
                  <a:cubicBezTo>
                    <a:pt x="46944" y="233798"/>
                    <a:pt x="46944" y="238081"/>
                    <a:pt x="51736" y="238081"/>
                  </a:cubicBezTo>
                  <a:cubicBezTo>
                    <a:pt x="56529" y="238081"/>
                    <a:pt x="56529" y="232846"/>
                    <a:pt x="56529" y="229276"/>
                  </a:cubicBezTo>
                  <a:lnTo>
                    <a:pt x="56529" y="8893"/>
                  </a:lnTo>
                  <a:close/>
                </a:path>
              </a:pathLst>
            </a:custGeom>
            <a:solidFill>
              <a:srgbClr val="000000"/>
            </a:solidFill>
            <a:ln w="23938" cap="flat">
              <a:noFill/>
              <a:prstDash val="solid"/>
              <a:miter/>
            </a:ln>
          </p:spPr>
          <p:txBody>
            <a:bodyPr rtlCol="0" anchor="ctr"/>
            <a:lstStyle/>
            <a:p>
              <a:endParaRPr lang="tr-TR"/>
            </a:p>
          </p:txBody>
        </p:sp>
        <p:sp>
          <p:nvSpPr>
            <p:cNvPr id="545" name="Freeform: Shape 544">
              <a:extLst>
                <a:ext uri="{FF2B5EF4-FFF2-40B4-BE49-F238E27FC236}">
                  <a16:creationId xmlns:a16="http://schemas.microsoft.com/office/drawing/2014/main" id="{943A9EC3-7B42-4601-B9F6-7CE5E8E3E2C4}"/>
                </a:ext>
              </a:extLst>
            </p:cNvPr>
            <p:cNvSpPr/>
            <p:nvPr>
              <p:custDataLst>
                <p:tags r:id="rId50"/>
              </p:custDataLst>
            </p:nvPr>
          </p:nvSpPr>
          <p:spPr>
            <a:xfrm>
              <a:off x="7979172" y="4454901"/>
              <a:ext cx="134899" cy="166596"/>
            </a:xfrm>
            <a:custGeom>
              <a:avLst/>
              <a:gdLst>
                <a:gd name="connsiteX0" fmla="*/ 91277 w 134899"/>
                <a:gd name="connsiteY0" fmla="*/ 155021 h 166596"/>
                <a:gd name="connsiteX1" fmla="*/ 91277 w 134899"/>
                <a:gd name="connsiteY1" fmla="*/ 166683 h 166596"/>
                <a:gd name="connsiteX2" fmla="*/ 135125 w 134899"/>
                <a:gd name="connsiteY2" fmla="*/ 165255 h 166596"/>
                <a:gd name="connsiteX3" fmla="*/ 135125 w 134899"/>
                <a:gd name="connsiteY3" fmla="*/ 154069 h 166596"/>
                <a:gd name="connsiteX4" fmla="*/ 118592 w 134899"/>
                <a:gd name="connsiteY4" fmla="*/ 144788 h 166596"/>
                <a:gd name="connsiteX5" fmla="*/ 118592 w 134899"/>
                <a:gd name="connsiteY5" fmla="*/ 87 h 166596"/>
                <a:gd name="connsiteX6" fmla="*/ 76181 w 134899"/>
                <a:gd name="connsiteY6" fmla="*/ 1991 h 166596"/>
                <a:gd name="connsiteX7" fmla="*/ 76181 w 134899"/>
                <a:gd name="connsiteY7" fmla="*/ 13177 h 166596"/>
                <a:gd name="connsiteX8" fmla="*/ 92714 w 134899"/>
                <a:gd name="connsiteY8" fmla="*/ 22459 h 166596"/>
                <a:gd name="connsiteX9" fmla="*/ 92714 w 134899"/>
                <a:gd name="connsiteY9" fmla="*/ 68867 h 166596"/>
                <a:gd name="connsiteX10" fmla="*/ 60367 w 134899"/>
                <a:gd name="connsiteY10" fmla="*/ 58158 h 166596"/>
                <a:gd name="connsiteX11" fmla="*/ 226 w 134899"/>
                <a:gd name="connsiteY11" fmla="*/ 112658 h 166596"/>
                <a:gd name="connsiteX12" fmla="*/ 57732 w 134899"/>
                <a:gd name="connsiteY12" fmla="*/ 166683 h 166596"/>
                <a:gd name="connsiteX13" fmla="*/ 91277 w 134899"/>
                <a:gd name="connsiteY13" fmla="*/ 155021 h 166596"/>
                <a:gd name="connsiteX14" fmla="*/ 91277 w 134899"/>
                <a:gd name="connsiteY14" fmla="*/ 81243 h 166596"/>
                <a:gd name="connsiteX15" fmla="*/ 91277 w 134899"/>
                <a:gd name="connsiteY15" fmla="*/ 140742 h 166596"/>
                <a:gd name="connsiteX16" fmla="*/ 60128 w 134899"/>
                <a:gd name="connsiteY16" fmla="*/ 158115 h 166596"/>
                <a:gd name="connsiteX17" fmla="*/ 30896 w 134899"/>
                <a:gd name="connsiteY17" fmla="*/ 112658 h 166596"/>
                <a:gd name="connsiteX18" fmla="*/ 37125 w 134899"/>
                <a:gd name="connsiteY18" fmla="*/ 79101 h 166596"/>
                <a:gd name="connsiteX19" fmla="*/ 62763 w 134899"/>
                <a:gd name="connsiteY19" fmla="*/ 66725 h 166596"/>
                <a:gd name="connsiteX20" fmla="*/ 91277 w 134899"/>
                <a:gd name="connsiteY20" fmla="*/ 81243 h 16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899" h="166596">
                  <a:moveTo>
                    <a:pt x="91277" y="155021"/>
                  </a:moveTo>
                  <a:lnTo>
                    <a:pt x="91277" y="166683"/>
                  </a:lnTo>
                  <a:lnTo>
                    <a:pt x="135125" y="165255"/>
                  </a:lnTo>
                  <a:lnTo>
                    <a:pt x="135125" y="154069"/>
                  </a:lnTo>
                  <a:cubicBezTo>
                    <a:pt x="120269" y="154069"/>
                    <a:pt x="118592" y="154069"/>
                    <a:pt x="118592" y="144788"/>
                  </a:cubicBezTo>
                  <a:lnTo>
                    <a:pt x="118592" y="87"/>
                  </a:lnTo>
                  <a:lnTo>
                    <a:pt x="76181" y="1991"/>
                  </a:lnTo>
                  <a:lnTo>
                    <a:pt x="76181" y="13177"/>
                  </a:lnTo>
                  <a:cubicBezTo>
                    <a:pt x="91037" y="13177"/>
                    <a:pt x="92714" y="13177"/>
                    <a:pt x="92714" y="22459"/>
                  </a:cubicBezTo>
                  <a:lnTo>
                    <a:pt x="92714" y="68867"/>
                  </a:lnTo>
                  <a:cubicBezTo>
                    <a:pt x="80734" y="59586"/>
                    <a:pt x="68274" y="58158"/>
                    <a:pt x="60367" y="58158"/>
                  </a:cubicBezTo>
                  <a:cubicBezTo>
                    <a:pt x="25385" y="58158"/>
                    <a:pt x="226" y="79101"/>
                    <a:pt x="226" y="112658"/>
                  </a:cubicBezTo>
                  <a:cubicBezTo>
                    <a:pt x="226" y="144074"/>
                    <a:pt x="22270" y="166683"/>
                    <a:pt x="57732" y="166683"/>
                  </a:cubicBezTo>
                  <a:cubicBezTo>
                    <a:pt x="72348" y="166683"/>
                    <a:pt x="83849" y="160971"/>
                    <a:pt x="91277" y="155021"/>
                  </a:cubicBezTo>
                  <a:close/>
                  <a:moveTo>
                    <a:pt x="91277" y="81243"/>
                  </a:moveTo>
                  <a:lnTo>
                    <a:pt x="91277" y="140742"/>
                  </a:lnTo>
                  <a:cubicBezTo>
                    <a:pt x="88162" y="145026"/>
                    <a:pt x="78338" y="158115"/>
                    <a:pt x="60128" y="158115"/>
                  </a:cubicBezTo>
                  <a:cubicBezTo>
                    <a:pt x="30896" y="158115"/>
                    <a:pt x="30896" y="129318"/>
                    <a:pt x="30896" y="112658"/>
                  </a:cubicBezTo>
                  <a:cubicBezTo>
                    <a:pt x="30896" y="101235"/>
                    <a:pt x="30896" y="88383"/>
                    <a:pt x="37125" y="79101"/>
                  </a:cubicBezTo>
                  <a:cubicBezTo>
                    <a:pt x="44074" y="69105"/>
                    <a:pt x="55336" y="66725"/>
                    <a:pt x="62763" y="66725"/>
                  </a:cubicBezTo>
                  <a:cubicBezTo>
                    <a:pt x="76421" y="66725"/>
                    <a:pt x="86005" y="74341"/>
                    <a:pt x="91277" y="81243"/>
                  </a:cubicBezTo>
                  <a:close/>
                </a:path>
              </a:pathLst>
            </a:custGeom>
            <a:solidFill>
              <a:srgbClr val="000000"/>
            </a:solidFill>
            <a:ln w="23938" cap="flat">
              <a:noFill/>
              <a:prstDash val="solid"/>
              <a:miter/>
            </a:ln>
          </p:spPr>
          <p:txBody>
            <a:bodyPr rtlCol="0" anchor="ctr"/>
            <a:lstStyle/>
            <a:p>
              <a:endParaRPr lang="tr-TR"/>
            </a:p>
          </p:txBody>
        </p:sp>
        <p:sp>
          <p:nvSpPr>
            <p:cNvPr id="546" name="Freeform: Shape 545">
              <a:extLst>
                <a:ext uri="{FF2B5EF4-FFF2-40B4-BE49-F238E27FC236}">
                  <a16:creationId xmlns:a16="http://schemas.microsoft.com/office/drawing/2014/main" id="{F2A1A643-94D1-49A4-82E7-5884192E2BC1}"/>
                </a:ext>
              </a:extLst>
            </p:cNvPr>
            <p:cNvSpPr/>
            <p:nvPr>
              <p:custDataLst>
                <p:tags r:id="rId51"/>
              </p:custDataLst>
            </p:nvPr>
          </p:nvSpPr>
          <p:spPr>
            <a:xfrm>
              <a:off x="8131031" y="4582299"/>
              <a:ext cx="153971" cy="75134"/>
            </a:xfrm>
            <a:custGeom>
              <a:avLst/>
              <a:gdLst>
                <a:gd name="connsiteX0" fmla="*/ 65142 w 153971"/>
                <a:gd name="connsiteY0" fmla="*/ 60063 h 75134"/>
                <a:gd name="connsiteX1" fmla="*/ 62794 w 153971"/>
                <a:gd name="connsiteY1" fmla="*/ 69892 h 75134"/>
                <a:gd name="connsiteX2" fmla="*/ 68496 w 153971"/>
                <a:gd name="connsiteY2" fmla="*/ 75223 h 75134"/>
                <a:gd name="connsiteX3" fmla="*/ 75038 w 153971"/>
                <a:gd name="connsiteY3" fmla="*/ 71558 h 75134"/>
                <a:gd name="connsiteX4" fmla="*/ 78057 w 153971"/>
                <a:gd name="connsiteY4" fmla="*/ 61229 h 75134"/>
                <a:gd name="connsiteX5" fmla="*/ 81747 w 153971"/>
                <a:gd name="connsiteY5" fmla="*/ 46236 h 75134"/>
                <a:gd name="connsiteX6" fmla="*/ 84598 w 153971"/>
                <a:gd name="connsiteY6" fmla="*/ 35074 h 75134"/>
                <a:gd name="connsiteX7" fmla="*/ 89797 w 153971"/>
                <a:gd name="connsiteY7" fmla="*/ 22412 h 75134"/>
                <a:gd name="connsiteX8" fmla="*/ 116634 w 153971"/>
                <a:gd name="connsiteY8" fmla="*/ 4753 h 75134"/>
                <a:gd name="connsiteX9" fmla="*/ 126529 w 153971"/>
                <a:gd name="connsiteY9" fmla="*/ 16415 h 75134"/>
                <a:gd name="connsiteX10" fmla="*/ 116634 w 153971"/>
                <a:gd name="connsiteY10" fmla="*/ 51900 h 75134"/>
                <a:gd name="connsiteX11" fmla="*/ 114118 w 153971"/>
                <a:gd name="connsiteY11" fmla="*/ 60896 h 75134"/>
                <a:gd name="connsiteX12" fmla="*/ 130052 w 153971"/>
                <a:gd name="connsiteY12" fmla="*/ 75223 h 75134"/>
                <a:gd name="connsiteX13" fmla="*/ 154204 w 153971"/>
                <a:gd name="connsiteY13" fmla="*/ 49734 h 75134"/>
                <a:gd name="connsiteX14" fmla="*/ 151520 w 153971"/>
                <a:gd name="connsiteY14" fmla="*/ 47568 h 75134"/>
                <a:gd name="connsiteX15" fmla="*/ 148334 w 153971"/>
                <a:gd name="connsiteY15" fmla="*/ 50401 h 75134"/>
                <a:gd name="connsiteX16" fmla="*/ 130555 w 153971"/>
                <a:gd name="connsiteY16" fmla="*/ 70559 h 75134"/>
                <a:gd name="connsiteX17" fmla="*/ 126362 w 153971"/>
                <a:gd name="connsiteY17" fmla="*/ 64728 h 75134"/>
                <a:gd name="connsiteX18" fmla="*/ 130219 w 153971"/>
                <a:gd name="connsiteY18" fmla="*/ 51234 h 75134"/>
                <a:gd name="connsiteX19" fmla="*/ 139109 w 153971"/>
                <a:gd name="connsiteY19" fmla="*/ 19081 h 75134"/>
                <a:gd name="connsiteX20" fmla="*/ 132903 w 153971"/>
                <a:gd name="connsiteY20" fmla="*/ 4587 h 75134"/>
                <a:gd name="connsiteX21" fmla="*/ 117304 w 153971"/>
                <a:gd name="connsiteY21" fmla="*/ 89 h 75134"/>
                <a:gd name="connsiteX22" fmla="*/ 87617 w 153971"/>
                <a:gd name="connsiteY22" fmla="*/ 16915 h 75134"/>
                <a:gd name="connsiteX23" fmla="*/ 65813 w 153971"/>
                <a:gd name="connsiteY23" fmla="*/ 89 h 75134"/>
                <a:gd name="connsiteX24" fmla="*/ 37467 w 153971"/>
                <a:gd name="connsiteY24" fmla="*/ 15249 h 75134"/>
                <a:gd name="connsiteX25" fmla="*/ 19521 w 153971"/>
                <a:gd name="connsiteY25" fmla="*/ 89 h 75134"/>
                <a:gd name="connsiteX26" fmla="*/ 6270 w 153971"/>
                <a:gd name="connsiteY26" fmla="*/ 9085 h 75134"/>
                <a:gd name="connsiteX27" fmla="*/ 232 w 153971"/>
                <a:gd name="connsiteY27" fmla="*/ 25578 h 75134"/>
                <a:gd name="connsiteX28" fmla="*/ 3083 w 153971"/>
                <a:gd name="connsiteY28" fmla="*/ 27744 h 75134"/>
                <a:gd name="connsiteX29" fmla="*/ 6773 w 153971"/>
                <a:gd name="connsiteY29" fmla="*/ 22746 h 75134"/>
                <a:gd name="connsiteX30" fmla="*/ 19017 w 153971"/>
                <a:gd name="connsiteY30" fmla="*/ 4753 h 75134"/>
                <a:gd name="connsiteX31" fmla="*/ 24552 w 153971"/>
                <a:gd name="connsiteY31" fmla="*/ 12916 h 75134"/>
                <a:gd name="connsiteX32" fmla="*/ 21869 w 153971"/>
                <a:gd name="connsiteY32" fmla="*/ 26744 h 75134"/>
                <a:gd name="connsiteX33" fmla="*/ 18179 w 153971"/>
                <a:gd name="connsiteY33" fmla="*/ 41738 h 75134"/>
                <a:gd name="connsiteX34" fmla="*/ 12812 w 153971"/>
                <a:gd name="connsiteY34" fmla="*/ 63062 h 75134"/>
                <a:gd name="connsiteX35" fmla="*/ 11134 w 153971"/>
                <a:gd name="connsiteY35" fmla="*/ 69892 h 75134"/>
                <a:gd name="connsiteX36" fmla="*/ 16837 w 153971"/>
                <a:gd name="connsiteY36" fmla="*/ 75223 h 75134"/>
                <a:gd name="connsiteX37" fmla="*/ 23378 w 153971"/>
                <a:gd name="connsiteY37" fmla="*/ 71558 h 75134"/>
                <a:gd name="connsiteX38" fmla="*/ 26397 w 153971"/>
                <a:gd name="connsiteY38" fmla="*/ 61229 h 75134"/>
                <a:gd name="connsiteX39" fmla="*/ 30087 w 153971"/>
                <a:gd name="connsiteY39" fmla="*/ 46236 h 75134"/>
                <a:gd name="connsiteX40" fmla="*/ 32939 w 153971"/>
                <a:gd name="connsiteY40" fmla="*/ 35074 h 75134"/>
                <a:gd name="connsiteX41" fmla="*/ 39983 w 153971"/>
                <a:gd name="connsiteY41" fmla="*/ 20080 h 75134"/>
                <a:gd name="connsiteX42" fmla="*/ 65142 w 153971"/>
                <a:gd name="connsiteY42" fmla="*/ 4753 h 75134"/>
                <a:gd name="connsiteX43" fmla="*/ 75038 w 153971"/>
                <a:gd name="connsiteY43" fmla="*/ 16415 h 75134"/>
                <a:gd name="connsiteX44" fmla="*/ 72186 w 153971"/>
                <a:gd name="connsiteY44" fmla="*/ 32075 h 75134"/>
                <a:gd name="connsiteX45" fmla="*/ 65142 w 153971"/>
                <a:gd name="connsiteY45" fmla="*/ 60063 h 7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3971" h="75134">
                  <a:moveTo>
                    <a:pt x="65142" y="60063"/>
                  </a:moveTo>
                  <a:cubicBezTo>
                    <a:pt x="64303" y="63395"/>
                    <a:pt x="62794" y="69059"/>
                    <a:pt x="62794" y="69892"/>
                  </a:cubicBezTo>
                  <a:cubicBezTo>
                    <a:pt x="62794" y="73557"/>
                    <a:pt x="65813" y="75223"/>
                    <a:pt x="68496" y="75223"/>
                  </a:cubicBezTo>
                  <a:cubicBezTo>
                    <a:pt x="71515" y="75223"/>
                    <a:pt x="74199" y="73058"/>
                    <a:pt x="75038" y="71558"/>
                  </a:cubicBezTo>
                  <a:cubicBezTo>
                    <a:pt x="75876" y="70059"/>
                    <a:pt x="77218" y="64728"/>
                    <a:pt x="78057" y="61229"/>
                  </a:cubicBezTo>
                  <a:cubicBezTo>
                    <a:pt x="78895" y="58064"/>
                    <a:pt x="80740" y="50401"/>
                    <a:pt x="81747" y="46236"/>
                  </a:cubicBezTo>
                  <a:cubicBezTo>
                    <a:pt x="82753" y="42571"/>
                    <a:pt x="83759" y="38905"/>
                    <a:pt x="84598" y="35074"/>
                  </a:cubicBezTo>
                  <a:cubicBezTo>
                    <a:pt x="86443" y="27910"/>
                    <a:pt x="86443" y="27577"/>
                    <a:pt x="89797" y="22412"/>
                  </a:cubicBezTo>
                  <a:cubicBezTo>
                    <a:pt x="95165" y="14249"/>
                    <a:pt x="103551" y="4753"/>
                    <a:pt x="116634" y="4753"/>
                  </a:cubicBezTo>
                  <a:cubicBezTo>
                    <a:pt x="126026" y="4753"/>
                    <a:pt x="126529" y="12417"/>
                    <a:pt x="126529" y="16415"/>
                  </a:cubicBezTo>
                  <a:cubicBezTo>
                    <a:pt x="126529" y="26411"/>
                    <a:pt x="119317" y="44903"/>
                    <a:pt x="116634" y="51900"/>
                  </a:cubicBezTo>
                  <a:cubicBezTo>
                    <a:pt x="114789" y="56565"/>
                    <a:pt x="114118" y="58064"/>
                    <a:pt x="114118" y="60896"/>
                  </a:cubicBezTo>
                  <a:cubicBezTo>
                    <a:pt x="114118" y="69726"/>
                    <a:pt x="121498" y="75223"/>
                    <a:pt x="130052" y="75223"/>
                  </a:cubicBezTo>
                  <a:cubicBezTo>
                    <a:pt x="146824" y="75223"/>
                    <a:pt x="154204" y="52233"/>
                    <a:pt x="154204" y="49734"/>
                  </a:cubicBezTo>
                  <a:cubicBezTo>
                    <a:pt x="154204" y="47568"/>
                    <a:pt x="152024" y="47568"/>
                    <a:pt x="151520" y="47568"/>
                  </a:cubicBezTo>
                  <a:cubicBezTo>
                    <a:pt x="149172" y="47568"/>
                    <a:pt x="149005" y="48568"/>
                    <a:pt x="148334" y="50401"/>
                  </a:cubicBezTo>
                  <a:cubicBezTo>
                    <a:pt x="144476" y="63728"/>
                    <a:pt x="137264" y="70559"/>
                    <a:pt x="130555" y="70559"/>
                  </a:cubicBezTo>
                  <a:cubicBezTo>
                    <a:pt x="127033" y="70559"/>
                    <a:pt x="126362" y="68226"/>
                    <a:pt x="126362" y="64728"/>
                  </a:cubicBezTo>
                  <a:cubicBezTo>
                    <a:pt x="126362" y="60896"/>
                    <a:pt x="127200" y="58730"/>
                    <a:pt x="130219" y="51234"/>
                  </a:cubicBezTo>
                  <a:cubicBezTo>
                    <a:pt x="132232" y="46069"/>
                    <a:pt x="139109" y="28410"/>
                    <a:pt x="139109" y="19081"/>
                  </a:cubicBezTo>
                  <a:cubicBezTo>
                    <a:pt x="139109" y="16415"/>
                    <a:pt x="139109" y="9418"/>
                    <a:pt x="132903" y="4587"/>
                  </a:cubicBezTo>
                  <a:cubicBezTo>
                    <a:pt x="130052" y="2421"/>
                    <a:pt x="125188" y="89"/>
                    <a:pt x="117304" y="89"/>
                  </a:cubicBezTo>
                  <a:cubicBezTo>
                    <a:pt x="102209" y="89"/>
                    <a:pt x="92984" y="9918"/>
                    <a:pt x="87617" y="16915"/>
                  </a:cubicBezTo>
                  <a:cubicBezTo>
                    <a:pt x="86275" y="2754"/>
                    <a:pt x="74367" y="89"/>
                    <a:pt x="65813" y="89"/>
                  </a:cubicBezTo>
                  <a:cubicBezTo>
                    <a:pt x="51892" y="89"/>
                    <a:pt x="42499" y="8585"/>
                    <a:pt x="37467" y="15249"/>
                  </a:cubicBezTo>
                  <a:cubicBezTo>
                    <a:pt x="36293" y="3754"/>
                    <a:pt x="26397" y="89"/>
                    <a:pt x="19521" y="89"/>
                  </a:cubicBezTo>
                  <a:cubicBezTo>
                    <a:pt x="12308" y="89"/>
                    <a:pt x="8451" y="5253"/>
                    <a:pt x="6270" y="9085"/>
                  </a:cubicBezTo>
                  <a:cubicBezTo>
                    <a:pt x="2580" y="15249"/>
                    <a:pt x="232" y="24745"/>
                    <a:pt x="232" y="25578"/>
                  </a:cubicBezTo>
                  <a:cubicBezTo>
                    <a:pt x="232" y="27744"/>
                    <a:pt x="2580" y="27744"/>
                    <a:pt x="3083" y="27744"/>
                  </a:cubicBezTo>
                  <a:cubicBezTo>
                    <a:pt x="5432" y="27744"/>
                    <a:pt x="5599" y="27244"/>
                    <a:pt x="6773" y="22746"/>
                  </a:cubicBezTo>
                  <a:cubicBezTo>
                    <a:pt x="9289" y="12916"/>
                    <a:pt x="12476" y="4753"/>
                    <a:pt x="19017" y="4753"/>
                  </a:cubicBezTo>
                  <a:cubicBezTo>
                    <a:pt x="23378" y="4753"/>
                    <a:pt x="24552" y="8418"/>
                    <a:pt x="24552" y="12916"/>
                  </a:cubicBezTo>
                  <a:cubicBezTo>
                    <a:pt x="24552" y="16082"/>
                    <a:pt x="23043" y="22246"/>
                    <a:pt x="21869" y="26744"/>
                  </a:cubicBezTo>
                  <a:cubicBezTo>
                    <a:pt x="20695" y="31242"/>
                    <a:pt x="19017" y="38072"/>
                    <a:pt x="18179" y="41738"/>
                  </a:cubicBezTo>
                  <a:lnTo>
                    <a:pt x="12812" y="63062"/>
                  </a:lnTo>
                  <a:cubicBezTo>
                    <a:pt x="12141" y="65228"/>
                    <a:pt x="11134" y="69393"/>
                    <a:pt x="11134" y="69892"/>
                  </a:cubicBezTo>
                  <a:cubicBezTo>
                    <a:pt x="11134" y="73557"/>
                    <a:pt x="14153" y="75223"/>
                    <a:pt x="16837" y="75223"/>
                  </a:cubicBezTo>
                  <a:cubicBezTo>
                    <a:pt x="19856" y="75223"/>
                    <a:pt x="22540" y="73058"/>
                    <a:pt x="23378" y="71558"/>
                  </a:cubicBezTo>
                  <a:cubicBezTo>
                    <a:pt x="24217" y="70059"/>
                    <a:pt x="25559" y="64728"/>
                    <a:pt x="26397" y="61229"/>
                  </a:cubicBezTo>
                  <a:cubicBezTo>
                    <a:pt x="27236" y="58064"/>
                    <a:pt x="29081" y="50401"/>
                    <a:pt x="30087" y="46236"/>
                  </a:cubicBezTo>
                  <a:cubicBezTo>
                    <a:pt x="31094" y="42571"/>
                    <a:pt x="32100" y="38905"/>
                    <a:pt x="32939" y="35074"/>
                  </a:cubicBezTo>
                  <a:cubicBezTo>
                    <a:pt x="34784" y="28243"/>
                    <a:pt x="35119" y="26911"/>
                    <a:pt x="39983" y="20080"/>
                  </a:cubicBezTo>
                  <a:cubicBezTo>
                    <a:pt x="44679" y="13416"/>
                    <a:pt x="52562" y="4753"/>
                    <a:pt x="65142" y="4753"/>
                  </a:cubicBezTo>
                  <a:cubicBezTo>
                    <a:pt x="74870" y="4753"/>
                    <a:pt x="75038" y="13250"/>
                    <a:pt x="75038" y="16415"/>
                  </a:cubicBezTo>
                  <a:cubicBezTo>
                    <a:pt x="75038" y="20580"/>
                    <a:pt x="74534" y="22746"/>
                    <a:pt x="72186" y="32075"/>
                  </a:cubicBezTo>
                  <a:lnTo>
                    <a:pt x="65142" y="60063"/>
                  </a:lnTo>
                  <a:close/>
                </a:path>
              </a:pathLst>
            </a:custGeom>
            <a:solidFill>
              <a:srgbClr val="000000"/>
            </a:solidFill>
            <a:ln w="23938" cap="flat">
              <a:noFill/>
              <a:prstDash val="solid"/>
              <a:miter/>
            </a:ln>
          </p:spPr>
          <p:txBody>
            <a:bodyPr rtlCol="0" anchor="ctr"/>
            <a:lstStyle/>
            <a:p>
              <a:endParaRPr lang="tr-TR"/>
            </a:p>
          </p:txBody>
        </p:sp>
        <p:sp>
          <p:nvSpPr>
            <p:cNvPr id="547" name="Freeform: Shape 546">
              <a:extLst>
                <a:ext uri="{FF2B5EF4-FFF2-40B4-BE49-F238E27FC236}">
                  <a16:creationId xmlns:a16="http://schemas.microsoft.com/office/drawing/2014/main" id="{F3FCB766-64EF-44DF-9BD4-92603237A99F}"/>
                </a:ext>
              </a:extLst>
            </p:cNvPr>
            <p:cNvSpPr/>
            <p:nvPr>
              <p:custDataLst>
                <p:tags r:id="rId52"/>
              </p:custDataLst>
            </p:nvPr>
          </p:nvSpPr>
          <p:spPr>
            <a:xfrm>
              <a:off x="8336785" y="4441573"/>
              <a:ext cx="56307" cy="237994"/>
            </a:xfrm>
            <a:custGeom>
              <a:avLst/>
              <a:gdLst>
                <a:gd name="connsiteX0" fmla="*/ 9824 w 56307"/>
                <a:gd name="connsiteY0" fmla="*/ 8179 h 237994"/>
                <a:gd name="connsiteX1" fmla="*/ 5032 w 56307"/>
                <a:gd name="connsiteY1" fmla="*/ 87 h 237994"/>
                <a:gd name="connsiteX2" fmla="*/ 240 w 56307"/>
                <a:gd name="connsiteY2" fmla="*/ 8893 h 237994"/>
                <a:gd name="connsiteX3" fmla="*/ 240 w 56307"/>
                <a:gd name="connsiteY3" fmla="*/ 229276 h 237994"/>
                <a:gd name="connsiteX4" fmla="*/ 5032 w 56307"/>
                <a:gd name="connsiteY4" fmla="*/ 238081 h 237994"/>
                <a:gd name="connsiteX5" fmla="*/ 9824 w 56307"/>
                <a:gd name="connsiteY5" fmla="*/ 229990 h 237994"/>
                <a:gd name="connsiteX6" fmla="*/ 9824 w 56307"/>
                <a:gd name="connsiteY6" fmla="*/ 8179 h 237994"/>
                <a:gd name="connsiteX7" fmla="*/ 56548 w 56307"/>
                <a:gd name="connsiteY7" fmla="*/ 8893 h 237994"/>
                <a:gd name="connsiteX8" fmla="*/ 51755 w 56307"/>
                <a:gd name="connsiteY8" fmla="*/ 87 h 237994"/>
                <a:gd name="connsiteX9" fmla="*/ 46963 w 56307"/>
                <a:gd name="connsiteY9" fmla="*/ 8179 h 237994"/>
                <a:gd name="connsiteX10" fmla="*/ 46963 w 56307"/>
                <a:gd name="connsiteY10" fmla="*/ 229990 h 237994"/>
                <a:gd name="connsiteX11" fmla="*/ 51755 w 56307"/>
                <a:gd name="connsiteY11" fmla="*/ 238081 h 237994"/>
                <a:gd name="connsiteX12" fmla="*/ 56548 w 56307"/>
                <a:gd name="connsiteY12" fmla="*/ 229276 h 237994"/>
                <a:gd name="connsiteX13" fmla="*/ 56548 w 56307"/>
                <a:gd name="connsiteY13" fmla="*/ 8893 h 23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07" h="237994">
                  <a:moveTo>
                    <a:pt x="9824" y="8179"/>
                  </a:moveTo>
                  <a:cubicBezTo>
                    <a:pt x="9824" y="4371"/>
                    <a:pt x="9824" y="87"/>
                    <a:pt x="5032" y="87"/>
                  </a:cubicBezTo>
                  <a:cubicBezTo>
                    <a:pt x="240" y="87"/>
                    <a:pt x="240" y="5323"/>
                    <a:pt x="240" y="8893"/>
                  </a:cubicBezTo>
                  <a:lnTo>
                    <a:pt x="240" y="229276"/>
                  </a:lnTo>
                  <a:cubicBezTo>
                    <a:pt x="240" y="233084"/>
                    <a:pt x="240" y="238081"/>
                    <a:pt x="5032" y="238081"/>
                  </a:cubicBezTo>
                  <a:cubicBezTo>
                    <a:pt x="9824" y="238081"/>
                    <a:pt x="9824" y="233798"/>
                    <a:pt x="9824" y="229990"/>
                  </a:cubicBezTo>
                  <a:lnTo>
                    <a:pt x="9824" y="8179"/>
                  </a:lnTo>
                  <a:close/>
                  <a:moveTo>
                    <a:pt x="56548" y="8893"/>
                  </a:moveTo>
                  <a:cubicBezTo>
                    <a:pt x="56548" y="5085"/>
                    <a:pt x="56548" y="87"/>
                    <a:pt x="51755" y="87"/>
                  </a:cubicBezTo>
                  <a:cubicBezTo>
                    <a:pt x="46963" y="87"/>
                    <a:pt x="46963" y="4371"/>
                    <a:pt x="46963" y="8179"/>
                  </a:cubicBezTo>
                  <a:lnTo>
                    <a:pt x="46963" y="229990"/>
                  </a:lnTo>
                  <a:cubicBezTo>
                    <a:pt x="46963" y="233798"/>
                    <a:pt x="46963" y="238081"/>
                    <a:pt x="51755" y="238081"/>
                  </a:cubicBezTo>
                  <a:cubicBezTo>
                    <a:pt x="56548" y="238081"/>
                    <a:pt x="56548" y="232846"/>
                    <a:pt x="56548" y="229276"/>
                  </a:cubicBezTo>
                  <a:lnTo>
                    <a:pt x="56548" y="8893"/>
                  </a:lnTo>
                  <a:close/>
                </a:path>
              </a:pathLst>
            </a:custGeom>
            <a:solidFill>
              <a:srgbClr val="000000"/>
            </a:solidFill>
            <a:ln w="23938" cap="flat">
              <a:noFill/>
              <a:prstDash val="solid"/>
              <a:miter/>
            </a:ln>
          </p:spPr>
          <p:txBody>
            <a:bodyPr rtlCol="0" anchor="ctr"/>
            <a:lstStyle/>
            <a:p>
              <a:endParaRPr lang="tr-TR"/>
            </a:p>
          </p:txBody>
        </p:sp>
        <p:sp>
          <p:nvSpPr>
            <p:cNvPr id="548" name="Freeform: Shape 547">
              <a:extLst>
                <a:ext uri="{FF2B5EF4-FFF2-40B4-BE49-F238E27FC236}">
                  <a16:creationId xmlns:a16="http://schemas.microsoft.com/office/drawing/2014/main" id="{DE37C9FE-DE72-4D22-A0A2-8FDA6F4452BD}"/>
                </a:ext>
              </a:extLst>
            </p:cNvPr>
            <p:cNvSpPr/>
            <p:nvPr>
              <p:custDataLst>
                <p:tags r:id="rId53"/>
              </p:custDataLst>
            </p:nvPr>
          </p:nvSpPr>
          <p:spPr>
            <a:xfrm>
              <a:off x="8435528" y="4545148"/>
              <a:ext cx="74134" cy="110619"/>
            </a:xfrm>
            <a:custGeom>
              <a:avLst/>
              <a:gdLst>
                <a:gd name="connsiteX0" fmla="*/ 74379 w 74134"/>
                <a:gd name="connsiteY0" fmla="*/ 80388 h 110619"/>
                <a:gd name="connsiteX1" fmla="*/ 68677 w 74134"/>
                <a:gd name="connsiteY1" fmla="*/ 80388 h 110619"/>
                <a:gd name="connsiteX2" fmla="*/ 64316 w 74134"/>
                <a:gd name="connsiteY2" fmla="*/ 95548 h 110619"/>
                <a:gd name="connsiteX3" fmla="*/ 47711 w 74134"/>
                <a:gd name="connsiteY3" fmla="*/ 96548 h 110619"/>
                <a:gd name="connsiteX4" fmla="*/ 16850 w 74134"/>
                <a:gd name="connsiteY4" fmla="*/ 96548 h 110619"/>
                <a:gd name="connsiteX5" fmla="*/ 50395 w 74134"/>
                <a:gd name="connsiteY5" fmla="*/ 68560 h 110619"/>
                <a:gd name="connsiteX6" fmla="*/ 74379 w 74134"/>
                <a:gd name="connsiteY6" fmla="*/ 32575 h 110619"/>
                <a:gd name="connsiteX7" fmla="*/ 35132 w 74134"/>
                <a:gd name="connsiteY7" fmla="*/ 89 h 110619"/>
                <a:gd name="connsiteX8" fmla="*/ 245 w 74134"/>
                <a:gd name="connsiteY8" fmla="*/ 29909 h 110619"/>
                <a:gd name="connsiteX9" fmla="*/ 9134 w 74134"/>
                <a:gd name="connsiteY9" fmla="*/ 39239 h 110619"/>
                <a:gd name="connsiteX10" fmla="*/ 18024 w 74134"/>
                <a:gd name="connsiteY10" fmla="*/ 30409 h 110619"/>
                <a:gd name="connsiteX11" fmla="*/ 8128 w 74134"/>
                <a:gd name="connsiteY11" fmla="*/ 21579 h 110619"/>
                <a:gd name="connsiteX12" fmla="*/ 32616 w 74134"/>
                <a:gd name="connsiteY12" fmla="*/ 6086 h 110619"/>
                <a:gd name="connsiteX13" fmla="*/ 58110 w 74134"/>
                <a:gd name="connsiteY13" fmla="*/ 32575 h 110619"/>
                <a:gd name="connsiteX14" fmla="*/ 42344 w 74134"/>
                <a:gd name="connsiteY14" fmla="*/ 64561 h 110619"/>
                <a:gd name="connsiteX15" fmla="*/ 1922 w 74134"/>
                <a:gd name="connsiteY15" fmla="*/ 104211 h 110619"/>
                <a:gd name="connsiteX16" fmla="*/ 245 w 74134"/>
                <a:gd name="connsiteY16" fmla="*/ 110708 h 110619"/>
                <a:gd name="connsiteX17" fmla="*/ 69348 w 74134"/>
                <a:gd name="connsiteY17" fmla="*/ 110708 h 110619"/>
                <a:gd name="connsiteX18" fmla="*/ 74379 w 74134"/>
                <a:gd name="connsiteY18" fmla="*/ 80388 h 11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134" h="110619">
                  <a:moveTo>
                    <a:pt x="74379" y="80388"/>
                  </a:moveTo>
                  <a:lnTo>
                    <a:pt x="68677" y="80388"/>
                  </a:lnTo>
                  <a:cubicBezTo>
                    <a:pt x="68173" y="84053"/>
                    <a:pt x="66496" y="93882"/>
                    <a:pt x="64316" y="95548"/>
                  </a:cubicBezTo>
                  <a:cubicBezTo>
                    <a:pt x="62974" y="96548"/>
                    <a:pt x="50059" y="96548"/>
                    <a:pt x="47711" y="96548"/>
                  </a:cubicBezTo>
                  <a:lnTo>
                    <a:pt x="16850" y="96548"/>
                  </a:lnTo>
                  <a:cubicBezTo>
                    <a:pt x="34461" y="81054"/>
                    <a:pt x="40331" y="76390"/>
                    <a:pt x="50395" y="68560"/>
                  </a:cubicBezTo>
                  <a:cubicBezTo>
                    <a:pt x="62806" y="58730"/>
                    <a:pt x="74379" y="48401"/>
                    <a:pt x="74379" y="32575"/>
                  </a:cubicBezTo>
                  <a:cubicBezTo>
                    <a:pt x="74379" y="12417"/>
                    <a:pt x="56600" y="89"/>
                    <a:pt x="35132" y="89"/>
                  </a:cubicBezTo>
                  <a:cubicBezTo>
                    <a:pt x="14334" y="89"/>
                    <a:pt x="245" y="14582"/>
                    <a:pt x="245" y="29909"/>
                  </a:cubicBezTo>
                  <a:cubicBezTo>
                    <a:pt x="245" y="38406"/>
                    <a:pt x="7457" y="39239"/>
                    <a:pt x="9134" y="39239"/>
                  </a:cubicBezTo>
                  <a:cubicBezTo>
                    <a:pt x="13160" y="39239"/>
                    <a:pt x="18024" y="36406"/>
                    <a:pt x="18024" y="30409"/>
                  </a:cubicBezTo>
                  <a:cubicBezTo>
                    <a:pt x="18024" y="27410"/>
                    <a:pt x="16850" y="21579"/>
                    <a:pt x="8128" y="21579"/>
                  </a:cubicBezTo>
                  <a:cubicBezTo>
                    <a:pt x="13327" y="9751"/>
                    <a:pt x="24733" y="6086"/>
                    <a:pt x="32616" y="6086"/>
                  </a:cubicBezTo>
                  <a:cubicBezTo>
                    <a:pt x="49388" y="6086"/>
                    <a:pt x="58110" y="19081"/>
                    <a:pt x="58110" y="32575"/>
                  </a:cubicBezTo>
                  <a:cubicBezTo>
                    <a:pt x="58110" y="47069"/>
                    <a:pt x="47711" y="58564"/>
                    <a:pt x="42344" y="64561"/>
                  </a:cubicBezTo>
                  <a:lnTo>
                    <a:pt x="1922" y="104211"/>
                  </a:lnTo>
                  <a:cubicBezTo>
                    <a:pt x="245" y="105710"/>
                    <a:pt x="245" y="106044"/>
                    <a:pt x="245" y="110708"/>
                  </a:cubicBezTo>
                  <a:lnTo>
                    <a:pt x="69348" y="110708"/>
                  </a:lnTo>
                  <a:lnTo>
                    <a:pt x="74379" y="80388"/>
                  </a:lnTo>
                  <a:close/>
                </a:path>
              </a:pathLst>
            </a:custGeom>
            <a:solidFill>
              <a:srgbClr val="000000"/>
            </a:solidFill>
            <a:ln w="23938" cap="flat">
              <a:noFill/>
              <a:prstDash val="solid"/>
              <a:miter/>
            </a:ln>
          </p:spPr>
          <p:txBody>
            <a:bodyPr rtlCol="0" anchor="ctr"/>
            <a:lstStyle/>
            <a:p>
              <a:endParaRPr lang="tr-TR"/>
            </a:p>
          </p:txBody>
        </p:sp>
      </p:grpSp>
      <p:sp>
        <p:nvSpPr>
          <p:cNvPr id="212" name="Metin kutusu 3">
            <a:extLst>
              <a:ext uri="{FF2B5EF4-FFF2-40B4-BE49-F238E27FC236}">
                <a16:creationId xmlns:a16="http://schemas.microsoft.com/office/drawing/2014/main" id="{EDB505BB-F808-4512-84A2-BB8CE9464D4D}"/>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40</a:t>
            </a:r>
          </a:p>
        </p:txBody>
      </p:sp>
    </p:spTree>
    <p:extLst>
      <p:ext uri="{BB962C8B-B14F-4D97-AF65-F5344CB8AC3E}">
        <p14:creationId xmlns:p14="http://schemas.microsoft.com/office/powerpoint/2010/main" val="2364904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Dikdörtgen: Köşeleri Yuvarlatılmış 2">
            <a:extLst>
              <a:ext uri="{FF2B5EF4-FFF2-40B4-BE49-F238E27FC236}">
                <a16:creationId xmlns:a16="http://schemas.microsoft.com/office/drawing/2014/main" id="{93498246-35B7-434A-80A8-B32C9E18FD78}"/>
              </a:ext>
            </a:extLst>
          </p:cNvPr>
          <p:cNvSpPr/>
          <p:nvPr/>
        </p:nvSpPr>
        <p:spPr>
          <a:xfrm>
            <a:off x="7272230" y="1663750"/>
            <a:ext cx="2354342" cy="1722904"/>
          </a:xfrm>
          <a:prstGeom prst="roundRect">
            <a:avLst/>
          </a:prstGeom>
          <a:solidFill>
            <a:srgbClr val="ED7D31">
              <a:lumMod val="60000"/>
              <a:lumOff val="40000"/>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pic>
        <p:nvPicPr>
          <p:cNvPr id="407" name="Resim 6" descr="\documentclass{article}&#10;\usepackage{amsmath}&#10;\pagestyle{empty}&#10;\begin{document}&#10;&#10;&#10;$\mathbf{d_m} = \begin{pmatrix}&#10;    || \mathbf{j}^{1}_{m} - \mathbf{j}^{2}_{m}||_2^2 \\&#10;    \vdots \\&#10;    || \mathbf{j}^{n_v-1}_{m} - \mathbf{j}^{n_v}_{m}||_2^2 \\&#10;\end{pmatrix}$&#10;&#10;\end{document}" title="IguanaTex Bitmap Display">
            <a:extLst>
              <a:ext uri="{FF2B5EF4-FFF2-40B4-BE49-F238E27FC236}">
                <a16:creationId xmlns:a16="http://schemas.microsoft.com/office/drawing/2014/main" id="{ADDA7141-7A26-4853-B3F6-C23C68847312}"/>
              </a:ext>
            </a:extLst>
          </p:cNvPr>
          <p:cNvPicPr>
            <a:picLocks noChangeAspect="1"/>
          </p:cNvPicPr>
          <p:nvPr>
            <p:custDataLst>
              <p:tags r:id="rId1"/>
            </p:custDataLst>
          </p:nvPr>
        </p:nvPicPr>
        <p:blipFill>
          <a:blip r:embed="rId52">
            <a:extLst>
              <a:ext uri="{28A0092B-C50C-407E-A947-70E740481C1C}">
                <a14:useLocalDpi xmlns:a14="http://schemas.microsoft.com/office/drawing/2010/main" val="0"/>
              </a:ext>
            </a:extLst>
          </a:blip>
          <a:stretch>
            <a:fillRect/>
          </a:stretch>
        </p:blipFill>
        <p:spPr>
          <a:xfrm>
            <a:off x="7339375" y="2478094"/>
            <a:ext cx="1503518" cy="622603"/>
          </a:xfrm>
          <a:prstGeom prst="rect">
            <a:avLst/>
          </a:prstGeom>
        </p:spPr>
      </p:pic>
      <p:sp>
        <p:nvSpPr>
          <p:cNvPr id="408" name="Dikdörtgen: Köşeleri Yuvarlatılmış 315">
            <a:extLst>
              <a:ext uri="{FF2B5EF4-FFF2-40B4-BE49-F238E27FC236}">
                <a16:creationId xmlns:a16="http://schemas.microsoft.com/office/drawing/2014/main" id="{97EFF016-275A-48F4-A05A-390DC52B287B}"/>
              </a:ext>
            </a:extLst>
          </p:cNvPr>
          <p:cNvSpPr/>
          <p:nvPr/>
        </p:nvSpPr>
        <p:spPr>
          <a:xfrm>
            <a:off x="4520538" y="6098255"/>
            <a:ext cx="434475" cy="213331"/>
          </a:xfrm>
          <a:prstGeom prst="roundRect">
            <a:avLst/>
          </a:prstGeom>
          <a:solidFill>
            <a:srgbClr val="92D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411" name="Dikdörtgen: Köşeleri Yuvarlatılmış 566">
            <a:extLst>
              <a:ext uri="{FF2B5EF4-FFF2-40B4-BE49-F238E27FC236}">
                <a16:creationId xmlns:a16="http://schemas.microsoft.com/office/drawing/2014/main" id="{7847272C-1300-4CC1-ACC8-D1E256E323C8}"/>
              </a:ext>
            </a:extLst>
          </p:cNvPr>
          <p:cNvSpPr/>
          <p:nvPr/>
        </p:nvSpPr>
        <p:spPr>
          <a:xfrm>
            <a:off x="9926073" y="4062566"/>
            <a:ext cx="304353" cy="1092074"/>
          </a:xfrm>
          <a:prstGeom prst="roundRect">
            <a:avLst/>
          </a:prstGeom>
          <a:solidFill>
            <a:srgbClr val="ED7D31">
              <a:lumMod val="60000"/>
              <a:lumOff val="40000"/>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pic>
        <p:nvPicPr>
          <p:cNvPr id="412" name="Resim 494">
            <a:extLst>
              <a:ext uri="{FF2B5EF4-FFF2-40B4-BE49-F238E27FC236}">
                <a16:creationId xmlns:a16="http://schemas.microsoft.com/office/drawing/2014/main" id="{8B77469D-9413-43B9-B562-85E947E7CDF5}"/>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707750" y="4069148"/>
            <a:ext cx="517918" cy="391467"/>
          </a:xfrm>
          <a:prstGeom prst="rect">
            <a:avLst/>
          </a:prstGeom>
        </p:spPr>
      </p:pic>
      <p:pic>
        <p:nvPicPr>
          <p:cNvPr id="413" name="Resim 495">
            <a:extLst>
              <a:ext uri="{FF2B5EF4-FFF2-40B4-BE49-F238E27FC236}">
                <a16:creationId xmlns:a16="http://schemas.microsoft.com/office/drawing/2014/main" id="{A4E80F98-22D3-40B4-AC69-3C65B7A8B71E}"/>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996686" y="4279494"/>
            <a:ext cx="514166" cy="388631"/>
          </a:xfrm>
          <a:prstGeom prst="rect">
            <a:avLst/>
          </a:prstGeom>
        </p:spPr>
      </p:pic>
      <p:pic>
        <p:nvPicPr>
          <p:cNvPr id="414" name="Resim 493">
            <a:extLst>
              <a:ext uri="{FF2B5EF4-FFF2-40B4-BE49-F238E27FC236}">
                <a16:creationId xmlns:a16="http://schemas.microsoft.com/office/drawing/2014/main" id="{5C22EC71-2B36-4889-8495-CC24EC2FA7F0}"/>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891066" y="4930659"/>
            <a:ext cx="517918" cy="391467"/>
          </a:xfrm>
          <a:prstGeom prst="rect">
            <a:avLst/>
          </a:prstGeom>
        </p:spPr>
      </p:pic>
      <p:pic>
        <p:nvPicPr>
          <p:cNvPr id="415" name="Resim 138">
            <a:extLst>
              <a:ext uri="{FF2B5EF4-FFF2-40B4-BE49-F238E27FC236}">
                <a16:creationId xmlns:a16="http://schemas.microsoft.com/office/drawing/2014/main" id="{A8413B74-95FB-4618-A45A-6092FA62A207}"/>
              </a:ext>
            </a:extLst>
          </p:cNvPr>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2173623" y="5110944"/>
            <a:ext cx="514166" cy="388631"/>
          </a:xfrm>
          <a:prstGeom prst="rect">
            <a:avLst/>
          </a:prstGeom>
        </p:spPr>
      </p:pic>
      <p:sp>
        <p:nvSpPr>
          <p:cNvPr id="416" name="Dikdörtgen: Köşeleri Yuvarlatılmış 259">
            <a:extLst>
              <a:ext uri="{FF2B5EF4-FFF2-40B4-BE49-F238E27FC236}">
                <a16:creationId xmlns:a16="http://schemas.microsoft.com/office/drawing/2014/main" id="{71ADA71E-064B-4BC5-B9CB-E93938C1A38C}"/>
              </a:ext>
            </a:extLst>
          </p:cNvPr>
          <p:cNvSpPr/>
          <p:nvPr/>
        </p:nvSpPr>
        <p:spPr>
          <a:xfrm>
            <a:off x="2936485" y="2715073"/>
            <a:ext cx="1417335" cy="2231377"/>
          </a:xfrm>
          <a:prstGeom prst="roundRect">
            <a:avLst/>
          </a:prstGeom>
          <a:solidFill>
            <a:srgbClr val="4472C4">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17" name="Dikdörtgen: Köşeleri Yuvarlatılmış 435">
            <a:extLst>
              <a:ext uri="{FF2B5EF4-FFF2-40B4-BE49-F238E27FC236}">
                <a16:creationId xmlns:a16="http://schemas.microsoft.com/office/drawing/2014/main" id="{8CB44B84-1AB3-45A9-911B-9DDB3AC8582E}"/>
              </a:ext>
            </a:extLst>
          </p:cNvPr>
          <p:cNvSpPr/>
          <p:nvPr/>
        </p:nvSpPr>
        <p:spPr>
          <a:xfrm>
            <a:off x="7110231" y="3648674"/>
            <a:ext cx="3670502" cy="2323353"/>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18" name="Dikdörtgen: Köşeleri Yuvarlatılmış 318">
            <a:extLst>
              <a:ext uri="{FF2B5EF4-FFF2-40B4-BE49-F238E27FC236}">
                <a16:creationId xmlns:a16="http://schemas.microsoft.com/office/drawing/2014/main" id="{E39F5569-EF17-41F5-917B-C883E4901C2A}"/>
              </a:ext>
            </a:extLst>
          </p:cNvPr>
          <p:cNvSpPr/>
          <p:nvPr/>
        </p:nvSpPr>
        <p:spPr>
          <a:xfrm>
            <a:off x="4803411" y="1700333"/>
            <a:ext cx="935762" cy="2734779"/>
          </a:xfrm>
          <a:prstGeom prst="roundRect">
            <a:avLst/>
          </a:prstGeom>
          <a:solidFill>
            <a:srgbClr val="FFC000">
              <a:alpha val="14902"/>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19" name="Metin kutusu 45">
            <a:extLst>
              <a:ext uri="{FF2B5EF4-FFF2-40B4-BE49-F238E27FC236}">
                <a16:creationId xmlns:a16="http://schemas.microsoft.com/office/drawing/2014/main" id="{7EE58394-901A-4F3F-AB39-8D43DCFADFC1}"/>
              </a:ext>
            </a:extLst>
          </p:cNvPr>
          <p:cNvSpPr txBox="1"/>
          <p:nvPr/>
        </p:nvSpPr>
        <p:spPr>
          <a:xfrm rot="16200000">
            <a:off x="2306117" y="3709461"/>
            <a:ext cx="208000" cy="389337"/>
          </a:xfrm>
          <a:prstGeom prst="rect">
            <a:avLst/>
          </a:prstGeom>
          <a:noFill/>
        </p:spPr>
        <p:txBody>
          <a:bodyPr wrap="square" rtlCol="0">
            <a:spAutoFit/>
          </a:bodyPr>
          <a:lstStyle/>
          <a:p>
            <a:pPr defTabSz="914400">
              <a:defRPr/>
            </a:pPr>
            <a:r>
              <a:rPr lang="tr-TR" sz="1930" kern="0">
                <a:solidFill>
                  <a:prstClr val="black"/>
                </a:solidFill>
              </a:rPr>
              <a:t>…</a:t>
            </a:r>
          </a:p>
        </p:txBody>
      </p:sp>
      <p:sp>
        <p:nvSpPr>
          <p:cNvPr id="420" name="Metin kutusu 101">
            <a:extLst>
              <a:ext uri="{FF2B5EF4-FFF2-40B4-BE49-F238E27FC236}">
                <a16:creationId xmlns:a16="http://schemas.microsoft.com/office/drawing/2014/main" id="{F852245B-13E3-45BB-B2E4-B9F60290408C}"/>
              </a:ext>
            </a:extLst>
          </p:cNvPr>
          <p:cNvSpPr txBox="1"/>
          <p:nvPr/>
        </p:nvSpPr>
        <p:spPr>
          <a:xfrm rot="18520504">
            <a:off x="2567978" y="2846960"/>
            <a:ext cx="133249"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21" name="Metin kutusu 128">
            <a:extLst>
              <a:ext uri="{FF2B5EF4-FFF2-40B4-BE49-F238E27FC236}">
                <a16:creationId xmlns:a16="http://schemas.microsoft.com/office/drawing/2014/main" id="{10E96119-6FEC-4494-A94C-5435C4C3D57B}"/>
              </a:ext>
            </a:extLst>
          </p:cNvPr>
          <p:cNvSpPr txBox="1"/>
          <p:nvPr/>
        </p:nvSpPr>
        <p:spPr>
          <a:xfrm rot="2106548">
            <a:off x="2615217" y="4518112"/>
            <a:ext cx="127579"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22" name="Metin kutusu 161">
            <a:extLst>
              <a:ext uri="{FF2B5EF4-FFF2-40B4-BE49-F238E27FC236}">
                <a16:creationId xmlns:a16="http://schemas.microsoft.com/office/drawing/2014/main" id="{0E657479-DD3B-428E-97F4-E16461CE75FD}"/>
              </a:ext>
            </a:extLst>
          </p:cNvPr>
          <p:cNvSpPr txBox="1"/>
          <p:nvPr/>
        </p:nvSpPr>
        <p:spPr>
          <a:xfrm rot="2721687">
            <a:off x="5169218" y="2649636"/>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23" name="Dikdörtgen 175">
            <a:extLst>
              <a:ext uri="{FF2B5EF4-FFF2-40B4-BE49-F238E27FC236}">
                <a16:creationId xmlns:a16="http://schemas.microsoft.com/office/drawing/2014/main" id="{4440022A-1F5C-4D40-A7C1-D3613A9FA535}"/>
              </a:ext>
            </a:extLst>
          </p:cNvPr>
          <p:cNvSpPr/>
          <p:nvPr/>
        </p:nvSpPr>
        <p:spPr>
          <a:xfrm>
            <a:off x="5160256" y="1998336"/>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4472C4"/>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24" name="Metin kutusu 193">
            <a:extLst>
              <a:ext uri="{FF2B5EF4-FFF2-40B4-BE49-F238E27FC236}">
                <a16:creationId xmlns:a16="http://schemas.microsoft.com/office/drawing/2014/main" id="{2C36EF53-5DF8-427D-B609-4EC205713014}"/>
              </a:ext>
            </a:extLst>
          </p:cNvPr>
          <p:cNvSpPr txBox="1"/>
          <p:nvPr/>
        </p:nvSpPr>
        <p:spPr>
          <a:xfrm rot="18698979">
            <a:off x="5298418" y="4004164"/>
            <a:ext cx="146546" cy="316882"/>
          </a:xfrm>
          <a:prstGeom prst="rect">
            <a:avLst/>
          </a:prstGeom>
          <a:noFill/>
        </p:spPr>
        <p:txBody>
          <a:bodyPr wrap="square" rtlCol="0">
            <a:spAutoFit/>
          </a:bodyPr>
          <a:lstStyle/>
          <a:p>
            <a:pPr defTabSz="914400">
              <a:defRPr/>
            </a:pPr>
            <a:r>
              <a:rPr lang="tr-TR" sz="1459" kern="0" dirty="0">
                <a:solidFill>
                  <a:prstClr val="black"/>
                </a:solidFill>
              </a:rPr>
              <a:t>…</a:t>
            </a:r>
          </a:p>
        </p:txBody>
      </p:sp>
      <p:sp>
        <p:nvSpPr>
          <p:cNvPr id="425" name="Metin kutusu 213">
            <a:extLst>
              <a:ext uri="{FF2B5EF4-FFF2-40B4-BE49-F238E27FC236}">
                <a16:creationId xmlns:a16="http://schemas.microsoft.com/office/drawing/2014/main" id="{E6857DAF-677E-459C-8E72-6C4797DCB6E6}"/>
              </a:ext>
            </a:extLst>
          </p:cNvPr>
          <p:cNvSpPr txBox="1"/>
          <p:nvPr/>
        </p:nvSpPr>
        <p:spPr>
          <a:xfrm rot="16200000">
            <a:off x="5161250" y="2995635"/>
            <a:ext cx="228755" cy="389337"/>
          </a:xfrm>
          <a:prstGeom prst="rect">
            <a:avLst/>
          </a:prstGeom>
          <a:noFill/>
        </p:spPr>
        <p:txBody>
          <a:bodyPr wrap="square" rtlCol="0">
            <a:spAutoFit/>
          </a:bodyPr>
          <a:lstStyle/>
          <a:p>
            <a:pPr defTabSz="914400">
              <a:defRPr/>
            </a:pPr>
            <a:r>
              <a:rPr lang="tr-TR" sz="1930" kern="0">
                <a:solidFill>
                  <a:prstClr val="black"/>
                </a:solidFill>
              </a:rPr>
              <a:t>…</a:t>
            </a:r>
          </a:p>
        </p:txBody>
      </p:sp>
      <p:sp>
        <p:nvSpPr>
          <p:cNvPr id="426" name="Dikdörtgen: Köşeleri Yuvarlatılmış 214">
            <a:extLst>
              <a:ext uri="{FF2B5EF4-FFF2-40B4-BE49-F238E27FC236}">
                <a16:creationId xmlns:a16="http://schemas.microsoft.com/office/drawing/2014/main" id="{E4F9D555-47FD-4B69-8DDF-2DFAD142565C}"/>
              </a:ext>
            </a:extLst>
          </p:cNvPr>
          <p:cNvSpPr/>
          <p:nvPr/>
        </p:nvSpPr>
        <p:spPr>
          <a:xfrm>
            <a:off x="1429575" y="1169126"/>
            <a:ext cx="3043134" cy="4715581"/>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nvGrpSpPr>
          <p:cNvPr id="427" name="Grup 76">
            <a:extLst>
              <a:ext uri="{FF2B5EF4-FFF2-40B4-BE49-F238E27FC236}">
                <a16:creationId xmlns:a16="http://schemas.microsoft.com/office/drawing/2014/main" id="{DA5ABD79-6AD4-47D1-A1C0-501C424D67D8}"/>
              </a:ext>
            </a:extLst>
          </p:cNvPr>
          <p:cNvGrpSpPr/>
          <p:nvPr/>
        </p:nvGrpSpPr>
        <p:grpSpPr>
          <a:xfrm>
            <a:off x="5154064" y="3553578"/>
            <a:ext cx="251088" cy="772884"/>
            <a:chOff x="10946354" y="7140772"/>
            <a:chExt cx="765469" cy="2255954"/>
          </a:xfrm>
        </p:grpSpPr>
        <p:sp>
          <p:nvSpPr>
            <p:cNvPr id="428" name="Dikdörtgen 194">
              <a:extLst>
                <a:ext uri="{FF2B5EF4-FFF2-40B4-BE49-F238E27FC236}">
                  <a16:creationId xmlns:a16="http://schemas.microsoft.com/office/drawing/2014/main" id="{AA98DD54-67F8-47A4-BA23-1D1CB956B8BC}"/>
                </a:ext>
              </a:extLst>
            </p:cNvPr>
            <p:cNvSpPr/>
            <p:nvPr/>
          </p:nvSpPr>
          <p:spPr>
            <a:xfrm>
              <a:off x="10946354" y="7140772"/>
              <a:ext cx="693411" cy="2255954"/>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9DC3E6"/>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429" name="Resim 71" descr="\documentclass{article}&#10;\usepackage{amsmath}&#10;\pagestyle{empty}&#10;\begin{document}&#10;&#10;&#10;$r^{2}_{m_{1n_v}}$&#10;&#10;\end{document}" title="IguanaTex Bitmap Display">
              <a:extLst>
                <a:ext uri="{FF2B5EF4-FFF2-40B4-BE49-F238E27FC236}">
                  <a16:creationId xmlns:a16="http://schemas.microsoft.com/office/drawing/2014/main" id="{F355629E-3D36-4FBF-8129-2037AF4B5169}"/>
                </a:ext>
              </a:extLst>
            </p:cNvPr>
            <p:cNvPicPr>
              <a:picLocks noChangeAspect="1"/>
            </p:cNvPicPr>
            <p:nvPr>
              <p:custDataLst>
                <p:tags r:id="rId47"/>
              </p:custDataLst>
            </p:nvPr>
          </p:nvPicPr>
          <p:blipFill>
            <a:blip r:embed="rId54">
              <a:extLst>
                <a:ext uri="{28A0092B-C50C-407E-A947-70E740481C1C}">
                  <a14:useLocalDpi xmlns:a14="http://schemas.microsoft.com/office/drawing/2010/main" val="0"/>
                </a:ext>
              </a:extLst>
            </a:blip>
            <a:stretch>
              <a:fillRect/>
            </a:stretch>
          </p:blipFill>
          <p:spPr>
            <a:xfrm>
              <a:off x="11066216" y="7854988"/>
              <a:ext cx="513567" cy="292035"/>
            </a:xfrm>
            <a:prstGeom prst="rect">
              <a:avLst/>
            </a:prstGeom>
          </p:spPr>
        </p:pic>
        <p:pic>
          <p:nvPicPr>
            <p:cNvPr id="430" name="Resim 75" descr="\documentclass{article}&#10;\usepackage{amsmath}&#10;\pagestyle{empty}&#10;\begin{document}&#10;&#10;&#10;$r^{n_r}_{m_{1n_v}}$&#10;&#10;\end{document}" title="IguanaTex Bitmap Display">
              <a:extLst>
                <a:ext uri="{FF2B5EF4-FFF2-40B4-BE49-F238E27FC236}">
                  <a16:creationId xmlns:a16="http://schemas.microsoft.com/office/drawing/2014/main" id="{6F2BF36F-B3CF-4951-9344-DBF90FE7217D}"/>
                </a:ext>
              </a:extLst>
            </p:cNvPr>
            <p:cNvPicPr>
              <a:picLocks noChangeAspect="1"/>
            </p:cNvPicPr>
            <p:nvPr>
              <p:custDataLst>
                <p:tags r:id="rId48"/>
              </p:custDataLst>
            </p:nvPr>
          </p:nvPicPr>
          <p:blipFill>
            <a:blip r:embed="rId55">
              <a:extLst>
                <a:ext uri="{28A0092B-C50C-407E-A947-70E740481C1C}">
                  <a14:useLocalDpi xmlns:a14="http://schemas.microsoft.com/office/drawing/2010/main" val="0"/>
                </a:ext>
              </a:extLst>
            </a:blip>
            <a:stretch>
              <a:fillRect/>
            </a:stretch>
          </p:blipFill>
          <p:spPr>
            <a:xfrm>
              <a:off x="11021245" y="8946190"/>
              <a:ext cx="517868" cy="257215"/>
            </a:xfrm>
            <a:prstGeom prst="rect">
              <a:avLst/>
            </a:prstGeom>
          </p:spPr>
        </p:pic>
        <p:pic>
          <p:nvPicPr>
            <p:cNvPr id="431" name="Resim 67" descr="\documentclass{article}&#10;\usepackage{amsmath}&#10;\pagestyle{empty}&#10;\begin{document}&#10;&#10;$r^{1}_{m_{1n_v}}$&#10;&#10;\end{document}" title="IguanaTex Bitmap Display">
              <a:extLst>
                <a:ext uri="{FF2B5EF4-FFF2-40B4-BE49-F238E27FC236}">
                  <a16:creationId xmlns:a16="http://schemas.microsoft.com/office/drawing/2014/main" id="{B806B1CD-16A3-437E-940C-7973C9AEE8AE}"/>
                </a:ext>
              </a:extLst>
            </p:cNvPr>
            <p:cNvPicPr>
              <a:picLocks noChangeAspect="1"/>
            </p:cNvPicPr>
            <p:nvPr>
              <p:custDataLst>
                <p:tags r:id="rId49"/>
              </p:custDataLst>
            </p:nvPr>
          </p:nvPicPr>
          <p:blipFill>
            <a:blip r:embed="rId56">
              <a:extLst>
                <a:ext uri="{28A0092B-C50C-407E-A947-70E740481C1C}">
                  <a14:useLocalDpi xmlns:a14="http://schemas.microsoft.com/office/drawing/2010/main" val="0"/>
                </a:ext>
              </a:extLst>
            </a:blip>
            <a:stretch>
              <a:fillRect/>
            </a:stretch>
          </p:blipFill>
          <p:spPr>
            <a:xfrm>
              <a:off x="11054696" y="7360426"/>
              <a:ext cx="513613" cy="292035"/>
            </a:xfrm>
            <a:prstGeom prst="rect">
              <a:avLst/>
            </a:prstGeom>
          </p:spPr>
        </p:pic>
        <p:sp>
          <p:nvSpPr>
            <p:cNvPr id="432" name="Metin kutusu 255">
              <a:extLst>
                <a:ext uri="{FF2B5EF4-FFF2-40B4-BE49-F238E27FC236}">
                  <a16:creationId xmlns:a16="http://schemas.microsoft.com/office/drawing/2014/main" id="{9D9A9E7F-CBC4-4F1A-AD5D-8583489A053D}"/>
                </a:ext>
              </a:extLst>
            </p:cNvPr>
            <p:cNvSpPr txBox="1"/>
            <p:nvPr/>
          </p:nvSpPr>
          <p:spPr>
            <a:xfrm rot="5400000">
              <a:off x="11125467" y="8147496"/>
              <a:ext cx="427750" cy="744963"/>
            </a:xfrm>
            <a:prstGeom prst="rect">
              <a:avLst/>
            </a:prstGeom>
            <a:noFill/>
          </p:spPr>
          <p:txBody>
            <a:bodyPr wrap="square" rtlCol="0">
              <a:spAutoFit/>
            </a:bodyPr>
            <a:lstStyle/>
            <a:p>
              <a:pPr defTabSz="914400">
                <a:defRPr/>
              </a:pPr>
              <a:r>
                <a:rPr lang="tr-TR" sz="988" kern="0">
                  <a:solidFill>
                    <a:prstClr val="black"/>
                  </a:solidFill>
                </a:rPr>
                <a:t>…</a:t>
              </a:r>
            </a:p>
          </p:txBody>
        </p:sp>
      </p:grpSp>
      <p:grpSp>
        <p:nvGrpSpPr>
          <p:cNvPr id="433" name="Grup 89">
            <a:extLst>
              <a:ext uri="{FF2B5EF4-FFF2-40B4-BE49-F238E27FC236}">
                <a16:creationId xmlns:a16="http://schemas.microsoft.com/office/drawing/2014/main" id="{FC2DD70C-8478-48CD-813B-0EE3B385480D}"/>
              </a:ext>
            </a:extLst>
          </p:cNvPr>
          <p:cNvGrpSpPr/>
          <p:nvPr/>
        </p:nvGrpSpPr>
        <p:grpSpPr>
          <a:xfrm>
            <a:off x="5359485" y="3316830"/>
            <a:ext cx="250070" cy="772884"/>
            <a:chOff x="11572611" y="6449734"/>
            <a:chExt cx="762367" cy="2255954"/>
          </a:xfrm>
        </p:grpSpPr>
        <p:sp>
          <p:nvSpPr>
            <p:cNvPr id="434" name="Dikdörtgen 195">
              <a:extLst>
                <a:ext uri="{FF2B5EF4-FFF2-40B4-BE49-F238E27FC236}">
                  <a16:creationId xmlns:a16="http://schemas.microsoft.com/office/drawing/2014/main" id="{23EB5CA6-71D1-4110-A839-7F363E3F6669}"/>
                </a:ext>
              </a:extLst>
            </p:cNvPr>
            <p:cNvSpPr/>
            <p:nvPr/>
          </p:nvSpPr>
          <p:spPr>
            <a:xfrm>
              <a:off x="11572611" y="6449734"/>
              <a:ext cx="693412" cy="2255954"/>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9DC3E6"/>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435" name="Resim 83" descr="\documentclass{article}&#10;\usepackage{amsmath}&#10;\pagestyle{empty}&#10;\begin{document}&#10;&#10;&#10;$r^{2}_{m_{n_fn_v}}$&#10;&#10;\end{document}" title="IguanaTex Bitmap Display">
              <a:extLst>
                <a:ext uri="{FF2B5EF4-FFF2-40B4-BE49-F238E27FC236}">
                  <a16:creationId xmlns:a16="http://schemas.microsoft.com/office/drawing/2014/main" id="{C9A5BBF9-B0A3-444C-8F7A-ECC2A7988F47}"/>
                </a:ext>
              </a:extLst>
            </p:cNvPr>
            <p:cNvPicPr>
              <a:picLocks noChangeAspect="1"/>
            </p:cNvPicPr>
            <p:nvPr>
              <p:custDataLst>
                <p:tags r:id="rId44"/>
              </p:custDataLst>
            </p:nvPr>
          </p:nvPicPr>
          <p:blipFill>
            <a:blip r:embed="rId57">
              <a:extLst>
                <a:ext uri="{28A0092B-C50C-407E-A947-70E740481C1C}">
                  <a14:useLocalDpi xmlns:a14="http://schemas.microsoft.com/office/drawing/2010/main" val="0"/>
                </a:ext>
              </a:extLst>
            </a:blip>
            <a:stretch>
              <a:fillRect/>
            </a:stretch>
          </p:blipFill>
          <p:spPr>
            <a:xfrm>
              <a:off x="11695914" y="7113190"/>
              <a:ext cx="530431" cy="271930"/>
            </a:xfrm>
            <a:prstGeom prst="rect">
              <a:avLst/>
            </a:prstGeom>
          </p:spPr>
        </p:pic>
        <p:pic>
          <p:nvPicPr>
            <p:cNvPr id="436" name="Resim 88" descr="\documentclass{article}&#10;\usepackage{amsmath}&#10;\pagestyle{empty}&#10;\begin{document}&#10;&#10;&#10;$r^{n_r}_{m_{n_fn_v}}$&#10;&#10;\end{document}" title="IguanaTex Bitmap Display">
              <a:extLst>
                <a:ext uri="{FF2B5EF4-FFF2-40B4-BE49-F238E27FC236}">
                  <a16:creationId xmlns:a16="http://schemas.microsoft.com/office/drawing/2014/main" id="{1845A036-7BB5-4121-96F2-B83FBBF85FE5}"/>
                </a:ext>
              </a:extLst>
            </p:cNvPr>
            <p:cNvPicPr>
              <a:picLocks noChangeAspect="1"/>
            </p:cNvPicPr>
            <p:nvPr>
              <p:custDataLst>
                <p:tags r:id="rId45"/>
              </p:custDataLst>
            </p:nvPr>
          </p:nvPicPr>
          <p:blipFill>
            <a:blip r:embed="rId58">
              <a:extLst>
                <a:ext uri="{28A0092B-C50C-407E-A947-70E740481C1C}">
                  <a14:useLocalDpi xmlns:a14="http://schemas.microsoft.com/office/drawing/2010/main" val="0"/>
                </a:ext>
              </a:extLst>
            </a:blip>
            <a:stretch>
              <a:fillRect/>
            </a:stretch>
          </p:blipFill>
          <p:spPr>
            <a:xfrm>
              <a:off x="11659547" y="8273009"/>
              <a:ext cx="531249" cy="242691"/>
            </a:xfrm>
            <a:prstGeom prst="rect">
              <a:avLst/>
            </a:prstGeom>
          </p:spPr>
        </p:pic>
        <p:pic>
          <p:nvPicPr>
            <p:cNvPr id="437" name="Resim 79" descr="\documentclass{article}&#10;\usepackage{amsmath}&#10;\pagestyle{empty}&#10;\begin{document}&#10;&#10;$r^{1}_{m_{n_fn_v}}$&#10;&#10;\end{document}" title="IguanaTex Bitmap Display">
              <a:extLst>
                <a:ext uri="{FF2B5EF4-FFF2-40B4-BE49-F238E27FC236}">
                  <a16:creationId xmlns:a16="http://schemas.microsoft.com/office/drawing/2014/main" id="{DB2DD869-3303-4F9D-AA87-02F94414ADAD}"/>
                </a:ext>
              </a:extLst>
            </p:cNvPr>
            <p:cNvPicPr>
              <a:picLocks noChangeAspect="1"/>
            </p:cNvPicPr>
            <p:nvPr>
              <p:custDataLst>
                <p:tags r:id="rId46"/>
              </p:custDataLst>
            </p:nvPr>
          </p:nvPicPr>
          <p:blipFill>
            <a:blip r:embed="rId59">
              <a:extLst>
                <a:ext uri="{28A0092B-C50C-407E-A947-70E740481C1C}">
                  <a14:useLocalDpi xmlns:a14="http://schemas.microsoft.com/office/drawing/2010/main" val="0"/>
                </a:ext>
              </a:extLst>
            </a:blip>
            <a:stretch>
              <a:fillRect/>
            </a:stretch>
          </p:blipFill>
          <p:spPr>
            <a:xfrm>
              <a:off x="11684392" y="6618628"/>
              <a:ext cx="530469" cy="271930"/>
            </a:xfrm>
            <a:prstGeom prst="rect">
              <a:avLst/>
            </a:prstGeom>
          </p:spPr>
        </p:pic>
        <p:sp>
          <p:nvSpPr>
            <p:cNvPr id="438" name="Metin kutusu 242">
              <a:extLst>
                <a:ext uri="{FF2B5EF4-FFF2-40B4-BE49-F238E27FC236}">
                  <a16:creationId xmlns:a16="http://schemas.microsoft.com/office/drawing/2014/main" id="{EB2820BF-161B-4B57-8C14-A4344C23DC67}"/>
                </a:ext>
              </a:extLst>
            </p:cNvPr>
            <p:cNvSpPr txBox="1"/>
            <p:nvPr/>
          </p:nvSpPr>
          <p:spPr>
            <a:xfrm rot="5400000">
              <a:off x="11748621" y="7351978"/>
              <a:ext cx="427750" cy="744964"/>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439" name="Resim 56" descr="\documentclass{article}&#10;\usepackage{amsmath}&#10;\pagestyle{empty}&#10;\begin{document}&#10;&#10;&#10;$r^{2}_{m_{11}}$&#10;&#10;\end{document}" title="IguanaTex Bitmap Display">
            <a:extLst>
              <a:ext uri="{FF2B5EF4-FFF2-40B4-BE49-F238E27FC236}">
                <a16:creationId xmlns:a16="http://schemas.microsoft.com/office/drawing/2014/main" id="{B345B56D-8670-407F-9E83-C4DF16D4B492}"/>
              </a:ext>
            </a:extLst>
          </p:cNvPr>
          <p:cNvPicPr>
            <a:picLocks noChangeAspect="1"/>
          </p:cNvPicPr>
          <p:nvPr>
            <p:custDataLst>
              <p:tags r:id="rId2"/>
            </p:custDataLst>
          </p:nvPr>
        </p:nvPicPr>
        <p:blipFill>
          <a:blip r:embed="rId60">
            <a:extLst>
              <a:ext uri="{28A0092B-C50C-407E-A947-70E740481C1C}">
                <a14:useLocalDpi xmlns:a14="http://schemas.microsoft.com/office/drawing/2010/main" val="0"/>
              </a:ext>
            </a:extLst>
          </a:blip>
          <a:stretch>
            <a:fillRect/>
          </a:stretch>
        </p:blipFill>
        <p:spPr>
          <a:xfrm>
            <a:off x="5201878" y="2238201"/>
            <a:ext cx="132109" cy="98930"/>
          </a:xfrm>
          <a:prstGeom prst="rect">
            <a:avLst/>
          </a:prstGeom>
        </p:spPr>
      </p:pic>
      <p:pic>
        <p:nvPicPr>
          <p:cNvPr id="440" name="Resim 58" descr="\documentclass{article}&#10;\usepackage{amsmath}&#10;\pagestyle{empty}&#10;\begin{document}&#10;&#10;&#10;$r^{n_r}_{m_{11}}$&#10;&#10;\end{document}" title="IguanaTex Bitmap Display">
            <a:extLst>
              <a:ext uri="{FF2B5EF4-FFF2-40B4-BE49-F238E27FC236}">
                <a16:creationId xmlns:a16="http://schemas.microsoft.com/office/drawing/2014/main" id="{D3171716-A4B4-428D-A92B-71A0D1D7431F}"/>
              </a:ext>
            </a:extLst>
          </p:cNvPr>
          <p:cNvPicPr>
            <a:picLocks noChangeAspect="1"/>
          </p:cNvPicPr>
          <p:nvPr>
            <p:custDataLst>
              <p:tags r:id="rId3"/>
            </p:custDataLst>
          </p:nvPr>
        </p:nvPicPr>
        <p:blipFill>
          <a:blip r:embed="rId61">
            <a:extLst>
              <a:ext uri="{28A0092B-C50C-407E-A947-70E740481C1C}">
                <a14:useLocalDpi xmlns:a14="http://schemas.microsoft.com/office/drawing/2010/main" val="0"/>
              </a:ext>
            </a:extLst>
          </a:blip>
          <a:stretch>
            <a:fillRect/>
          </a:stretch>
        </p:blipFill>
        <p:spPr>
          <a:xfrm>
            <a:off x="5190686" y="2601521"/>
            <a:ext cx="133578" cy="86174"/>
          </a:xfrm>
          <a:prstGeom prst="rect">
            <a:avLst/>
          </a:prstGeom>
        </p:spPr>
      </p:pic>
      <p:pic>
        <p:nvPicPr>
          <p:cNvPr id="441" name="Resim 54" descr="\documentclass{article}&#10;\usepackage{amsmath}&#10;\pagestyle{empty}&#10;\begin{document}&#10;&#10;$r^{1}_{m_{11}}$&#10;&#10;\end{document}" title="IguanaTex Bitmap Display">
            <a:extLst>
              <a:ext uri="{FF2B5EF4-FFF2-40B4-BE49-F238E27FC236}">
                <a16:creationId xmlns:a16="http://schemas.microsoft.com/office/drawing/2014/main" id="{E57705ED-3070-43D5-93B2-F50C3967C942}"/>
              </a:ext>
            </a:extLst>
          </p:cNvPr>
          <p:cNvPicPr>
            <a:picLocks noChangeAspect="1"/>
          </p:cNvPicPr>
          <p:nvPr>
            <p:custDataLst>
              <p:tags r:id="rId4"/>
            </p:custDataLst>
          </p:nvPr>
        </p:nvPicPr>
        <p:blipFill>
          <a:blip r:embed="rId62">
            <a:extLst>
              <a:ext uri="{28A0092B-C50C-407E-A947-70E740481C1C}">
                <a14:useLocalDpi xmlns:a14="http://schemas.microsoft.com/office/drawing/2010/main" val="0"/>
              </a:ext>
            </a:extLst>
          </a:blip>
          <a:stretch>
            <a:fillRect/>
          </a:stretch>
        </p:blipFill>
        <p:spPr>
          <a:xfrm>
            <a:off x="5201607" y="2066260"/>
            <a:ext cx="132379" cy="99196"/>
          </a:xfrm>
          <a:prstGeom prst="rect">
            <a:avLst/>
          </a:prstGeom>
        </p:spPr>
      </p:pic>
      <p:sp>
        <p:nvSpPr>
          <p:cNvPr id="442" name="Metin kutusu 265">
            <a:extLst>
              <a:ext uri="{FF2B5EF4-FFF2-40B4-BE49-F238E27FC236}">
                <a16:creationId xmlns:a16="http://schemas.microsoft.com/office/drawing/2014/main" id="{D36C0EAD-B98A-4D85-8E54-7CD0661FDFC1}"/>
              </a:ext>
            </a:extLst>
          </p:cNvPr>
          <p:cNvSpPr txBox="1"/>
          <p:nvPr/>
        </p:nvSpPr>
        <p:spPr>
          <a:xfrm rot="5400000">
            <a:off x="5211576" y="2350776"/>
            <a:ext cx="146546" cy="244362"/>
          </a:xfrm>
          <a:prstGeom prst="rect">
            <a:avLst/>
          </a:prstGeom>
          <a:noFill/>
        </p:spPr>
        <p:txBody>
          <a:bodyPr wrap="square" rtlCol="0">
            <a:spAutoFit/>
          </a:bodyPr>
          <a:lstStyle/>
          <a:p>
            <a:pPr defTabSz="914400">
              <a:defRPr/>
            </a:pPr>
            <a:r>
              <a:rPr lang="tr-TR" sz="988" kern="0">
                <a:solidFill>
                  <a:prstClr val="black"/>
                </a:solidFill>
              </a:rPr>
              <a:t>…</a:t>
            </a:r>
          </a:p>
        </p:txBody>
      </p:sp>
      <p:sp>
        <p:nvSpPr>
          <p:cNvPr id="443" name="Dikdörtgen: Köşeleri Yuvarlatılmış 292">
            <a:extLst>
              <a:ext uri="{FF2B5EF4-FFF2-40B4-BE49-F238E27FC236}">
                <a16:creationId xmlns:a16="http://schemas.microsoft.com/office/drawing/2014/main" id="{88CB5711-5512-447A-A055-AA9C4789CFB3}"/>
              </a:ext>
            </a:extLst>
          </p:cNvPr>
          <p:cNvSpPr/>
          <p:nvPr/>
        </p:nvSpPr>
        <p:spPr>
          <a:xfrm>
            <a:off x="4682190" y="1165186"/>
            <a:ext cx="2224979" cy="4783270"/>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45" name="Dikdörtgen: Köşeleri Yuvarlatılmış 325">
            <a:extLst>
              <a:ext uri="{FF2B5EF4-FFF2-40B4-BE49-F238E27FC236}">
                <a16:creationId xmlns:a16="http://schemas.microsoft.com/office/drawing/2014/main" id="{03BCD558-F800-4B5A-8AE7-C8FC5531325F}"/>
              </a:ext>
            </a:extLst>
          </p:cNvPr>
          <p:cNvSpPr/>
          <p:nvPr/>
        </p:nvSpPr>
        <p:spPr>
          <a:xfrm>
            <a:off x="5879756" y="1700334"/>
            <a:ext cx="893338" cy="2745787"/>
          </a:xfrm>
          <a:prstGeom prst="roundRect">
            <a:avLst/>
          </a:prstGeom>
          <a:solidFill>
            <a:srgbClr val="4472C4">
              <a:lumMod val="60000"/>
              <a:lumOff val="40000"/>
              <a:alpha val="1500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446" name="Metin kutusu 326">
            <a:extLst>
              <a:ext uri="{FF2B5EF4-FFF2-40B4-BE49-F238E27FC236}">
                <a16:creationId xmlns:a16="http://schemas.microsoft.com/office/drawing/2014/main" id="{29B7ADAB-273A-4DB7-92C5-AA277E7CFD86}"/>
              </a:ext>
            </a:extLst>
          </p:cNvPr>
          <p:cNvSpPr txBox="1"/>
          <p:nvPr/>
        </p:nvSpPr>
        <p:spPr>
          <a:xfrm rot="2721687">
            <a:off x="6213574" y="2669177"/>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47" name="Dikdörtgen 327">
            <a:extLst>
              <a:ext uri="{FF2B5EF4-FFF2-40B4-BE49-F238E27FC236}">
                <a16:creationId xmlns:a16="http://schemas.microsoft.com/office/drawing/2014/main" id="{179CE3C3-D731-4BCA-A24D-554BCFB3A822}"/>
              </a:ext>
            </a:extLst>
          </p:cNvPr>
          <p:cNvSpPr/>
          <p:nvPr/>
        </p:nvSpPr>
        <p:spPr>
          <a:xfrm>
            <a:off x="6204612" y="2017877"/>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48" name="Metin kutusu 328">
            <a:extLst>
              <a:ext uri="{FF2B5EF4-FFF2-40B4-BE49-F238E27FC236}">
                <a16:creationId xmlns:a16="http://schemas.microsoft.com/office/drawing/2014/main" id="{CA72AF5B-2CAD-4A38-834D-73742F453E1B}"/>
              </a:ext>
            </a:extLst>
          </p:cNvPr>
          <p:cNvSpPr txBox="1"/>
          <p:nvPr/>
        </p:nvSpPr>
        <p:spPr>
          <a:xfrm rot="18617643">
            <a:off x="6323136" y="4046843"/>
            <a:ext cx="146546"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49" name="Metin kutusu 330">
            <a:extLst>
              <a:ext uri="{FF2B5EF4-FFF2-40B4-BE49-F238E27FC236}">
                <a16:creationId xmlns:a16="http://schemas.microsoft.com/office/drawing/2014/main" id="{C66F3558-03DF-471E-B79A-08880A9EFEF4}"/>
              </a:ext>
            </a:extLst>
          </p:cNvPr>
          <p:cNvSpPr txBox="1"/>
          <p:nvPr/>
        </p:nvSpPr>
        <p:spPr>
          <a:xfrm rot="16200000">
            <a:off x="6112137" y="3502358"/>
            <a:ext cx="228755" cy="389337"/>
          </a:xfrm>
          <a:prstGeom prst="rect">
            <a:avLst/>
          </a:prstGeom>
          <a:noFill/>
        </p:spPr>
        <p:txBody>
          <a:bodyPr wrap="square" rtlCol="0">
            <a:spAutoFit/>
          </a:bodyPr>
          <a:lstStyle/>
          <a:p>
            <a:pPr defTabSz="914400">
              <a:defRPr/>
            </a:pPr>
            <a:r>
              <a:rPr lang="tr-TR" sz="1930" kern="0">
                <a:solidFill>
                  <a:prstClr val="black"/>
                </a:solidFill>
              </a:rPr>
              <a:t>…</a:t>
            </a:r>
          </a:p>
        </p:txBody>
      </p:sp>
      <p:grpSp>
        <p:nvGrpSpPr>
          <p:cNvPr id="450" name="Grup 280">
            <a:extLst>
              <a:ext uri="{FF2B5EF4-FFF2-40B4-BE49-F238E27FC236}">
                <a16:creationId xmlns:a16="http://schemas.microsoft.com/office/drawing/2014/main" id="{56A61A47-F1AA-43D4-B801-F95F4D9468B5}"/>
              </a:ext>
            </a:extLst>
          </p:cNvPr>
          <p:cNvGrpSpPr/>
          <p:nvPr/>
        </p:nvGrpSpPr>
        <p:grpSpPr>
          <a:xfrm>
            <a:off x="6179624" y="3561132"/>
            <a:ext cx="251087" cy="772884"/>
            <a:chOff x="15003885" y="6635818"/>
            <a:chExt cx="668850" cy="2113541"/>
          </a:xfrm>
        </p:grpSpPr>
        <p:sp>
          <p:nvSpPr>
            <p:cNvPr id="451" name="Dikdörtgen 329">
              <a:extLst>
                <a:ext uri="{FF2B5EF4-FFF2-40B4-BE49-F238E27FC236}">
                  <a16:creationId xmlns:a16="http://schemas.microsoft.com/office/drawing/2014/main" id="{73CEE7F4-CB28-490A-9927-83555A557CE2}"/>
                </a:ext>
              </a:extLst>
            </p:cNvPr>
            <p:cNvSpPr/>
            <p:nvPr/>
          </p:nvSpPr>
          <p:spPr>
            <a:xfrm>
              <a:off x="15003885" y="6635818"/>
              <a:ext cx="605891" cy="2113541"/>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452" name="Metin kutusu 335">
              <a:extLst>
                <a:ext uri="{FF2B5EF4-FFF2-40B4-BE49-F238E27FC236}">
                  <a16:creationId xmlns:a16="http://schemas.microsoft.com/office/drawing/2014/main" id="{D246BB7D-4196-45D6-927D-5C3111CF1318}"/>
                </a:ext>
              </a:extLst>
            </p:cNvPr>
            <p:cNvSpPr txBox="1"/>
            <p:nvPr/>
          </p:nvSpPr>
          <p:spPr>
            <a:xfrm rot="5400000">
              <a:off x="15146893" y="7602489"/>
              <a:ext cx="400747" cy="650936"/>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453" name="Resim 91" descr="\documentclass{article}&#10;\usepackage{amsmath}&#10;\pagestyle{empty}&#10;\begin{document}&#10;&#10;&#10;$n_{m_{11}}^{2}$&#10;&#10;\end{document}" title="IguanaTex Bitmap Display">
            <a:extLst>
              <a:ext uri="{FF2B5EF4-FFF2-40B4-BE49-F238E27FC236}">
                <a16:creationId xmlns:a16="http://schemas.microsoft.com/office/drawing/2014/main" id="{3DF91A35-28B1-454D-85DB-86EFDDDAD25F}"/>
              </a:ext>
            </a:extLst>
          </p:cNvPr>
          <p:cNvPicPr>
            <a:picLocks noChangeAspect="1"/>
          </p:cNvPicPr>
          <p:nvPr>
            <p:custDataLst>
              <p:tags r:id="rId5"/>
            </p:custDataLst>
          </p:nvPr>
        </p:nvPicPr>
        <p:blipFill>
          <a:blip r:embed="rId63">
            <a:extLst>
              <a:ext uri="{28A0092B-C50C-407E-A947-70E740481C1C}">
                <a14:useLocalDpi xmlns:a14="http://schemas.microsoft.com/office/drawing/2010/main" val="0"/>
              </a:ext>
            </a:extLst>
          </a:blip>
          <a:stretch>
            <a:fillRect/>
          </a:stretch>
        </p:blipFill>
        <p:spPr>
          <a:xfrm>
            <a:off x="6241903" y="2248012"/>
            <a:ext cx="144123" cy="99259"/>
          </a:xfrm>
          <a:prstGeom prst="rect">
            <a:avLst/>
          </a:prstGeom>
        </p:spPr>
      </p:pic>
      <p:pic>
        <p:nvPicPr>
          <p:cNvPr id="454" name="Resim 93" descr="\documentclass{article}&#10;\usepackage{amsmath}&#10;\pagestyle{empty}&#10;\begin{document}&#10;&#10;&#10;$n_{m_{11}}^{n_r}$&#10;&#10;\end{document}" title="IguanaTex Bitmap Display">
            <a:extLst>
              <a:ext uri="{FF2B5EF4-FFF2-40B4-BE49-F238E27FC236}">
                <a16:creationId xmlns:a16="http://schemas.microsoft.com/office/drawing/2014/main" id="{A445C04D-1856-4E8A-B469-931B7B45F2E4}"/>
              </a:ext>
            </a:extLst>
          </p:cNvPr>
          <p:cNvPicPr>
            <a:picLocks noChangeAspect="1"/>
          </p:cNvPicPr>
          <p:nvPr>
            <p:custDataLst>
              <p:tags r:id="rId6"/>
            </p:custDataLst>
          </p:nvPr>
        </p:nvPicPr>
        <p:blipFill>
          <a:blip r:embed="rId64">
            <a:extLst>
              <a:ext uri="{28A0092B-C50C-407E-A947-70E740481C1C}">
                <a14:useLocalDpi xmlns:a14="http://schemas.microsoft.com/office/drawing/2010/main" val="0"/>
              </a:ext>
            </a:extLst>
          </a:blip>
          <a:stretch>
            <a:fillRect/>
          </a:stretch>
        </p:blipFill>
        <p:spPr>
          <a:xfrm>
            <a:off x="6233519" y="2621002"/>
            <a:ext cx="145624" cy="86537"/>
          </a:xfrm>
          <a:prstGeom prst="rect">
            <a:avLst/>
          </a:prstGeom>
        </p:spPr>
      </p:pic>
      <p:pic>
        <p:nvPicPr>
          <p:cNvPr id="455" name="Resim 32" descr="\documentclass{article}&#10;\usepackage{amsmath}&#10;\pagestyle{empty}&#10;\begin{document}&#10;&#10;$n_{m_{11}}^{1}$&#10;&#10;\end{document}" title="IguanaTex Bitmap Display">
            <a:extLst>
              <a:ext uri="{FF2B5EF4-FFF2-40B4-BE49-F238E27FC236}">
                <a16:creationId xmlns:a16="http://schemas.microsoft.com/office/drawing/2014/main" id="{C4C25108-89BC-41FB-A243-002EB010A635}"/>
              </a:ext>
            </a:extLst>
          </p:cNvPr>
          <p:cNvPicPr>
            <a:picLocks noChangeAspect="1"/>
          </p:cNvPicPr>
          <p:nvPr>
            <p:custDataLst>
              <p:tags r:id="rId7"/>
            </p:custDataLst>
          </p:nvPr>
        </p:nvPicPr>
        <p:blipFill>
          <a:blip r:embed="rId65">
            <a:extLst>
              <a:ext uri="{28A0092B-C50C-407E-A947-70E740481C1C}">
                <a14:useLocalDpi xmlns:a14="http://schemas.microsoft.com/office/drawing/2010/main" val="0"/>
              </a:ext>
            </a:extLst>
          </a:blip>
          <a:stretch>
            <a:fillRect/>
          </a:stretch>
        </p:blipFill>
        <p:spPr>
          <a:xfrm>
            <a:off x="6241904" y="2098389"/>
            <a:ext cx="144017" cy="98930"/>
          </a:xfrm>
          <a:prstGeom prst="rect">
            <a:avLst/>
          </a:prstGeom>
        </p:spPr>
      </p:pic>
      <p:sp>
        <p:nvSpPr>
          <p:cNvPr id="456" name="Metin kutusu 344">
            <a:extLst>
              <a:ext uri="{FF2B5EF4-FFF2-40B4-BE49-F238E27FC236}">
                <a16:creationId xmlns:a16="http://schemas.microsoft.com/office/drawing/2014/main" id="{332A6FBD-762A-4013-B1AE-0EEA1AA8EB2F}"/>
              </a:ext>
            </a:extLst>
          </p:cNvPr>
          <p:cNvSpPr txBox="1"/>
          <p:nvPr/>
        </p:nvSpPr>
        <p:spPr>
          <a:xfrm rot="5400000">
            <a:off x="6255933" y="2370318"/>
            <a:ext cx="146546" cy="244362"/>
          </a:xfrm>
          <a:prstGeom prst="rect">
            <a:avLst/>
          </a:prstGeom>
          <a:noFill/>
        </p:spPr>
        <p:txBody>
          <a:bodyPr wrap="square" rtlCol="0">
            <a:spAutoFit/>
          </a:bodyPr>
          <a:lstStyle/>
          <a:p>
            <a:pPr defTabSz="914400">
              <a:defRPr/>
            </a:pPr>
            <a:r>
              <a:rPr lang="tr-TR" sz="988" kern="0">
                <a:solidFill>
                  <a:prstClr val="black"/>
                </a:solidFill>
              </a:rPr>
              <a:t>…</a:t>
            </a:r>
          </a:p>
        </p:txBody>
      </p:sp>
      <p:cxnSp>
        <p:nvCxnSpPr>
          <p:cNvPr id="457" name="Bağlayıcı: Dirsek 417">
            <a:extLst>
              <a:ext uri="{FF2B5EF4-FFF2-40B4-BE49-F238E27FC236}">
                <a16:creationId xmlns:a16="http://schemas.microsoft.com/office/drawing/2014/main" id="{56848488-66B8-40E6-962D-2074DB15E372}"/>
              </a:ext>
            </a:extLst>
          </p:cNvPr>
          <p:cNvCxnSpPr>
            <a:cxnSpLocks/>
            <a:stCxn id="635" idx="3"/>
          </p:cNvCxnSpPr>
          <p:nvPr/>
        </p:nvCxnSpPr>
        <p:spPr>
          <a:xfrm flipV="1">
            <a:off x="5976745" y="4446121"/>
            <a:ext cx="379234" cy="1051005"/>
          </a:xfrm>
          <a:prstGeom prst="bentConnector2">
            <a:avLst/>
          </a:prstGeom>
          <a:noFill/>
          <a:ln w="50800" cap="flat" cmpd="sng" algn="ctr">
            <a:solidFill>
              <a:sysClr val="windowText" lastClr="000000"/>
            </a:solidFill>
            <a:prstDash val="solid"/>
            <a:miter lim="800000"/>
            <a:tailEnd type="triangle"/>
          </a:ln>
          <a:effectLst/>
        </p:spPr>
      </p:cxnSp>
      <p:sp>
        <p:nvSpPr>
          <p:cNvPr id="458" name="Dikdörtgen 510">
            <a:extLst>
              <a:ext uri="{FF2B5EF4-FFF2-40B4-BE49-F238E27FC236}">
                <a16:creationId xmlns:a16="http://schemas.microsoft.com/office/drawing/2014/main" id="{F446C85D-3B85-489A-9C0C-CF34F72BEA84}"/>
              </a:ext>
            </a:extLst>
          </p:cNvPr>
          <p:cNvSpPr/>
          <p:nvPr/>
        </p:nvSpPr>
        <p:spPr>
          <a:xfrm>
            <a:off x="8001661" y="4132124"/>
            <a:ext cx="1136880" cy="762665"/>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pic>
        <p:nvPicPr>
          <p:cNvPr id="459" name="Resim 120" descr="\documentclass{article}&#10;\usepackage{amsmath}&#10;\pagestyle{empty}&#10;\begin{document}&#10;&#10;&#10;$$\begin{pmatrix}&#10;    || n^{1}_{m_{11}}, ..., n^{1}_{m_{n_f 1}}||_2  \\&#10;    \vdots \\&#10;    || n^{n_r}_{m_{11}}, ..., n^{n_r}_{m_{n_f 1}}||_2&#10;\end{pmatrix}$$&#10;&#10;&#10;\end{document}" title="IguanaTex Bitmap Display">
            <a:extLst>
              <a:ext uri="{FF2B5EF4-FFF2-40B4-BE49-F238E27FC236}">
                <a16:creationId xmlns:a16="http://schemas.microsoft.com/office/drawing/2014/main" id="{0B7F762A-EC93-4DD3-8DF6-15A951FD08E9}"/>
              </a:ext>
            </a:extLst>
          </p:cNvPr>
          <p:cNvPicPr>
            <a:picLocks noChangeAspect="1"/>
          </p:cNvPicPr>
          <p:nvPr>
            <p:custDataLst>
              <p:tags r:id="rId8"/>
            </p:custDataLst>
          </p:nvPr>
        </p:nvPicPr>
        <p:blipFill>
          <a:blip r:embed="rId66">
            <a:extLst>
              <a:ext uri="{28A0092B-C50C-407E-A947-70E740481C1C}">
                <a14:useLocalDpi xmlns:a14="http://schemas.microsoft.com/office/drawing/2010/main" val="0"/>
              </a:ext>
            </a:extLst>
          </a:blip>
          <a:stretch>
            <a:fillRect/>
          </a:stretch>
        </p:blipFill>
        <p:spPr>
          <a:xfrm>
            <a:off x="8066305" y="4227740"/>
            <a:ext cx="956425" cy="522036"/>
          </a:xfrm>
          <a:prstGeom prst="rect">
            <a:avLst/>
          </a:prstGeom>
        </p:spPr>
      </p:pic>
      <p:sp>
        <p:nvSpPr>
          <p:cNvPr id="460" name="Dikdörtgen 476">
            <a:extLst>
              <a:ext uri="{FF2B5EF4-FFF2-40B4-BE49-F238E27FC236}">
                <a16:creationId xmlns:a16="http://schemas.microsoft.com/office/drawing/2014/main" id="{C94FBC59-ABAB-4212-9BBF-F940B5CEFA65}"/>
              </a:ext>
            </a:extLst>
          </p:cNvPr>
          <p:cNvSpPr/>
          <p:nvPr/>
        </p:nvSpPr>
        <p:spPr>
          <a:xfrm>
            <a:off x="8154072" y="4353530"/>
            <a:ext cx="1144456" cy="766385"/>
          </a:xfrm>
          <a:prstGeom prst="rect">
            <a:avLst/>
          </a:prstGeom>
          <a:solidFill>
            <a:srgbClr val="9DC3E6"/>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pic>
        <p:nvPicPr>
          <p:cNvPr id="461" name="Resim 118" descr="\documentclass{article}&#10;\usepackage{amsmath}&#10;\pagestyle{empty}&#10;\begin{document}&#10;&#10;&#10;$\begin{pmatrix}&#10;    || n^{1}_{m_{1n_v}}, ..., n^{1}_{m_{n_f n_v}}||_2  \\&#10;    \vdots \\&#10;    || n^{n_r}_{m_{1n_v}}, ..., n^{n_r}_{m_{n_f n_v}}||_2&#10;\end{pmatrix}$&#10;&#10;&#10;\end{document}" title="IguanaTex Bitmap Display">
            <a:extLst>
              <a:ext uri="{FF2B5EF4-FFF2-40B4-BE49-F238E27FC236}">
                <a16:creationId xmlns:a16="http://schemas.microsoft.com/office/drawing/2014/main" id="{78D4CFC1-77E5-4D14-984D-94D6CAB825D4}"/>
              </a:ext>
            </a:extLst>
          </p:cNvPr>
          <p:cNvPicPr>
            <a:picLocks noChangeAspect="1"/>
          </p:cNvPicPr>
          <p:nvPr>
            <p:custDataLst>
              <p:tags r:id="rId9"/>
            </p:custDataLst>
          </p:nvPr>
        </p:nvPicPr>
        <p:blipFill>
          <a:blip r:embed="rId67">
            <a:extLst>
              <a:ext uri="{28A0092B-C50C-407E-A947-70E740481C1C}">
                <a14:useLocalDpi xmlns:a14="http://schemas.microsoft.com/office/drawing/2010/main" val="0"/>
              </a:ext>
            </a:extLst>
          </a:blip>
          <a:stretch>
            <a:fillRect/>
          </a:stretch>
        </p:blipFill>
        <p:spPr>
          <a:xfrm>
            <a:off x="8209591" y="4448840"/>
            <a:ext cx="1066812" cy="524109"/>
          </a:xfrm>
          <a:prstGeom prst="rect">
            <a:avLst/>
          </a:prstGeom>
        </p:spPr>
      </p:pic>
      <p:sp>
        <p:nvSpPr>
          <p:cNvPr id="462" name="Metin kutusu 480">
            <a:extLst>
              <a:ext uri="{FF2B5EF4-FFF2-40B4-BE49-F238E27FC236}">
                <a16:creationId xmlns:a16="http://schemas.microsoft.com/office/drawing/2014/main" id="{733ACABE-B124-4718-BDD1-603E71DBAA26}"/>
              </a:ext>
            </a:extLst>
          </p:cNvPr>
          <p:cNvSpPr txBox="1"/>
          <p:nvPr/>
        </p:nvSpPr>
        <p:spPr>
          <a:xfrm rot="2721687" flipH="1">
            <a:off x="8021518" y="4770022"/>
            <a:ext cx="100872" cy="280718"/>
          </a:xfrm>
          <a:prstGeom prst="rect">
            <a:avLst/>
          </a:prstGeom>
          <a:noFill/>
        </p:spPr>
        <p:txBody>
          <a:bodyPr wrap="square" rtlCol="0">
            <a:spAutoFit/>
          </a:bodyPr>
          <a:lstStyle/>
          <a:p>
            <a:pPr defTabSz="914400">
              <a:defRPr/>
            </a:pPr>
            <a:r>
              <a:rPr lang="tr-TR" sz="1224" kern="0">
                <a:solidFill>
                  <a:prstClr val="black"/>
                </a:solidFill>
              </a:rPr>
              <a:t>…</a:t>
            </a:r>
          </a:p>
        </p:txBody>
      </p:sp>
      <p:cxnSp>
        <p:nvCxnSpPr>
          <p:cNvPr id="463" name="Bağlayıcı: Dirsek 481">
            <a:extLst>
              <a:ext uri="{FF2B5EF4-FFF2-40B4-BE49-F238E27FC236}">
                <a16:creationId xmlns:a16="http://schemas.microsoft.com/office/drawing/2014/main" id="{E078E084-CF5B-496D-A408-3D4A305CA7E9}"/>
              </a:ext>
            </a:extLst>
          </p:cNvPr>
          <p:cNvCxnSpPr>
            <a:cxnSpLocks/>
            <a:stCxn id="704" idx="3"/>
            <a:endCxn id="460" idx="2"/>
          </p:cNvCxnSpPr>
          <p:nvPr/>
        </p:nvCxnSpPr>
        <p:spPr>
          <a:xfrm flipV="1">
            <a:off x="8268066" y="5119915"/>
            <a:ext cx="458235" cy="373021"/>
          </a:xfrm>
          <a:prstGeom prst="bentConnector2">
            <a:avLst/>
          </a:prstGeom>
          <a:noFill/>
          <a:ln w="50800" cap="flat" cmpd="sng" algn="ctr">
            <a:solidFill>
              <a:sysClr val="windowText" lastClr="000000"/>
            </a:solidFill>
            <a:prstDash val="solid"/>
            <a:miter lim="800000"/>
            <a:tailEnd type="triangle"/>
          </a:ln>
          <a:effectLst/>
        </p:spPr>
      </p:cxnSp>
      <p:cxnSp>
        <p:nvCxnSpPr>
          <p:cNvPr id="464" name="Bağlayıcı: Dirsek 568">
            <a:extLst>
              <a:ext uri="{FF2B5EF4-FFF2-40B4-BE49-F238E27FC236}">
                <a16:creationId xmlns:a16="http://schemas.microsoft.com/office/drawing/2014/main" id="{CAE62BE1-0BA3-4A29-8055-E4B45249B144}"/>
              </a:ext>
            </a:extLst>
          </p:cNvPr>
          <p:cNvCxnSpPr>
            <a:cxnSpLocks/>
            <a:stCxn id="696" idx="0"/>
          </p:cNvCxnSpPr>
          <p:nvPr/>
        </p:nvCxnSpPr>
        <p:spPr>
          <a:xfrm rot="16200000" flipV="1">
            <a:off x="9815212" y="2517419"/>
            <a:ext cx="129052" cy="467864"/>
          </a:xfrm>
          <a:prstGeom prst="bentConnector2">
            <a:avLst/>
          </a:prstGeom>
          <a:noFill/>
          <a:ln w="50800" cap="flat" cmpd="sng" algn="ctr">
            <a:solidFill>
              <a:sysClr val="windowText" lastClr="000000"/>
            </a:solidFill>
            <a:prstDash val="solid"/>
            <a:miter lim="800000"/>
            <a:tailEnd type="triangle"/>
          </a:ln>
          <a:effectLst/>
        </p:spPr>
      </p:cxnSp>
      <p:sp>
        <p:nvSpPr>
          <p:cNvPr id="465" name="Dikdörtgen: Köşeleri Yuvarlatılmış 573">
            <a:extLst>
              <a:ext uri="{FF2B5EF4-FFF2-40B4-BE49-F238E27FC236}">
                <a16:creationId xmlns:a16="http://schemas.microsoft.com/office/drawing/2014/main" id="{0C8F4969-490E-46CD-A412-8F8203ECF099}"/>
              </a:ext>
            </a:extLst>
          </p:cNvPr>
          <p:cNvSpPr/>
          <p:nvPr/>
        </p:nvSpPr>
        <p:spPr>
          <a:xfrm>
            <a:off x="7105304" y="1136392"/>
            <a:ext cx="3670502" cy="2361987"/>
          </a:xfrm>
          <a:prstGeom prst="roundRect">
            <a:avLst/>
          </a:prstGeom>
          <a:noFill/>
          <a:ln w="50800" cap="flat" cmpd="sng" algn="ctr">
            <a:solidFill>
              <a:sysClr val="window" lastClr="FFFFFF">
                <a:lumMod val="50000"/>
              </a:sysClr>
            </a:solidFill>
            <a:prstDash val="dash"/>
            <a:miter lim="800000"/>
          </a:ln>
          <a:effectLst/>
        </p:spPr>
        <p:txBody>
          <a:bodyPr rtlCol="0" anchor="ctr"/>
          <a:lstStyle/>
          <a:p>
            <a:pPr algn="ctr" defTabSz="914400">
              <a:defRPr/>
            </a:pPr>
            <a:endParaRPr lang="tr-TR" sz="424" kern="0">
              <a:solidFill>
                <a:prstClr val="white"/>
              </a:solidFill>
              <a:latin typeface="Calibri" panose="020F0502020204030204"/>
            </a:endParaRPr>
          </a:p>
        </p:txBody>
      </p:sp>
      <p:cxnSp>
        <p:nvCxnSpPr>
          <p:cNvPr id="466" name="Düz Ok Bağlayıcısı 584">
            <a:extLst>
              <a:ext uri="{FF2B5EF4-FFF2-40B4-BE49-F238E27FC236}">
                <a16:creationId xmlns:a16="http://schemas.microsoft.com/office/drawing/2014/main" id="{8E287435-A263-49FE-AF40-96180FE3A185}"/>
              </a:ext>
            </a:extLst>
          </p:cNvPr>
          <p:cNvCxnSpPr>
            <a:cxnSpLocks/>
          </p:cNvCxnSpPr>
          <p:nvPr/>
        </p:nvCxnSpPr>
        <p:spPr>
          <a:xfrm flipV="1">
            <a:off x="8160753" y="1975655"/>
            <a:ext cx="0" cy="399805"/>
          </a:xfrm>
          <a:prstGeom prst="straightConnector1">
            <a:avLst/>
          </a:prstGeom>
          <a:noFill/>
          <a:ln w="50800" cap="flat" cmpd="sng" algn="ctr">
            <a:solidFill>
              <a:sysClr val="windowText" lastClr="000000"/>
            </a:solidFill>
            <a:prstDash val="solid"/>
            <a:miter lim="800000"/>
            <a:tailEnd type="triangle"/>
          </a:ln>
          <a:effectLst/>
        </p:spPr>
      </p:cxnSp>
      <p:pic>
        <p:nvPicPr>
          <p:cNvPr id="467" name="Resim 8" descr="\documentclass{article}&#10;\usepackage{amsmath}&#10;\pagestyle{empty}&#10;\begin{document}&#10;&#10;$r_m = || {}\mathbf{d} - \mathbf{0}_v ||_2$&#10;&#10;&#10;\end{document}" title="IguanaTex Bitmap Display">
            <a:extLst>
              <a:ext uri="{FF2B5EF4-FFF2-40B4-BE49-F238E27FC236}">
                <a16:creationId xmlns:a16="http://schemas.microsoft.com/office/drawing/2014/main" id="{53BD5B5B-B4BC-4ABF-B6AB-9195A461B761}"/>
              </a:ext>
            </a:extLst>
          </p:cNvPr>
          <p:cNvPicPr>
            <a:picLocks noChangeAspect="1"/>
          </p:cNvPicPr>
          <p:nvPr>
            <p:custDataLst>
              <p:tags r:id="rId10"/>
            </p:custDataLst>
          </p:nvPr>
        </p:nvPicPr>
        <p:blipFill>
          <a:blip r:embed="rId68">
            <a:extLst>
              <a:ext uri="{28A0092B-C50C-407E-A947-70E740481C1C}">
                <a14:useLocalDpi xmlns:a14="http://schemas.microsoft.com/office/drawing/2010/main" val="0"/>
              </a:ext>
            </a:extLst>
          </a:blip>
          <a:stretch>
            <a:fillRect/>
          </a:stretch>
        </p:blipFill>
        <p:spPr>
          <a:xfrm>
            <a:off x="7610144" y="1761103"/>
            <a:ext cx="1043489" cy="159533"/>
          </a:xfrm>
          <a:prstGeom prst="rect">
            <a:avLst/>
          </a:prstGeom>
        </p:spPr>
      </p:pic>
      <p:sp>
        <p:nvSpPr>
          <p:cNvPr id="468" name="Metin kutusu 544">
            <a:extLst>
              <a:ext uri="{FF2B5EF4-FFF2-40B4-BE49-F238E27FC236}">
                <a16:creationId xmlns:a16="http://schemas.microsoft.com/office/drawing/2014/main" id="{DC9867F8-C680-43AE-826B-4A59101A97CD}"/>
              </a:ext>
            </a:extLst>
          </p:cNvPr>
          <p:cNvSpPr txBox="1"/>
          <p:nvPr/>
        </p:nvSpPr>
        <p:spPr>
          <a:xfrm>
            <a:off x="1744903" y="1255391"/>
            <a:ext cx="2571978" cy="352404"/>
          </a:xfrm>
          <a:prstGeom prst="rect">
            <a:avLst/>
          </a:prstGeom>
          <a:noFill/>
        </p:spPr>
        <p:txBody>
          <a:bodyPr wrap="square" rtlCol="0">
            <a:spAutoFit/>
          </a:bodyPr>
          <a:lstStyle/>
          <a:p>
            <a:pPr marL="144841" indent="-144841" algn="ctr">
              <a:buFontTx/>
              <a:buAutoNum type="alphaUcParenR"/>
            </a:pPr>
            <a:r>
              <a:rPr lang="tr-TR" sz="845" b="1" dirty="0">
                <a:solidFill>
                  <a:prstClr val="black"/>
                </a:solidFill>
                <a:latin typeface="Arial" panose="020B0604020202020204" pitchFamily="34" charset="0"/>
                <a:cs typeface="Arial" panose="020B0604020202020204" pitchFamily="34" charset="0"/>
              </a:rPr>
              <a:t>Training GNN on datasets composed of different views</a:t>
            </a:r>
          </a:p>
        </p:txBody>
      </p:sp>
      <p:sp>
        <p:nvSpPr>
          <p:cNvPr id="469" name="Metin kutusu 332">
            <a:extLst>
              <a:ext uri="{FF2B5EF4-FFF2-40B4-BE49-F238E27FC236}">
                <a16:creationId xmlns:a16="http://schemas.microsoft.com/office/drawing/2014/main" id="{996FDA07-9E74-4553-9F49-BA7B1D3C791C}"/>
              </a:ext>
            </a:extLst>
          </p:cNvPr>
          <p:cNvSpPr txBox="1"/>
          <p:nvPr/>
        </p:nvSpPr>
        <p:spPr>
          <a:xfrm>
            <a:off x="4952296" y="1243116"/>
            <a:ext cx="1763069" cy="352404"/>
          </a:xfrm>
          <a:prstGeom prst="rect">
            <a:avLst/>
          </a:prstGeom>
          <a:noFill/>
        </p:spPr>
        <p:txBody>
          <a:bodyPr wrap="square" rtlCol="0">
            <a:spAutoFit/>
          </a:bodyPr>
          <a:lstStyle/>
          <a:p>
            <a:pPr algn="ctr"/>
            <a:r>
              <a:rPr lang="tr-TR" sz="845" b="1" dirty="0">
                <a:solidFill>
                  <a:prstClr val="black"/>
                </a:solidFill>
                <a:latin typeface="Arial" panose="020B0604020202020204" pitchFamily="34" charset="0"/>
                <a:cs typeface="Arial" panose="020B0604020202020204" pitchFamily="34" charset="0"/>
              </a:rPr>
              <a:t>B) Normalizing extracted feature vectors</a:t>
            </a:r>
          </a:p>
        </p:txBody>
      </p:sp>
      <p:sp>
        <p:nvSpPr>
          <p:cNvPr id="470" name="Metin kutusu 334">
            <a:extLst>
              <a:ext uri="{FF2B5EF4-FFF2-40B4-BE49-F238E27FC236}">
                <a16:creationId xmlns:a16="http://schemas.microsoft.com/office/drawing/2014/main" id="{6B4313ED-BC2B-40AC-9B0D-C02743EDD409}"/>
              </a:ext>
            </a:extLst>
          </p:cNvPr>
          <p:cNvSpPr txBox="1"/>
          <p:nvPr/>
        </p:nvSpPr>
        <p:spPr>
          <a:xfrm>
            <a:off x="7303516" y="3741870"/>
            <a:ext cx="2389138" cy="352404"/>
          </a:xfrm>
          <a:prstGeom prst="rect">
            <a:avLst/>
          </a:prstGeom>
          <a:noFill/>
        </p:spPr>
        <p:txBody>
          <a:bodyPr wrap="square" rtlCol="0">
            <a:spAutoFit/>
          </a:bodyPr>
          <a:lstStyle/>
          <a:p>
            <a:pPr algn="ctr"/>
            <a:r>
              <a:rPr lang="tr-TR" sz="845" b="1" dirty="0">
                <a:solidFill>
                  <a:prstClr val="black"/>
                </a:solidFill>
                <a:latin typeface="Arial" panose="020B0604020202020204" pitchFamily="34" charset="0"/>
                <a:cs typeface="Arial" panose="020B0604020202020204" pitchFamily="34" charset="0"/>
              </a:rPr>
              <a:t>C) Calculating        norm of each feature across all vectors</a:t>
            </a:r>
          </a:p>
        </p:txBody>
      </p:sp>
      <p:sp>
        <p:nvSpPr>
          <p:cNvPr id="471" name="Metin kutusu 351">
            <a:extLst>
              <a:ext uri="{FF2B5EF4-FFF2-40B4-BE49-F238E27FC236}">
                <a16:creationId xmlns:a16="http://schemas.microsoft.com/office/drawing/2014/main" id="{0C39DE73-5715-4F6A-8953-71D638C30C86}"/>
              </a:ext>
            </a:extLst>
          </p:cNvPr>
          <p:cNvSpPr txBox="1"/>
          <p:nvPr/>
        </p:nvSpPr>
        <p:spPr>
          <a:xfrm>
            <a:off x="7406373" y="1267277"/>
            <a:ext cx="2253728" cy="352404"/>
          </a:xfrm>
          <a:prstGeom prst="rect">
            <a:avLst/>
          </a:prstGeom>
          <a:noFill/>
        </p:spPr>
        <p:txBody>
          <a:bodyPr wrap="square" rtlCol="0">
            <a:spAutoFit/>
          </a:bodyPr>
          <a:lstStyle/>
          <a:p>
            <a:pPr algn="ctr"/>
            <a:r>
              <a:rPr lang="tr-TR" sz="845" b="1" dirty="0">
                <a:solidFill>
                  <a:prstClr val="black"/>
                </a:solidFill>
                <a:latin typeface="Arial" panose="020B0604020202020204" pitchFamily="34" charset="0"/>
                <a:cs typeface="Arial" panose="020B0604020202020204" pitchFamily="34" charset="0"/>
              </a:rPr>
              <a:t>D) Constructing distance vector and computing reproducibility score</a:t>
            </a:r>
          </a:p>
        </p:txBody>
      </p:sp>
      <p:cxnSp>
        <p:nvCxnSpPr>
          <p:cNvPr id="472" name="Düz Ok Bağlayıcısı 196">
            <a:extLst>
              <a:ext uri="{FF2B5EF4-FFF2-40B4-BE49-F238E27FC236}">
                <a16:creationId xmlns:a16="http://schemas.microsoft.com/office/drawing/2014/main" id="{FDE7B127-20A1-40C1-824A-BC82350F7424}"/>
              </a:ext>
            </a:extLst>
          </p:cNvPr>
          <p:cNvCxnSpPr>
            <a:cxnSpLocks/>
            <a:stCxn id="416" idx="1"/>
            <a:endCxn id="651" idx="3"/>
          </p:cNvCxnSpPr>
          <p:nvPr/>
        </p:nvCxnSpPr>
        <p:spPr>
          <a:xfrm flipH="1">
            <a:off x="2746190" y="3830761"/>
            <a:ext cx="190295" cy="1413732"/>
          </a:xfrm>
          <a:prstGeom prst="straightConnector1">
            <a:avLst/>
          </a:prstGeom>
          <a:noFill/>
          <a:ln w="25400" cap="flat" cmpd="sng" algn="ctr">
            <a:solidFill>
              <a:sysClr val="windowText" lastClr="000000"/>
            </a:solidFill>
            <a:prstDash val="solid"/>
            <a:miter lim="800000"/>
            <a:headEnd type="diamond"/>
            <a:tailEnd type="diamond"/>
          </a:ln>
          <a:effectLst/>
        </p:spPr>
      </p:cxnSp>
      <p:cxnSp>
        <p:nvCxnSpPr>
          <p:cNvPr id="473" name="Düz Ok Bağlayıcısı 649">
            <a:extLst>
              <a:ext uri="{FF2B5EF4-FFF2-40B4-BE49-F238E27FC236}">
                <a16:creationId xmlns:a16="http://schemas.microsoft.com/office/drawing/2014/main" id="{CF64D24A-AD44-43D6-8A7F-BD02A3485FEA}"/>
              </a:ext>
            </a:extLst>
          </p:cNvPr>
          <p:cNvCxnSpPr>
            <a:cxnSpLocks/>
            <a:stCxn id="647" idx="3"/>
            <a:endCxn id="416" idx="1"/>
          </p:cNvCxnSpPr>
          <p:nvPr/>
        </p:nvCxnSpPr>
        <p:spPr>
          <a:xfrm>
            <a:off x="2575727" y="3315325"/>
            <a:ext cx="360758" cy="515437"/>
          </a:xfrm>
          <a:prstGeom prst="straightConnector1">
            <a:avLst/>
          </a:prstGeom>
          <a:noFill/>
          <a:ln w="25400" cap="flat" cmpd="sng" algn="ctr">
            <a:solidFill>
              <a:sysClr val="windowText" lastClr="000000"/>
            </a:solidFill>
            <a:prstDash val="solid"/>
            <a:miter lim="800000"/>
            <a:headEnd type="diamond"/>
            <a:tailEnd type="diamond"/>
          </a:ln>
          <a:effectLst/>
        </p:spPr>
      </p:cxnSp>
      <p:cxnSp>
        <p:nvCxnSpPr>
          <p:cNvPr id="474" name="Düz Ok Bağlayıcısı 650">
            <a:extLst>
              <a:ext uri="{FF2B5EF4-FFF2-40B4-BE49-F238E27FC236}">
                <a16:creationId xmlns:a16="http://schemas.microsoft.com/office/drawing/2014/main" id="{BD8947F0-4268-4ABB-B0E5-2E851B1BA6F8}"/>
              </a:ext>
            </a:extLst>
          </p:cNvPr>
          <p:cNvCxnSpPr>
            <a:cxnSpLocks/>
            <a:stCxn id="649" idx="3"/>
            <a:endCxn id="416" idx="1"/>
          </p:cNvCxnSpPr>
          <p:nvPr/>
        </p:nvCxnSpPr>
        <p:spPr>
          <a:xfrm flipV="1">
            <a:off x="2573439" y="3830762"/>
            <a:ext cx="363046" cy="586247"/>
          </a:xfrm>
          <a:prstGeom prst="straightConnector1">
            <a:avLst/>
          </a:prstGeom>
          <a:noFill/>
          <a:ln w="25400" cap="flat" cmpd="sng" algn="ctr">
            <a:solidFill>
              <a:sysClr val="windowText" lastClr="000000"/>
            </a:solidFill>
            <a:prstDash val="solid"/>
            <a:miter lim="800000"/>
            <a:headEnd type="diamond"/>
            <a:tailEnd type="diamond"/>
          </a:ln>
          <a:effectLst/>
        </p:spPr>
      </p:cxnSp>
      <p:cxnSp>
        <p:nvCxnSpPr>
          <p:cNvPr id="475" name="Düz Ok Bağlayıcısı 651">
            <a:extLst>
              <a:ext uri="{FF2B5EF4-FFF2-40B4-BE49-F238E27FC236}">
                <a16:creationId xmlns:a16="http://schemas.microsoft.com/office/drawing/2014/main" id="{23B9C2C4-51C7-4E39-BDC7-CAA50AA952C7}"/>
              </a:ext>
            </a:extLst>
          </p:cNvPr>
          <p:cNvCxnSpPr>
            <a:cxnSpLocks/>
            <a:stCxn id="416" idx="1"/>
            <a:endCxn id="491" idx="3"/>
          </p:cNvCxnSpPr>
          <p:nvPr/>
        </p:nvCxnSpPr>
        <p:spPr>
          <a:xfrm flipH="1" flipV="1">
            <a:off x="2765518" y="2410851"/>
            <a:ext cx="170967" cy="1419911"/>
          </a:xfrm>
          <a:prstGeom prst="straightConnector1">
            <a:avLst/>
          </a:prstGeom>
          <a:noFill/>
          <a:ln w="25400" cap="flat" cmpd="sng" algn="ctr">
            <a:solidFill>
              <a:sysClr val="windowText" lastClr="000000"/>
            </a:solidFill>
            <a:prstDash val="solid"/>
            <a:miter lim="800000"/>
            <a:headEnd type="diamond"/>
            <a:tailEnd type="diamond"/>
          </a:ln>
          <a:effectLst/>
        </p:spPr>
      </p:cxnSp>
      <p:pic>
        <p:nvPicPr>
          <p:cNvPr id="476" name="Resim 44" descr="\documentclass{article}&#10;\usepackage{amsmath}&#10;\pagestyle{empty}&#10;\begin{document}&#10;&#10;&#10;$D^1_{1}$&#10;&#10;\end{document}" title="IguanaTex Bitmap Display">
            <a:extLst>
              <a:ext uri="{FF2B5EF4-FFF2-40B4-BE49-F238E27FC236}">
                <a16:creationId xmlns:a16="http://schemas.microsoft.com/office/drawing/2014/main" id="{B99B2FA4-0BE5-443B-9BCF-44225E219F91}"/>
              </a:ext>
            </a:extLst>
          </p:cNvPr>
          <p:cNvPicPr>
            <a:picLocks noChangeAspect="1"/>
          </p:cNvPicPr>
          <p:nvPr>
            <p:custDataLst>
              <p:tags r:id="rId11"/>
            </p:custDataLst>
          </p:nvPr>
        </p:nvPicPr>
        <p:blipFill>
          <a:blip r:embed="rId69">
            <a:extLst>
              <a:ext uri="{28A0092B-C50C-407E-A947-70E740481C1C}">
                <a14:useLocalDpi xmlns:a14="http://schemas.microsoft.com/office/drawing/2010/main" val="0"/>
              </a:ext>
            </a:extLst>
          </a:blip>
          <a:stretch>
            <a:fillRect/>
          </a:stretch>
        </p:blipFill>
        <p:spPr>
          <a:xfrm>
            <a:off x="1491966" y="2839466"/>
            <a:ext cx="151988" cy="149256"/>
          </a:xfrm>
          <a:prstGeom prst="rect">
            <a:avLst/>
          </a:prstGeom>
        </p:spPr>
      </p:pic>
      <p:pic>
        <p:nvPicPr>
          <p:cNvPr id="477" name="Resim 234" descr="\documentclass{article}&#10;\usepackage{amsmath}&#10;\pagestyle{empty}&#10;\begin{document}&#10;&#10;&#10;$D^{n_v}_{n_f}$&#10;&#10;\end{document}" title="IguanaTex Bitmap Display">
            <a:extLst>
              <a:ext uri="{FF2B5EF4-FFF2-40B4-BE49-F238E27FC236}">
                <a16:creationId xmlns:a16="http://schemas.microsoft.com/office/drawing/2014/main" id="{51A87C6A-A145-4E99-96F1-495CBC4EA114}"/>
              </a:ext>
            </a:extLst>
          </p:cNvPr>
          <p:cNvPicPr>
            <a:picLocks noChangeAspect="1"/>
          </p:cNvPicPr>
          <p:nvPr>
            <p:custDataLst>
              <p:tags r:id="rId12"/>
            </p:custDataLst>
          </p:nvPr>
        </p:nvPicPr>
        <p:blipFill>
          <a:blip r:embed="rId70">
            <a:extLst>
              <a:ext uri="{28A0092B-C50C-407E-A947-70E740481C1C}">
                <a14:useLocalDpi xmlns:a14="http://schemas.microsoft.com/office/drawing/2010/main" val="0"/>
              </a:ext>
            </a:extLst>
          </a:blip>
          <a:stretch>
            <a:fillRect/>
          </a:stretch>
        </p:blipFill>
        <p:spPr>
          <a:xfrm>
            <a:off x="1539131" y="4832258"/>
            <a:ext cx="248436" cy="181772"/>
          </a:xfrm>
          <a:prstGeom prst="rect">
            <a:avLst/>
          </a:prstGeom>
        </p:spPr>
      </p:pic>
      <p:cxnSp>
        <p:nvCxnSpPr>
          <p:cNvPr id="478" name="Bağlayıcı: Dirsek 576">
            <a:extLst>
              <a:ext uri="{FF2B5EF4-FFF2-40B4-BE49-F238E27FC236}">
                <a16:creationId xmlns:a16="http://schemas.microsoft.com/office/drawing/2014/main" id="{50DB4933-BC3B-404E-8C40-7FE032908AA6}"/>
              </a:ext>
            </a:extLst>
          </p:cNvPr>
          <p:cNvCxnSpPr>
            <a:cxnSpLocks/>
          </p:cNvCxnSpPr>
          <p:nvPr/>
        </p:nvCxnSpPr>
        <p:spPr>
          <a:xfrm rot="5400000" flipH="1" flipV="1">
            <a:off x="9657435" y="3962173"/>
            <a:ext cx="1254168" cy="98966"/>
          </a:xfrm>
          <a:prstGeom prst="bentConnector3">
            <a:avLst>
              <a:gd name="adj1" fmla="val 836"/>
            </a:avLst>
          </a:prstGeom>
          <a:noFill/>
          <a:ln w="50800" cap="flat" cmpd="sng" algn="ctr">
            <a:solidFill>
              <a:sysClr val="windowText" lastClr="000000"/>
            </a:solidFill>
            <a:prstDash val="solid"/>
            <a:miter lim="800000"/>
            <a:tailEnd type="triangle"/>
          </a:ln>
          <a:effectLst/>
        </p:spPr>
      </p:cxnSp>
      <p:pic>
        <p:nvPicPr>
          <p:cNvPr id="479" name="Resim 232" descr="\documentclass{article}&#10;\usepackage{amsmath}&#10;\pagestyle{empty}&#10;\begin{document}&#10;&#10;&#10;$D^{n_v}_{1}$&#10;&#10;\end{document}" title="IguanaTex Bitmap Display">
            <a:extLst>
              <a:ext uri="{FF2B5EF4-FFF2-40B4-BE49-F238E27FC236}">
                <a16:creationId xmlns:a16="http://schemas.microsoft.com/office/drawing/2014/main" id="{81ECAAFD-3654-4470-966E-0A9417337D7B}"/>
              </a:ext>
            </a:extLst>
          </p:cNvPr>
          <p:cNvPicPr>
            <a:picLocks noChangeAspect="1"/>
          </p:cNvPicPr>
          <p:nvPr>
            <p:custDataLst>
              <p:tags r:id="rId13"/>
            </p:custDataLst>
          </p:nvPr>
        </p:nvPicPr>
        <p:blipFill>
          <a:blip r:embed="rId71">
            <a:extLst>
              <a:ext uri="{28A0092B-C50C-407E-A947-70E740481C1C}">
                <a14:useLocalDpi xmlns:a14="http://schemas.microsoft.com/office/drawing/2010/main" val="0"/>
              </a:ext>
            </a:extLst>
          </a:blip>
          <a:stretch>
            <a:fillRect/>
          </a:stretch>
        </p:blipFill>
        <p:spPr>
          <a:xfrm>
            <a:off x="1502247" y="3916279"/>
            <a:ext cx="226446" cy="149184"/>
          </a:xfrm>
          <a:prstGeom prst="rect">
            <a:avLst/>
          </a:prstGeom>
        </p:spPr>
      </p:pic>
      <p:sp>
        <p:nvSpPr>
          <p:cNvPr id="480" name="Metin kutusu 794">
            <a:extLst>
              <a:ext uri="{FF2B5EF4-FFF2-40B4-BE49-F238E27FC236}">
                <a16:creationId xmlns:a16="http://schemas.microsoft.com/office/drawing/2014/main" id="{555F759D-8DF4-4269-B84F-6EA4D5DADC12}"/>
              </a:ext>
            </a:extLst>
          </p:cNvPr>
          <p:cNvSpPr txBox="1"/>
          <p:nvPr/>
        </p:nvSpPr>
        <p:spPr>
          <a:xfrm rot="2488397">
            <a:off x="3109947" y="4367909"/>
            <a:ext cx="74623" cy="316882"/>
          </a:xfrm>
          <a:prstGeom prst="rect">
            <a:avLst/>
          </a:prstGeom>
          <a:noFill/>
        </p:spPr>
        <p:txBody>
          <a:bodyPr wrap="square" rtlCol="0">
            <a:spAutoFit/>
          </a:bodyPr>
          <a:lstStyle/>
          <a:p>
            <a:pPr defTabSz="914400">
              <a:defRPr/>
            </a:pPr>
            <a:r>
              <a:rPr lang="tr-TR" sz="1459" kern="0">
                <a:solidFill>
                  <a:prstClr val="black"/>
                </a:solidFill>
              </a:rPr>
              <a:t>…</a:t>
            </a:r>
          </a:p>
        </p:txBody>
      </p:sp>
      <p:sp>
        <p:nvSpPr>
          <p:cNvPr id="481" name="Metin kutusu 796">
            <a:extLst>
              <a:ext uri="{FF2B5EF4-FFF2-40B4-BE49-F238E27FC236}">
                <a16:creationId xmlns:a16="http://schemas.microsoft.com/office/drawing/2014/main" id="{6C0DA2C2-063B-4808-B7BA-7CECA7E98D0E}"/>
              </a:ext>
            </a:extLst>
          </p:cNvPr>
          <p:cNvSpPr txBox="1"/>
          <p:nvPr/>
        </p:nvSpPr>
        <p:spPr>
          <a:xfrm rot="2640955">
            <a:off x="3824910" y="3359401"/>
            <a:ext cx="74623" cy="316882"/>
          </a:xfrm>
          <a:prstGeom prst="rect">
            <a:avLst/>
          </a:prstGeom>
          <a:noFill/>
        </p:spPr>
        <p:txBody>
          <a:bodyPr wrap="square" rtlCol="0">
            <a:spAutoFit/>
          </a:bodyPr>
          <a:lstStyle/>
          <a:p>
            <a:pPr defTabSz="914400">
              <a:defRPr/>
            </a:pPr>
            <a:r>
              <a:rPr lang="tr-TR" sz="1459" kern="0">
                <a:solidFill>
                  <a:prstClr val="black"/>
                </a:solidFill>
              </a:rPr>
              <a:t>…</a:t>
            </a:r>
          </a:p>
        </p:txBody>
      </p:sp>
      <p:pic>
        <p:nvPicPr>
          <p:cNvPr id="482" name="Resim 3" descr="\documentclass{article}&#10;\usepackage{amsmath}&#10;\pagestyle{empty}&#10;\begin{document}&#10;&#10;&#10;$GNN_ms$&#10;&#10;\end{document}" title="IguanaTex Bitmap Display">
            <a:extLst>
              <a:ext uri="{FF2B5EF4-FFF2-40B4-BE49-F238E27FC236}">
                <a16:creationId xmlns:a16="http://schemas.microsoft.com/office/drawing/2014/main" id="{D15BD676-5DA6-4A33-B1E5-8591873F251C}"/>
              </a:ext>
            </a:extLst>
          </p:cNvPr>
          <p:cNvPicPr>
            <a:picLocks noChangeAspect="1"/>
          </p:cNvPicPr>
          <p:nvPr>
            <p:custDataLst>
              <p:tags r:id="rId14"/>
            </p:custDataLst>
          </p:nvPr>
        </p:nvPicPr>
        <p:blipFill>
          <a:blip r:embed="rId72">
            <a:extLst>
              <a:ext uri="{28A0092B-C50C-407E-A947-70E740481C1C}">
                <a14:useLocalDpi xmlns:a14="http://schemas.microsoft.com/office/drawing/2010/main" val="0"/>
              </a:ext>
            </a:extLst>
          </a:blip>
          <a:stretch>
            <a:fillRect/>
          </a:stretch>
        </p:blipFill>
        <p:spPr>
          <a:xfrm>
            <a:off x="3482309" y="2791039"/>
            <a:ext cx="511202" cy="128082"/>
          </a:xfrm>
          <a:prstGeom prst="rect">
            <a:avLst/>
          </a:prstGeom>
        </p:spPr>
      </p:pic>
      <p:grpSp>
        <p:nvGrpSpPr>
          <p:cNvPr id="483" name="Grup 112">
            <a:extLst>
              <a:ext uri="{FF2B5EF4-FFF2-40B4-BE49-F238E27FC236}">
                <a16:creationId xmlns:a16="http://schemas.microsoft.com/office/drawing/2014/main" id="{B4B97B49-4FF8-4D8A-9957-9AF26E5E185C}"/>
              </a:ext>
            </a:extLst>
          </p:cNvPr>
          <p:cNvGrpSpPr/>
          <p:nvPr/>
        </p:nvGrpSpPr>
        <p:grpSpPr>
          <a:xfrm>
            <a:off x="1536329" y="1830217"/>
            <a:ext cx="2315790" cy="896730"/>
            <a:chOff x="1043666" y="2035857"/>
            <a:chExt cx="7059918" cy="2617446"/>
          </a:xfrm>
        </p:grpSpPr>
        <p:pic>
          <p:nvPicPr>
            <p:cNvPr id="484" name="Resim 582" descr="\documentclass{article}&#10;\usepackage{amsmath}&#10;\pagestyle{empty}&#10;\begin{document}&#10;&#10;&#10;$D^1_{n_f} = $&#10;&#10;\end{document}" title="IguanaTex Bitmap Display">
              <a:extLst>
                <a:ext uri="{FF2B5EF4-FFF2-40B4-BE49-F238E27FC236}">
                  <a16:creationId xmlns:a16="http://schemas.microsoft.com/office/drawing/2014/main" id="{46359C2F-73A6-41D9-8D04-3BBAC64FC3B2}"/>
                </a:ext>
              </a:extLst>
            </p:cNvPr>
            <p:cNvPicPr>
              <a:picLocks noChangeAspect="1"/>
            </p:cNvPicPr>
            <p:nvPr>
              <p:custDataLst>
                <p:tags r:id="rId40"/>
              </p:custDataLst>
            </p:nvPr>
          </p:nvPicPr>
          <p:blipFill>
            <a:blip r:embed="rId73">
              <a:extLst>
                <a:ext uri="{28A0092B-C50C-407E-A947-70E740481C1C}">
                  <a14:useLocalDpi xmlns:a14="http://schemas.microsoft.com/office/drawing/2010/main" val="0"/>
                </a:ext>
              </a:extLst>
            </a:blip>
            <a:stretch>
              <a:fillRect/>
            </a:stretch>
          </p:blipFill>
          <p:spPr>
            <a:xfrm>
              <a:off x="1043666" y="2035857"/>
              <a:ext cx="1060044" cy="511434"/>
            </a:xfrm>
            <a:prstGeom prst="rect">
              <a:avLst/>
            </a:prstGeom>
          </p:spPr>
        </p:pic>
        <p:pic>
          <p:nvPicPr>
            <p:cNvPr id="485" name="Resim 296" descr="\documentclass{article}&#10;\usepackage{amsmath}&#10;\pagestyle{empty}&#10;\begin{document}&#10;&#10;&#10; $\{(G_{n_f, 1}, Y_{n_f, 1}), ..., (G_{n_f, N/n_f}, Y_{n_f, N/n_f}\}$&#10;&#10;\end{document}" title="IguanaTex Bitmap Display">
              <a:extLst>
                <a:ext uri="{FF2B5EF4-FFF2-40B4-BE49-F238E27FC236}">
                  <a16:creationId xmlns:a16="http://schemas.microsoft.com/office/drawing/2014/main" id="{394B095D-FE33-48A8-AFCD-327078796DA0}"/>
                </a:ext>
              </a:extLst>
            </p:cNvPr>
            <p:cNvPicPr>
              <a:picLocks noChangeAspect="1"/>
            </p:cNvPicPr>
            <p:nvPr>
              <p:custDataLst>
                <p:tags r:id="rId41"/>
              </p:custDataLst>
            </p:nvPr>
          </p:nvPicPr>
          <p:blipFill>
            <a:blip r:embed="rId74">
              <a:extLst>
                <a:ext uri="{28A0092B-C50C-407E-A947-70E740481C1C}">
                  <a14:useLocalDpi xmlns:a14="http://schemas.microsoft.com/office/drawing/2010/main" val="0"/>
                </a:ext>
              </a:extLst>
            </a:blip>
            <a:stretch>
              <a:fillRect/>
            </a:stretch>
          </p:blipFill>
          <p:spPr>
            <a:xfrm>
              <a:off x="2271969" y="2058500"/>
              <a:ext cx="5831615" cy="399208"/>
            </a:xfrm>
            <a:prstGeom prst="rect">
              <a:avLst/>
            </a:prstGeom>
          </p:spPr>
        </p:pic>
        <p:pic>
          <p:nvPicPr>
            <p:cNvPr id="486" name="Resim 111" descr="\documentclass{article}&#10;\usepackage{amsmath}&#10;\pagestyle{empty}&#10;\begin{document}&#10;&#10;&#10;Subject $N/n_f$&#10;&#10;\end{document}" title="IguanaTex Bitmap Display">
              <a:extLst>
                <a:ext uri="{FF2B5EF4-FFF2-40B4-BE49-F238E27FC236}">
                  <a16:creationId xmlns:a16="http://schemas.microsoft.com/office/drawing/2014/main" id="{B52C5966-21D4-4BCB-AE1B-F56B436F110F}"/>
                </a:ext>
              </a:extLst>
            </p:cNvPr>
            <p:cNvPicPr>
              <a:picLocks noChangeAspect="1"/>
            </p:cNvPicPr>
            <p:nvPr>
              <p:custDataLst>
                <p:tags r:id="rId42"/>
              </p:custDataLst>
            </p:nvPr>
          </p:nvPicPr>
          <p:blipFill>
            <a:blip r:embed="rId75">
              <a:extLst>
                <a:ext uri="{28A0092B-C50C-407E-A947-70E740481C1C}">
                  <a14:useLocalDpi xmlns:a14="http://schemas.microsoft.com/office/drawing/2010/main" val="0"/>
                </a:ext>
              </a:extLst>
            </a:blip>
            <a:stretch>
              <a:fillRect/>
            </a:stretch>
          </p:blipFill>
          <p:spPr>
            <a:xfrm>
              <a:off x="3264023" y="4414673"/>
              <a:ext cx="1353600" cy="238630"/>
            </a:xfrm>
            <a:prstGeom prst="rect">
              <a:avLst/>
            </a:prstGeom>
          </p:spPr>
        </p:pic>
        <p:pic>
          <p:nvPicPr>
            <p:cNvPr id="487" name="Resim 107" descr="\documentclass{article}&#10;\usepackage{amsmath}&#10;\pagestyle{empty}&#10;\begin{document}&#10;&#10;&#10;Subject $1$&#10;&#10;\end{document}" title="IguanaTex Bitmap Display">
              <a:extLst>
                <a:ext uri="{FF2B5EF4-FFF2-40B4-BE49-F238E27FC236}">
                  <a16:creationId xmlns:a16="http://schemas.microsoft.com/office/drawing/2014/main" id="{6C165344-6286-4A11-AF48-01F8B08466FA}"/>
                </a:ext>
              </a:extLst>
            </p:cNvPr>
            <p:cNvPicPr>
              <a:picLocks noChangeAspect="1"/>
            </p:cNvPicPr>
            <p:nvPr>
              <p:custDataLst>
                <p:tags r:id="rId43"/>
              </p:custDataLst>
            </p:nvPr>
          </p:nvPicPr>
          <p:blipFill>
            <a:blip r:embed="rId76">
              <a:extLst>
                <a:ext uri="{28A0092B-C50C-407E-A947-70E740481C1C}">
                  <a14:useLocalDpi xmlns:a14="http://schemas.microsoft.com/office/drawing/2010/main" val="0"/>
                </a:ext>
              </a:extLst>
            </a:blip>
            <a:stretch>
              <a:fillRect/>
            </a:stretch>
          </p:blipFill>
          <p:spPr>
            <a:xfrm>
              <a:off x="2039946" y="3885150"/>
              <a:ext cx="912001" cy="207086"/>
            </a:xfrm>
            <a:prstGeom prst="rect">
              <a:avLst/>
            </a:prstGeom>
          </p:spPr>
        </p:pic>
      </p:grpSp>
      <p:sp>
        <p:nvSpPr>
          <p:cNvPr id="488" name="Metin kutusu 9">
            <a:extLst>
              <a:ext uri="{FF2B5EF4-FFF2-40B4-BE49-F238E27FC236}">
                <a16:creationId xmlns:a16="http://schemas.microsoft.com/office/drawing/2014/main" id="{C5D66D01-C5B9-4EFF-89C2-2A0D28FA6A74}"/>
              </a:ext>
            </a:extLst>
          </p:cNvPr>
          <p:cNvSpPr txBox="1"/>
          <p:nvPr/>
        </p:nvSpPr>
        <p:spPr>
          <a:xfrm rot="1923968">
            <a:off x="2082186" y="2474594"/>
            <a:ext cx="261974" cy="244682"/>
          </a:xfrm>
          <a:prstGeom prst="rect">
            <a:avLst/>
          </a:prstGeom>
          <a:noFill/>
        </p:spPr>
        <p:txBody>
          <a:bodyPr wrap="square" rtlCol="0">
            <a:spAutoFit/>
          </a:bodyPr>
          <a:lstStyle/>
          <a:p>
            <a:pPr defTabSz="914400">
              <a:defRPr/>
            </a:pPr>
            <a:r>
              <a:rPr lang="tr-TR" sz="990" kern="0">
                <a:solidFill>
                  <a:prstClr val="black"/>
                </a:solidFill>
              </a:rPr>
              <a:t>…</a:t>
            </a:r>
          </a:p>
        </p:txBody>
      </p:sp>
      <p:pic>
        <p:nvPicPr>
          <p:cNvPr id="489" name="Picture 114 1 1 1 1 1">
            <a:extLst>
              <a:ext uri="{FF2B5EF4-FFF2-40B4-BE49-F238E27FC236}">
                <a16:creationId xmlns:a16="http://schemas.microsoft.com/office/drawing/2014/main" id="{A628B586-7AC8-48C1-9E91-C2A42B8FFFC0}"/>
              </a:ext>
            </a:extLst>
          </p:cNvPr>
          <p:cNvPicPr>
            <a:picLocks noChangeAspect="1"/>
          </p:cNvPicPr>
          <p:nvPr/>
        </p:nvPicPr>
        <p:blipFill>
          <a:blip r:embed="rId77"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1903904" y="2102151"/>
            <a:ext cx="533182" cy="372738"/>
          </a:xfrm>
          <a:prstGeom prst="rect">
            <a:avLst/>
          </a:prstGeom>
          <a:ln>
            <a:noFill/>
          </a:ln>
        </p:spPr>
      </p:pic>
      <p:pic>
        <p:nvPicPr>
          <p:cNvPr id="490" name="Picture 114 1 1 2 1 1">
            <a:extLst>
              <a:ext uri="{FF2B5EF4-FFF2-40B4-BE49-F238E27FC236}">
                <a16:creationId xmlns:a16="http://schemas.microsoft.com/office/drawing/2014/main" id="{E5DAFAC9-735B-44C4-8BA0-04913BEABB08}"/>
              </a:ext>
            </a:extLst>
          </p:cNvPr>
          <p:cNvPicPr>
            <a:picLocks noChangeAspect="1"/>
          </p:cNvPicPr>
          <p:nvPr/>
        </p:nvPicPr>
        <p:blipFill>
          <a:blip r:embed="rId77"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2187824" y="2283836"/>
            <a:ext cx="533182" cy="372738"/>
          </a:xfrm>
          <a:prstGeom prst="rect">
            <a:avLst/>
          </a:prstGeom>
          <a:ln>
            <a:noFill/>
          </a:ln>
        </p:spPr>
      </p:pic>
      <p:sp>
        <p:nvSpPr>
          <p:cNvPr id="491" name="Akış Çizelgesi: Öteki İşlem 103">
            <a:extLst>
              <a:ext uri="{FF2B5EF4-FFF2-40B4-BE49-F238E27FC236}">
                <a16:creationId xmlns:a16="http://schemas.microsoft.com/office/drawing/2014/main" id="{7E313D2A-ED2A-4FCD-88CF-997F9606EB8F}"/>
              </a:ext>
            </a:extLst>
          </p:cNvPr>
          <p:cNvSpPr/>
          <p:nvPr/>
        </p:nvSpPr>
        <p:spPr>
          <a:xfrm>
            <a:off x="1849825" y="2068560"/>
            <a:ext cx="915692" cy="684580"/>
          </a:xfrm>
          <a:prstGeom prst="flowChartAlternateProcess">
            <a:avLst/>
          </a:prstGeom>
          <a:no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pic>
        <p:nvPicPr>
          <p:cNvPr id="492" name="Resim 298" descr="\documentclass{article}&#10;\usepackage{amsmath}&#10;\pagestyle{empty}&#10;\begin{document}&#10;&#10;&#10; $f($&#10;&#10;\end{document}" title="IguanaTex Bitmap Display">
            <a:extLst>
              <a:ext uri="{FF2B5EF4-FFF2-40B4-BE49-F238E27FC236}">
                <a16:creationId xmlns:a16="http://schemas.microsoft.com/office/drawing/2014/main" id="{D63A0B5C-01FD-4FD4-BB6D-A1AE71828B19}"/>
              </a:ext>
            </a:extLst>
          </p:cNvPr>
          <p:cNvPicPr>
            <a:picLocks noChangeAspect="1"/>
          </p:cNvPicPr>
          <p:nvPr>
            <p:custDataLst>
              <p:tags r:id="rId15"/>
            </p:custDataLst>
          </p:nvPr>
        </p:nvPicPr>
        <p:blipFill>
          <a:blip r:embed="rId78">
            <a:extLst>
              <a:ext uri="{28A0092B-C50C-407E-A947-70E740481C1C}">
                <a14:useLocalDpi xmlns:a14="http://schemas.microsoft.com/office/drawing/2010/main" val="0"/>
              </a:ext>
            </a:extLst>
          </a:blip>
          <a:stretch>
            <a:fillRect/>
          </a:stretch>
        </p:blipFill>
        <p:spPr>
          <a:xfrm>
            <a:off x="7206259" y="4132445"/>
            <a:ext cx="770172" cy="935451"/>
          </a:xfrm>
          <a:prstGeom prst="rect">
            <a:avLst/>
          </a:prstGeom>
        </p:spPr>
      </p:pic>
      <p:pic>
        <p:nvPicPr>
          <p:cNvPr id="493" name="Resim 312" descr="\documentclass{article}&#10;\usepackage{amsmath}&#10;\pagestyle{empty}&#10;\begin{document}&#10;&#10;&#10; $)$&#10;&#10;\end{document}" title="IguanaTex Bitmap Display">
            <a:extLst>
              <a:ext uri="{FF2B5EF4-FFF2-40B4-BE49-F238E27FC236}">
                <a16:creationId xmlns:a16="http://schemas.microsoft.com/office/drawing/2014/main" id="{224A7BDE-1A8A-41A1-92E3-30447B5DF783}"/>
              </a:ext>
            </a:extLst>
          </p:cNvPr>
          <p:cNvPicPr>
            <a:picLocks noChangeAspect="1"/>
          </p:cNvPicPr>
          <p:nvPr>
            <p:custDataLst>
              <p:tags r:id="rId16"/>
            </p:custDataLst>
          </p:nvPr>
        </p:nvPicPr>
        <p:blipFill>
          <a:blip r:embed="rId79">
            <a:extLst>
              <a:ext uri="{28A0092B-C50C-407E-A947-70E740481C1C}">
                <a14:useLocalDpi xmlns:a14="http://schemas.microsoft.com/office/drawing/2010/main" val="0"/>
              </a:ext>
            </a:extLst>
          </a:blip>
          <a:stretch>
            <a:fillRect/>
          </a:stretch>
        </p:blipFill>
        <p:spPr>
          <a:xfrm>
            <a:off x="9326898" y="4133482"/>
            <a:ext cx="206649" cy="937204"/>
          </a:xfrm>
          <a:prstGeom prst="rect">
            <a:avLst/>
          </a:prstGeom>
        </p:spPr>
      </p:pic>
      <p:grpSp>
        <p:nvGrpSpPr>
          <p:cNvPr id="494" name="Grup 370">
            <a:extLst>
              <a:ext uri="{FF2B5EF4-FFF2-40B4-BE49-F238E27FC236}">
                <a16:creationId xmlns:a16="http://schemas.microsoft.com/office/drawing/2014/main" id="{D80B97D4-8C39-4AEC-9F46-CD20730B26CD}"/>
              </a:ext>
            </a:extLst>
          </p:cNvPr>
          <p:cNvGrpSpPr/>
          <p:nvPr/>
        </p:nvGrpSpPr>
        <p:grpSpPr>
          <a:xfrm>
            <a:off x="2999382" y="3285715"/>
            <a:ext cx="999861" cy="1305889"/>
            <a:chOff x="8021383" y="7114377"/>
            <a:chExt cx="3048174" cy="3811730"/>
          </a:xfrm>
        </p:grpSpPr>
        <p:grpSp>
          <p:nvGrpSpPr>
            <p:cNvPr id="495" name="Grup 724">
              <a:extLst>
                <a:ext uri="{FF2B5EF4-FFF2-40B4-BE49-F238E27FC236}">
                  <a16:creationId xmlns:a16="http://schemas.microsoft.com/office/drawing/2014/main" id="{FC375D5D-6F44-465A-8D15-99C85DFB153C}"/>
                </a:ext>
              </a:extLst>
            </p:cNvPr>
            <p:cNvGrpSpPr/>
            <p:nvPr/>
          </p:nvGrpSpPr>
          <p:grpSpPr>
            <a:xfrm>
              <a:off x="8021383" y="7114377"/>
              <a:ext cx="3048174" cy="3811730"/>
              <a:chOff x="5503962" y="6284169"/>
              <a:chExt cx="3647502" cy="4561188"/>
            </a:xfrm>
          </p:grpSpPr>
          <p:grpSp>
            <p:nvGrpSpPr>
              <p:cNvPr id="527" name="Grup 725">
                <a:extLst>
                  <a:ext uri="{FF2B5EF4-FFF2-40B4-BE49-F238E27FC236}">
                    <a16:creationId xmlns:a16="http://schemas.microsoft.com/office/drawing/2014/main" id="{F93398EE-D923-4C72-81CF-D7D288B2CF18}"/>
                  </a:ext>
                </a:extLst>
              </p:cNvPr>
              <p:cNvGrpSpPr/>
              <p:nvPr/>
            </p:nvGrpSpPr>
            <p:grpSpPr>
              <a:xfrm>
                <a:off x="5503962" y="6284169"/>
                <a:ext cx="3647502" cy="4561188"/>
                <a:chOff x="3062654" y="5727933"/>
                <a:chExt cx="3647502" cy="4561188"/>
              </a:xfrm>
            </p:grpSpPr>
            <p:grpSp>
              <p:nvGrpSpPr>
                <p:cNvPr id="529" name="Grup 727">
                  <a:extLst>
                    <a:ext uri="{FF2B5EF4-FFF2-40B4-BE49-F238E27FC236}">
                      <a16:creationId xmlns:a16="http://schemas.microsoft.com/office/drawing/2014/main" id="{F4E88CE8-75C6-4118-84B5-3D909982C2BE}"/>
                    </a:ext>
                  </a:extLst>
                </p:cNvPr>
                <p:cNvGrpSpPr/>
                <p:nvPr/>
              </p:nvGrpSpPr>
              <p:grpSpPr>
                <a:xfrm>
                  <a:off x="3062654" y="5727933"/>
                  <a:ext cx="3647502" cy="4458481"/>
                  <a:chOff x="3062654" y="5727933"/>
                  <a:chExt cx="3647502" cy="4458481"/>
                </a:xfrm>
              </p:grpSpPr>
              <p:sp>
                <p:nvSpPr>
                  <p:cNvPr id="532" name="Dikdörtgen: Köşeleri Yuvarlatılmış 731">
                    <a:extLst>
                      <a:ext uri="{FF2B5EF4-FFF2-40B4-BE49-F238E27FC236}">
                        <a16:creationId xmlns:a16="http://schemas.microsoft.com/office/drawing/2014/main" id="{467F86B7-CBC6-4F8B-9E32-BD9422C2B203}"/>
                      </a:ext>
                    </a:extLst>
                  </p:cNvPr>
                  <p:cNvSpPr/>
                  <p:nvPr/>
                </p:nvSpPr>
                <p:spPr>
                  <a:xfrm>
                    <a:off x="3062654" y="5727933"/>
                    <a:ext cx="3647502" cy="4458481"/>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3" name="Oval 532">
                    <a:extLst>
                      <a:ext uri="{FF2B5EF4-FFF2-40B4-BE49-F238E27FC236}">
                        <a16:creationId xmlns:a16="http://schemas.microsoft.com/office/drawing/2014/main" id="{9AD1C6D9-0C12-40F2-B6E6-105B4EC951BC}"/>
                      </a:ext>
                    </a:extLst>
                  </p:cNvPr>
                  <p:cNvSpPr/>
                  <p:nvPr/>
                </p:nvSpPr>
                <p:spPr>
                  <a:xfrm>
                    <a:off x="4901163" y="6370543"/>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4" name="Oval 533">
                    <a:extLst>
                      <a:ext uri="{FF2B5EF4-FFF2-40B4-BE49-F238E27FC236}">
                        <a16:creationId xmlns:a16="http://schemas.microsoft.com/office/drawing/2014/main" id="{E207305A-D30A-49B1-97B6-3C9712C9B44B}"/>
                      </a:ext>
                    </a:extLst>
                  </p:cNvPr>
                  <p:cNvSpPr/>
                  <p:nvPr/>
                </p:nvSpPr>
                <p:spPr>
                  <a:xfrm>
                    <a:off x="4901163" y="6881396"/>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5" name="Metin kutusu 735">
                    <a:extLst>
                      <a:ext uri="{FF2B5EF4-FFF2-40B4-BE49-F238E27FC236}">
                        <a16:creationId xmlns:a16="http://schemas.microsoft.com/office/drawing/2014/main" id="{B4B387E6-0BAA-45FE-BCC8-DF3739AD2EAB}"/>
                      </a:ext>
                    </a:extLst>
                  </p:cNvPr>
                  <p:cNvSpPr txBox="1"/>
                  <p:nvPr/>
                </p:nvSpPr>
                <p:spPr>
                  <a:xfrm rot="16200000">
                    <a:off x="4662521" y="7126525"/>
                    <a:ext cx="465414" cy="1024062"/>
                  </a:xfrm>
                  <a:prstGeom prst="rect">
                    <a:avLst/>
                  </a:prstGeom>
                  <a:noFill/>
                </p:spPr>
                <p:txBody>
                  <a:bodyPr wrap="square" rtlCol="0">
                    <a:spAutoFit/>
                  </a:bodyPr>
                  <a:lstStyle/>
                  <a:p>
                    <a:pPr defTabSz="914400">
                      <a:defRPr/>
                    </a:pPr>
                    <a:r>
                      <a:rPr lang="tr-TR" sz="1224" kern="0">
                        <a:solidFill>
                          <a:prstClr val="black"/>
                        </a:solidFill>
                      </a:rPr>
                      <a:t>…</a:t>
                    </a:r>
                  </a:p>
                </p:txBody>
              </p:sp>
              <p:sp>
                <p:nvSpPr>
                  <p:cNvPr id="536" name="Oval 535">
                    <a:extLst>
                      <a:ext uri="{FF2B5EF4-FFF2-40B4-BE49-F238E27FC236}">
                        <a16:creationId xmlns:a16="http://schemas.microsoft.com/office/drawing/2014/main" id="{027F20D6-49D9-476E-B54D-90160216C072}"/>
                      </a:ext>
                    </a:extLst>
                  </p:cNvPr>
                  <p:cNvSpPr/>
                  <p:nvPr/>
                </p:nvSpPr>
                <p:spPr>
                  <a:xfrm>
                    <a:off x="4901163" y="7833313"/>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7" name="Oval 536">
                    <a:extLst>
                      <a:ext uri="{FF2B5EF4-FFF2-40B4-BE49-F238E27FC236}">
                        <a16:creationId xmlns:a16="http://schemas.microsoft.com/office/drawing/2014/main" id="{AC23B9B1-ED6F-4AEF-AA24-4478FF9D2C38}"/>
                      </a:ext>
                    </a:extLst>
                  </p:cNvPr>
                  <p:cNvSpPr/>
                  <p:nvPr/>
                </p:nvSpPr>
                <p:spPr>
                  <a:xfrm>
                    <a:off x="4901163" y="8344166"/>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8" name="Oval 537">
                    <a:extLst>
                      <a:ext uri="{FF2B5EF4-FFF2-40B4-BE49-F238E27FC236}">
                        <a16:creationId xmlns:a16="http://schemas.microsoft.com/office/drawing/2014/main" id="{DB45859C-1F5E-46E5-8A58-8F35F130CA3C}"/>
                      </a:ext>
                    </a:extLst>
                  </p:cNvPr>
                  <p:cNvSpPr/>
                  <p:nvPr/>
                </p:nvSpPr>
                <p:spPr>
                  <a:xfrm>
                    <a:off x="5591616" y="6630051"/>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39" name="Oval 538">
                    <a:extLst>
                      <a:ext uri="{FF2B5EF4-FFF2-40B4-BE49-F238E27FC236}">
                        <a16:creationId xmlns:a16="http://schemas.microsoft.com/office/drawing/2014/main" id="{84B56081-9CD4-4899-A312-0F7BF1BCF527}"/>
                      </a:ext>
                    </a:extLst>
                  </p:cNvPr>
                  <p:cNvSpPr/>
                  <p:nvPr/>
                </p:nvSpPr>
                <p:spPr>
                  <a:xfrm>
                    <a:off x="5591616" y="7140904"/>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40" name="Metin kutusu 740">
                    <a:extLst>
                      <a:ext uri="{FF2B5EF4-FFF2-40B4-BE49-F238E27FC236}">
                        <a16:creationId xmlns:a16="http://schemas.microsoft.com/office/drawing/2014/main" id="{C8D5CB99-934B-45A0-A45D-D70A364617C1}"/>
                      </a:ext>
                    </a:extLst>
                  </p:cNvPr>
                  <p:cNvSpPr txBox="1"/>
                  <p:nvPr/>
                </p:nvSpPr>
                <p:spPr>
                  <a:xfrm rot="16200000">
                    <a:off x="5380781" y="7424537"/>
                    <a:ext cx="465414" cy="1024062"/>
                  </a:xfrm>
                  <a:prstGeom prst="rect">
                    <a:avLst/>
                  </a:prstGeom>
                  <a:noFill/>
                </p:spPr>
                <p:txBody>
                  <a:bodyPr wrap="square" rtlCol="0">
                    <a:spAutoFit/>
                  </a:bodyPr>
                  <a:lstStyle/>
                  <a:p>
                    <a:pPr defTabSz="914400">
                      <a:defRPr/>
                    </a:pPr>
                    <a:r>
                      <a:rPr lang="tr-TR" sz="1224" kern="0">
                        <a:solidFill>
                          <a:prstClr val="black"/>
                        </a:solidFill>
                      </a:rPr>
                      <a:t>…</a:t>
                    </a:r>
                  </a:p>
                </p:txBody>
              </p:sp>
              <p:sp>
                <p:nvSpPr>
                  <p:cNvPr id="541" name="Oval 540">
                    <a:extLst>
                      <a:ext uri="{FF2B5EF4-FFF2-40B4-BE49-F238E27FC236}">
                        <a16:creationId xmlns:a16="http://schemas.microsoft.com/office/drawing/2014/main" id="{F69BC27F-DD74-44B8-BC49-1E73F43B8B0A}"/>
                      </a:ext>
                    </a:extLst>
                  </p:cNvPr>
                  <p:cNvSpPr/>
                  <p:nvPr/>
                </p:nvSpPr>
                <p:spPr>
                  <a:xfrm>
                    <a:off x="5591248" y="8183528"/>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42" name="Oval 541">
                    <a:extLst>
                      <a:ext uri="{FF2B5EF4-FFF2-40B4-BE49-F238E27FC236}">
                        <a16:creationId xmlns:a16="http://schemas.microsoft.com/office/drawing/2014/main" id="{7EB928BD-B198-4C1C-806C-37B60723BFA8}"/>
                      </a:ext>
                    </a:extLst>
                  </p:cNvPr>
                  <p:cNvSpPr/>
                  <p:nvPr/>
                </p:nvSpPr>
                <p:spPr>
                  <a:xfrm>
                    <a:off x="6183864" y="7451086"/>
                    <a:ext cx="374928" cy="374928"/>
                  </a:xfrm>
                  <a:prstGeom prst="ellipse">
                    <a:avLst/>
                  </a:prstGeom>
                  <a:solidFill>
                    <a:srgbClr val="00B050"/>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cxnSp>
                <p:nvCxnSpPr>
                  <p:cNvPr id="543" name="Düz Bağlayıcı 743">
                    <a:extLst>
                      <a:ext uri="{FF2B5EF4-FFF2-40B4-BE49-F238E27FC236}">
                        <a16:creationId xmlns:a16="http://schemas.microsoft.com/office/drawing/2014/main" id="{EEDBDEC3-1D50-42F8-B137-238F0A3834C2}"/>
                      </a:ext>
                    </a:extLst>
                  </p:cNvPr>
                  <p:cNvCxnSpPr>
                    <a:stCxn id="533" idx="6"/>
                    <a:endCxn id="538" idx="2"/>
                  </p:cNvCxnSpPr>
                  <p:nvPr/>
                </p:nvCxnSpPr>
                <p:spPr>
                  <a:xfrm>
                    <a:off x="5276091" y="6558007"/>
                    <a:ext cx="315525" cy="259508"/>
                  </a:xfrm>
                  <a:prstGeom prst="line">
                    <a:avLst/>
                  </a:prstGeom>
                  <a:noFill/>
                  <a:ln w="25400" cap="flat" cmpd="sng" algn="ctr">
                    <a:solidFill>
                      <a:srgbClr val="70AD47">
                        <a:lumMod val="75000"/>
                      </a:srgbClr>
                    </a:solidFill>
                    <a:prstDash val="solid"/>
                    <a:miter lim="800000"/>
                  </a:ln>
                  <a:effectLst/>
                </p:spPr>
              </p:cxnSp>
              <p:cxnSp>
                <p:nvCxnSpPr>
                  <p:cNvPr id="544" name="Düz Bağlayıcı 744">
                    <a:extLst>
                      <a:ext uri="{FF2B5EF4-FFF2-40B4-BE49-F238E27FC236}">
                        <a16:creationId xmlns:a16="http://schemas.microsoft.com/office/drawing/2014/main" id="{76069918-06BB-43F6-BA95-06CB91A7139C}"/>
                      </a:ext>
                    </a:extLst>
                  </p:cNvPr>
                  <p:cNvCxnSpPr>
                    <a:cxnSpLocks/>
                    <a:stCxn id="533" idx="6"/>
                    <a:endCxn id="539" idx="2"/>
                  </p:cNvCxnSpPr>
                  <p:nvPr/>
                </p:nvCxnSpPr>
                <p:spPr>
                  <a:xfrm>
                    <a:off x="5276091" y="6558007"/>
                    <a:ext cx="315525" cy="770361"/>
                  </a:xfrm>
                  <a:prstGeom prst="line">
                    <a:avLst/>
                  </a:prstGeom>
                  <a:noFill/>
                  <a:ln w="25400" cap="flat" cmpd="sng" algn="ctr">
                    <a:solidFill>
                      <a:srgbClr val="70AD47">
                        <a:lumMod val="75000"/>
                      </a:srgbClr>
                    </a:solidFill>
                    <a:prstDash val="solid"/>
                    <a:miter lim="800000"/>
                  </a:ln>
                  <a:effectLst/>
                </p:spPr>
              </p:cxnSp>
              <p:cxnSp>
                <p:nvCxnSpPr>
                  <p:cNvPr id="545" name="Düz Bağlayıcı 745">
                    <a:extLst>
                      <a:ext uri="{FF2B5EF4-FFF2-40B4-BE49-F238E27FC236}">
                        <a16:creationId xmlns:a16="http://schemas.microsoft.com/office/drawing/2014/main" id="{9D81D827-4856-4A04-BBB4-F6FE8D7B5E80}"/>
                      </a:ext>
                    </a:extLst>
                  </p:cNvPr>
                  <p:cNvCxnSpPr>
                    <a:cxnSpLocks/>
                    <a:stCxn id="533" idx="6"/>
                    <a:endCxn id="541" idx="2"/>
                  </p:cNvCxnSpPr>
                  <p:nvPr/>
                </p:nvCxnSpPr>
                <p:spPr>
                  <a:xfrm>
                    <a:off x="5276091" y="6558007"/>
                    <a:ext cx="315157" cy="1812985"/>
                  </a:xfrm>
                  <a:prstGeom prst="line">
                    <a:avLst/>
                  </a:prstGeom>
                  <a:noFill/>
                  <a:ln w="25400" cap="flat" cmpd="sng" algn="ctr">
                    <a:solidFill>
                      <a:srgbClr val="70AD47">
                        <a:lumMod val="75000"/>
                      </a:srgbClr>
                    </a:solidFill>
                    <a:prstDash val="solid"/>
                    <a:miter lim="800000"/>
                  </a:ln>
                  <a:effectLst/>
                </p:spPr>
              </p:cxnSp>
              <p:cxnSp>
                <p:nvCxnSpPr>
                  <p:cNvPr id="546" name="Düz Bağlayıcı 746">
                    <a:extLst>
                      <a:ext uri="{FF2B5EF4-FFF2-40B4-BE49-F238E27FC236}">
                        <a16:creationId xmlns:a16="http://schemas.microsoft.com/office/drawing/2014/main" id="{7D3E3766-0A76-4A82-B5C2-DED1C33735B8}"/>
                      </a:ext>
                    </a:extLst>
                  </p:cNvPr>
                  <p:cNvCxnSpPr>
                    <a:cxnSpLocks/>
                    <a:stCxn id="534" idx="6"/>
                    <a:endCxn id="538" idx="2"/>
                  </p:cNvCxnSpPr>
                  <p:nvPr/>
                </p:nvCxnSpPr>
                <p:spPr>
                  <a:xfrm flipV="1">
                    <a:off x="5276091" y="6817515"/>
                    <a:ext cx="315525" cy="251345"/>
                  </a:xfrm>
                  <a:prstGeom prst="line">
                    <a:avLst/>
                  </a:prstGeom>
                  <a:noFill/>
                  <a:ln w="25400" cap="flat" cmpd="sng" algn="ctr">
                    <a:solidFill>
                      <a:srgbClr val="F30D1D"/>
                    </a:solidFill>
                    <a:prstDash val="solid"/>
                    <a:miter lim="800000"/>
                  </a:ln>
                  <a:effectLst/>
                </p:spPr>
              </p:cxnSp>
              <p:cxnSp>
                <p:nvCxnSpPr>
                  <p:cNvPr id="547" name="Düz Bağlayıcı 747">
                    <a:extLst>
                      <a:ext uri="{FF2B5EF4-FFF2-40B4-BE49-F238E27FC236}">
                        <a16:creationId xmlns:a16="http://schemas.microsoft.com/office/drawing/2014/main" id="{FA6BA08C-7408-4E57-A9DB-5290D489EFF0}"/>
                      </a:ext>
                    </a:extLst>
                  </p:cNvPr>
                  <p:cNvCxnSpPr>
                    <a:cxnSpLocks/>
                    <a:endCxn id="538" idx="2"/>
                  </p:cNvCxnSpPr>
                  <p:nvPr/>
                </p:nvCxnSpPr>
                <p:spPr>
                  <a:xfrm flipV="1">
                    <a:off x="5273562" y="6817515"/>
                    <a:ext cx="318054" cy="1167091"/>
                  </a:xfrm>
                  <a:prstGeom prst="line">
                    <a:avLst/>
                  </a:prstGeom>
                  <a:noFill/>
                  <a:ln w="25400" cap="flat" cmpd="sng" algn="ctr">
                    <a:solidFill>
                      <a:srgbClr val="F30D1D"/>
                    </a:solidFill>
                    <a:prstDash val="solid"/>
                    <a:miter lim="800000"/>
                  </a:ln>
                  <a:effectLst/>
                </p:spPr>
              </p:cxnSp>
              <p:cxnSp>
                <p:nvCxnSpPr>
                  <p:cNvPr id="548" name="Düz Bağlayıcı 748">
                    <a:extLst>
                      <a:ext uri="{FF2B5EF4-FFF2-40B4-BE49-F238E27FC236}">
                        <a16:creationId xmlns:a16="http://schemas.microsoft.com/office/drawing/2014/main" id="{BA9C13EF-0C07-428D-817E-7D72117BBB46}"/>
                      </a:ext>
                    </a:extLst>
                  </p:cNvPr>
                  <p:cNvCxnSpPr>
                    <a:cxnSpLocks/>
                    <a:stCxn id="534" idx="6"/>
                    <a:endCxn id="541" idx="2"/>
                  </p:cNvCxnSpPr>
                  <p:nvPr/>
                </p:nvCxnSpPr>
                <p:spPr>
                  <a:xfrm>
                    <a:off x="5276091" y="7068860"/>
                    <a:ext cx="315157" cy="1302132"/>
                  </a:xfrm>
                  <a:prstGeom prst="line">
                    <a:avLst/>
                  </a:prstGeom>
                  <a:noFill/>
                  <a:ln w="25400" cap="flat" cmpd="sng" algn="ctr">
                    <a:solidFill>
                      <a:srgbClr val="F30D1D"/>
                    </a:solidFill>
                    <a:prstDash val="solid"/>
                    <a:miter lim="800000"/>
                  </a:ln>
                  <a:effectLst/>
                </p:spPr>
              </p:cxnSp>
              <p:cxnSp>
                <p:nvCxnSpPr>
                  <p:cNvPr id="549" name="Düz Bağlayıcı 749">
                    <a:extLst>
                      <a:ext uri="{FF2B5EF4-FFF2-40B4-BE49-F238E27FC236}">
                        <a16:creationId xmlns:a16="http://schemas.microsoft.com/office/drawing/2014/main" id="{5664EC63-27CF-4D4D-BA02-C741E0866CEC}"/>
                      </a:ext>
                    </a:extLst>
                  </p:cNvPr>
                  <p:cNvCxnSpPr>
                    <a:cxnSpLocks/>
                    <a:stCxn id="539" idx="2"/>
                    <a:endCxn id="534" idx="6"/>
                  </p:cNvCxnSpPr>
                  <p:nvPr/>
                </p:nvCxnSpPr>
                <p:spPr>
                  <a:xfrm flipH="1" flipV="1">
                    <a:off x="5276091" y="7068860"/>
                    <a:ext cx="315525" cy="259508"/>
                  </a:xfrm>
                  <a:prstGeom prst="line">
                    <a:avLst/>
                  </a:prstGeom>
                  <a:noFill/>
                  <a:ln w="25400" cap="flat" cmpd="sng" algn="ctr">
                    <a:solidFill>
                      <a:srgbClr val="F30D1D"/>
                    </a:solidFill>
                    <a:prstDash val="solid"/>
                    <a:miter lim="800000"/>
                  </a:ln>
                  <a:effectLst/>
                </p:spPr>
              </p:cxnSp>
              <p:cxnSp>
                <p:nvCxnSpPr>
                  <p:cNvPr id="550" name="Düz Bağlayıcı 750">
                    <a:extLst>
                      <a:ext uri="{FF2B5EF4-FFF2-40B4-BE49-F238E27FC236}">
                        <a16:creationId xmlns:a16="http://schemas.microsoft.com/office/drawing/2014/main" id="{011EF80C-6D59-4855-AD17-755151A36ACA}"/>
                      </a:ext>
                    </a:extLst>
                  </p:cNvPr>
                  <p:cNvCxnSpPr>
                    <a:cxnSpLocks/>
                    <a:endCxn id="539" idx="2"/>
                  </p:cNvCxnSpPr>
                  <p:nvPr/>
                </p:nvCxnSpPr>
                <p:spPr>
                  <a:xfrm flipV="1">
                    <a:off x="5275723" y="7328368"/>
                    <a:ext cx="315893" cy="656238"/>
                  </a:xfrm>
                  <a:prstGeom prst="line">
                    <a:avLst/>
                  </a:prstGeom>
                  <a:noFill/>
                  <a:ln w="25400" cap="flat" cmpd="sng" algn="ctr">
                    <a:solidFill>
                      <a:srgbClr val="F30D1D"/>
                    </a:solidFill>
                    <a:prstDash val="solid"/>
                    <a:miter lim="800000"/>
                  </a:ln>
                  <a:effectLst/>
                </p:spPr>
              </p:cxnSp>
              <p:cxnSp>
                <p:nvCxnSpPr>
                  <p:cNvPr id="551" name="Düz Bağlayıcı 751">
                    <a:extLst>
                      <a:ext uri="{FF2B5EF4-FFF2-40B4-BE49-F238E27FC236}">
                        <a16:creationId xmlns:a16="http://schemas.microsoft.com/office/drawing/2014/main" id="{A87BE572-238E-4382-88FC-564D82BA3FAC}"/>
                      </a:ext>
                    </a:extLst>
                  </p:cNvPr>
                  <p:cNvCxnSpPr>
                    <a:cxnSpLocks/>
                    <a:endCxn id="541" idx="2"/>
                  </p:cNvCxnSpPr>
                  <p:nvPr/>
                </p:nvCxnSpPr>
                <p:spPr>
                  <a:xfrm>
                    <a:off x="5278252" y="7977622"/>
                    <a:ext cx="312996" cy="393370"/>
                  </a:xfrm>
                  <a:prstGeom prst="line">
                    <a:avLst/>
                  </a:prstGeom>
                  <a:noFill/>
                  <a:ln w="25400" cap="flat" cmpd="sng" algn="ctr">
                    <a:solidFill>
                      <a:srgbClr val="F30D1D"/>
                    </a:solidFill>
                    <a:prstDash val="solid"/>
                    <a:miter lim="800000"/>
                  </a:ln>
                  <a:effectLst/>
                </p:spPr>
              </p:cxnSp>
              <p:cxnSp>
                <p:nvCxnSpPr>
                  <p:cNvPr id="552" name="Düz Bağlayıcı 752">
                    <a:extLst>
                      <a:ext uri="{FF2B5EF4-FFF2-40B4-BE49-F238E27FC236}">
                        <a16:creationId xmlns:a16="http://schemas.microsoft.com/office/drawing/2014/main" id="{BA3C3A51-CA32-45A0-AB1A-9E547945CA6F}"/>
                      </a:ext>
                    </a:extLst>
                  </p:cNvPr>
                  <p:cNvCxnSpPr>
                    <a:cxnSpLocks/>
                    <a:stCxn id="537" idx="6"/>
                    <a:endCxn id="538" idx="2"/>
                  </p:cNvCxnSpPr>
                  <p:nvPr/>
                </p:nvCxnSpPr>
                <p:spPr>
                  <a:xfrm flipV="1">
                    <a:off x="5276091" y="6817515"/>
                    <a:ext cx="315525" cy="1714115"/>
                  </a:xfrm>
                  <a:prstGeom prst="line">
                    <a:avLst/>
                  </a:prstGeom>
                  <a:noFill/>
                  <a:ln w="25400" cap="flat" cmpd="sng" algn="ctr">
                    <a:solidFill>
                      <a:srgbClr val="F30D1D"/>
                    </a:solidFill>
                    <a:prstDash val="solid"/>
                    <a:miter lim="800000"/>
                  </a:ln>
                  <a:effectLst/>
                </p:spPr>
              </p:cxnSp>
              <p:cxnSp>
                <p:nvCxnSpPr>
                  <p:cNvPr id="553" name="Düz Bağlayıcı 753">
                    <a:extLst>
                      <a:ext uri="{FF2B5EF4-FFF2-40B4-BE49-F238E27FC236}">
                        <a16:creationId xmlns:a16="http://schemas.microsoft.com/office/drawing/2014/main" id="{FC610D05-6438-4478-B456-A38FF6B4502F}"/>
                      </a:ext>
                    </a:extLst>
                  </p:cNvPr>
                  <p:cNvCxnSpPr>
                    <a:cxnSpLocks/>
                    <a:stCxn id="537" idx="6"/>
                    <a:endCxn id="539" idx="2"/>
                  </p:cNvCxnSpPr>
                  <p:nvPr/>
                </p:nvCxnSpPr>
                <p:spPr>
                  <a:xfrm flipV="1">
                    <a:off x="5276091" y="7328368"/>
                    <a:ext cx="315525" cy="1203262"/>
                  </a:xfrm>
                  <a:prstGeom prst="line">
                    <a:avLst/>
                  </a:prstGeom>
                  <a:noFill/>
                  <a:ln w="25400" cap="flat" cmpd="sng" algn="ctr">
                    <a:solidFill>
                      <a:srgbClr val="F30D1D"/>
                    </a:solidFill>
                    <a:prstDash val="solid"/>
                    <a:miter lim="800000"/>
                  </a:ln>
                  <a:effectLst/>
                </p:spPr>
              </p:cxnSp>
              <p:cxnSp>
                <p:nvCxnSpPr>
                  <p:cNvPr id="554" name="Düz Bağlayıcı 754">
                    <a:extLst>
                      <a:ext uri="{FF2B5EF4-FFF2-40B4-BE49-F238E27FC236}">
                        <a16:creationId xmlns:a16="http://schemas.microsoft.com/office/drawing/2014/main" id="{84597725-BB40-44B5-AEE4-DE47ACCA5DE3}"/>
                      </a:ext>
                    </a:extLst>
                  </p:cNvPr>
                  <p:cNvCxnSpPr>
                    <a:cxnSpLocks/>
                    <a:stCxn id="537" idx="6"/>
                    <a:endCxn id="541" idx="2"/>
                  </p:cNvCxnSpPr>
                  <p:nvPr/>
                </p:nvCxnSpPr>
                <p:spPr>
                  <a:xfrm flipV="1">
                    <a:off x="5276091" y="8370992"/>
                    <a:ext cx="315157" cy="160638"/>
                  </a:xfrm>
                  <a:prstGeom prst="line">
                    <a:avLst/>
                  </a:prstGeom>
                  <a:noFill/>
                  <a:ln w="25400" cap="flat" cmpd="sng" algn="ctr">
                    <a:solidFill>
                      <a:srgbClr val="F30D1D"/>
                    </a:solidFill>
                    <a:prstDash val="solid"/>
                    <a:miter lim="800000"/>
                  </a:ln>
                  <a:effectLst/>
                </p:spPr>
              </p:cxnSp>
              <p:cxnSp>
                <p:nvCxnSpPr>
                  <p:cNvPr id="555" name="Düz Bağlayıcı 755">
                    <a:extLst>
                      <a:ext uri="{FF2B5EF4-FFF2-40B4-BE49-F238E27FC236}">
                        <a16:creationId xmlns:a16="http://schemas.microsoft.com/office/drawing/2014/main" id="{B7ED7D96-8A76-4315-9EF3-60CFB282416F}"/>
                      </a:ext>
                    </a:extLst>
                  </p:cNvPr>
                  <p:cNvCxnSpPr>
                    <a:cxnSpLocks/>
                    <a:stCxn id="542" idx="2"/>
                    <a:endCxn id="538" idx="6"/>
                  </p:cNvCxnSpPr>
                  <p:nvPr/>
                </p:nvCxnSpPr>
                <p:spPr>
                  <a:xfrm flipH="1" flipV="1">
                    <a:off x="5966544" y="6817515"/>
                    <a:ext cx="217320" cy="821035"/>
                  </a:xfrm>
                  <a:prstGeom prst="line">
                    <a:avLst/>
                  </a:prstGeom>
                  <a:noFill/>
                  <a:ln w="25400" cap="flat" cmpd="sng" algn="ctr">
                    <a:solidFill>
                      <a:srgbClr val="F30D1D"/>
                    </a:solidFill>
                    <a:prstDash val="solid"/>
                    <a:miter lim="800000"/>
                  </a:ln>
                  <a:effectLst/>
                </p:spPr>
              </p:cxnSp>
              <p:cxnSp>
                <p:nvCxnSpPr>
                  <p:cNvPr id="556" name="Düz Bağlayıcı 756">
                    <a:extLst>
                      <a:ext uri="{FF2B5EF4-FFF2-40B4-BE49-F238E27FC236}">
                        <a16:creationId xmlns:a16="http://schemas.microsoft.com/office/drawing/2014/main" id="{2E88D533-8932-431D-A032-8CF86C514801}"/>
                      </a:ext>
                    </a:extLst>
                  </p:cNvPr>
                  <p:cNvCxnSpPr>
                    <a:cxnSpLocks/>
                    <a:stCxn id="542" idx="2"/>
                    <a:endCxn id="539" idx="6"/>
                  </p:cNvCxnSpPr>
                  <p:nvPr/>
                </p:nvCxnSpPr>
                <p:spPr>
                  <a:xfrm flipH="1" flipV="1">
                    <a:off x="5966544" y="7328368"/>
                    <a:ext cx="217320" cy="310182"/>
                  </a:xfrm>
                  <a:prstGeom prst="line">
                    <a:avLst/>
                  </a:prstGeom>
                  <a:noFill/>
                  <a:ln w="25400" cap="flat" cmpd="sng" algn="ctr">
                    <a:solidFill>
                      <a:srgbClr val="F30D1D"/>
                    </a:solidFill>
                    <a:prstDash val="solid"/>
                    <a:miter lim="800000"/>
                  </a:ln>
                  <a:effectLst/>
                </p:spPr>
              </p:cxnSp>
              <p:cxnSp>
                <p:nvCxnSpPr>
                  <p:cNvPr id="557" name="Düz Bağlayıcı 757">
                    <a:extLst>
                      <a:ext uri="{FF2B5EF4-FFF2-40B4-BE49-F238E27FC236}">
                        <a16:creationId xmlns:a16="http://schemas.microsoft.com/office/drawing/2014/main" id="{21D01142-408D-4109-90B9-7BEB37022C3A}"/>
                      </a:ext>
                    </a:extLst>
                  </p:cNvPr>
                  <p:cNvCxnSpPr>
                    <a:cxnSpLocks/>
                    <a:stCxn id="542" idx="2"/>
                    <a:endCxn id="541" idx="6"/>
                  </p:cNvCxnSpPr>
                  <p:nvPr/>
                </p:nvCxnSpPr>
                <p:spPr>
                  <a:xfrm flipH="1">
                    <a:off x="5966176" y="7638550"/>
                    <a:ext cx="217688" cy="732442"/>
                  </a:xfrm>
                  <a:prstGeom prst="line">
                    <a:avLst/>
                  </a:prstGeom>
                  <a:noFill/>
                  <a:ln w="25400" cap="flat" cmpd="sng" algn="ctr">
                    <a:solidFill>
                      <a:srgbClr val="F30D1D"/>
                    </a:solidFill>
                    <a:prstDash val="solid"/>
                    <a:miter lim="800000"/>
                  </a:ln>
                  <a:effectLst/>
                </p:spPr>
              </p:cxnSp>
              <p:sp>
                <p:nvSpPr>
                  <p:cNvPr id="558" name="Metin kutusu 758">
                    <a:extLst>
                      <a:ext uri="{FF2B5EF4-FFF2-40B4-BE49-F238E27FC236}">
                        <a16:creationId xmlns:a16="http://schemas.microsoft.com/office/drawing/2014/main" id="{FED67DCE-4782-483E-B0BA-40E12620609E}"/>
                      </a:ext>
                    </a:extLst>
                  </p:cNvPr>
                  <p:cNvSpPr txBox="1"/>
                  <p:nvPr/>
                </p:nvSpPr>
                <p:spPr>
                  <a:xfrm>
                    <a:off x="4361374" y="6941334"/>
                    <a:ext cx="268880" cy="1233110"/>
                  </a:xfrm>
                  <a:prstGeom prst="rect">
                    <a:avLst/>
                  </a:prstGeom>
                  <a:noFill/>
                </p:spPr>
                <p:txBody>
                  <a:bodyPr wrap="square" rtlCol="0">
                    <a:spAutoFit/>
                  </a:bodyPr>
                  <a:lstStyle/>
                  <a:p>
                    <a:pPr defTabSz="914400">
                      <a:defRPr/>
                    </a:pPr>
                    <a:r>
                      <a:rPr lang="tr-TR" sz="1694" kern="0">
                        <a:solidFill>
                          <a:prstClr val="black"/>
                        </a:solidFill>
                      </a:rPr>
                      <a:t>+</a:t>
                    </a:r>
                  </a:p>
                </p:txBody>
              </p:sp>
            </p:grpSp>
            <p:sp>
              <p:nvSpPr>
                <p:cNvPr id="530" name="Metin kutusu 728">
                  <a:extLst>
                    <a:ext uri="{FF2B5EF4-FFF2-40B4-BE49-F238E27FC236}">
                      <a16:creationId xmlns:a16="http://schemas.microsoft.com/office/drawing/2014/main" id="{F9E0D32E-A993-40A3-950A-968A26B83C18}"/>
                    </a:ext>
                  </a:extLst>
                </p:cNvPr>
                <p:cNvSpPr txBox="1"/>
                <p:nvPr/>
              </p:nvSpPr>
              <p:spPr>
                <a:xfrm>
                  <a:off x="3069746" y="9207406"/>
                  <a:ext cx="1589003" cy="1081715"/>
                </a:xfrm>
                <a:prstGeom prst="rect">
                  <a:avLst/>
                </a:prstGeom>
                <a:noFill/>
              </p:spPr>
              <p:txBody>
                <a:bodyPr wrap="square" rtlCol="0">
                  <a:spAutoFit/>
                </a:bodyPr>
                <a:lstStyle/>
                <a:p>
                  <a:pPr algn="ctr" defTabSz="914400">
                    <a:defRPr/>
                  </a:pPr>
                  <a:r>
                    <a:rPr lang="tr-TR" sz="471" b="1" kern="0">
                      <a:solidFill>
                        <a:prstClr val="black"/>
                      </a:solidFill>
                    </a:rPr>
                    <a:t>Deep Architecture</a:t>
                  </a:r>
                </a:p>
              </p:txBody>
            </p:sp>
            <p:sp>
              <p:nvSpPr>
                <p:cNvPr id="531" name="Metin kutusu 729">
                  <a:extLst>
                    <a:ext uri="{FF2B5EF4-FFF2-40B4-BE49-F238E27FC236}">
                      <a16:creationId xmlns:a16="http://schemas.microsoft.com/office/drawing/2014/main" id="{3D768459-768F-487F-968F-BB274F9DD937}"/>
                    </a:ext>
                  </a:extLst>
                </p:cNvPr>
                <p:cNvSpPr txBox="1"/>
                <p:nvPr/>
              </p:nvSpPr>
              <p:spPr>
                <a:xfrm>
                  <a:off x="5042713" y="9170750"/>
                  <a:ext cx="1589003" cy="1081715"/>
                </a:xfrm>
                <a:prstGeom prst="rect">
                  <a:avLst/>
                </a:prstGeom>
                <a:noFill/>
              </p:spPr>
              <p:txBody>
                <a:bodyPr wrap="square" rtlCol="0">
                  <a:spAutoFit/>
                </a:bodyPr>
                <a:lstStyle/>
                <a:p>
                  <a:pPr algn="ctr" defTabSz="914400">
                    <a:defRPr/>
                  </a:pPr>
                  <a:r>
                    <a:rPr lang="tr-TR" sz="471" b="1" kern="0">
                      <a:solidFill>
                        <a:prstClr val="black"/>
                      </a:solidFill>
                    </a:rPr>
                    <a:t>Fully Connected Layers</a:t>
                  </a:r>
                </a:p>
              </p:txBody>
            </p:sp>
          </p:grpSp>
          <p:sp>
            <p:nvSpPr>
              <p:cNvPr id="528" name="Dikdörtgen: Köşeleri Yuvarlatılmış 726">
                <a:extLst>
                  <a:ext uri="{FF2B5EF4-FFF2-40B4-BE49-F238E27FC236}">
                    <a16:creationId xmlns:a16="http://schemas.microsoft.com/office/drawing/2014/main" id="{5F782269-DAAE-4089-9FA7-1F8E2CC6C683}"/>
                  </a:ext>
                </a:extLst>
              </p:cNvPr>
              <p:cNvSpPr/>
              <p:nvPr/>
            </p:nvSpPr>
            <p:spPr>
              <a:xfrm>
                <a:off x="8032556" y="6876162"/>
                <a:ext cx="387169" cy="2479107"/>
              </a:xfrm>
              <a:prstGeom prst="roundRect">
                <a:avLst/>
              </a:prstGeom>
              <a:solidFill>
                <a:srgbClr val="FFC000">
                  <a:alpha val="0"/>
                </a:srgbClr>
              </a:solidFill>
              <a:ln w="12700" cap="flat" cmpd="sng" algn="ctr">
                <a:solidFill>
                  <a:srgbClr val="FECE02"/>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grpSp>
          <p:nvGrpSpPr>
            <p:cNvPr id="496" name="Grup 369">
              <a:extLst>
                <a:ext uri="{FF2B5EF4-FFF2-40B4-BE49-F238E27FC236}">
                  <a16:creationId xmlns:a16="http://schemas.microsoft.com/office/drawing/2014/main" id="{C1AC14E4-5513-4115-8396-55B10D619540}"/>
                </a:ext>
              </a:extLst>
            </p:cNvPr>
            <p:cNvGrpSpPr/>
            <p:nvPr/>
          </p:nvGrpSpPr>
          <p:grpSpPr>
            <a:xfrm>
              <a:off x="8274083" y="7292619"/>
              <a:ext cx="928093" cy="2752000"/>
              <a:chOff x="29662141" y="10197951"/>
              <a:chExt cx="928093" cy="2752000"/>
            </a:xfrm>
          </p:grpSpPr>
          <p:sp>
            <p:nvSpPr>
              <p:cNvPr id="497" name="Yamuk 813">
                <a:extLst>
                  <a:ext uri="{FF2B5EF4-FFF2-40B4-BE49-F238E27FC236}">
                    <a16:creationId xmlns:a16="http://schemas.microsoft.com/office/drawing/2014/main" id="{6CBE03B7-48CB-40AF-817D-3A91F3FD984B}"/>
                  </a:ext>
                </a:extLst>
              </p:cNvPr>
              <p:cNvSpPr/>
              <p:nvPr/>
            </p:nvSpPr>
            <p:spPr>
              <a:xfrm rot="5400000">
                <a:off x="28729387" y="11130705"/>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nvGrpSpPr>
              <p:cNvPr id="498" name="Grup 368">
                <a:extLst>
                  <a:ext uri="{FF2B5EF4-FFF2-40B4-BE49-F238E27FC236}">
                    <a16:creationId xmlns:a16="http://schemas.microsoft.com/office/drawing/2014/main" id="{8BD39D9B-7410-4555-938E-20A40BC3C5AD}"/>
                  </a:ext>
                </a:extLst>
              </p:cNvPr>
              <p:cNvGrpSpPr/>
              <p:nvPr/>
            </p:nvGrpSpPr>
            <p:grpSpPr>
              <a:xfrm>
                <a:off x="29706534" y="10469163"/>
                <a:ext cx="785601" cy="871858"/>
                <a:chOff x="29387769" y="10452776"/>
                <a:chExt cx="1722882" cy="1607891"/>
              </a:xfrm>
            </p:grpSpPr>
            <p:cxnSp>
              <p:nvCxnSpPr>
                <p:cNvPr id="514" name="Düz Bağlayıcı 809">
                  <a:extLst>
                    <a:ext uri="{FF2B5EF4-FFF2-40B4-BE49-F238E27FC236}">
                      <a16:creationId xmlns:a16="http://schemas.microsoft.com/office/drawing/2014/main" id="{8025F7E6-F966-4836-B762-354EB6831CF7}"/>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515" name="Düz Bağlayıcı 362">
                  <a:extLst>
                    <a:ext uri="{FF2B5EF4-FFF2-40B4-BE49-F238E27FC236}">
                      <a16:creationId xmlns:a16="http://schemas.microsoft.com/office/drawing/2014/main" id="{29DCD362-59B0-4338-A6BD-F549FD391A1F}"/>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516" name="İkizkenar Üçgen 355">
                  <a:extLst>
                    <a:ext uri="{FF2B5EF4-FFF2-40B4-BE49-F238E27FC236}">
                      <a16:creationId xmlns:a16="http://schemas.microsoft.com/office/drawing/2014/main" id="{E9774B9B-F0C4-4828-BF11-E5CA37C2093E}"/>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17" name="Akış Çizelgesi: Hazırlık 347">
                  <a:extLst>
                    <a:ext uri="{FF2B5EF4-FFF2-40B4-BE49-F238E27FC236}">
                      <a16:creationId xmlns:a16="http://schemas.microsoft.com/office/drawing/2014/main" id="{5652C7D3-36A7-463E-837C-A96DDD84F494}"/>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18" name="Oval 517">
                  <a:extLst>
                    <a:ext uri="{FF2B5EF4-FFF2-40B4-BE49-F238E27FC236}">
                      <a16:creationId xmlns:a16="http://schemas.microsoft.com/office/drawing/2014/main" id="{5D0B6C30-C065-4D93-A9BC-0AED1B476D4E}"/>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9" name="Oval 518">
                  <a:extLst>
                    <a:ext uri="{FF2B5EF4-FFF2-40B4-BE49-F238E27FC236}">
                      <a16:creationId xmlns:a16="http://schemas.microsoft.com/office/drawing/2014/main" id="{EDBFDAE2-9D00-44DF-B39D-9D442EB7AAF5}"/>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0" name="Oval 519">
                  <a:extLst>
                    <a:ext uri="{FF2B5EF4-FFF2-40B4-BE49-F238E27FC236}">
                      <a16:creationId xmlns:a16="http://schemas.microsoft.com/office/drawing/2014/main" id="{3A972967-1880-4CE6-B820-373DFFC35167}"/>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1" name="Oval 520">
                  <a:extLst>
                    <a:ext uri="{FF2B5EF4-FFF2-40B4-BE49-F238E27FC236}">
                      <a16:creationId xmlns:a16="http://schemas.microsoft.com/office/drawing/2014/main" id="{EDBA7220-7A4F-428D-A13C-2622BF0170DF}"/>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2" name="Oval 521">
                  <a:extLst>
                    <a:ext uri="{FF2B5EF4-FFF2-40B4-BE49-F238E27FC236}">
                      <a16:creationId xmlns:a16="http://schemas.microsoft.com/office/drawing/2014/main" id="{525CD82F-EF27-4077-B0FC-1F91AB24ABA3}"/>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3" name="Oval 522">
                  <a:extLst>
                    <a:ext uri="{FF2B5EF4-FFF2-40B4-BE49-F238E27FC236}">
                      <a16:creationId xmlns:a16="http://schemas.microsoft.com/office/drawing/2014/main" id="{7BF47896-234B-4805-9F37-10FED1D15872}"/>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4" name="Oval 523">
                  <a:extLst>
                    <a:ext uri="{FF2B5EF4-FFF2-40B4-BE49-F238E27FC236}">
                      <a16:creationId xmlns:a16="http://schemas.microsoft.com/office/drawing/2014/main" id="{7A571138-79DF-485F-9F58-C486A13559C5}"/>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5" name="Oval 524">
                  <a:extLst>
                    <a:ext uri="{FF2B5EF4-FFF2-40B4-BE49-F238E27FC236}">
                      <a16:creationId xmlns:a16="http://schemas.microsoft.com/office/drawing/2014/main" id="{94D8D449-3EFD-4FE1-BD05-7364095B69D3}"/>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26" name="Oval 525">
                  <a:extLst>
                    <a:ext uri="{FF2B5EF4-FFF2-40B4-BE49-F238E27FC236}">
                      <a16:creationId xmlns:a16="http://schemas.microsoft.com/office/drawing/2014/main" id="{35453EF8-EDFB-4F5A-9D58-54D3417533BF}"/>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grpSp>
            <p:nvGrpSpPr>
              <p:cNvPr id="499" name="Grup 814">
                <a:extLst>
                  <a:ext uri="{FF2B5EF4-FFF2-40B4-BE49-F238E27FC236}">
                    <a16:creationId xmlns:a16="http://schemas.microsoft.com/office/drawing/2014/main" id="{C1A3A61F-60BF-4A0C-A65E-417D463EBDE2}"/>
                  </a:ext>
                </a:extLst>
              </p:cNvPr>
              <p:cNvGrpSpPr/>
              <p:nvPr/>
            </p:nvGrpSpPr>
            <p:grpSpPr>
              <a:xfrm>
                <a:off x="29706534" y="11823703"/>
                <a:ext cx="785601" cy="871858"/>
                <a:chOff x="29387769" y="10452776"/>
                <a:chExt cx="1722882" cy="1607891"/>
              </a:xfrm>
            </p:grpSpPr>
            <p:cxnSp>
              <p:nvCxnSpPr>
                <p:cNvPr id="501" name="Düz Bağlayıcı 815">
                  <a:extLst>
                    <a:ext uri="{FF2B5EF4-FFF2-40B4-BE49-F238E27FC236}">
                      <a16:creationId xmlns:a16="http://schemas.microsoft.com/office/drawing/2014/main" id="{1E25F7D4-B16A-4665-8C47-3F613206CB56}"/>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502" name="Düz Bağlayıcı 816">
                  <a:extLst>
                    <a:ext uri="{FF2B5EF4-FFF2-40B4-BE49-F238E27FC236}">
                      <a16:creationId xmlns:a16="http://schemas.microsoft.com/office/drawing/2014/main" id="{901868D1-2006-4BBD-B2D3-65B9E34339A3}"/>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503" name="İkizkenar Üçgen 817">
                  <a:extLst>
                    <a:ext uri="{FF2B5EF4-FFF2-40B4-BE49-F238E27FC236}">
                      <a16:creationId xmlns:a16="http://schemas.microsoft.com/office/drawing/2014/main" id="{EF1B2585-0562-411E-9EED-17CA01059833}"/>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04" name="Akış Çizelgesi: Hazırlık 818">
                  <a:extLst>
                    <a:ext uri="{FF2B5EF4-FFF2-40B4-BE49-F238E27FC236}">
                      <a16:creationId xmlns:a16="http://schemas.microsoft.com/office/drawing/2014/main" id="{78EFCFCB-FDDC-44EC-A7DE-653686825EE2}"/>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05" name="Oval 504">
                  <a:extLst>
                    <a:ext uri="{FF2B5EF4-FFF2-40B4-BE49-F238E27FC236}">
                      <a16:creationId xmlns:a16="http://schemas.microsoft.com/office/drawing/2014/main" id="{61A88CC6-9130-49E8-BC18-822CEF21F96F}"/>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06" name="Oval 505">
                  <a:extLst>
                    <a:ext uri="{FF2B5EF4-FFF2-40B4-BE49-F238E27FC236}">
                      <a16:creationId xmlns:a16="http://schemas.microsoft.com/office/drawing/2014/main" id="{60AA7DA7-2F2B-4940-A829-662B5590610C}"/>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07" name="Oval 506">
                  <a:extLst>
                    <a:ext uri="{FF2B5EF4-FFF2-40B4-BE49-F238E27FC236}">
                      <a16:creationId xmlns:a16="http://schemas.microsoft.com/office/drawing/2014/main" id="{4BAD1879-0FC1-4180-9EA8-AA1139734AA2}"/>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08" name="Oval 507">
                  <a:extLst>
                    <a:ext uri="{FF2B5EF4-FFF2-40B4-BE49-F238E27FC236}">
                      <a16:creationId xmlns:a16="http://schemas.microsoft.com/office/drawing/2014/main" id="{D4B70F4E-8269-419B-92B3-28DF574684E0}"/>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09" name="Oval 508">
                  <a:extLst>
                    <a:ext uri="{FF2B5EF4-FFF2-40B4-BE49-F238E27FC236}">
                      <a16:creationId xmlns:a16="http://schemas.microsoft.com/office/drawing/2014/main" id="{EF1E3F61-5C3A-4F73-A875-E275173C4F40}"/>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0" name="Oval 509">
                  <a:extLst>
                    <a:ext uri="{FF2B5EF4-FFF2-40B4-BE49-F238E27FC236}">
                      <a16:creationId xmlns:a16="http://schemas.microsoft.com/office/drawing/2014/main" id="{A0EBAA4B-73F1-4E5F-913B-1E09D64C113C}"/>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1" name="Oval 510">
                  <a:extLst>
                    <a:ext uri="{FF2B5EF4-FFF2-40B4-BE49-F238E27FC236}">
                      <a16:creationId xmlns:a16="http://schemas.microsoft.com/office/drawing/2014/main" id="{67BCBDE7-8217-483A-82B7-F9649F9ECBBB}"/>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2" name="Oval 511">
                  <a:extLst>
                    <a:ext uri="{FF2B5EF4-FFF2-40B4-BE49-F238E27FC236}">
                      <a16:creationId xmlns:a16="http://schemas.microsoft.com/office/drawing/2014/main" id="{2E4740FF-AA5E-4B9D-92C1-655275284CDB}"/>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13" name="Oval 512">
                  <a:extLst>
                    <a:ext uri="{FF2B5EF4-FFF2-40B4-BE49-F238E27FC236}">
                      <a16:creationId xmlns:a16="http://schemas.microsoft.com/office/drawing/2014/main" id="{3037D7CA-F313-42B9-A2DB-80B9CDE1779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sp>
            <p:nvSpPr>
              <p:cNvPr id="500" name="Metin kutusu 828">
                <a:extLst>
                  <a:ext uri="{FF2B5EF4-FFF2-40B4-BE49-F238E27FC236}">
                    <a16:creationId xmlns:a16="http://schemas.microsoft.com/office/drawing/2014/main" id="{0AF0F4F3-4CE4-443D-A7E8-88C322706CFB}"/>
                  </a:ext>
                </a:extLst>
              </p:cNvPr>
              <p:cNvSpPr txBox="1"/>
              <p:nvPr/>
            </p:nvSpPr>
            <p:spPr>
              <a:xfrm rot="5400000" flipH="1">
                <a:off x="30015120" y="11005293"/>
                <a:ext cx="294433" cy="855795"/>
              </a:xfrm>
              <a:prstGeom prst="rect">
                <a:avLst/>
              </a:prstGeom>
              <a:noFill/>
            </p:spPr>
            <p:txBody>
              <a:bodyPr wrap="square" rtlCol="0">
                <a:spAutoFit/>
              </a:bodyPr>
              <a:lstStyle/>
              <a:p>
                <a:pPr defTabSz="914400">
                  <a:defRPr/>
                </a:pPr>
                <a:r>
                  <a:rPr lang="tr-TR" sz="1224" kern="0">
                    <a:solidFill>
                      <a:prstClr val="black"/>
                    </a:solidFill>
                  </a:rPr>
                  <a:t>…</a:t>
                </a:r>
              </a:p>
            </p:txBody>
          </p:sp>
        </p:grpSp>
      </p:grpSp>
      <p:grpSp>
        <p:nvGrpSpPr>
          <p:cNvPr id="559" name="Grup 897">
            <a:extLst>
              <a:ext uri="{FF2B5EF4-FFF2-40B4-BE49-F238E27FC236}">
                <a16:creationId xmlns:a16="http://schemas.microsoft.com/office/drawing/2014/main" id="{50A5BCEF-BACE-49B0-936B-DFB9FE964B2B}"/>
              </a:ext>
            </a:extLst>
          </p:cNvPr>
          <p:cNvGrpSpPr/>
          <p:nvPr/>
        </p:nvGrpSpPr>
        <p:grpSpPr>
          <a:xfrm>
            <a:off x="3154638" y="3538475"/>
            <a:ext cx="1071879" cy="1276483"/>
            <a:chOff x="7801830" y="7114378"/>
            <a:chExt cx="3267728" cy="3725899"/>
          </a:xfrm>
        </p:grpSpPr>
        <p:grpSp>
          <p:nvGrpSpPr>
            <p:cNvPr id="560" name="Grup 898">
              <a:extLst>
                <a:ext uri="{FF2B5EF4-FFF2-40B4-BE49-F238E27FC236}">
                  <a16:creationId xmlns:a16="http://schemas.microsoft.com/office/drawing/2014/main" id="{C09CF98B-A708-426D-84A7-3603F74EA1F6}"/>
                </a:ext>
              </a:extLst>
            </p:cNvPr>
            <p:cNvGrpSpPr/>
            <p:nvPr/>
          </p:nvGrpSpPr>
          <p:grpSpPr>
            <a:xfrm>
              <a:off x="7801830" y="7114378"/>
              <a:ext cx="3267728" cy="3725899"/>
              <a:chOff x="5241240" y="6284169"/>
              <a:chExt cx="3910224" cy="4458481"/>
            </a:xfrm>
          </p:grpSpPr>
          <p:sp>
            <p:nvSpPr>
              <p:cNvPr id="592" name="Dikdörtgen: Köşeleri Yuvarlatılmış 931">
                <a:extLst>
                  <a:ext uri="{FF2B5EF4-FFF2-40B4-BE49-F238E27FC236}">
                    <a16:creationId xmlns:a16="http://schemas.microsoft.com/office/drawing/2014/main" id="{81CC3FEE-1AEE-44D8-9466-89D5985B0E1E}"/>
                  </a:ext>
                </a:extLst>
              </p:cNvPr>
              <p:cNvSpPr/>
              <p:nvPr/>
            </p:nvSpPr>
            <p:spPr>
              <a:xfrm>
                <a:off x="8032556" y="6876162"/>
                <a:ext cx="387170" cy="2479107"/>
              </a:xfrm>
              <a:prstGeom prst="roundRect">
                <a:avLst/>
              </a:prstGeom>
              <a:solidFill>
                <a:srgbClr val="FFC000">
                  <a:alpha val="15000"/>
                </a:srgbClr>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nvGrpSpPr>
              <p:cNvPr id="593" name="Grup 930">
                <a:extLst>
                  <a:ext uri="{FF2B5EF4-FFF2-40B4-BE49-F238E27FC236}">
                    <a16:creationId xmlns:a16="http://schemas.microsoft.com/office/drawing/2014/main" id="{835DBEC1-D3EF-4FAA-A4D4-9DE94D35E642}"/>
                  </a:ext>
                </a:extLst>
              </p:cNvPr>
              <p:cNvGrpSpPr/>
              <p:nvPr/>
            </p:nvGrpSpPr>
            <p:grpSpPr>
              <a:xfrm>
                <a:off x="5241240" y="6284169"/>
                <a:ext cx="3910224" cy="4458481"/>
                <a:chOff x="2799932" y="5727933"/>
                <a:chExt cx="3910224" cy="4458481"/>
              </a:xfrm>
            </p:grpSpPr>
            <p:grpSp>
              <p:nvGrpSpPr>
                <p:cNvPr id="594" name="Grup 932">
                  <a:extLst>
                    <a:ext uri="{FF2B5EF4-FFF2-40B4-BE49-F238E27FC236}">
                      <a16:creationId xmlns:a16="http://schemas.microsoft.com/office/drawing/2014/main" id="{E7DD196C-4C2E-4203-A25E-AFAA2A823515}"/>
                    </a:ext>
                  </a:extLst>
                </p:cNvPr>
                <p:cNvGrpSpPr/>
                <p:nvPr/>
              </p:nvGrpSpPr>
              <p:grpSpPr>
                <a:xfrm>
                  <a:off x="3062654" y="5727933"/>
                  <a:ext cx="3647502" cy="4458481"/>
                  <a:chOff x="3062654" y="5727933"/>
                  <a:chExt cx="3647502" cy="4458481"/>
                </a:xfrm>
              </p:grpSpPr>
              <p:sp>
                <p:nvSpPr>
                  <p:cNvPr id="597" name="Dikdörtgen: Köşeleri Yuvarlatılmış 935">
                    <a:extLst>
                      <a:ext uri="{FF2B5EF4-FFF2-40B4-BE49-F238E27FC236}">
                        <a16:creationId xmlns:a16="http://schemas.microsoft.com/office/drawing/2014/main" id="{32E43943-E4C2-402A-8804-26F9600A649D}"/>
                      </a:ext>
                    </a:extLst>
                  </p:cNvPr>
                  <p:cNvSpPr/>
                  <p:nvPr/>
                </p:nvSpPr>
                <p:spPr>
                  <a:xfrm>
                    <a:off x="3062654" y="5727933"/>
                    <a:ext cx="3647502" cy="4458481"/>
                  </a:xfrm>
                  <a:prstGeom prst="roundRect">
                    <a:avLst/>
                  </a:prstGeom>
                  <a:solidFill>
                    <a:srgbClr val="9DC3E6"/>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98" name="Oval 597">
                    <a:extLst>
                      <a:ext uri="{FF2B5EF4-FFF2-40B4-BE49-F238E27FC236}">
                        <a16:creationId xmlns:a16="http://schemas.microsoft.com/office/drawing/2014/main" id="{2335F3EB-35B8-4E48-BC46-0BAC1610E895}"/>
                      </a:ext>
                    </a:extLst>
                  </p:cNvPr>
                  <p:cNvSpPr/>
                  <p:nvPr/>
                </p:nvSpPr>
                <p:spPr>
                  <a:xfrm>
                    <a:off x="4901163" y="6370543"/>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99" name="Oval 598">
                    <a:extLst>
                      <a:ext uri="{FF2B5EF4-FFF2-40B4-BE49-F238E27FC236}">
                        <a16:creationId xmlns:a16="http://schemas.microsoft.com/office/drawing/2014/main" id="{9B03538F-FDE7-45EF-985C-CA99F58CDC1A}"/>
                      </a:ext>
                    </a:extLst>
                  </p:cNvPr>
                  <p:cNvSpPr/>
                  <p:nvPr/>
                </p:nvSpPr>
                <p:spPr>
                  <a:xfrm>
                    <a:off x="4901163" y="6881396"/>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0" name="Metin kutusu 938">
                    <a:extLst>
                      <a:ext uri="{FF2B5EF4-FFF2-40B4-BE49-F238E27FC236}">
                        <a16:creationId xmlns:a16="http://schemas.microsoft.com/office/drawing/2014/main" id="{EA3F0580-0E27-46A4-98DC-9885F5988922}"/>
                      </a:ext>
                    </a:extLst>
                  </p:cNvPr>
                  <p:cNvSpPr txBox="1"/>
                  <p:nvPr/>
                </p:nvSpPr>
                <p:spPr>
                  <a:xfrm rot="16200000">
                    <a:off x="4662521" y="7126525"/>
                    <a:ext cx="465414" cy="1024062"/>
                  </a:xfrm>
                  <a:prstGeom prst="rect">
                    <a:avLst/>
                  </a:prstGeom>
                  <a:noFill/>
                </p:spPr>
                <p:txBody>
                  <a:bodyPr wrap="square" rtlCol="0">
                    <a:spAutoFit/>
                  </a:bodyPr>
                  <a:lstStyle/>
                  <a:p>
                    <a:pPr defTabSz="914400">
                      <a:defRPr/>
                    </a:pPr>
                    <a:r>
                      <a:rPr lang="tr-TR" sz="1224" kern="0">
                        <a:solidFill>
                          <a:prstClr val="black"/>
                        </a:solidFill>
                      </a:rPr>
                      <a:t>…</a:t>
                    </a:r>
                  </a:p>
                </p:txBody>
              </p:sp>
              <p:sp>
                <p:nvSpPr>
                  <p:cNvPr id="601" name="Oval 600">
                    <a:extLst>
                      <a:ext uri="{FF2B5EF4-FFF2-40B4-BE49-F238E27FC236}">
                        <a16:creationId xmlns:a16="http://schemas.microsoft.com/office/drawing/2014/main" id="{2CF26DCE-27DD-4115-BD00-89E32D27ABC6}"/>
                      </a:ext>
                    </a:extLst>
                  </p:cNvPr>
                  <p:cNvSpPr/>
                  <p:nvPr/>
                </p:nvSpPr>
                <p:spPr>
                  <a:xfrm>
                    <a:off x="4901163" y="7833313"/>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2" name="Oval 601">
                    <a:extLst>
                      <a:ext uri="{FF2B5EF4-FFF2-40B4-BE49-F238E27FC236}">
                        <a16:creationId xmlns:a16="http://schemas.microsoft.com/office/drawing/2014/main" id="{4861A185-2E4C-47E7-858B-B3A533397335}"/>
                      </a:ext>
                    </a:extLst>
                  </p:cNvPr>
                  <p:cNvSpPr/>
                  <p:nvPr/>
                </p:nvSpPr>
                <p:spPr>
                  <a:xfrm>
                    <a:off x="4901163" y="8344166"/>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3" name="Oval 602">
                    <a:extLst>
                      <a:ext uri="{FF2B5EF4-FFF2-40B4-BE49-F238E27FC236}">
                        <a16:creationId xmlns:a16="http://schemas.microsoft.com/office/drawing/2014/main" id="{55D73C18-EDBF-4962-BE7E-56ADC42661B5}"/>
                      </a:ext>
                    </a:extLst>
                  </p:cNvPr>
                  <p:cNvSpPr/>
                  <p:nvPr/>
                </p:nvSpPr>
                <p:spPr>
                  <a:xfrm>
                    <a:off x="5591616" y="6630051"/>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4" name="Oval 603">
                    <a:extLst>
                      <a:ext uri="{FF2B5EF4-FFF2-40B4-BE49-F238E27FC236}">
                        <a16:creationId xmlns:a16="http://schemas.microsoft.com/office/drawing/2014/main" id="{61064272-B952-4457-9F16-11640F268D9E}"/>
                      </a:ext>
                    </a:extLst>
                  </p:cNvPr>
                  <p:cNvSpPr/>
                  <p:nvPr/>
                </p:nvSpPr>
                <p:spPr>
                  <a:xfrm>
                    <a:off x="5591616" y="7140904"/>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5" name="Metin kutusu 943">
                    <a:extLst>
                      <a:ext uri="{FF2B5EF4-FFF2-40B4-BE49-F238E27FC236}">
                        <a16:creationId xmlns:a16="http://schemas.microsoft.com/office/drawing/2014/main" id="{D1CE627C-5F03-4D83-B30A-24DC41FF2F20}"/>
                      </a:ext>
                    </a:extLst>
                  </p:cNvPr>
                  <p:cNvSpPr txBox="1"/>
                  <p:nvPr/>
                </p:nvSpPr>
                <p:spPr>
                  <a:xfrm rot="16200000">
                    <a:off x="5380781" y="7424537"/>
                    <a:ext cx="465414" cy="1024062"/>
                  </a:xfrm>
                  <a:prstGeom prst="rect">
                    <a:avLst/>
                  </a:prstGeom>
                  <a:noFill/>
                </p:spPr>
                <p:txBody>
                  <a:bodyPr wrap="square" rtlCol="0">
                    <a:spAutoFit/>
                  </a:bodyPr>
                  <a:lstStyle/>
                  <a:p>
                    <a:pPr defTabSz="914400">
                      <a:defRPr/>
                    </a:pPr>
                    <a:r>
                      <a:rPr lang="tr-TR" sz="1224" kern="0">
                        <a:solidFill>
                          <a:prstClr val="black"/>
                        </a:solidFill>
                      </a:rPr>
                      <a:t>…</a:t>
                    </a:r>
                  </a:p>
                </p:txBody>
              </p:sp>
              <p:sp>
                <p:nvSpPr>
                  <p:cNvPr id="606" name="Oval 605">
                    <a:extLst>
                      <a:ext uri="{FF2B5EF4-FFF2-40B4-BE49-F238E27FC236}">
                        <a16:creationId xmlns:a16="http://schemas.microsoft.com/office/drawing/2014/main" id="{FFCF02D0-616F-4B7E-83FE-758B54B87D47}"/>
                      </a:ext>
                    </a:extLst>
                  </p:cNvPr>
                  <p:cNvSpPr/>
                  <p:nvPr/>
                </p:nvSpPr>
                <p:spPr>
                  <a:xfrm>
                    <a:off x="5591248" y="8183528"/>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07" name="Oval 606">
                    <a:extLst>
                      <a:ext uri="{FF2B5EF4-FFF2-40B4-BE49-F238E27FC236}">
                        <a16:creationId xmlns:a16="http://schemas.microsoft.com/office/drawing/2014/main" id="{78732120-8858-414A-B72D-27F6B2779A92}"/>
                      </a:ext>
                    </a:extLst>
                  </p:cNvPr>
                  <p:cNvSpPr/>
                  <p:nvPr/>
                </p:nvSpPr>
                <p:spPr>
                  <a:xfrm>
                    <a:off x="6183864" y="7451086"/>
                    <a:ext cx="374928" cy="374928"/>
                  </a:xfrm>
                  <a:prstGeom prst="ellipse">
                    <a:avLst/>
                  </a:prstGeom>
                  <a:solidFill>
                    <a:sysClr val="window" lastClr="FFFFFF">
                      <a:lumMod val="65000"/>
                    </a:sysClr>
                  </a:solidFill>
                  <a:ln w="127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cxnSp>
                <p:nvCxnSpPr>
                  <p:cNvPr id="608" name="Düz Bağlayıcı 946">
                    <a:extLst>
                      <a:ext uri="{FF2B5EF4-FFF2-40B4-BE49-F238E27FC236}">
                        <a16:creationId xmlns:a16="http://schemas.microsoft.com/office/drawing/2014/main" id="{7093ACDE-1759-4BC1-A05C-52AF9321C6C7}"/>
                      </a:ext>
                    </a:extLst>
                  </p:cNvPr>
                  <p:cNvCxnSpPr>
                    <a:stCxn id="598" idx="6"/>
                    <a:endCxn id="603" idx="2"/>
                  </p:cNvCxnSpPr>
                  <p:nvPr/>
                </p:nvCxnSpPr>
                <p:spPr>
                  <a:xfrm>
                    <a:off x="5276091" y="6558007"/>
                    <a:ext cx="315525" cy="259508"/>
                  </a:xfrm>
                  <a:prstGeom prst="line">
                    <a:avLst/>
                  </a:prstGeom>
                  <a:noFill/>
                  <a:ln w="25400" cap="flat" cmpd="sng" algn="ctr">
                    <a:solidFill>
                      <a:srgbClr val="70AD47">
                        <a:lumMod val="75000"/>
                      </a:srgbClr>
                    </a:solidFill>
                    <a:prstDash val="solid"/>
                    <a:miter lim="800000"/>
                  </a:ln>
                  <a:effectLst/>
                </p:spPr>
              </p:cxnSp>
              <p:cxnSp>
                <p:nvCxnSpPr>
                  <p:cNvPr id="609" name="Düz Bağlayıcı 947">
                    <a:extLst>
                      <a:ext uri="{FF2B5EF4-FFF2-40B4-BE49-F238E27FC236}">
                        <a16:creationId xmlns:a16="http://schemas.microsoft.com/office/drawing/2014/main" id="{4C2DFA66-6A16-4D18-ABF5-AA71F687DE6B}"/>
                      </a:ext>
                    </a:extLst>
                  </p:cNvPr>
                  <p:cNvCxnSpPr>
                    <a:cxnSpLocks/>
                    <a:stCxn id="598" idx="6"/>
                    <a:endCxn id="604" idx="2"/>
                  </p:cNvCxnSpPr>
                  <p:nvPr/>
                </p:nvCxnSpPr>
                <p:spPr>
                  <a:xfrm>
                    <a:off x="5276091" y="6558007"/>
                    <a:ext cx="315525" cy="770361"/>
                  </a:xfrm>
                  <a:prstGeom prst="line">
                    <a:avLst/>
                  </a:prstGeom>
                  <a:noFill/>
                  <a:ln w="25400" cap="flat" cmpd="sng" algn="ctr">
                    <a:solidFill>
                      <a:srgbClr val="70AD47">
                        <a:lumMod val="75000"/>
                      </a:srgbClr>
                    </a:solidFill>
                    <a:prstDash val="solid"/>
                    <a:miter lim="800000"/>
                  </a:ln>
                  <a:effectLst/>
                </p:spPr>
              </p:cxnSp>
              <p:cxnSp>
                <p:nvCxnSpPr>
                  <p:cNvPr id="610" name="Düz Bağlayıcı 948">
                    <a:extLst>
                      <a:ext uri="{FF2B5EF4-FFF2-40B4-BE49-F238E27FC236}">
                        <a16:creationId xmlns:a16="http://schemas.microsoft.com/office/drawing/2014/main" id="{EA7C3CAF-BC9F-478B-B8D5-C91D344C4B26}"/>
                      </a:ext>
                    </a:extLst>
                  </p:cNvPr>
                  <p:cNvCxnSpPr>
                    <a:cxnSpLocks/>
                    <a:stCxn id="598" idx="6"/>
                    <a:endCxn id="606" idx="2"/>
                  </p:cNvCxnSpPr>
                  <p:nvPr/>
                </p:nvCxnSpPr>
                <p:spPr>
                  <a:xfrm>
                    <a:off x="5276091" y="6558007"/>
                    <a:ext cx="315157" cy="1812985"/>
                  </a:xfrm>
                  <a:prstGeom prst="line">
                    <a:avLst/>
                  </a:prstGeom>
                  <a:noFill/>
                  <a:ln w="25400" cap="flat" cmpd="sng" algn="ctr">
                    <a:solidFill>
                      <a:srgbClr val="70AD47">
                        <a:lumMod val="75000"/>
                      </a:srgbClr>
                    </a:solidFill>
                    <a:prstDash val="solid"/>
                    <a:miter lim="800000"/>
                  </a:ln>
                  <a:effectLst/>
                </p:spPr>
              </p:cxnSp>
              <p:cxnSp>
                <p:nvCxnSpPr>
                  <p:cNvPr id="611" name="Düz Bağlayıcı 949">
                    <a:extLst>
                      <a:ext uri="{FF2B5EF4-FFF2-40B4-BE49-F238E27FC236}">
                        <a16:creationId xmlns:a16="http://schemas.microsoft.com/office/drawing/2014/main" id="{66C478E2-CDC1-4FCB-82FD-9C8FB36FAA1E}"/>
                      </a:ext>
                    </a:extLst>
                  </p:cNvPr>
                  <p:cNvCxnSpPr>
                    <a:cxnSpLocks/>
                    <a:stCxn id="599" idx="6"/>
                    <a:endCxn id="603" idx="2"/>
                  </p:cNvCxnSpPr>
                  <p:nvPr/>
                </p:nvCxnSpPr>
                <p:spPr>
                  <a:xfrm flipV="1">
                    <a:off x="5276091" y="6817515"/>
                    <a:ext cx="315525" cy="251345"/>
                  </a:xfrm>
                  <a:prstGeom prst="line">
                    <a:avLst/>
                  </a:prstGeom>
                  <a:noFill/>
                  <a:ln w="25400" cap="flat" cmpd="sng" algn="ctr">
                    <a:solidFill>
                      <a:srgbClr val="70AD47">
                        <a:lumMod val="75000"/>
                      </a:srgbClr>
                    </a:solidFill>
                    <a:prstDash val="solid"/>
                    <a:miter lim="800000"/>
                  </a:ln>
                  <a:effectLst/>
                </p:spPr>
              </p:cxnSp>
              <p:cxnSp>
                <p:nvCxnSpPr>
                  <p:cNvPr id="612" name="Düz Bağlayıcı 950">
                    <a:extLst>
                      <a:ext uri="{FF2B5EF4-FFF2-40B4-BE49-F238E27FC236}">
                        <a16:creationId xmlns:a16="http://schemas.microsoft.com/office/drawing/2014/main" id="{DCE0D9B9-F967-4E51-94FC-30BCDF68F1A9}"/>
                      </a:ext>
                    </a:extLst>
                  </p:cNvPr>
                  <p:cNvCxnSpPr>
                    <a:cxnSpLocks/>
                    <a:endCxn id="603" idx="2"/>
                  </p:cNvCxnSpPr>
                  <p:nvPr/>
                </p:nvCxnSpPr>
                <p:spPr>
                  <a:xfrm flipV="1">
                    <a:off x="5273562" y="6817515"/>
                    <a:ext cx="318054" cy="1167091"/>
                  </a:xfrm>
                  <a:prstGeom prst="line">
                    <a:avLst/>
                  </a:prstGeom>
                  <a:noFill/>
                  <a:ln w="25400" cap="flat" cmpd="sng" algn="ctr">
                    <a:solidFill>
                      <a:srgbClr val="70AD47">
                        <a:lumMod val="75000"/>
                      </a:srgbClr>
                    </a:solidFill>
                    <a:prstDash val="solid"/>
                    <a:miter lim="800000"/>
                  </a:ln>
                  <a:effectLst/>
                </p:spPr>
              </p:cxnSp>
              <p:cxnSp>
                <p:nvCxnSpPr>
                  <p:cNvPr id="613" name="Düz Bağlayıcı 951">
                    <a:extLst>
                      <a:ext uri="{FF2B5EF4-FFF2-40B4-BE49-F238E27FC236}">
                        <a16:creationId xmlns:a16="http://schemas.microsoft.com/office/drawing/2014/main" id="{369442E5-875D-4CC7-9AB6-99D34A2F193D}"/>
                      </a:ext>
                    </a:extLst>
                  </p:cNvPr>
                  <p:cNvCxnSpPr>
                    <a:cxnSpLocks/>
                    <a:stCxn id="599" idx="6"/>
                    <a:endCxn id="606" idx="2"/>
                  </p:cNvCxnSpPr>
                  <p:nvPr/>
                </p:nvCxnSpPr>
                <p:spPr>
                  <a:xfrm>
                    <a:off x="5276091" y="7068860"/>
                    <a:ext cx="315157" cy="1302132"/>
                  </a:xfrm>
                  <a:prstGeom prst="line">
                    <a:avLst/>
                  </a:prstGeom>
                  <a:noFill/>
                  <a:ln w="25400" cap="flat" cmpd="sng" algn="ctr">
                    <a:solidFill>
                      <a:srgbClr val="70AD47">
                        <a:lumMod val="75000"/>
                      </a:srgbClr>
                    </a:solidFill>
                    <a:prstDash val="solid"/>
                    <a:miter lim="800000"/>
                  </a:ln>
                  <a:effectLst/>
                </p:spPr>
              </p:cxnSp>
              <p:cxnSp>
                <p:nvCxnSpPr>
                  <p:cNvPr id="614" name="Düz Bağlayıcı 952">
                    <a:extLst>
                      <a:ext uri="{FF2B5EF4-FFF2-40B4-BE49-F238E27FC236}">
                        <a16:creationId xmlns:a16="http://schemas.microsoft.com/office/drawing/2014/main" id="{C9732DEC-D0C1-4542-A9EC-940EDB174703}"/>
                      </a:ext>
                    </a:extLst>
                  </p:cNvPr>
                  <p:cNvCxnSpPr>
                    <a:cxnSpLocks/>
                    <a:stCxn id="604" idx="2"/>
                    <a:endCxn id="599" idx="6"/>
                  </p:cNvCxnSpPr>
                  <p:nvPr/>
                </p:nvCxnSpPr>
                <p:spPr>
                  <a:xfrm flipH="1" flipV="1">
                    <a:off x="5276091" y="7068860"/>
                    <a:ext cx="315525" cy="259508"/>
                  </a:xfrm>
                  <a:prstGeom prst="line">
                    <a:avLst/>
                  </a:prstGeom>
                  <a:noFill/>
                  <a:ln w="25400" cap="flat" cmpd="sng" algn="ctr">
                    <a:solidFill>
                      <a:srgbClr val="70AD47">
                        <a:lumMod val="75000"/>
                      </a:srgbClr>
                    </a:solidFill>
                    <a:prstDash val="solid"/>
                    <a:miter lim="800000"/>
                  </a:ln>
                  <a:effectLst/>
                </p:spPr>
              </p:cxnSp>
              <p:cxnSp>
                <p:nvCxnSpPr>
                  <p:cNvPr id="615" name="Düz Bağlayıcı 953">
                    <a:extLst>
                      <a:ext uri="{FF2B5EF4-FFF2-40B4-BE49-F238E27FC236}">
                        <a16:creationId xmlns:a16="http://schemas.microsoft.com/office/drawing/2014/main" id="{926A7D80-3FFD-4198-89D3-1901F076613D}"/>
                      </a:ext>
                    </a:extLst>
                  </p:cNvPr>
                  <p:cNvCxnSpPr>
                    <a:cxnSpLocks/>
                    <a:endCxn id="604" idx="2"/>
                  </p:cNvCxnSpPr>
                  <p:nvPr/>
                </p:nvCxnSpPr>
                <p:spPr>
                  <a:xfrm flipV="1">
                    <a:off x="5275723" y="7328368"/>
                    <a:ext cx="315893" cy="656238"/>
                  </a:xfrm>
                  <a:prstGeom prst="line">
                    <a:avLst/>
                  </a:prstGeom>
                  <a:noFill/>
                  <a:ln w="25400" cap="flat" cmpd="sng" algn="ctr">
                    <a:solidFill>
                      <a:srgbClr val="70AD47">
                        <a:lumMod val="75000"/>
                      </a:srgbClr>
                    </a:solidFill>
                    <a:prstDash val="solid"/>
                    <a:miter lim="800000"/>
                  </a:ln>
                  <a:effectLst/>
                </p:spPr>
              </p:cxnSp>
              <p:cxnSp>
                <p:nvCxnSpPr>
                  <p:cNvPr id="616" name="Düz Bağlayıcı 954">
                    <a:extLst>
                      <a:ext uri="{FF2B5EF4-FFF2-40B4-BE49-F238E27FC236}">
                        <a16:creationId xmlns:a16="http://schemas.microsoft.com/office/drawing/2014/main" id="{08FEAD8A-759B-4D87-9D5B-94E0B865C5CB}"/>
                      </a:ext>
                    </a:extLst>
                  </p:cNvPr>
                  <p:cNvCxnSpPr>
                    <a:cxnSpLocks/>
                    <a:endCxn id="606" idx="2"/>
                  </p:cNvCxnSpPr>
                  <p:nvPr/>
                </p:nvCxnSpPr>
                <p:spPr>
                  <a:xfrm>
                    <a:off x="5278252" y="7977622"/>
                    <a:ext cx="312996" cy="393370"/>
                  </a:xfrm>
                  <a:prstGeom prst="line">
                    <a:avLst/>
                  </a:prstGeom>
                  <a:noFill/>
                  <a:ln w="25400" cap="flat" cmpd="sng" algn="ctr">
                    <a:solidFill>
                      <a:srgbClr val="70AD47">
                        <a:lumMod val="75000"/>
                      </a:srgbClr>
                    </a:solidFill>
                    <a:prstDash val="solid"/>
                    <a:miter lim="800000"/>
                  </a:ln>
                  <a:effectLst/>
                </p:spPr>
              </p:cxnSp>
              <p:cxnSp>
                <p:nvCxnSpPr>
                  <p:cNvPr id="617" name="Düz Bağlayıcı 955">
                    <a:extLst>
                      <a:ext uri="{FF2B5EF4-FFF2-40B4-BE49-F238E27FC236}">
                        <a16:creationId xmlns:a16="http://schemas.microsoft.com/office/drawing/2014/main" id="{7B2B18CD-4A6A-41CA-8A79-BF0147E007C4}"/>
                      </a:ext>
                    </a:extLst>
                  </p:cNvPr>
                  <p:cNvCxnSpPr>
                    <a:cxnSpLocks/>
                    <a:stCxn id="602" idx="6"/>
                    <a:endCxn id="603" idx="2"/>
                  </p:cNvCxnSpPr>
                  <p:nvPr/>
                </p:nvCxnSpPr>
                <p:spPr>
                  <a:xfrm flipV="1">
                    <a:off x="5276091" y="6817515"/>
                    <a:ext cx="315525" cy="1714115"/>
                  </a:xfrm>
                  <a:prstGeom prst="line">
                    <a:avLst/>
                  </a:prstGeom>
                  <a:noFill/>
                  <a:ln w="25400" cap="flat" cmpd="sng" algn="ctr">
                    <a:solidFill>
                      <a:srgbClr val="70AD47">
                        <a:lumMod val="75000"/>
                      </a:srgbClr>
                    </a:solidFill>
                    <a:prstDash val="solid"/>
                    <a:miter lim="800000"/>
                  </a:ln>
                  <a:effectLst/>
                </p:spPr>
              </p:cxnSp>
              <p:cxnSp>
                <p:nvCxnSpPr>
                  <p:cNvPr id="618" name="Düz Bağlayıcı 956">
                    <a:extLst>
                      <a:ext uri="{FF2B5EF4-FFF2-40B4-BE49-F238E27FC236}">
                        <a16:creationId xmlns:a16="http://schemas.microsoft.com/office/drawing/2014/main" id="{9B5ECF58-4847-4CE1-B72D-F7FAE75E8DF0}"/>
                      </a:ext>
                    </a:extLst>
                  </p:cNvPr>
                  <p:cNvCxnSpPr>
                    <a:cxnSpLocks/>
                    <a:stCxn id="602" idx="6"/>
                    <a:endCxn id="604" idx="2"/>
                  </p:cNvCxnSpPr>
                  <p:nvPr/>
                </p:nvCxnSpPr>
                <p:spPr>
                  <a:xfrm flipV="1">
                    <a:off x="5276091" y="7328368"/>
                    <a:ext cx="315525" cy="1203262"/>
                  </a:xfrm>
                  <a:prstGeom prst="line">
                    <a:avLst/>
                  </a:prstGeom>
                  <a:noFill/>
                  <a:ln w="25400" cap="flat" cmpd="sng" algn="ctr">
                    <a:solidFill>
                      <a:srgbClr val="70AD47">
                        <a:lumMod val="75000"/>
                      </a:srgbClr>
                    </a:solidFill>
                    <a:prstDash val="solid"/>
                    <a:miter lim="800000"/>
                  </a:ln>
                  <a:effectLst/>
                </p:spPr>
              </p:cxnSp>
              <p:cxnSp>
                <p:nvCxnSpPr>
                  <p:cNvPr id="619" name="Düz Bağlayıcı 957">
                    <a:extLst>
                      <a:ext uri="{FF2B5EF4-FFF2-40B4-BE49-F238E27FC236}">
                        <a16:creationId xmlns:a16="http://schemas.microsoft.com/office/drawing/2014/main" id="{812BA4F1-B3C3-40B1-9BF7-4225EECAE8EB}"/>
                      </a:ext>
                    </a:extLst>
                  </p:cNvPr>
                  <p:cNvCxnSpPr>
                    <a:cxnSpLocks/>
                    <a:stCxn id="602" idx="6"/>
                    <a:endCxn id="606" idx="2"/>
                  </p:cNvCxnSpPr>
                  <p:nvPr/>
                </p:nvCxnSpPr>
                <p:spPr>
                  <a:xfrm flipV="1">
                    <a:off x="5276091" y="8370992"/>
                    <a:ext cx="315157" cy="160638"/>
                  </a:xfrm>
                  <a:prstGeom prst="line">
                    <a:avLst/>
                  </a:prstGeom>
                  <a:noFill/>
                  <a:ln w="25400" cap="flat" cmpd="sng" algn="ctr">
                    <a:solidFill>
                      <a:srgbClr val="70AD47">
                        <a:lumMod val="75000"/>
                      </a:srgbClr>
                    </a:solidFill>
                    <a:prstDash val="solid"/>
                    <a:miter lim="800000"/>
                  </a:ln>
                  <a:effectLst/>
                </p:spPr>
              </p:cxnSp>
              <p:cxnSp>
                <p:nvCxnSpPr>
                  <p:cNvPr id="620" name="Düz Bağlayıcı 958">
                    <a:extLst>
                      <a:ext uri="{FF2B5EF4-FFF2-40B4-BE49-F238E27FC236}">
                        <a16:creationId xmlns:a16="http://schemas.microsoft.com/office/drawing/2014/main" id="{F8F5CCED-CCEF-4589-8C75-FA6FE76338D8}"/>
                      </a:ext>
                    </a:extLst>
                  </p:cNvPr>
                  <p:cNvCxnSpPr>
                    <a:cxnSpLocks/>
                    <a:stCxn id="607" idx="2"/>
                    <a:endCxn id="603" idx="6"/>
                  </p:cNvCxnSpPr>
                  <p:nvPr/>
                </p:nvCxnSpPr>
                <p:spPr>
                  <a:xfrm flipH="1" flipV="1">
                    <a:off x="5966544" y="6817515"/>
                    <a:ext cx="217320" cy="821035"/>
                  </a:xfrm>
                  <a:prstGeom prst="line">
                    <a:avLst/>
                  </a:prstGeom>
                  <a:noFill/>
                  <a:ln w="25400" cap="flat" cmpd="sng" algn="ctr">
                    <a:solidFill>
                      <a:srgbClr val="70AD47">
                        <a:lumMod val="75000"/>
                      </a:srgbClr>
                    </a:solidFill>
                    <a:prstDash val="solid"/>
                    <a:miter lim="800000"/>
                  </a:ln>
                  <a:effectLst/>
                </p:spPr>
              </p:cxnSp>
              <p:cxnSp>
                <p:nvCxnSpPr>
                  <p:cNvPr id="621" name="Düz Bağlayıcı 959">
                    <a:extLst>
                      <a:ext uri="{FF2B5EF4-FFF2-40B4-BE49-F238E27FC236}">
                        <a16:creationId xmlns:a16="http://schemas.microsoft.com/office/drawing/2014/main" id="{942DE66D-534A-4C63-8810-A55B1E81266C}"/>
                      </a:ext>
                    </a:extLst>
                  </p:cNvPr>
                  <p:cNvCxnSpPr>
                    <a:cxnSpLocks/>
                    <a:stCxn id="607" idx="2"/>
                    <a:endCxn id="604" idx="6"/>
                  </p:cNvCxnSpPr>
                  <p:nvPr/>
                </p:nvCxnSpPr>
                <p:spPr>
                  <a:xfrm flipH="1" flipV="1">
                    <a:off x="5966544" y="7328368"/>
                    <a:ext cx="217320" cy="310182"/>
                  </a:xfrm>
                  <a:prstGeom prst="line">
                    <a:avLst/>
                  </a:prstGeom>
                  <a:noFill/>
                  <a:ln w="25400" cap="flat" cmpd="sng" algn="ctr">
                    <a:solidFill>
                      <a:srgbClr val="70AD47">
                        <a:lumMod val="75000"/>
                      </a:srgbClr>
                    </a:solidFill>
                    <a:prstDash val="solid"/>
                    <a:miter lim="800000"/>
                  </a:ln>
                  <a:effectLst/>
                </p:spPr>
              </p:cxnSp>
              <p:cxnSp>
                <p:nvCxnSpPr>
                  <p:cNvPr id="622" name="Düz Bağlayıcı 960">
                    <a:extLst>
                      <a:ext uri="{FF2B5EF4-FFF2-40B4-BE49-F238E27FC236}">
                        <a16:creationId xmlns:a16="http://schemas.microsoft.com/office/drawing/2014/main" id="{B8EAE5EF-24DD-412C-AD0B-15BE4AA84CDD}"/>
                      </a:ext>
                    </a:extLst>
                  </p:cNvPr>
                  <p:cNvCxnSpPr>
                    <a:cxnSpLocks/>
                    <a:stCxn id="607" idx="2"/>
                    <a:endCxn id="606" idx="6"/>
                  </p:cNvCxnSpPr>
                  <p:nvPr/>
                </p:nvCxnSpPr>
                <p:spPr>
                  <a:xfrm flipH="1">
                    <a:off x="5966176" y="7638550"/>
                    <a:ext cx="217688" cy="732442"/>
                  </a:xfrm>
                  <a:prstGeom prst="line">
                    <a:avLst/>
                  </a:prstGeom>
                  <a:noFill/>
                  <a:ln w="25400" cap="flat" cmpd="sng" algn="ctr">
                    <a:solidFill>
                      <a:srgbClr val="70AD47">
                        <a:lumMod val="75000"/>
                      </a:srgbClr>
                    </a:solidFill>
                    <a:prstDash val="solid"/>
                    <a:miter lim="800000"/>
                  </a:ln>
                  <a:effectLst/>
                </p:spPr>
              </p:cxnSp>
              <p:sp>
                <p:nvSpPr>
                  <p:cNvPr id="623" name="Metin kutusu 961">
                    <a:extLst>
                      <a:ext uri="{FF2B5EF4-FFF2-40B4-BE49-F238E27FC236}">
                        <a16:creationId xmlns:a16="http://schemas.microsoft.com/office/drawing/2014/main" id="{23699306-FDE3-4E45-938B-AEA2B47EC5DA}"/>
                      </a:ext>
                    </a:extLst>
                  </p:cNvPr>
                  <p:cNvSpPr txBox="1"/>
                  <p:nvPr/>
                </p:nvSpPr>
                <p:spPr>
                  <a:xfrm>
                    <a:off x="4361374" y="6941334"/>
                    <a:ext cx="268880" cy="1233110"/>
                  </a:xfrm>
                  <a:prstGeom prst="rect">
                    <a:avLst/>
                  </a:prstGeom>
                  <a:noFill/>
                </p:spPr>
                <p:txBody>
                  <a:bodyPr wrap="square" rtlCol="0">
                    <a:spAutoFit/>
                  </a:bodyPr>
                  <a:lstStyle/>
                  <a:p>
                    <a:pPr defTabSz="914400">
                      <a:defRPr/>
                    </a:pPr>
                    <a:r>
                      <a:rPr lang="tr-TR" sz="1694" kern="0">
                        <a:solidFill>
                          <a:prstClr val="black"/>
                        </a:solidFill>
                      </a:rPr>
                      <a:t>+</a:t>
                    </a:r>
                  </a:p>
                </p:txBody>
              </p:sp>
            </p:grpSp>
            <p:sp>
              <p:nvSpPr>
                <p:cNvPr id="595" name="Metin kutusu 933">
                  <a:extLst>
                    <a:ext uri="{FF2B5EF4-FFF2-40B4-BE49-F238E27FC236}">
                      <a16:creationId xmlns:a16="http://schemas.microsoft.com/office/drawing/2014/main" id="{FC32D14F-883C-4847-9A5E-A7D1DB6BA916}"/>
                    </a:ext>
                  </a:extLst>
                </p:cNvPr>
                <p:cNvSpPr txBox="1"/>
                <p:nvPr/>
              </p:nvSpPr>
              <p:spPr>
                <a:xfrm>
                  <a:off x="2799932" y="9152681"/>
                  <a:ext cx="2123699" cy="828642"/>
                </a:xfrm>
                <a:prstGeom prst="rect">
                  <a:avLst/>
                </a:prstGeom>
                <a:noFill/>
              </p:spPr>
              <p:txBody>
                <a:bodyPr wrap="square" rtlCol="0">
                  <a:spAutoFit/>
                </a:bodyPr>
                <a:lstStyle/>
                <a:p>
                  <a:pPr algn="ctr" defTabSz="914400">
                    <a:defRPr/>
                  </a:pPr>
                  <a:r>
                    <a:rPr lang="tr-TR" sz="471" b="1" kern="0" dirty="0">
                      <a:solidFill>
                        <a:prstClr val="black"/>
                      </a:solidFill>
                    </a:rPr>
                    <a:t>Deep Architecture</a:t>
                  </a:r>
                </a:p>
              </p:txBody>
            </p:sp>
            <p:sp>
              <p:nvSpPr>
                <p:cNvPr id="596" name="Metin kutusu 934">
                  <a:extLst>
                    <a:ext uri="{FF2B5EF4-FFF2-40B4-BE49-F238E27FC236}">
                      <a16:creationId xmlns:a16="http://schemas.microsoft.com/office/drawing/2014/main" id="{A17DE30E-1E19-4FAC-A667-54D8CBC0F4A1}"/>
                    </a:ext>
                  </a:extLst>
                </p:cNvPr>
                <p:cNvSpPr txBox="1"/>
                <p:nvPr/>
              </p:nvSpPr>
              <p:spPr>
                <a:xfrm>
                  <a:off x="4729094" y="8981256"/>
                  <a:ext cx="1928866" cy="1081715"/>
                </a:xfrm>
                <a:prstGeom prst="rect">
                  <a:avLst/>
                </a:prstGeom>
                <a:noFill/>
              </p:spPr>
              <p:txBody>
                <a:bodyPr wrap="square" rtlCol="0">
                  <a:spAutoFit/>
                </a:bodyPr>
                <a:lstStyle/>
                <a:p>
                  <a:pPr algn="ctr" defTabSz="914400">
                    <a:defRPr/>
                  </a:pPr>
                  <a:r>
                    <a:rPr lang="tr-TR" sz="471" b="1" kern="0" dirty="0">
                      <a:solidFill>
                        <a:prstClr val="black"/>
                      </a:solidFill>
                    </a:rPr>
                    <a:t>Fully Connected Layers</a:t>
                  </a:r>
                </a:p>
              </p:txBody>
            </p:sp>
          </p:grpSp>
        </p:grpSp>
        <p:grpSp>
          <p:nvGrpSpPr>
            <p:cNvPr id="561" name="Grup 899">
              <a:extLst>
                <a:ext uri="{FF2B5EF4-FFF2-40B4-BE49-F238E27FC236}">
                  <a16:creationId xmlns:a16="http://schemas.microsoft.com/office/drawing/2014/main" id="{B8E75C1F-5ACC-4AF7-ADF9-D03F4A6A9218}"/>
                </a:ext>
              </a:extLst>
            </p:cNvPr>
            <p:cNvGrpSpPr/>
            <p:nvPr/>
          </p:nvGrpSpPr>
          <p:grpSpPr>
            <a:xfrm>
              <a:off x="8274083" y="7292619"/>
              <a:ext cx="928093" cy="2752000"/>
              <a:chOff x="29662141" y="10197951"/>
              <a:chExt cx="928093" cy="2752000"/>
            </a:xfrm>
          </p:grpSpPr>
          <p:sp>
            <p:nvSpPr>
              <p:cNvPr id="562" name="Yamuk 900">
                <a:extLst>
                  <a:ext uri="{FF2B5EF4-FFF2-40B4-BE49-F238E27FC236}">
                    <a16:creationId xmlns:a16="http://schemas.microsoft.com/office/drawing/2014/main" id="{4369F7CB-6F70-4A2C-9B46-3FDAC6877200}"/>
                  </a:ext>
                </a:extLst>
              </p:cNvPr>
              <p:cNvSpPr/>
              <p:nvPr/>
            </p:nvSpPr>
            <p:spPr>
              <a:xfrm rot="5400000">
                <a:off x="28729387" y="11130705"/>
                <a:ext cx="2752000" cy="886492"/>
              </a:xfrm>
              <a:prstGeom prst="trapezoid">
                <a:avLst/>
              </a:prstGeom>
              <a:solidFill>
                <a:srgbClr val="ED7D31">
                  <a:lumMod val="75000"/>
                  <a:alpha val="0"/>
                </a:srgbClr>
              </a:solid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nvGrpSpPr>
              <p:cNvPr id="563" name="Grup 901">
                <a:extLst>
                  <a:ext uri="{FF2B5EF4-FFF2-40B4-BE49-F238E27FC236}">
                    <a16:creationId xmlns:a16="http://schemas.microsoft.com/office/drawing/2014/main" id="{0EDAB7D2-213F-4E97-8408-5BB3BFC80082}"/>
                  </a:ext>
                </a:extLst>
              </p:cNvPr>
              <p:cNvGrpSpPr/>
              <p:nvPr/>
            </p:nvGrpSpPr>
            <p:grpSpPr>
              <a:xfrm>
                <a:off x="29706534" y="10469163"/>
                <a:ext cx="785601" cy="871858"/>
                <a:chOff x="29387769" y="10452776"/>
                <a:chExt cx="1722882" cy="1607891"/>
              </a:xfrm>
            </p:grpSpPr>
            <p:cxnSp>
              <p:nvCxnSpPr>
                <p:cNvPr id="579" name="Düz Bağlayıcı 917">
                  <a:extLst>
                    <a:ext uri="{FF2B5EF4-FFF2-40B4-BE49-F238E27FC236}">
                      <a16:creationId xmlns:a16="http://schemas.microsoft.com/office/drawing/2014/main" id="{0B9BECAD-9F26-4F6E-A8DE-4F83AC2EE79E}"/>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580" name="Düz Bağlayıcı 918">
                  <a:extLst>
                    <a:ext uri="{FF2B5EF4-FFF2-40B4-BE49-F238E27FC236}">
                      <a16:creationId xmlns:a16="http://schemas.microsoft.com/office/drawing/2014/main" id="{B1E68276-EE9B-4DF1-BDFA-E1E627198E40}"/>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581" name="İkizkenar Üçgen 919">
                  <a:extLst>
                    <a:ext uri="{FF2B5EF4-FFF2-40B4-BE49-F238E27FC236}">
                      <a16:creationId xmlns:a16="http://schemas.microsoft.com/office/drawing/2014/main" id="{59123A47-9AC1-4740-9747-141D9515E469}"/>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82" name="Akış Çizelgesi: Hazırlık 920">
                  <a:extLst>
                    <a:ext uri="{FF2B5EF4-FFF2-40B4-BE49-F238E27FC236}">
                      <a16:creationId xmlns:a16="http://schemas.microsoft.com/office/drawing/2014/main" id="{2E176099-5CEC-4234-AEBE-B9AE8C56172F}"/>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83" name="Oval 582">
                  <a:extLst>
                    <a:ext uri="{FF2B5EF4-FFF2-40B4-BE49-F238E27FC236}">
                      <a16:creationId xmlns:a16="http://schemas.microsoft.com/office/drawing/2014/main" id="{469D9F76-A274-456F-8985-F18979686189}"/>
                    </a:ext>
                  </a:extLst>
                </p:cNvPr>
                <p:cNvSpPr/>
                <p:nvPr/>
              </p:nvSpPr>
              <p:spPr>
                <a:xfrm>
                  <a:off x="29387769" y="10833014"/>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4" name="Oval 583">
                  <a:extLst>
                    <a:ext uri="{FF2B5EF4-FFF2-40B4-BE49-F238E27FC236}">
                      <a16:creationId xmlns:a16="http://schemas.microsoft.com/office/drawing/2014/main" id="{A5995F6F-A0BA-4DD5-B6F1-898286D92708}"/>
                    </a:ext>
                  </a:extLst>
                </p:cNvPr>
                <p:cNvSpPr/>
                <p:nvPr/>
              </p:nvSpPr>
              <p:spPr>
                <a:xfrm>
                  <a:off x="29588744" y="10469163"/>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5" name="Oval 584">
                  <a:extLst>
                    <a:ext uri="{FF2B5EF4-FFF2-40B4-BE49-F238E27FC236}">
                      <a16:creationId xmlns:a16="http://schemas.microsoft.com/office/drawing/2014/main" id="{A65514AC-9F32-4D3A-BA98-67658627EF2D}"/>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6" name="Oval 585">
                  <a:extLst>
                    <a:ext uri="{FF2B5EF4-FFF2-40B4-BE49-F238E27FC236}">
                      <a16:creationId xmlns:a16="http://schemas.microsoft.com/office/drawing/2014/main" id="{40C96FBF-1973-4356-8343-E7A89E9D1AF5}"/>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7" name="Oval 586">
                  <a:extLst>
                    <a:ext uri="{FF2B5EF4-FFF2-40B4-BE49-F238E27FC236}">
                      <a16:creationId xmlns:a16="http://schemas.microsoft.com/office/drawing/2014/main" id="{36FE3CDE-26B7-441D-B974-A23878B3D4AA}"/>
                    </a:ext>
                  </a:extLst>
                </p:cNvPr>
                <p:cNvSpPr/>
                <p:nvPr/>
              </p:nvSpPr>
              <p:spPr>
                <a:xfrm>
                  <a:off x="30245145" y="11177578"/>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8" name="Oval 587">
                  <a:extLst>
                    <a:ext uri="{FF2B5EF4-FFF2-40B4-BE49-F238E27FC236}">
                      <a16:creationId xmlns:a16="http://schemas.microsoft.com/office/drawing/2014/main" id="{6A658D30-CF7B-4A83-8E8D-9F59E2830F36}"/>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89" name="Oval 588">
                  <a:extLst>
                    <a:ext uri="{FF2B5EF4-FFF2-40B4-BE49-F238E27FC236}">
                      <a16:creationId xmlns:a16="http://schemas.microsoft.com/office/drawing/2014/main" id="{79DAFD18-E717-4FA3-96E7-1BA167E3F7AA}"/>
                    </a:ext>
                  </a:extLst>
                </p:cNvPr>
                <p:cNvSpPr/>
                <p:nvPr/>
              </p:nvSpPr>
              <p:spPr>
                <a:xfrm>
                  <a:off x="29935932" y="11859692"/>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90" name="Oval 589">
                  <a:extLst>
                    <a:ext uri="{FF2B5EF4-FFF2-40B4-BE49-F238E27FC236}">
                      <a16:creationId xmlns:a16="http://schemas.microsoft.com/office/drawing/2014/main" id="{113D8D55-7C13-4D89-9E94-137CD878DF98}"/>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91" name="Oval 590">
                  <a:extLst>
                    <a:ext uri="{FF2B5EF4-FFF2-40B4-BE49-F238E27FC236}">
                      <a16:creationId xmlns:a16="http://schemas.microsoft.com/office/drawing/2014/main" id="{365D5E61-1936-4650-BD15-7BA95A6DB1AC}"/>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grpSp>
            <p:nvGrpSpPr>
              <p:cNvPr id="564" name="Grup 902">
                <a:extLst>
                  <a:ext uri="{FF2B5EF4-FFF2-40B4-BE49-F238E27FC236}">
                    <a16:creationId xmlns:a16="http://schemas.microsoft.com/office/drawing/2014/main" id="{CDD95A4C-2017-4C9C-B667-8741CDBD5FC4}"/>
                  </a:ext>
                </a:extLst>
              </p:cNvPr>
              <p:cNvGrpSpPr/>
              <p:nvPr/>
            </p:nvGrpSpPr>
            <p:grpSpPr>
              <a:xfrm>
                <a:off x="29706534" y="11823703"/>
                <a:ext cx="785601" cy="871858"/>
                <a:chOff x="29387769" y="10452776"/>
                <a:chExt cx="1722882" cy="1607891"/>
              </a:xfrm>
            </p:grpSpPr>
            <p:cxnSp>
              <p:nvCxnSpPr>
                <p:cNvPr id="566" name="Düz Bağlayıcı 904">
                  <a:extLst>
                    <a:ext uri="{FF2B5EF4-FFF2-40B4-BE49-F238E27FC236}">
                      <a16:creationId xmlns:a16="http://schemas.microsoft.com/office/drawing/2014/main" id="{5AB4E11F-FD11-442C-8752-9C75C29216D3}"/>
                    </a:ext>
                  </a:extLst>
                </p:cNvPr>
                <p:cNvCxnSpPr>
                  <a:cxnSpLocks/>
                </p:cNvCxnSpPr>
                <p:nvPr/>
              </p:nvCxnSpPr>
              <p:spPr>
                <a:xfrm>
                  <a:off x="30765564" y="10623433"/>
                  <a:ext cx="212529" cy="216843"/>
                </a:xfrm>
                <a:prstGeom prst="line">
                  <a:avLst/>
                </a:prstGeom>
                <a:noFill/>
                <a:ln w="25400" cap="flat" cmpd="sng" algn="ctr">
                  <a:solidFill>
                    <a:sysClr val="windowText" lastClr="000000"/>
                  </a:solidFill>
                  <a:prstDash val="solid"/>
                  <a:miter lim="800000"/>
                </a:ln>
                <a:effectLst/>
              </p:spPr>
            </p:cxnSp>
            <p:cxnSp>
              <p:nvCxnSpPr>
                <p:cNvPr id="567" name="Düz Bağlayıcı 905">
                  <a:extLst>
                    <a:ext uri="{FF2B5EF4-FFF2-40B4-BE49-F238E27FC236}">
                      <a16:creationId xmlns:a16="http://schemas.microsoft.com/office/drawing/2014/main" id="{089932A5-0B5A-4047-9449-E0E5F0DE84D0}"/>
                    </a:ext>
                  </a:extLst>
                </p:cNvPr>
                <p:cNvCxnSpPr>
                  <a:cxnSpLocks/>
                </p:cNvCxnSpPr>
                <p:nvPr/>
              </p:nvCxnSpPr>
              <p:spPr>
                <a:xfrm flipV="1">
                  <a:off x="30527757" y="10614398"/>
                  <a:ext cx="222178" cy="308539"/>
                </a:xfrm>
                <a:prstGeom prst="line">
                  <a:avLst/>
                </a:prstGeom>
                <a:noFill/>
                <a:ln w="25400" cap="flat" cmpd="sng" algn="ctr">
                  <a:solidFill>
                    <a:sysClr val="windowText" lastClr="000000"/>
                  </a:solidFill>
                  <a:prstDash val="solid"/>
                  <a:miter lim="800000"/>
                </a:ln>
                <a:effectLst/>
              </p:spPr>
            </p:cxnSp>
            <p:sp>
              <p:nvSpPr>
                <p:cNvPr id="568" name="İkizkenar Üçgen 906">
                  <a:extLst>
                    <a:ext uri="{FF2B5EF4-FFF2-40B4-BE49-F238E27FC236}">
                      <a16:creationId xmlns:a16="http://schemas.microsoft.com/office/drawing/2014/main" id="{E12F7AF3-4421-4463-8803-CE465B843FA2}"/>
                    </a:ext>
                  </a:extLst>
                </p:cNvPr>
                <p:cNvSpPr/>
                <p:nvPr/>
              </p:nvSpPr>
              <p:spPr>
                <a:xfrm rot="10800000">
                  <a:off x="29709785" y="11306329"/>
                  <a:ext cx="621303" cy="666526"/>
                </a:xfrm>
                <a:prstGeom prst="triangle">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69" name="Akış Çizelgesi: Hazırlık 907">
                  <a:extLst>
                    <a:ext uri="{FF2B5EF4-FFF2-40B4-BE49-F238E27FC236}">
                      <a16:creationId xmlns:a16="http://schemas.microsoft.com/office/drawing/2014/main" id="{B5F9C14F-FBAC-4DD0-9D4B-FEAB49250985}"/>
                    </a:ext>
                  </a:extLst>
                </p:cNvPr>
                <p:cNvSpPr/>
                <p:nvPr/>
              </p:nvSpPr>
              <p:spPr>
                <a:xfrm>
                  <a:off x="29488257" y="10531719"/>
                  <a:ext cx="1060704" cy="769969"/>
                </a:xfrm>
                <a:prstGeom prst="flowChartPreparation">
                  <a:avLst/>
                </a:prstGeom>
                <a:solidFill>
                  <a:srgbClr val="4472C4">
                    <a:alpha val="0"/>
                  </a:srgbClr>
                </a:solidFill>
                <a:ln w="25400" cap="flat" cmpd="sng" algn="ctr">
                  <a:solidFill>
                    <a:sysClr val="windowText" lastClr="000000"/>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570" name="Oval 569">
                  <a:extLst>
                    <a:ext uri="{FF2B5EF4-FFF2-40B4-BE49-F238E27FC236}">
                      <a16:creationId xmlns:a16="http://schemas.microsoft.com/office/drawing/2014/main" id="{0AFB05CA-AA66-4398-B19F-297B86FDABCC}"/>
                    </a:ext>
                  </a:extLst>
                </p:cNvPr>
                <p:cNvSpPr/>
                <p:nvPr/>
              </p:nvSpPr>
              <p:spPr>
                <a:xfrm>
                  <a:off x="29387769" y="10833014"/>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1" name="Oval 570">
                  <a:extLst>
                    <a:ext uri="{FF2B5EF4-FFF2-40B4-BE49-F238E27FC236}">
                      <a16:creationId xmlns:a16="http://schemas.microsoft.com/office/drawing/2014/main" id="{2407E9C6-17B5-4CE2-9018-0E2FE54A7D08}"/>
                    </a:ext>
                  </a:extLst>
                </p:cNvPr>
                <p:cNvSpPr/>
                <p:nvPr/>
              </p:nvSpPr>
              <p:spPr>
                <a:xfrm>
                  <a:off x="29588744" y="10469163"/>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2" name="Oval 571">
                  <a:extLst>
                    <a:ext uri="{FF2B5EF4-FFF2-40B4-BE49-F238E27FC236}">
                      <a16:creationId xmlns:a16="http://schemas.microsoft.com/office/drawing/2014/main" id="{69CC7DF8-707F-4872-B643-8585C3F38664}"/>
                    </a:ext>
                  </a:extLst>
                </p:cNvPr>
                <p:cNvSpPr/>
                <p:nvPr/>
              </p:nvSpPr>
              <p:spPr>
                <a:xfrm>
                  <a:off x="30218851" y="10452776"/>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3" name="Oval 572">
                  <a:extLst>
                    <a:ext uri="{FF2B5EF4-FFF2-40B4-BE49-F238E27FC236}">
                      <a16:creationId xmlns:a16="http://schemas.microsoft.com/office/drawing/2014/main" id="{BF5E81FD-2A89-4B9D-A4A1-9431A2D5824A}"/>
                    </a:ext>
                  </a:extLst>
                </p:cNvPr>
                <p:cNvSpPr/>
                <p:nvPr/>
              </p:nvSpPr>
              <p:spPr>
                <a:xfrm>
                  <a:off x="30448473" y="10816215"/>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4" name="Oval 573">
                  <a:extLst>
                    <a:ext uri="{FF2B5EF4-FFF2-40B4-BE49-F238E27FC236}">
                      <a16:creationId xmlns:a16="http://schemas.microsoft.com/office/drawing/2014/main" id="{BF313703-D334-4FC0-85AE-8E09BC2816B8}"/>
                    </a:ext>
                  </a:extLst>
                </p:cNvPr>
                <p:cNvSpPr/>
                <p:nvPr/>
              </p:nvSpPr>
              <p:spPr>
                <a:xfrm>
                  <a:off x="30245145" y="11177578"/>
                  <a:ext cx="200975" cy="200975"/>
                </a:xfrm>
                <a:prstGeom prst="ellipse">
                  <a:avLst/>
                </a:prstGeom>
                <a:solidFill>
                  <a:srgbClr val="ED7D31">
                    <a:lumMod val="75000"/>
                  </a:srgbClr>
                </a:solidFill>
                <a:ln w="12700" cap="flat" cmpd="sng" algn="ctr">
                  <a:solidFill>
                    <a:srgbClr val="ED7D31">
                      <a:lumMod val="75000"/>
                    </a:srgb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5" name="Oval 574">
                  <a:extLst>
                    <a:ext uri="{FF2B5EF4-FFF2-40B4-BE49-F238E27FC236}">
                      <a16:creationId xmlns:a16="http://schemas.microsoft.com/office/drawing/2014/main" id="{FA49244D-74A1-4FCD-A8FF-22BE11D1832B}"/>
                    </a:ext>
                  </a:extLst>
                </p:cNvPr>
                <p:cNvSpPr/>
                <p:nvPr/>
              </p:nvSpPr>
              <p:spPr>
                <a:xfrm>
                  <a:off x="29588744" y="1121124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6" name="Oval 575">
                  <a:extLst>
                    <a:ext uri="{FF2B5EF4-FFF2-40B4-BE49-F238E27FC236}">
                      <a16:creationId xmlns:a16="http://schemas.microsoft.com/office/drawing/2014/main" id="{FD0416D7-3C0B-46F9-B698-B12414D20372}"/>
                    </a:ext>
                  </a:extLst>
                </p:cNvPr>
                <p:cNvSpPr/>
                <p:nvPr/>
              </p:nvSpPr>
              <p:spPr>
                <a:xfrm>
                  <a:off x="29935932" y="11859692"/>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7" name="Oval 576">
                  <a:extLst>
                    <a:ext uri="{FF2B5EF4-FFF2-40B4-BE49-F238E27FC236}">
                      <a16:creationId xmlns:a16="http://schemas.microsoft.com/office/drawing/2014/main" id="{1D061607-BD99-4DB3-B5AF-96F894441D05}"/>
                    </a:ext>
                  </a:extLst>
                </p:cNvPr>
                <p:cNvSpPr/>
                <p:nvPr/>
              </p:nvSpPr>
              <p:spPr>
                <a:xfrm>
                  <a:off x="30675679" y="10527507"/>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578" name="Oval 577">
                  <a:extLst>
                    <a:ext uri="{FF2B5EF4-FFF2-40B4-BE49-F238E27FC236}">
                      <a16:creationId xmlns:a16="http://schemas.microsoft.com/office/drawing/2014/main" id="{B4EB531A-8E58-45B9-9E7B-284995F82253}"/>
                    </a:ext>
                  </a:extLst>
                </p:cNvPr>
                <p:cNvSpPr/>
                <p:nvPr/>
              </p:nvSpPr>
              <p:spPr>
                <a:xfrm>
                  <a:off x="30909676" y="10743681"/>
                  <a:ext cx="200975" cy="200975"/>
                </a:xfrm>
                <a:prstGeom prst="ellipse">
                  <a:avLst/>
                </a:prstGeom>
                <a:solidFill>
                  <a:sysClr val="window" lastClr="FFFFFF">
                    <a:lumMod val="85000"/>
                  </a:sysClr>
                </a:solidFill>
                <a:ln w="12700" cap="flat" cmpd="sng" algn="ctr">
                  <a:solidFill>
                    <a:sysClr val="window" lastClr="FFFFFF">
                      <a:lumMod val="85000"/>
                    </a:sysClr>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grpSp>
          <p:sp>
            <p:nvSpPr>
              <p:cNvPr id="565" name="Metin kutusu 903">
                <a:extLst>
                  <a:ext uri="{FF2B5EF4-FFF2-40B4-BE49-F238E27FC236}">
                    <a16:creationId xmlns:a16="http://schemas.microsoft.com/office/drawing/2014/main" id="{CF9A7ED7-4AAA-47FF-AFAD-C632C102399B}"/>
                  </a:ext>
                </a:extLst>
              </p:cNvPr>
              <p:cNvSpPr txBox="1"/>
              <p:nvPr/>
            </p:nvSpPr>
            <p:spPr>
              <a:xfrm rot="5400000" flipH="1">
                <a:off x="30015120" y="11005293"/>
                <a:ext cx="294433" cy="855795"/>
              </a:xfrm>
              <a:prstGeom prst="rect">
                <a:avLst/>
              </a:prstGeom>
              <a:noFill/>
            </p:spPr>
            <p:txBody>
              <a:bodyPr wrap="square" rtlCol="0">
                <a:spAutoFit/>
              </a:bodyPr>
              <a:lstStyle/>
              <a:p>
                <a:pPr defTabSz="914400">
                  <a:defRPr/>
                </a:pPr>
                <a:r>
                  <a:rPr lang="tr-TR" sz="1224" kern="0">
                    <a:solidFill>
                      <a:prstClr val="black"/>
                    </a:solidFill>
                  </a:rPr>
                  <a:t>…</a:t>
                </a:r>
              </a:p>
            </p:txBody>
          </p:sp>
        </p:grpSp>
      </p:grpSp>
      <p:sp>
        <p:nvSpPr>
          <p:cNvPr id="624" name="Metin kutusu 962">
            <a:extLst>
              <a:ext uri="{FF2B5EF4-FFF2-40B4-BE49-F238E27FC236}">
                <a16:creationId xmlns:a16="http://schemas.microsoft.com/office/drawing/2014/main" id="{3E7774C0-3055-45DE-9A33-D30C857C5E4C}"/>
              </a:ext>
            </a:extLst>
          </p:cNvPr>
          <p:cNvSpPr txBox="1"/>
          <p:nvPr/>
        </p:nvSpPr>
        <p:spPr>
          <a:xfrm rot="2488397">
            <a:off x="3811606" y="3369715"/>
            <a:ext cx="74623" cy="316882"/>
          </a:xfrm>
          <a:prstGeom prst="rect">
            <a:avLst/>
          </a:prstGeom>
          <a:noFill/>
        </p:spPr>
        <p:txBody>
          <a:bodyPr wrap="square" rtlCol="0">
            <a:spAutoFit/>
          </a:bodyPr>
          <a:lstStyle/>
          <a:p>
            <a:pPr defTabSz="914400">
              <a:defRPr/>
            </a:pPr>
            <a:r>
              <a:rPr lang="tr-TR" sz="1459" kern="0">
                <a:solidFill>
                  <a:prstClr val="black"/>
                </a:solidFill>
              </a:rPr>
              <a:t>…</a:t>
            </a:r>
          </a:p>
        </p:txBody>
      </p:sp>
      <p:cxnSp>
        <p:nvCxnSpPr>
          <p:cNvPr id="625" name="Düz Bağlayıcı 273">
            <a:extLst>
              <a:ext uri="{FF2B5EF4-FFF2-40B4-BE49-F238E27FC236}">
                <a16:creationId xmlns:a16="http://schemas.microsoft.com/office/drawing/2014/main" id="{51CA4D24-C7F3-4AC1-A74B-A8B068A35FA2}"/>
              </a:ext>
            </a:extLst>
          </p:cNvPr>
          <p:cNvCxnSpPr>
            <a:cxnSpLocks/>
          </p:cNvCxnSpPr>
          <p:nvPr/>
        </p:nvCxnSpPr>
        <p:spPr>
          <a:xfrm flipV="1">
            <a:off x="3973007" y="3074852"/>
            <a:ext cx="4733" cy="637510"/>
          </a:xfrm>
          <a:prstGeom prst="line">
            <a:avLst/>
          </a:prstGeom>
          <a:noFill/>
          <a:ln w="25400" cap="flat" cmpd="sng" algn="ctr">
            <a:solidFill>
              <a:sysClr val="windowText" lastClr="000000"/>
            </a:solidFill>
            <a:prstDash val="solid"/>
            <a:miter lim="800000"/>
          </a:ln>
          <a:effectLst/>
        </p:spPr>
      </p:cxnSp>
      <p:cxnSp>
        <p:nvCxnSpPr>
          <p:cNvPr id="626" name="Bağlayıcı: Dirsek 191">
            <a:extLst>
              <a:ext uri="{FF2B5EF4-FFF2-40B4-BE49-F238E27FC236}">
                <a16:creationId xmlns:a16="http://schemas.microsoft.com/office/drawing/2014/main" id="{BA296842-D6A8-42E0-A1A5-87E4C2D5D523}"/>
              </a:ext>
            </a:extLst>
          </p:cNvPr>
          <p:cNvCxnSpPr>
            <a:cxnSpLocks/>
            <a:stCxn id="528" idx="0"/>
            <a:endCxn id="418" idx="1"/>
          </p:cNvCxnSpPr>
          <p:nvPr/>
        </p:nvCxnSpPr>
        <p:spPr>
          <a:xfrm rot="5400000" flipH="1" flipV="1">
            <a:off x="4080760" y="2732553"/>
            <a:ext cx="387482" cy="1057820"/>
          </a:xfrm>
          <a:prstGeom prst="bentConnector2">
            <a:avLst/>
          </a:prstGeom>
          <a:noFill/>
          <a:ln w="25400" cap="flat" cmpd="sng" algn="ctr">
            <a:solidFill>
              <a:sysClr val="windowText" lastClr="000000"/>
            </a:solidFill>
            <a:prstDash val="solid"/>
            <a:miter lim="800000"/>
            <a:tailEnd type="triangle"/>
          </a:ln>
          <a:effectLst/>
        </p:spPr>
      </p:cxnSp>
      <p:sp>
        <p:nvSpPr>
          <p:cNvPr id="627" name="Dikdörtgen: Köşeleri Yuvarlatılmış 963">
            <a:extLst>
              <a:ext uri="{FF2B5EF4-FFF2-40B4-BE49-F238E27FC236}">
                <a16:creationId xmlns:a16="http://schemas.microsoft.com/office/drawing/2014/main" id="{24722417-7C31-4353-84DA-5F14E4DBFB30}"/>
              </a:ext>
            </a:extLst>
          </p:cNvPr>
          <p:cNvSpPr/>
          <p:nvPr/>
        </p:nvSpPr>
        <p:spPr>
          <a:xfrm>
            <a:off x="3917847" y="3715139"/>
            <a:ext cx="106132" cy="709780"/>
          </a:xfrm>
          <a:prstGeom prst="roundRect">
            <a:avLst/>
          </a:prstGeom>
          <a:solidFill>
            <a:srgbClr val="FFC000">
              <a:alpha val="0"/>
            </a:srgbClr>
          </a:solidFill>
          <a:ln w="25400" cap="flat" cmpd="sng" algn="ctr">
            <a:solidFill>
              <a:srgbClr val="FECE02"/>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35" name="Dikdörtgen 409">
            <a:extLst>
              <a:ext uri="{FF2B5EF4-FFF2-40B4-BE49-F238E27FC236}">
                <a16:creationId xmlns:a16="http://schemas.microsoft.com/office/drawing/2014/main" id="{0AE8F82E-A625-49A4-B6F1-C6AC90A24B47}"/>
              </a:ext>
            </a:extLst>
          </p:cNvPr>
          <p:cNvSpPr/>
          <p:nvPr/>
        </p:nvSpPr>
        <p:spPr>
          <a:xfrm>
            <a:off x="5330542" y="5208745"/>
            <a:ext cx="646205" cy="576761"/>
          </a:xfrm>
          <a:prstGeom prst="rect">
            <a:avLst/>
          </a:prstGeom>
          <a:solidFill>
            <a:srgbClr val="FFFF66"/>
          </a:solidFill>
          <a:ln w="12700" cap="flat" cmpd="sng" algn="ctr">
            <a:solidFill>
              <a:srgbClr val="4472C4">
                <a:shade val="50000"/>
              </a:srgbClr>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636" name="Dik Üçgen 411">
            <a:extLst>
              <a:ext uri="{FF2B5EF4-FFF2-40B4-BE49-F238E27FC236}">
                <a16:creationId xmlns:a16="http://schemas.microsoft.com/office/drawing/2014/main" id="{60C7418A-B27A-47A5-839C-0108DF68A6CE}"/>
              </a:ext>
            </a:extLst>
          </p:cNvPr>
          <p:cNvSpPr/>
          <p:nvPr/>
        </p:nvSpPr>
        <p:spPr>
          <a:xfrm rot="5400000">
            <a:off x="5365264" y="5174023"/>
            <a:ext cx="576761" cy="646205"/>
          </a:xfrm>
          <a:prstGeom prst="rtTriangle">
            <a:avLst/>
          </a:prstGeom>
          <a:solidFill>
            <a:srgbClr val="E7E6E6">
              <a:lumMod val="75000"/>
            </a:srgbClr>
          </a:solidFill>
          <a:ln w="127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637" name="Metin kutusu 412">
            <a:extLst>
              <a:ext uri="{FF2B5EF4-FFF2-40B4-BE49-F238E27FC236}">
                <a16:creationId xmlns:a16="http://schemas.microsoft.com/office/drawing/2014/main" id="{B5659A3F-C1BC-422A-8A02-8F1EF5AB54F3}"/>
              </a:ext>
            </a:extLst>
          </p:cNvPr>
          <p:cNvSpPr txBox="1"/>
          <p:nvPr/>
        </p:nvSpPr>
        <p:spPr>
          <a:xfrm>
            <a:off x="5268802" y="5304130"/>
            <a:ext cx="471410" cy="222369"/>
          </a:xfrm>
          <a:prstGeom prst="rect">
            <a:avLst/>
          </a:prstGeom>
          <a:noFill/>
          <a:scene3d>
            <a:camera prst="orthographicFront"/>
            <a:lightRig rig="threePt" dir="t"/>
          </a:scene3d>
          <a:sp3d>
            <a:bevelT w="114300" prst="artDeco"/>
          </a:sp3d>
        </p:spPr>
        <p:txBody>
          <a:bodyPr wrap="square" rtlCol="0">
            <a:spAutoFit/>
          </a:bodyPr>
          <a:lstStyle/>
          <a:p>
            <a:pPr defTabSz="914400">
              <a:defRPr/>
            </a:pPr>
            <a:r>
              <a:rPr lang="tr-TR" sz="845" b="1" kern="0" dirty="0">
                <a:solidFill>
                  <a:prstClr val="black"/>
                </a:solidFill>
                <a:latin typeface="Arial" panose="020B0604020202020204" pitchFamily="34" charset="0"/>
                <a:cs typeface="Arial" panose="020B0604020202020204" pitchFamily="34" charset="0"/>
              </a:rPr>
              <a:t>Abs</a:t>
            </a:r>
          </a:p>
        </p:txBody>
      </p:sp>
      <p:grpSp>
        <p:nvGrpSpPr>
          <p:cNvPr id="630" name="Grup 397">
            <a:extLst>
              <a:ext uri="{FF2B5EF4-FFF2-40B4-BE49-F238E27FC236}">
                <a16:creationId xmlns:a16="http://schemas.microsoft.com/office/drawing/2014/main" id="{33404D25-D389-4B32-AAC6-2F15BE4B3B06}"/>
              </a:ext>
            </a:extLst>
          </p:cNvPr>
          <p:cNvGrpSpPr/>
          <p:nvPr/>
        </p:nvGrpSpPr>
        <p:grpSpPr>
          <a:xfrm>
            <a:off x="5492018" y="5452246"/>
            <a:ext cx="421335" cy="673834"/>
            <a:chOff x="8661938" y="11315332"/>
            <a:chExt cx="938902" cy="1682363"/>
          </a:xfrm>
        </p:grpSpPr>
        <p:cxnSp>
          <p:nvCxnSpPr>
            <p:cNvPr id="631" name="Düz Bağlayıcı 399">
              <a:extLst>
                <a:ext uri="{FF2B5EF4-FFF2-40B4-BE49-F238E27FC236}">
                  <a16:creationId xmlns:a16="http://schemas.microsoft.com/office/drawing/2014/main" id="{347EF3A9-5383-4D28-A5BD-72E420A39476}"/>
                </a:ext>
              </a:extLst>
            </p:cNvPr>
            <p:cNvCxnSpPr>
              <a:cxnSpLocks/>
            </p:cNvCxnSpPr>
            <p:nvPr/>
          </p:nvCxnSpPr>
          <p:spPr>
            <a:xfrm>
              <a:off x="9393944" y="11328790"/>
              <a:ext cx="2025" cy="800589"/>
            </a:xfrm>
            <a:prstGeom prst="line">
              <a:avLst/>
            </a:prstGeom>
            <a:noFill/>
            <a:ln w="19050" cap="flat" cmpd="sng" algn="ctr">
              <a:solidFill>
                <a:sysClr val="windowText" lastClr="000000"/>
              </a:solidFill>
              <a:prstDash val="sysDash"/>
              <a:miter lim="800000"/>
            </a:ln>
            <a:effectLst/>
            <a:scene3d>
              <a:camera prst="orthographicFront"/>
              <a:lightRig rig="threePt" dir="t"/>
            </a:scene3d>
            <a:sp3d>
              <a:bevelT w="114300" prst="artDeco"/>
            </a:sp3d>
          </p:spPr>
        </p:cxnSp>
        <p:cxnSp>
          <p:nvCxnSpPr>
            <p:cNvPr id="632" name="Düz Bağlayıcı 401">
              <a:extLst>
                <a:ext uri="{FF2B5EF4-FFF2-40B4-BE49-F238E27FC236}">
                  <a16:creationId xmlns:a16="http://schemas.microsoft.com/office/drawing/2014/main" id="{DDCB1FA3-08DE-418B-9438-20E8A863212F}"/>
                </a:ext>
              </a:extLst>
            </p:cNvPr>
            <p:cNvCxnSpPr>
              <a:cxnSpLocks/>
            </p:cNvCxnSpPr>
            <p:nvPr/>
          </p:nvCxnSpPr>
          <p:spPr>
            <a:xfrm flipH="1">
              <a:off x="9245516" y="11592894"/>
              <a:ext cx="148427" cy="0"/>
            </a:xfrm>
            <a:prstGeom prst="line">
              <a:avLst/>
            </a:prstGeom>
            <a:noFill/>
            <a:ln w="19050" cap="flat" cmpd="sng" algn="ctr">
              <a:solidFill>
                <a:sysClr val="windowText" lastClr="000000"/>
              </a:solidFill>
              <a:prstDash val="solid"/>
              <a:miter lim="800000"/>
            </a:ln>
            <a:effectLst/>
            <a:scene3d>
              <a:camera prst="orthographicFront"/>
              <a:lightRig rig="threePt" dir="t"/>
            </a:scene3d>
            <a:sp3d>
              <a:bevelT w="114300" prst="artDeco"/>
            </a:sp3d>
          </p:spPr>
        </p:cxnSp>
        <p:sp>
          <p:nvSpPr>
            <p:cNvPr id="633" name="Metin kutusu 405">
              <a:extLst>
                <a:ext uri="{FF2B5EF4-FFF2-40B4-BE49-F238E27FC236}">
                  <a16:creationId xmlns:a16="http://schemas.microsoft.com/office/drawing/2014/main" id="{ABDEFD00-F390-40B9-8C10-EC847B453690}"/>
                </a:ext>
              </a:extLst>
            </p:cNvPr>
            <p:cNvSpPr txBox="1"/>
            <p:nvPr/>
          </p:nvSpPr>
          <p:spPr>
            <a:xfrm>
              <a:off x="8661938" y="11412384"/>
              <a:ext cx="764628" cy="360362"/>
            </a:xfrm>
            <a:prstGeom prst="rect">
              <a:avLst/>
            </a:prstGeom>
            <a:noFill/>
            <a:scene3d>
              <a:camera prst="orthographicFront"/>
              <a:lightRig rig="threePt" dir="t"/>
            </a:scene3d>
            <a:sp3d>
              <a:bevelT w="114300" prst="artDeco"/>
            </a:sp3d>
          </p:spPr>
          <p:txBody>
            <a:bodyPr wrap="square" rtlCol="0">
              <a:spAutoFit/>
            </a:bodyPr>
            <a:lstStyle/>
            <a:p>
              <a:pPr defTabSz="914400">
                <a:defRPr/>
              </a:pPr>
              <a:r>
                <a:rPr lang="el-GR" sz="338" kern="0" dirty="0">
                  <a:solidFill>
                    <a:prstClr val="black"/>
                  </a:solidFill>
                  <a:latin typeface="Arial" panose="020B0604020202020204" pitchFamily="34" charset="0"/>
                  <a:cs typeface="Arial" panose="020B0604020202020204" pitchFamily="34" charset="0"/>
                </a:rPr>
                <a:t>σ</a:t>
              </a:r>
              <a:r>
                <a:rPr lang="tr-TR" sz="338" kern="0" dirty="0">
                  <a:solidFill>
                    <a:prstClr val="black"/>
                  </a:solidFill>
                  <a:latin typeface="Arial" panose="020B0604020202020204" pitchFamily="34" charset="0"/>
                  <a:cs typeface="Arial" panose="020B0604020202020204" pitchFamily="34" charset="0"/>
                </a:rPr>
                <a:t> = 1</a:t>
              </a:r>
              <a:endParaRPr lang="el-GR" sz="338" kern="0" dirty="0">
                <a:solidFill>
                  <a:prstClr val="black"/>
                </a:solidFill>
                <a:latin typeface="Arial" panose="020B0604020202020204" pitchFamily="34" charset="0"/>
                <a:cs typeface="Arial" panose="020B0604020202020204" pitchFamily="34" charset="0"/>
              </a:endParaRPr>
            </a:p>
          </p:txBody>
        </p:sp>
        <p:sp>
          <p:nvSpPr>
            <p:cNvPr id="634" name="Yay 407">
              <a:extLst>
                <a:ext uri="{FF2B5EF4-FFF2-40B4-BE49-F238E27FC236}">
                  <a16:creationId xmlns:a16="http://schemas.microsoft.com/office/drawing/2014/main" id="{38DA9F72-E531-405A-B933-84BF21E5A722}"/>
                </a:ext>
              </a:extLst>
            </p:cNvPr>
            <p:cNvSpPr/>
            <p:nvPr/>
          </p:nvSpPr>
          <p:spPr>
            <a:xfrm>
              <a:off x="9187047" y="11315332"/>
              <a:ext cx="413793" cy="1682363"/>
            </a:xfrm>
            <a:prstGeom prst="arc">
              <a:avLst>
                <a:gd name="adj1" fmla="val 11043945"/>
                <a:gd name="adj2" fmla="val 0"/>
              </a:avLst>
            </a:prstGeom>
            <a:noFill/>
            <a:ln w="254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black"/>
                </a:solidFill>
                <a:latin typeface="Calibri" panose="020F0502020204030204"/>
              </a:endParaRPr>
            </a:p>
          </p:txBody>
        </p:sp>
      </p:grpSp>
      <p:sp>
        <p:nvSpPr>
          <p:cNvPr id="638" name="Metin kutusu 413">
            <a:extLst>
              <a:ext uri="{FF2B5EF4-FFF2-40B4-BE49-F238E27FC236}">
                <a16:creationId xmlns:a16="http://schemas.microsoft.com/office/drawing/2014/main" id="{16E5AC65-E24C-4DE2-8B1F-C0F7654E4AFD}"/>
              </a:ext>
            </a:extLst>
          </p:cNvPr>
          <p:cNvSpPr txBox="1"/>
          <p:nvPr/>
        </p:nvSpPr>
        <p:spPr>
          <a:xfrm>
            <a:off x="5823304" y="5641154"/>
            <a:ext cx="59851" cy="144335"/>
          </a:xfrm>
          <a:prstGeom prst="rect">
            <a:avLst/>
          </a:prstGeom>
          <a:noFill/>
        </p:spPr>
        <p:txBody>
          <a:bodyPr wrap="square" rtlCol="0">
            <a:spAutoFit/>
          </a:bodyPr>
          <a:lstStyle/>
          <a:p>
            <a:r>
              <a:rPr lang="tr-TR" sz="338" dirty="0">
                <a:solidFill>
                  <a:prstClr val="black"/>
                </a:solidFill>
                <a:latin typeface="Arial" panose="020B0604020202020204" pitchFamily="34" charset="0"/>
                <a:cs typeface="Arial" panose="020B0604020202020204" pitchFamily="34" charset="0"/>
              </a:rPr>
              <a:t>0</a:t>
            </a:r>
          </a:p>
        </p:txBody>
      </p:sp>
      <p:sp>
        <p:nvSpPr>
          <p:cNvPr id="639" name="Dikdörtgen 331">
            <a:extLst>
              <a:ext uri="{FF2B5EF4-FFF2-40B4-BE49-F238E27FC236}">
                <a16:creationId xmlns:a16="http://schemas.microsoft.com/office/drawing/2014/main" id="{DCCE2F00-8899-4081-A488-C4F29AE35280}"/>
              </a:ext>
            </a:extLst>
          </p:cNvPr>
          <p:cNvSpPr/>
          <p:nvPr/>
        </p:nvSpPr>
        <p:spPr>
          <a:xfrm>
            <a:off x="6406755" y="2256860"/>
            <a:ext cx="227452" cy="772884"/>
          </a:xfrm>
          <a:prstGeom prst="rect">
            <a:avLst/>
          </a:prstGeom>
          <a:solidFill>
            <a:srgbClr val="4472C4"/>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pic>
        <p:nvPicPr>
          <p:cNvPr id="640" name="Resim 95" descr="\documentclass{article}&#10;\usepackage{amsmath}&#10;\pagestyle{empty}&#10;\begin{document}&#10;&#10;&#10;$n_{m_{n_f1}}^{2}$&#10;&#10;\end{document}" title="IguanaTex Bitmap Display">
            <a:extLst>
              <a:ext uri="{FF2B5EF4-FFF2-40B4-BE49-F238E27FC236}">
                <a16:creationId xmlns:a16="http://schemas.microsoft.com/office/drawing/2014/main" id="{FD452460-500F-4D6C-B905-E7586AF5F15D}"/>
              </a:ext>
            </a:extLst>
          </p:cNvPr>
          <p:cNvPicPr>
            <a:picLocks noChangeAspect="1"/>
          </p:cNvPicPr>
          <p:nvPr>
            <p:custDataLst>
              <p:tags r:id="rId17"/>
            </p:custDataLst>
          </p:nvPr>
        </p:nvPicPr>
        <p:blipFill>
          <a:blip r:embed="rId80">
            <a:extLst>
              <a:ext uri="{28A0092B-C50C-407E-A947-70E740481C1C}">
                <a14:useLocalDpi xmlns:a14="http://schemas.microsoft.com/office/drawing/2010/main" val="0"/>
              </a:ext>
            </a:extLst>
          </a:blip>
          <a:stretch>
            <a:fillRect/>
          </a:stretch>
        </p:blipFill>
        <p:spPr>
          <a:xfrm>
            <a:off x="6433309" y="2494745"/>
            <a:ext cx="158456" cy="104438"/>
          </a:xfrm>
          <a:prstGeom prst="rect">
            <a:avLst/>
          </a:prstGeom>
        </p:spPr>
      </p:pic>
      <p:pic>
        <p:nvPicPr>
          <p:cNvPr id="641" name="Resim 97" descr="\documentclass{article}&#10;\usepackage{amsmath}&#10;\pagestyle{empty}&#10;\begin{document}&#10;&#10;&#10;$n_{m_{n_f1}}^{n_r}$&#10;&#10;\end{document}" title="IguanaTex Bitmap Display">
            <a:extLst>
              <a:ext uri="{FF2B5EF4-FFF2-40B4-BE49-F238E27FC236}">
                <a16:creationId xmlns:a16="http://schemas.microsoft.com/office/drawing/2014/main" id="{36E6279A-863F-4C50-A5D2-9C01D9823AC8}"/>
              </a:ext>
            </a:extLst>
          </p:cNvPr>
          <p:cNvPicPr>
            <a:picLocks noChangeAspect="1"/>
          </p:cNvPicPr>
          <p:nvPr>
            <p:custDataLst>
              <p:tags r:id="rId18"/>
            </p:custDataLst>
          </p:nvPr>
        </p:nvPicPr>
        <p:blipFill>
          <a:blip r:embed="rId81">
            <a:extLst>
              <a:ext uri="{28A0092B-C50C-407E-A947-70E740481C1C}">
                <a14:useLocalDpi xmlns:a14="http://schemas.microsoft.com/office/drawing/2010/main" val="0"/>
              </a:ext>
            </a:extLst>
          </a:blip>
          <a:stretch>
            <a:fillRect/>
          </a:stretch>
        </p:blipFill>
        <p:spPr>
          <a:xfrm>
            <a:off x="6434272" y="2857067"/>
            <a:ext cx="159061" cy="93936"/>
          </a:xfrm>
          <a:prstGeom prst="rect">
            <a:avLst/>
          </a:prstGeom>
        </p:spPr>
      </p:pic>
      <p:pic>
        <p:nvPicPr>
          <p:cNvPr id="642" name="Resim 38" descr="\documentclass{article}&#10;\usepackage{amsmath}&#10;\pagestyle{empty}&#10;\begin{document}&#10;&#10;$n_{m_{n_f1}}^{1}$&#10;&#10;\end{document}" title="IguanaTex Bitmap Display">
            <a:extLst>
              <a:ext uri="{FF2B5EF4-FFF2-40B4-BE49-F238E27FC236}">
                <a16:creationId xmlns:a16="http://schemas.microsoft.com/office/drawing/2014/main" id="{B13219CC-ACD6-47B1-901D-5FFA2656ADA6}"/>
              </a:ext>
            </a:extLst>
          </p:cNvPr>
          <p:cNvPicPr>
            <a:picLocks noChangeAspect="1"/>
          </p:cNvPicPr>
          <p:nvPr>
            <p:custDataLst>
              <p:tags r:id="rId19"/>
            </p:custDataLst>
          </p:nvPr>
        </p:nvPicPr>
        <p:blipFill>
          <a:blip r:embed="rId82">
            <a:extLst>
              <a:ext uri="{28A0092B-C50C-407E-A947-70E740481C1C}">
                <a14:useLocalDpi xmlns:a14="http://schemas.microsoft.com/office/drawing/2010/main" val="0"/>
              </a:ext>
            </a:extLst>
          </a:blip>
          <a:stretch>
            <a:fillRect/>
          </a:stretch>
        </p:blipFill>
        <p:spPr>
          <a:xfrm>
            <a:off x="6434271" y="2322056"/>
            <a:ext cx="158364" cy="103871"/>
          </a:xfrm>
          <a:prstGeom prst="rect">
            <a:avLst/>
          </a:prstGeom>
        </p:spPr>
      </p:pic>
      <p:sp>
        <p:nvSpPr>
          <p:cNvPr id="643" name="Metin kutusu 348">
            <a:extLst>
              <a:ext uri="{FF2B5EF4-FFF2-40B4-BE49-F238E27FC236}">
                <a16:creationId xmlns:a16="http://schemas.microsoft.com/office/drawing/2014/main" id="{4BAF6385-B374-4901-A031-66DDE5841105}"/>
              </a:ext>
            </a:extLst>
          </p:cNvPr>
          <p:cNvSpPr txBox="1"/>
          <p:nvPr/>
        </p:nvSpPr>
        <p:spPr>
          <a:xfrm rot="5400000">
            <a:off x="6457187" y="2575765"/>
            <a:ext cx="146546" cy="244362"/>
          </a:xfrm>
          <a:prstGeom prst="rect">
            <a:avLst/>
          </a:prstGeom>
          <a:noFill/>
        </p:spPr>
        <p:txBody>
          <a:bodyPr wrap="square" rtlCol="0">
            <a:spAutoFit/>
          </a:bodyPr>
          <a:lstStyle/>
          <a:p>
            <a:pPr defTabSz="914400">
              <a:defRPr/>
            </a:pPr>
            <a:r>
              <a:rPr lang="tr-TR" sz="988" kern="0" dirty="0">
                <a:solidFill>
                  <a:prstClr val="black"/>
                </a:solidFill>
              </a:rPr>
              <a:t>…</a:t>
            </a:r>
          </a:p>
        </p:txBody>
      </p:sp>
      <p:sp>
        <p:nvSpPr>
          <p:cNvPr id="644" name="Metin kutusu 447">
            <a:extLst>
              <a:ext uri="{FF2B5EF4-FFF2-40B4-BE49-F238E27FC236}">
                <a16:creationId xmlns:a16="http://schemas.microsoft.com/office/drawing/2014/main" id="{0B33805D-2D8B-4ED6-B243-0A7950990073}"/>
              </a:ext>
            </a:extLst>
          </p:cNvPr>
          <p:cNvSpPr txBox="1"/>
          <p:nvPr/>
        </p:nvSpPr>
        <p:spPr>
          <a:xfrm rot="1923968">
            <a:off x="1886016" y="3349008"/>
            <a:ext cx="261974" cy="244682"/>
          </a:xfrm>
          <a:prstGeom prst="rect">
            <a:avLst/>
          </a:prstGeom>
          <a:noFill/>
        </p:spPr>
        <p:txBody>
          <a:bodyPr wrap="square" rtlCol="0">
            <a:spAutoFit/>
          </a:bodyPr>
          <a:lstStyle/>
          <a:p>
            <a:pPr defTabSz="914400">
              <a:defRPr/>
            </a:pPr>
            <a:r>
              <a:rPr lang="tr-TR" sz="990" kern="0">
                <a:solidFill>
                  <a:prstClr val="black"/>
                </a:solidFill>
              </a:rPr>
              <a:t>…</a:t>
            </a:r>
          </a:p>
        </p:txBody>
      </p:sp>
      <p:pic>
        <p:nvPicPr>
          <p:cNvPr id="645" name="Picture 114 1 1 1 1 2">
            <a:extLst>
              <a:ext uri="{FF2B5EF4-FFF2-40B4-BE49-F238E27FC236}">
                <a16:creationId xmlns:a16="http://schemas.microsoft.com/office/drawing/2014/main" id="{9C1ABF50-1D55-4712-8EFD-238AA0E745BE}"/>
              </a:ext>
            </a:extLst>
          </p:cNvPr>
          <p:cNvPicPr>
            <a:picLocks noChangeAspect="1"/>
          </p:cNvPicPr>
          <p:nvPr/>
        </p:nvPicPr>
        <p:blipFill>
          <a:blip r:embed="rId77"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1707734" y="2976564"/>
            <a:ext cx="533182" cy="372738"/>
          </a:xfrm>
          <a:prstGeom prst="rect">
            <a:avLst/>
          </a:prstGeom>
          <a:ln>
            <a:noFill/>
          </a:ln>
        </p:spPr>
      </p:pic>
      <p:pic>
        <p:nvPicPr>
          <p:cNvPr id="646" name="Picture 114 1 1 2 1 2">
            <a:extLst>
              <a:ext uri="{FF2B5EF4-FFF2-40B4-BE49-F238E27FC236}">
                <a16:creationId xmlns:a16="http://schemas.microsoft.com/office/drawing/2014/main" id="{C6C98637-0988-47D8-BD46-CDCDA0547139}"/>
              </a:ext>
            </a:extLst>
          </p:cNvPr>
          <p:cNvPicPr>
            <a:picLocks noChangeAspect="1"/>
          </p:cNvPicPr>
          <p:nvPr/>
        </p:nvPicPr>
        <p:blipFill>
          <a:blip r:embed="rId77" cstate="screen">
            <a:clrChange>
              <a:clrFrom>
                <a:srgbClr val="FFFFFF"/>
              </a:clrFrom>
              <a:clrTo>
                <a:srgbClr val="FFFFFF">
                  <a:alpha val="0"/>
                </a:srgbClr>
              </a:clrTo>
            </a:clrChange>
            <a:duotone>
              <a:prstClr val="black"/>
              <a:srgbClr val="4472C4">
                <a:tint val="45000"/>
                <a:satMod val="400000"/>
              </a:srgbClr>
            </a:duotone>
            <a:extLst>
              <a:ext uri="{28A0092B-C50C-407E-A947-70E740481C1C}">
                <a14:useLocalDpi xmlns:a14="http://schemas.microsoft.com/office/drawing/2010/main" val="0"/>
              </a:ext>
            </a:extLst>
          </a:blip>
          <a:stretch>
            <a:fillRect/>
          </a:stretch>
        </p:blipFill>
        <p:spPr>
          <a:xfrm>
            <a:off x="1998034" y="3188311"/>
            <a:ext cx="533182" cy="372738"/>
          </a:xfrm>
          <a:prstGeom prst="rect">
            <a:avLst/>
          </a:prstGeom>
          <a:ln>
            <a:noFill/>
          </a:ln>
        </p:spPr>
      </p:pic>
      <p:sp>
        <p:nvSpPr>
          <p:cNvPr id="647" name="Akış Çizelgesi: Öteki İşlem 450">
            <a:extLst>
              <a:ext uri="{FF2B5EF4-FFF2-40B4-BE49-F238E27FC236}">
                <a16:creationId xmlns:a16="http://schemas.microsoft.com/office/drawing/2014/main" id="{60F9E0BE-76F0-4D2A-9A83-04547A818707}"/>
              </a:ext>
            </a:extLst>
          </p:cNvPr>
          <p:cNvSpPr/>
          <p:nvPr/>
        </p:nvSpPr>
        <p:spPr>
          <a:xfrm>
            <a:off x="1660035" y="2973035"/>
            <a:ext cx="915692" cy="684580"/>
          </a:xfrm>
          <a:prstGeom prst="flowChartAlternateProcess">
            <a:avLst/>
          </a:prstGeom>
          <a:no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48" name="Metin kutusu 458">
            <a:extLst>
              <a:ext uri="{FF2B5EF4-FFF2-40B4-BE49-F238E27FC236}">
                <a16:creationId xmlns:a16="http://schemas.microsoft.com/office/drawing/2014/main" id="{2E53B3AC-1161-41E4-9F3B-3AD54056B251}"/>
              </a:ext>
            </a:extLst>
          </p:cNvPr>
          <p:cNvSpPr txBox="1"/>
          <p:nvPr/>
        </p:nvSpPr>
        <p:spPr>
          <a:xfrm rot="1923968">
            <a:off x="1883727" y="4450693"/>
            <a:ext cx="261974" cy="244682"/>
          </a:xfrm>
          <a:prstGeom prst="rect">
            <a:avLst/>
          </a:prstGeom>
          <a:noFill/>
        </p:spPr>
        <p:txBody>
          <a:bodyPr wrap="square" rtlCol="0">
            <a:spAutoFit/>
          </a:bodyPr>
          <a:lstStyle/>
          <a:p>
            <a:pPr defTabSz="914400">
              <a:defRPr/>
            </a:pPr>
            <a:r>
              <a:rPr lang="tr-TR" sz="990" kern="0">
                <a:solidFill>
                  <a:prstClr val="black"/>
                </a:solidFill>
              </a:rPr>
              <a:t>…</a:t>
            </a:r>
          </a:p>
        </p:txBody>
      </p:sp>
      <p:sp>
        <p:nvSpPr>
          <p:cNvPr id="649" name="Akış Çizelgesi: Öteki İşlem 461">
            <a:extLst>
              <a:ext uri="{FF2B5EF4-FFF2-40B4-BE49-F238E27FC236}">
                <a16:creationId xmlns:a16="http://schemas.microsoft.com/office/drawing/2014/main" id="{6C63B5E8-72E7-482D-921E-674FE7A77627}"/>
              </a:ext>
            </a:extLst>
          </p:cNvPr>
          <p:cNvSpPr/>
          <p:nvPr/>
        </p:nvSpPr>
        <p:spPr>
          <a:xfrm>
            <a:off x="1657747" y="4074719"/>
            <a:ext cx="915692" cy="684580"/>
          </a:xfrm>
          <a:prstGeom prst="flowChartAlternateProcess">
            <a:avLst/>
          </a:prstGeom>
          <a:no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sp>
        <p:nvSpPr>
          <p:cNvPr id="650" name="Metin kutusu 465">
            <a:extLst>
              <a:ext uri="{FF2B5EF4-FFF2-40B4-BE49-F238E27FC236}">
                <a16:creationId xmlns:a16="http://schemas.microsoft.com/office/drawing/2014/main" id="{638774DC-CC67-4E64-ACFC-C820A5170E4B}"/>
              </a:ext>
            </a:extLst>
          </p:cNvPr>
          <p:cNvSpPr txBox="1"/>
          <p:nvPr/>
        </p:nvSpPr>
        <p:spPr>
          <a:xfrm rot="1923968">
            <a:off x="2062858" y="5308237"/>
            <a:ext cx="261974" cy="244682"/>
          </a:xfrm>
          <a:prstGeom prst="rect">
            <a:avLst/>
          </a:prstGeom>
          <a:noFill/>
        </p:spPr>
        <p:txBody>
          <a:bodyPr wrap="square" rtlCol="0">
            <a:spAutoFit/>
          </a:bodyPr>
          <a:lstStyle/>
          <a:p>
            <a:pPr defTabSz="914400">
              <a:defRPr/>
            </a:pPr>
            <a:r>
              <a:rPr lang="tr-TR" sz="990" kern="0">
                <a:solidFill>
                  <a:prstClr val="black"/>
                </a:solidFill>
              </a:rPr>
              <a:t>…</a:t>
            </a:r>
          </a:p>
        </p:txBody>
      </p:sp>
      <p:sp>
        <p:nvSpPr>
          <p:cNvPr id="651" name="Akış Çizelgesi: Öteki İşlem 466">
            <a:extLst>
              <a:ext uri="{FF2B5EF4-FFF2-40B4-BE49-F238E27FC236}">
                <a16:creationId xmlns:a16="http://schemas.microsoft.com/office/drawing/2014/main" id="{3C6D2D4C-E49A-4259-99A9-FBA96E1ADB84}"/>
              </a:ext>
            </a:extLst>
          </p:cNvPr>
          <p:cNvSpPr/>
          <p:nvPr/>
        </p:nvSpPr>
        <p:spPr>
          <a:xfrm>
            <a:off x="1830497" y="4902203"/>
            <a:ext cx="915692" cy="684580"/>
          </a:xfrm>
          <a:prstGeom prst="flowChartAlternateProcess">
            <a:avLst/>
          </a:prstGeom>
          <a:noFill/>
          <a:ln w="381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white"/>
              </a:solidFill>
              <a:latin typeface="Calibri" panose="020F0502020204030204"/>
            </a:endParaRPr>
          </a:p>
        </p:txBody>
      </p:sp>
      <p:pic>
        <p:nvPicPr>
          <p:cNvPr id="652" name="Resim 30" descr="\documentclass{article}&#10;\usepackage{amsmath}&#10;\pagestyle{empty}&#10;\begin{document}&#10;&#10;&#10;$\mathbf{n}_{m_{fv}} \in \mathbf{R^{n_r x 1}}$&#10;&#10;\end{document}" title="IguanaTex Bitmap Display">
            <a:extLst>
              <a:ext uri="{FF2B5EF4-FFF2-40B4-BE49-F238E27FC236}">
                <a16:creationId xmlns:a16="http://schemas.microsoft.com/office/drawing/2014/main" id="{D6A3429D-1351-4E03-9725-A6856B7B894B}"/>
              </a:ext>
            </a:extLst>
          </p:cNvPr>
          <p:cNvPicPr>
            <a:picLocks noChangeAspect="1"/>
          </p:cNvPicPr>
          <p:nvPr>
            <p:custDataLst>
              <p:tags r:id="rId20"/>
            </p:custDataLst>
          </p:nvPr>
        </p:nvPicPr>
        <p:blipFill>
          <a:blip r:embed="rId83">
            <a:extLst>
              <a:ext uri="{28A0092B-C50C-407E-A947-70E740481C1C}">
                <a14:useLocalDpi xmlns:a14="http://schemas.microsoft.com/office/drawing/2010/main" val="0"/>
              </a:ext>
            </a:extLst>
          </a:blip>
          <a:stretch>
            <a:fillRect/>
          </a:stretch>
        </p:blipFill>
        <p:spPr>
          <a:xfrm>
            <a:off x="5950410" y="1774870"/>
            <a:ext cx="720245" cy="150279"/>
          </a:xfrm>
          <a:prstGeom prst="rect">
            <a:avLst/>
          </a:prstGeom>
        </p:spPr>
      </p:pic>
      <p:grpSp>
        <p:nvGrpSpPr>
          <p:cNvPr id="653" name="Grup 133">
            <a:extLst>
              <a:ext uri="{FF2B5EF4-FFF2-40B4-BE49-F238E27FC236}">
                <a16:creationId xmlns:a16="http://schemas.microsoft.com/office/drawing/2014/main" id="{ED5379FD-B1AE-4895-81CF-9DA3AA6E060D}"/>
              </a:ext>
            </a:extLst>
          </p:cNvPr>
          <p:cNvGrpSpPr/>
          <p:nvPr/>
        </p:nvGrpSpPr>
        <p:grpSpPr>
          <a:xfrm>
            <a:off x="9983501" y="4131487"/>
            <a:ext cx="215738" cy="946820"/>
            <a:chOff x="25742120" y="8842891"/>
            <a:chExt cx="657701" cy="2763652"/>
          </a:xfrm>
        </p:grpSpPr>
        <p:pic>
          <p:nvPicPr>
            <p:cNvPr id="654" name="Resim 123" descr="\documentclass{article}&#10;\usepackage{amsmath}&#10;\pagestyle{empty}&#10;\begin{document}&#10;&#10;&#10;$\mathbf{l}^{1}_m$&#10;&#10;\end{document}" title="IguanaTex Bitmap Display">
              <a:extLst>
                <a:ext uri="{FF2B5EF4-FFF2-40B4-BE49-F238E27FC236}">
                  <a16:creationId xmlns:a16="http://schemas.microsoft.com/office/drawing/2014/main" id="{01DFAA8E-9E62-4A60-AF63-1C9315ABF6D8}"/>
                </a:ext>
              </a:extLst>
            </p:cNvPr>
            <p:cNvPicPr>
              <a:picLocks noChangeAspect="1"/>
            </p:cNvPicPr>
            <p:nvPr>
              <p:custDataLst>
                <p:tags r:id="rId36"/>
              </p:custDataLst>
            </p:nvPr>
          </p:nvPicPr>
          <p:blipFill>
            <a:blip r:embed="rId84">
              <a:extLst>
                <a:ext uri="{28A0092B-C50C-407E-A947-70E740481C1C}">
                  <a14:useLocalDpi xmlns:a14="http://schemas.microsoft.com/office/drawing/2010/main" val="0"/>
                </a:ext>
              </a:extLst>
            </a:blip>
            <a:stretch>
              <a:fillRect/>
            </a:stretch>
          </p:blipFill>
          <p:spPr>
            <a:xfrm>
              <a:off x="25742120" y="8842891"/>
              <a:ext cx="543567" cy="608244"/>
            </a:xfrm>
            <a:prstGeom prst="rect">
              <a:avLst/>
            </a:prstGeom>
            <a:solidFill>
              <a:sysClr val="window" lastClr="FFFFFF">
                <a:alpha val="0"/>
              </a:sysClr>
            </a:solidFill>
          </p:spPr>
        </p:pic>
        <p:pic>
          <p:nvPicPr>
            <p:cNvPr id="655" name="Resim 127" descr="\documentclass{article}&#10;\usepackage{amsmath}&#10;\pagestyle{empty}&#10;\begin{document}&#10;&#10;&#10;$\mathbf{l}^{2}_m$&#10;&#10;\end{document}" title="IguanaTex Bitmap Display">
              <a:extLst>
                <a:ext uri="{FF2B5EF4-FFF2-40B4-BE49-F238E27FC236}">
                  <a16:creationId xmlns:a16="http://schemas.microsoft.com/office/drawing/2014/main" id="{30F91EF5-AC9A-4FE6-AFCE-2652F8058991}"/>
                </a:ext>
              </a:extLst>
            </p:cNvPr>
            <p:cNvPicPr>
              <a:picLocks noChangeAspect="1"/>
            </p:cNvPicPr>
            <p:nvPr>
              <p:custDataLst>
                <p:tags r:id="rId37"/>
              </p:custDataLst>
            </p:nvPr>
          </p:nvPicPr>
          <p:blipFill>
            <a:blip r:embed="rId85">
              <a:extLst>
                <a:ext uri="{28A0092B-C50C-407E-A947-70E740481C1C}">
                  <a14:useLocalDpi xmlns:a14="http://schemas.microsoft.com/office/drawing/2010/main" val="0"/>
                </a:ext>
              </a:extLst>
            </a:blip>
            <a:stretch>
              <a:fillRect/>
            </a:stretch>
          </p:blipFill>
          <p:spPr>
            <a:xfrm>
              <a:off x="25757984" y="9680682"/>
              <a:ext cx="579250" cy="646719"/>
            </a:xfrm>
            <a:prstGeom prst="rect">
              <a:avLst/>
            </a:prstGeom>
          </p:spPr>
        </p:pic>
        <p:pic>
          <p:nvPicPr>
            <p:cNvPr id="656" name="Resim 132" descr="\documentclass{article}&#10;\usepackage{amsmath}&#10;\pagestyle{empty}&#10;\begin{document}&#10;&#10;&#10;$\mathbf{l}^{n_v}_m$&#10;&#10;\end{document}" title="IguanaTex Bitmap Display">
              <a:extLst>
                <a:ext uri="{FF2B5EF4-FFF2-40B4-BE49-F238E27FC236}">
                  <a16:creationId xmlns:a16="http://schemas.microsoft.com/office/drawing/2014/main" id="{9ECC0B64-A044-4713-B1D8-B3D6A03FD6FD}"/>
                </a:ext>
              </a:extLst>
            </p:cNvPr>
            <p:cNvPicPr>
              <a:picLocks noChangeAspect="1"/>
            </p:cNvPicPr>
            <p:nvPr>
              <p:custDataLst>
                <p:tags r:id="rId38"/>
              </p:custDataLst>
            </p:nvPr>
          </p:nvPicPr>
          <p:blipFill>
            <a:blip r:embed="rId86">
              <a:extLst>
                <a:ext uri="{28A0092B-C50C-407E-A947-70E740481C1C}">
                  <a14:useLocalDpi xmlns:a14="http://schemas.microsoft.com/office/drawing/2010/main" val="0"/>
                </a:ext>
              </a:extLst>
            </a:blip>
            <a:stretch>
              <a:fillRect/>
            </a:stretch>
          </p:blipFill>
          <p:spPr>
            <a:xfrm>
              <a:off x="25767252" y="11066207"/>
              <a:ext cx="632569" cy="540336"/>
            </a:xfrm>
            <a:prstGeom prst="rect">
              <a:avLst/>
            </a:prstGeom>
            <a:solidFill>
              <a:srgbClr val="9DC3E6">
                <a:alpha val="0"/>
              </a:srgbClr>
            </a:solidFill>
          </p:spPr>
        </p:pic>
        <p:pic>
          <p:nvPicPr>
            <p:cNvPr id="657" name="Resim 207" descr="\documentclass{article}&#10;\usepackage{amsmath}&#10;\pagestyle{empty}&#10;\begin{document}&#10;&#10;&#10;$...$&#10;&#10;\end{document}" title="IguanaTex Bitmap Display">
              <a:extLst>
                <a:ext uri="{FF2B5EF4-FFF2-40B4-BE49-F238E27FC236}">
                  <a16:creationId xmlns:a16="http://schemas.microsoft.com/office/drawing/2014/main" id="{D193D1EE-83E5-470C-8776-DD5067B2523E}"/>
                </a:ext>
              </a:extLst>
            </p:cNvPr>
            <p:cNvPicPr>
              <a:picLocks noChangeAspect="1"/>
            </p:cNvPicPr>
            <p:nvPr>
              <p:custDataLst>
                <p:tags r:id="rId39"/>
              </p:custDataLst>
            </p:nvPr>
          </p:nvPicPr>
          <p:blipFill>
            <a:blip r:embed="rId87">
              <a:extLst>
                <a:ext uri="{28A0092B-C50C-407E-A947-70E740481C1C}">
                  <a14:useLocalDpi xmlns:a14="http://schemas.microsoft.com/office/drawing/2010/main" val="0"/>
                </a:ext>
              </a:extLst>
            </a:blip>
            <a:stretch>
              <a:fillRect/>
            </a:stretch>
          </p:blipFill>
          <p:spPr>
            <a:xfrm rot="5400000">
              <a:off x="25708974" y="10530638"/>
              <a:ext cx="286211" cy="46447"/>
            </a:xfrm>
            <a:prstGeom prst="rect">
              <a:avLst/>
            </a:prstGeom>
          </p:spPr>
        </p:pic>
      </p:grpSp>
      <p:pic>
        <p:nvPicPr>
          <p:cNvPr id="658" name="Resim 210" descr="\documentclass{article}&#10;\usepackage{amsmath}&#10;\pagestyle{empty}&#10;\begin{document}&#10;&#10;&#10;$=$&#10;&#10;\end{document}" title="IguanaTex Bitmap Display">
            <a:extLst>
              <a:ext uri="{FF2B5EF4-FFF2-40B4-BE49-F238E27FC236}">
                <a16:creationId xmlns:a16="http://schemas.microsoft.com/office/drawing/2014/main" id="{8E1A3FC7-DE7E-414A-8322-1BAFBDA631AF}"/>
              </a:ext>
            </a:extLst>
          </p:cNvPr>
          <p:cNvPicPr>
            <a:picLocks noChangeAspect="1"/>
          </p:cNvPicPr>
          <p:nvPr>
            <p:custDataLst>
              <p:tags r:id="rId21"/>
            </p:custDataLst>
          </p:nvPr>
        </p:nvPicPr>
        <p:blipFill>
          <a:blip r:embed="rId88">
            <a:extLst>
              <a:ext uri="{28A0092B-C50C-407E-A947-70E740481C1C}">
                <a14:useLocalDpi xmlns:a14="http://schemas.microsoft.com/office/drawing/2010/main" val="0"/>
              </a:ext>
            </a:extLst>
          </a:blip>
          <a:stretch>
            <a:fillRect/>
          </a:stretch>
        </p:blipFill>
        <p:spPr>
          <a:xfrm>
            <a:off x="9559431" y="4551658"/>
            <a:ext cx="312242" cy="113891"/>
          </a:xfrm>
          <a:prstGeom prst="rect">
            <a:avLst/>
          </a:prstGeom>
        </p:spPr>
      </p:pic>
      <p:pic>
        <p:nvPicPr>
          <p:cNvPr id="659" name="Resim 11" descr="\documentclass{article}&#10;\usepackage{amsmath}&#10;\pagestyle{empty}&#10;\begin{document}&#10;&#10;&#10;$\in \mathbf{R}^{C(n,2) x 1}$&#10;&#10;\end{document}" title="IguanaTex Bitmap Display">
            <a:extLst>
              <a:ext uri="{FF2B5EF4-FFF2-40B4-BE49-F238E27FC236}">
                <a16:creationId xmlns:a16="http://schemas.microsoft.com/office/drawing/2014/main" id="{C2327F15-E2A8-435E-9B96-2E3B105D6778}"/>
              </a:ext>
            </a:extLst>
          </p:cNvPr>
          <p:cNvPicPr>
            <a:picLocks noChangeAspect="1"/>
          </p:cNvPicPr>
          <p:nvPr>
            <p:custDataLst>
              <p:tags r:id="rId22"/>
            </p:custDataLst>
          </p:nvPr>
        </p:nvPicPr>
        <p:blipFill>
          <a:blip r:embed="rId89">
            <a:extLst>
              <a:ext uri="{28A0092B-C50C-407E-A947-70E740481C1C}">
                <a14:useLocalDpi xmlns:a14="http://schemas.microsoft.com/office/drawing/2010/main" val="0"/>
              </a:ext>
            </a:extLst>
          </a:blip>
          <a:stretch>
            <a:fillRect/>
          </a:stretch>
        </p:blipFill>
        <p:spPr>
          <a:xfrm>
            <a:off x="8869001" y="2743741"/>
            <a:ext cx="704911" cy="143373"/>
          </a:xfrm>
          <a:prstGeom prst="rect">
            <a:avLst/>
          </a:prstGeom>
        </p:spPr>
      </p:pic>
      <p:sp>
        <p:nvSpPr>
          <p:cNvPr id="660" name="Metin kutusu 241">
            <a:extLst>
              <a:ext uri="{FF2B5EF4-FFF2-40B4-BE49-F238E27FC236}">
                <a16:creationId xmlns:a16="http://schemas.microsoft.com/office/drawing/2014/main" id="{1BC905A1-E267-4890-8D08-14C68B0C30B6}"/>
              </a:ext>
            </a:extLst>
          </p:cNvPr>
          <p:cNvSpPr txBox="1"/>
          <p:nvPr/>
        </p:nvSpPr>
        <p:spPr>
          <a:xfrm>
            <a:off x="2267729" y="6384854"/>
            <a:ext cx="923461"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Takes element-wise absolute value of a vector</a:t>
            </a:r>
          </a:p>
        </p:txBody>
      </p:sp>
      <p:sp>
        <p:nvSpPr>
          <p:cNvPr id="661" name="Metin kutusu 614">
            <a:extLst>
              <a:ext uri="{FF2B5EF4-FFF2-40B4-BE49-F238E27FC236}">
                <a16:creationId xmlns:a16="http://schemas.microsoft.com/office/drawing/2014/main" id="{CE74A91C-FD68-4105-9F7C-CA417248B168}"/>
              </a:ext>
            </a:extLst>
          </p:cNvPr>
          <p:cNvSpPr txBox="1"/>
          <p:nvPr/>
        </p:nvSpPr>
        <p:spPr>
          <a:xfrm>
            <a:off x="3133265" y="6394972"/>
            <a:ext cx="1183617"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Normalizes each vector using min and max value of all vectors</a:t>
            </a:r>
          </a:p>
        </p:txBody>
      </p:sp>
      <p:cxnSp>
        <p:nvCxnSpPr>
          <p:cNvPr id="662" name="Bağlayıcı: Dirsek 427">
            <a:extLst>
              <a:ext uri="{FF2B5EF4-FFF2-40B4-BE49-F238E27FC236}">
                <a16:creationId xmlns:a16="http://schemas.microsoft.com/office/drawing/2014/main" id="{75209559-9CBF-470F-BA63-BFD10014CCE0}"/>
              </a:ext>
            </a:extLst>
          </p:cNvPr>
          <p:cNvCxnSpPr>
            <a:cxnSpLocks/>
          </p:cNvCxnSpPr>
          <p:nvPr/>
        </p:nvCxnSpPr>
        <p:spPr>
          <a:xfrm>
            <a:off x="6484945" y="4484252"/>
            <a:ext cx="1106402" cy="1007325"/>
          </a:xfrm>
          <a:prstGeom prst="bentConnector3">
            <a:avLst>
              <a:gd name="adj1" fmla="val 1525"/>
            </a:avLst>
          </a:prstGeom>
          <a:noFill/>
          <a:ln w="50800" cap="flat" cmpd="sng" algn="ctr">
            <a:solidFill>
              <a:sysClr val="windowText" lastClr="000000"/>
            </a:solidFill>
            <a:prstDash val="solid"/>
            <a:miter lim="800000"/>
            <a:tailEnd type="triangle"/>
          </a:ln>
          <a:effectLst/>
        </p:spPr>
      </p:cxnSp>
      <p:sp>
        <p:nvSpPr>
          <p:cNvPr id="663" name="Dikdörtgen: Köşeleri Yuvarlatılmış 638">
            <a:extLst>
              <a:ext uri="{FF2B5EF4-FFF2-40B4-BE49-F238E27FC236}">
                <a16:creationId xmlns:a16="http://schemas.microsoft.com/office/drawing/2014/main" id="{2D2626CA-B18E-47F4-8F8B-6A46C8A20D38}"/>
              </a:ext>
            </a:extLst>
          </p:cNvPr>
          <p:cNvSpPr/>
          <p:nvPr/>
        </p:nvSpPr>
        <p:spPr>
          <a:xfrm>
            <a:off x="6446696" y="6097189"/>
            <a:ext cx="434475" cy="213331"/>
          </a:xfrm>
          <a:prstGeom prst="roundRect">
            <a:avLst/>
          </a:prstGeom>
          <a:solidFill>
            <a:srgbClr val="0F9BE1"/>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664" name="Dikdörtgen: Köşeleri Yuvarlatılmış 641">
            <a:extLst>
              <a:ext uri="{FF2B5EF4-FFF2-40B4-BE49-F238E27FC236}">
                <a16:creationId xmlns:a16="http://schemas.microsoft.com/office/drawing/2014/main" id="{A4223D32-A19D-4CE1-8E10-9BC73AC125A1}"/>
              </a:ext>
            </a:extLst>
          </p:cNvPr>
          <p:cNvSpPr/>
          <p:nvPr/>
        </p:nvSpPr>
        <p:spPr>
          <a:xfrm>
            <a:off x="2504473" y="6115632"/>
            <a:ext cx="434475" cy="213331"/>
          </a:xfrm>
          <a:prstGeom prst="roundRect">
            <a:avLst/>
          </a:prstGeom>
          <a:solidFill>
            <a:srgbClr val="AFABAB"/>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sp>
        <p:nvSpPr>
          <p:cNvPr id="665" name="Metin kutusu 642">
            <a:extLst>
              <a:ext uri="{FF2B5EF4-FFF2-40B4-BE49-F238E27FC236}">
                <a16:creationId xmlns:a16="http://schemas.microsoft.com/office/drawing/2014/main" id="{7B2CE1C3-1A5C-4A96-8F59-A38F7CAAC2C8}"/>
              </a:ext>
            </a:extLst>
          </p:cNvPr>
          <p:cNvSpPr txBox="1"/>
          <p:nvPr/>
        </p:nvSpPr>
        <p:spPr>
          <a:xfrm>
            <a:off x="4177694" y="6460633"/>
            <a:ext cx="1095524" cy="307777"/>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Concatenate vectors along X-axis</a:t>
            </a:r>
          </a:p>
        </p:txBody>
      </p:sp>
      <p:sp>
        <p:nvSpPr>
          <p:cNvPr id="666" name="Metin kutusu 643">
            <a:extLst>
              <a:ext uri="{FF2B5EF4-FFF2-40B4-BE49-F238E27FC236}">
                <a16:creationId xmlns:a16="http://schemas.microsoft.com/office/drawing/2014/main" id="{69383775-6AA3-4A1E-9CB3-9077A602DE59}"/>
              </a:ext>
            </a:extLst>
          </p:cNvPr>
          <p:cNvSpPr txBox="1"/>
          <p:nvPr/>
        </p:nvSpPr>
        <p:spPr>
          <a:xfrm>
            <a:off x="6229281" y="6442502"/>
            <a:ext cx="930801"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Combines top r vectors with each other</a:t>
            </a:r>
          </a:p>
        </p:txBody>
      </p:sp>
      <p:sp>
        <p:nvSpPr>
          <p:cNvPr id="667" name="Metin kutusu 644">
            <a:extLst>
              <a:ext uri="{FF2B5EF4-FFF2-40B4-BE49-F238E27FC236}">
                <a16:creationId xmlns:a16="http://schemas.microsoft.com/office/drawing/2014/main" id="{CA6A6CE5-36D6-419F-967C-17042213CFEF}"/>
              </a:ext>
            </a:extLst>
          </p:cNvPr>
          <p:cNvSpPr txBox="1"/>
          <p:nvPr/>
        </p:nvSpPr>
        <p:spPr>
          <a:xfrm>
            <a:off x="5188133" y="6438893"/>
            <a:ext cx="998735" cy="415498"/>
          </a:xfrm>
          <a:prstGeom prst="rect">
            <a:avLst/>
          </a:prstGeom>
          <a:noFill/>
        </p:spPr>
        <p:txBody>
          <a:bodyPr wrap="square" rtlCol="0">
            <a:spAutoFit/>
          </a:bodyPr>
          <a:lstStyle/>
          <a:p>
            <a:pPr algn="ctr"/>
            <a:r>
              <a:rPr lang="tr-TR" sz="700" b="1" dirty="0">
                <a:solidFill>
                  <a:prstClr val="black"/>
                </a:solidFill>
                <a:latin typeface="Arial" panose="020B0604020202020204" pitchFamily="34" charset="0"/>
                <a:cs typeface="Arial" panose="020B0604020202020204" pitchFamily="34" charset="0"/>
              </a:rPr>
              <a:t>Computes L2 norm of each feature across vectors</a:t>
            </a:r>
          </a:p>
        </p:txBody>
      </p:sp>
      <p:sp>
        <p:nvSpPr>
          <p:cNvPr id="669" name="Metin kutusu 646">
            <a:extLst>
              <a:ext uri="{FF2B5EF4-FFF2-40B4-BE49-F238E27FC236}">
                <a16:creationId xmlns:a16="http://schemas.microsoft.com/office/drawing/2014/main" id="{D642E890-2173-47C9-8B86-3C6B280D9406}"/>
              </a:ext>
            </a:extLst>
          </p:cNvPr>
          <p:cNvSpPr txBox="1"/>
          <p:nvPr/>
        </p:nvSpPr>
        <p:spPr>
          <a:xfrm>
            <a:off x="1282795" y="6200093"/>
            <a:ext cx="1106332" cy="276999"/>
          </a:xfrm>
          <a:prstGeom prst="rect">
            <a:avLst/>
          </a:prstGeom>
          <a:noFill/>
        </p:spPr>
        <p:txBody>
          <a:bodyPr wrap="square" rtlCol="0">
            <a:spAutoFit/>
          </a:bodyPr>
          <a:lstStyle/>
          <a:p>
            <a:pPr algn="ctr"/>
            <a:r>
              <a:rPr lang="tr-TR" sz="1200" b="1" dirty="0">
                <a:solidFill>
                  <a:prstClr val="black"/>
                </a:solidFill>
                <a:latin typeface="Arial" panose="020B0604020202020204" pitchFamily="34" charset="0"/>
                <a:cs typeface="Arial" panose="020B0604020202020204" pitchFamily="34" charset="0"/>
              </a:rPr>
              <a:t>Operations</a:t>
            </a:r>
          </a:p>
        </p:txBody>
      </p:sp>
      <p:sp>
        <p:nvSpPr>
          <p:cNvPr id="671" name="Metin kutusu 648">
            <a:extLst>
              <a:ext uri="{FF2B5EF4-FFF2-40B4-BE49-F238E27FC236}">
                <a16:creationId xmlns:a16="http://schemas.microsoft.com/office/drawing/2014/main" id="{513C120A-326E-46F0-8350-C169093ADA84}"/>
              </a:ext>
            </a:extLst>
          </p:cNvPr>
          <p:cNvSpPr txBox="1"/>
          <p:nvPr/>
        </p:nvSpPr>
        <p:spPr>
          <a:xfrm>
            <a:off x="2523860" y="6102727"/>
            <a:ext cx="393094" cy="222369"/>
          </a:xfrm>
          <a:prstGeom prst="rect">
            <a:avLst/>
          </a:prstGeom>
          <a:noFill/>
        </p:spPr>
        <p:txBody>
          <a:bodyPr wrap="square" rtlCol="0">
            <a:spAutoFit/>
          </a:bodyPr>
          <a:lstStyle/>
          <a:p>
            <a:r>
              <a:rPr lang="tr-TR" sz="845" b="1" dirty="0">
                <a:solidFill>
                  <a:prstClr val="black"/>
                </a:solidFill>
                <a:latin typeface="Arial" panose="020B0604020202020204" pitchFamily="34" charset="0"/>
                <a:cs typeface="Arial" panose="020B0604020202020204" pitchFamily="34" charset="0"/>
              </a:rPr>
              <a:t>Abs</a:t>
            </a:r>
          </a:p>
        </p:txBody>
      </p:sp>
      <p:sp>
        <p:nvSpPr>
          <p:cNvPr id="672" name="Metin kutusu 659">
            <a:extLst>
              <a:ext uri="{FF2B5EF4-FFF2-40B4-BE49-F238E27FC236}">
                <a16:creationId xmlns:a16="http://schemas.microsoft.com/office/drawing/2014/main" id="{88524794-D56D-4585-8CF0-73BBA4A12B05}"/>
              </a:ext>
            </a:extLst>
          </p:cNvPr>
          <p:cNvSpPr txBox="1"/>
          <p:nvPr/>
        </p:nvSpPr>
        <p:spPr>
          <a:xfrm>
            <a:off x="4449567" y="6117999"/>
            <a:ext cx="576415" cy="196336"/>
          </a:xfrm>
          <a:prstGeom prst="rect">
            <a:avLst/>
          </a:prstGeom>
          <a:noFill/>
        </p:spPr>
        <p:txBody>
          <a:bodyPr wrap="square" rtlCol="0">
            <a:spAutoFit/>
          </a:bodyPr>
          <a:lstStyle/>
          <a:p>
            <a:pPr algn="ctr"/>
            <a:r>
              <a:rPr lang="tr-TR" sz="676" b="1">
                <a:solidFill>
                  <a:prstClr val="black"/>
                </a:solidFill>
                <a:latin typeface="Arial" panose="020B0604020202020204" pitchFamily="34" charset="0"/>
                <a:cs typeface="Arial" panose="020B0604020202020204" pitchFamily="34" charset="0"/>
              </a:rPr>
              <a:t>Concat X</a:t>
            </a:r>
          </a:p>
        </p:txBody>
      </p:sp>
      <p:sp>
        <p:nvSpPr>
          <p:cNvPr id="673" name="Metin kutusu 660">
            <a:extLst>
              <a:ext uri="{FF2B5EF4-FFF2-40B4-BE49-F238E27FC236}">
                <a16:creationId xmlns:a16="http://schemas.microsoft.com/office/drawing/2014/main" id="{FE4A0632-2972-4D98-A821-19F8F9CD3B6D}"/>
              </a:ext>
            </a:extLst>
          </p:cNvPr>
          <p:cNvSpPr txBox="1"/>
          <p:nvPr/>
        </p:nvSpPr>
        <p:spPr>
          <a:xfrm>
            <a:off x="6410039" y="6092364"/>
            <a:ext cx="495959" cy="222369"/>
          </a:xfrm>
          <a:prstGeom prst="rect">
            <a:avLst/>
          </a:prstGeom>
          <a:noFill/>
        </p:spPr>
        <p:txBody>
          <a:bodyPr wrap="square" rtlCol="0">
            <a:spAutoFit/>
          </a:bodyPr>
          <a:lstStyle/>
          <a:p>
            <a:pPr algn="ctr"/>
            <a:r>
              <a:rPr lang="tr-TR" sz="845" b="1">
                <a:solidFill>
                  <a:prstClr val="black"/>
                </a:solidFill>
                <a:latin typeface="Arial" panose="020B0604020202020204" pitchFamily="34" charset="0"/>
                <a:cs typeface="Arial" panose="020B0604020202020204" pitchFamily="34" charset="0"/>
              </a:rPr>
              <a:t>C(n,2)</a:t>
            </a:r>
          </a:p>
        </p:txBody>
      </p:sp>
      <p:sp>
        <p:nvSpPr>
          <p:cNvPr id="679" name="Dikdörtgen 174">
            <a:extLst>
              <a:ext uri="{FF2B5EF4-FFF2-40B4-BE49-F238E27FC236}">
                <a16:creationId xmlns:a16="http://schemas.microsoft.com/office/drawing/2014/main" id="{10BD3FD0-DFB1-4767-A3C3-8AFCEC51034F}"/>
              </a:ext>
            </a:extLst>
          </p:cNvPr>
          <p:cNvSpPr/>
          <p:nvPr/>
        </p:nvSpPr>
        <p:spPr>
          <a:xfrm>
            <a:off x="5362398" y="2237319"/>
            <a:ext cx="227452" cy="772884"/>
          </a:xfrm>
          <a:prstGeom prst="rect">
            <a:avLst/>
          </a:prstGeom>
          <a:solidFill>
            <a:srgbClr val="4472C4"/>
          </a:solidFill>
          <a:ln w="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4472C4"/>
            </a:extrusionClr>
            <a:contourClr>
              <a:sysClr val="windowText" lastClr="000000"/>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680" name="Metin kutusu 269">
            <a:extLst>
              <a:ext uri="{FF2B5EF4-FFF2-40B4-BE49-F238E27FC236}">
                <a16:creationId xmlns:a16="http://schemas.microsoft.com/office/drawing/2014/main" id="{2BD56F12-D50F-4E6B-800A-34723F768D18}"/>
              </a:ext>
            </a:extLst>
          </p:cNvPr>
          <p:cNvSpPr txBox="1"/>
          <p:nvPr/>
        </p:nvSpPr>
        <p:spPr>
          <a:xfrm rot="5400000">
            <a:off x="5412830" y="2556224"/>
            <a:ext cx="146546" cy="244362"/>
          </a:xfrm>
          <a:prstGeom prst="rect">
            <a:avLst/>
          </a:prstGeom>
          <a:noFill/>
        </p:spPr>
        <p:txBody>
          <a:bodyPr wrap="square" rtlCol="0">
            <a:spAutoFit/>
          </a:bodyPr>
          <a:lstStyle/>
          <a:p>
            <a:pPr defTabSz="914400">
              <a:defRPr/>
            </a:pPr>
            <a:r>
              <a:rPr lang="tr-TR" sz="988" kern="0">
                <a:solidFill>
                  <a:prstClr val="black"/>
                </a:solidFill>
              </a:rPr>
              <a:t>…</a:t>
            </a:r>
          </a:p>
        </p:txBody>
      </p:sp>
      <p:pic>
        <p:nvPicPr>
          <p:cNvPr id="681" name="Resim 62" descr="\documentclass{article}&#10;\usepackage{amsmath}&#10;\pagestyle{empty}&#10;\begin{document}&#10;&#10;&#10;$r^{2}_{m_{n_f1}}$&#10;&#10;\end{document}" title="IguanaTex Bitmap Display">
            <a:extLst>
              <a:ext uri="{FF2B5EF4-FFF2-40B4-BE49-F238E27FC236}">
                <a16:creationId xmlns:a16="http://schemas.microsoft.com/office/drawing/2014/main" id="{F9AB8D8D-04A4-4BCE-8962-55CDE04D89A4}"/>
              </a:ext>
            </a:extLst>
          </p:cNvPr>
          <p:cNvPicPr>
            <a:picLocks noChangeAspect="1"/>
          </p:cNvPicPr>
          <p:nvPr>
            <p:custDataLst>
              <p:tags r:id="rId23"/>
            </p:custDataLst>
          </p:nvPr>
        </p:nvPicPr>
        <p:blipFill>
          <a:blip r:embed="rId90">
            <a:extLst>
              <a:ext uri="{28A0092B-C50C-407E-A947-70E740481C1C}">
                <a14:useLocalDpi xmlns:a14="http://schemas.microsoft.com/office/drawing/2010/main" val="0"/>
              </a:ext>
            </a:extLst>
          </a:blip>
          <a:stretch>
            <a:fillRect/>
          </a:stretch>
        </p:blipFill>
        <p:spPr>
          <a:xfrm>
            <a:off x="5400869" y="2456767"/>
            <a:ext cx="174053" cy="122794"/>
          </a:xfrm>
          <a:prstGeom prst="rect">
            <a:avLst/>
          </a:prstGeom>
        </p:spPr>
      </p:pic>
      <p:pic>
        <p:nvPicPr>
          <p:cNvPr id="682" name="Resim 64" descr="\documentclass{article}&#10;\usepackage{amsmath}&#10;\pagestyle{empty}&#10;\begin{document}&#10;&#10;&#10;$r^{n_r}_{m_{n_f1}}$&#10;&#10;\end{document}" title="IguanaTex Bitmap Display">
            <a:extLst>
              <a:ext uri="{FF2B5EF4-FFF2-40B4-BE49-F238E27FC236}">
                <a16:creationId xmlns:a16="http://schemas.microsoft.com/office/drawing/2014/main" id="{CC0EBADC-4DB8-4E64-97F8-FB5054FF21D8}"/>
              </a:ext>
            </a:extLst>
          </p:cNvPr>
          <p:cNvPicPr>
            <a:picLocks noChangeAspect="1"/>
          </p:cNvPicPr>
          <p:nvPr>
            <p:custDataLst>
              <p:tags r:id="rId24"/>
            </p:custDataLst>
          </p:nvPr>
        </p:nvPicPr>
        <p:blipFill>
          <a:blip r:embed="rId91">
            <a:extLst>
              <a:ext uri="{28A0092B-C50C-407E-A947-70E740481C1C}">
                <a14:useLocalDpi xmlns:a14="http://schemas.microsoft.com/office/drawing/2010/main" val="0"/>
              </a:ext>
            </a:extLst>
          </a:blip>
          <a:stretch>
            <a:fillRect/>
          </a:stretch>
        </p:blipFill>
        <p:spPr>
          <a:xfrm>
            <a:off x="5383432" y="2806961"/>
            <a:ext cx="175989" cy="110634"/>
          </a:xfrm>
          <a:prstGeom prst="rect">
            <a:avLst/>
          </a:prstGeom>
        </p:spPr>
      </p:pic>
      <p:pic>
        <p:nvPicPr>
          <p:cNvPr id="683" name="Resim 60" descr="\documentclass{article}&#10;\usepackage{amsmath}&#10;\pagestyle{empty}&#10;\begin{document}&#10;&#10;$r^{1}_{m_{n_f1}}$&#10;&#10;\end{document}" title="IguanaTex Bitmap Display">
            <a:extLst>
              <a:ext uri="{FF2B5EF4-FFF2-40B4-BE49-F238E27FC236}">
                <a16:creationId xmlns:a16="http://schemas.microsoft.com/office/drawing/2014/main" id="{BC5E48DB-90E6-4C30-BC53-BA32ACC56F38}"/>
              </a:ext>
            </a:extLst>
          </p:cNvPr>
          <p:cNvPicPr>
            <a:picLocks noChangeAspect="1"/>
          </p:cNvPicPr>
          <p:nvPr>
            <p:custDataLst>
              <p:tags r:id="rId25"/>
            </p:custDataLst>
          </p:nvPr>
        </p:nvPicPr>
        <p:blipFill>
          <a:blip r:embed="rId92">
            <a:extLst>
              <a:ext uri="{28A0092B-C50C-407E-A947-70E740481C1C}">
                <a14:useLocalDpi xmlns:a14="http://schemas.microsoft.com/office/drawing/2010/main" val="0"/>
              </a:ext>
            </a:extLst>
          </a:blip>
          <a:stretch>
            <a:fillRect/>
          </a:stretch>
        </p:blipFill>
        <p:spPr>
          <a:xfrm>
            <a:off x="5397796" y="2298028"/>
            <a:ext cx="174409" cy="123124"/>
          </a:xfrm>
          <a:prstGeom prst="rect">
            <a:avLst/>
          </a:prstGeom>
        </p:spPr>
      </p:pic>
      <p:pic>
        <p:nvPicPr>
          <p:cNvPr id="684" name="Resim 102" descr="\documentclass{article}&#10;\usepackage{amsmath}&#10;\pagestyle{empty}&#10;\begin{document}&#10;&#10;&#10;$n^{2}_{m_{1n_v}}$&#10;&#10;\end{document}" title="IguanaTex Bitmap Display">
            <a:extLst>
              <a:ext uri="{FF2B5EF4-FFF2-40B4-BE49-F238E27FC236}">
                <a16:creationId xmlns:a16="http://schemas.microsoft.com/office/drawing/2014/main" id="{3FF82DDC-346B-4B87-B8E8-93E3E72F33CE}"/>
              </a:ext>
            </a:extLst>
          </p:cNvPr>
          <p:cNvPicPr>
            <a:picLocks noChangeAspect="1"/>
          </p:cNvPicPr>
          <p:nvPr>
            <p:custDataLst>
              <p:tags r:id="rId26"/>
            </p:custDataLst>
          </p:nvPr>
        </p:nvPicPr>
        <p:blipFill>
          <a:blip r:embed="rId93">
            <a:extLst>
              <a:ext uri="{28A0092B-C50C-407E-A947-70E740481C1C}">
                <a14:useLocalDpi xmlns:a14="http://schemas.microsoft.com/office/drawing/2010/main" val="0"/>
              </a:ext>
            </a:extLst>
          </a:blip>
          <a:stretch>
            <a:fillRect/>
          </a:stretch>
        </p:blipFill>
        <p:spPr>
          <a:xfrm>
            <a:off x="6210272" y="3774568"/>
            <a:ext cx="180406" cy="100671"/>
          </a:xfrm>
          <a:prstGeom prst="rect">
            <a:avLst/>
          </a:prstGeom>
        </p:spPr>
      </p:pic>
      <p:pic>
        <p:nvPicPr>
          <p:cNvPr id="685" name="Resim 99" descr="\documentclass{article}&#10;\usepackage{amsmath}&#10;\pagestyle{empty}&#10;\begin{document}&#10;&#10;&#10;$n^{n_r}_{m_{1n_v}}$&#10;&#10;\end{document}" title="IguanaTex Bitmap Display">
            <a:extLst>
              <a:ext uri="{FF2B5EF4-FFF2-40B4-BE49-F238E27FC236}">
                <a16:creationId xmlns:a16="http://schemas.microsoft.com/office/drawing/2014/main" id="{55AEFE8B-1D9F-4747-A56F-E7AF905E6599}"/>
              </a:ext>
            </a:extLst>
          </p:cNvPr>
          <p:cNvPicPr>
            <a:picLocks noChangeAspect="1"/>
          </p:cNvPicPr>
          <p:nvPr>
            <p:custDataLst>
              <p:tags r:id="rId27"/>
            </p:custDataLst>
          </p:nvPr>
        </p:nvPicPr>
        <p:blipFill>
          <a:blip r:embed="rId94">
            <a:extLst>
              <a:ext uri="{28A0092B-C50C-407E-A947-70E740481C1C}">
                <a14:useLocalDpi xmlns:a14="http://schemas.microsoft.com/office/drawing/2010/main" val="0"/>
              </a:ext>
            </a:extLst>
          </a:blip>
          <a:stretch>
            <a:fillRect/>
          </a:stretch>
        </p:blipFill>
        <p:spPr>
          <a:xfrm>
            <a:off x="6207830" y="4155590"/>
            <a:ext cx="181917" cy="88427"/>
          </a:xfrm>
          <a:prstGeom prst="rect">
            <a:avLst/>
          </a:prstGeom>
        </p:spPr>
      </p:pic>
      <p:pic>
        <p:nvPicPr>
          <p:cNvPr id="686" name="Resim 105" descr="\documentclass{article}&#10;\usepackage{amsmath}&#10;\pagestyle{empty}&#10;\begin{document}&#10;&#10;$n^{1}_{m_{1n_v}}$&#10;&#10;\end{document}" title="IguanaTex Bitmap Display">
            <a:extLst>
              <a:ext uri="{FF2B5EF4-FFF2-40B4-BE49-F238E27FC236}">
                <a16:creationId xmlns:a16="http://schemas.microsoft.com/office/drawing/2014/main" id="{A90FBE68-8A44-425D-A079-DA0A7E090A92}"/>
              </a:ext>
            </a:extLst>
          </p:cNvPr>
          <p:cNvPicPr>
            <a:picLocks noChangeAspect="1"/>
          </p:cNvPicPr>
          <p:nvPr>
            <p:custDataLst>
              <p:tags r:id="rId28"/>
            </p:custDataLst>
          </p:nvPr>
        </p:nvPicPr>
        <p:blipFill>
          <a:blip r:embed="rId95">
            <a:extLst>
              <a:ext uri="{28A0092B-C50C-407E-A947-70E740481C1C}">
                <a14:useLocalDpi xmlns:a14="http://schemas.microsoft.com/office/drawing/2010/main" val="0"/>
              </a:ext>
            </a:extLst>
          </a:blip>
          <a:stretch>
            <a:fillRect/>
          </a:stretch>
        </p:blipFill>
        <p:spPr>
          <a:xfrm>
            <a:off x="6206493" y="3605132"/>
            <a:ext cx="180422" cy="100671"/>
          </a:xfrm>
          <a:prstGeom prst="rect">
            <a:avLst/>
          </a:prstGeom>
        </p:spPr>
      </p:pic>
      <p:grpSp>
        <p:nvGrpSpPr>
          <p:cNvPr id="687" name="Grup 279">
            <a:extLst>
              <a:ext uri="{FF2B5EF4-FFF2-40B4-BE49-F238E27FC236}">
                <a16:creationId xmlns:a16="http://schemas.microsoft.com/office/drawing/2014/main" id="{855634DF-4472-4FC8-962F-5CEDE6D88577}"/>
              </a:ext>
            </a:extLst>
          </p:cNvPr>
          <p:cNvGrpSpPr/>
          <p:nvPr/>
        </p:nvGrpSpPr>
        <p:grpSpPr>
          <a:xfrm>
            <a:off x="6376754" y="3357649"/>
            <a:ext cx="250070" cy="772884"/>
            <a:chOff x="15620137" y="7333380"/>
            <a:chExt cx="666141" cy="2113541"/>
          </a:xfrm>
        </p:grpSpPr>
        <p:sp>
          <p:nvSpPr>
            <p:cNvPr id="688" name="Dikdörtgen 336">
              <a:extLst>
                <a:ext uri="{FF2B5EF4-FFF2-40B4-BE49-F238E27FC236}">
                  <a16:creationId xmlns:a16="http://schemas.microsoft.com/office/drawing/2014/main" id="{7372E171-EBEC-48B2-AA33-31981A629DAE}"/>
                </a:ext>
              </a:extLst>
            </p:cNvPr>
            <p:cNvSpPr/>
            <p:nvPr/>
          </p:nvSpPr>
          <p:spPr>
            <a:xfrm>
              <a:off x="15620137" y="7333380"/>
              <a:ext cx="605891" cy="2113541"/>
            </a:xfrm>
            <a:prstGeom prst="rect">
              <a:avLst/>
            </a:prstGeom>
            <a:solidFill>
              <a:srgbClr val="5B9BD5">
                <a:lumMod val="60000"/>
                <a:lumOff val="40000"/>
              </a:srgbClr>
            </a:solidFill>
            <a:ln w="12700" cap="flat" cmpd="sng" algn="ctr">
              <a:solidFill>
                <a:srgbClr val="4472C4">
                  <a:shade val="50000"/>
                </a:srgbClr>
              </a:solidFill>
              <a:prstDash val="solid"/>
              <a:miter lim="800000"/>
            </a:ln>
            <a:effectLst/>
            <a:scene3d>
              <a:camera prst="isometricOffAxis2Left">
                <a:rot lat="274695" lon="19844236" rev="0"/>
              </a:camera>
              <a:lightRig rig="threePt" dir="t"/>
            </a:scene3d>
            <a:sp3d extrusionH="279400" contourW="63500">
              <a:bevelT w="0"/>
              <a:bevelB w="0" h="0"/>
              <a:extrusionClr>
                <a:srgbClr val="AFABAB"/>
              </a:extrusionClr>
              <a:contourClr>
                <a:srgbClr val="FFFF66"/>
              </a:contourClr>
            </a:sp3d>
          </p:spPr>
          <p:txBody>
            <a:bodyPr rtlCol="0" anchor="ctr"/>
            <a:lstStyle/>
            <a:p>
              <a:pPr algn="ctr" defTabSz="914400">
                <a:defRPr/>
              </a:pPr>
              <a:endParaRPr lang="tr-TR" sz="424" kern="0">
                <a:solidFill>
                  <a:prstClr val="white"/>
                </a:solidFill>
                <a:latin typeface="Calibri" panose="020F0502020204030204"/>
              </a:endParaRPr>
            </a:p>
          </p:txBody>
        </p:sp>
        <p:sp>
          <p:nvSpPr>
            <p:cNvPr id="689" name="Metin kutusu 340">
              <a:extLst>
                <a:ext uri="{FF2B5EF4-FFF2-40B4-BE49-F238E27FC236}">
                  <a16:creationId xmlns:a16="http://schemas.microsoft.com/office/drawing/2014/main" id="{60117158-0D67-47CF-AC61-FC5333D328D8}"/>
                </a:ext>
              </a:extLst>
            </p:cNvPr>
            <p:cNvSpPr txBox="1"/>
            <p:nvPr/>
          </p:nvSpPr>
          <p:spPr>
            <a:xfrm rot="5400000">
              <a:off x="15760436" y="8202168"/>
              <a:ext cx="400747" cy="650936"/>
            </a:xfrm>
            <a:prstGeom prst="rect">
              <a:avLst/>
            </a:prstGeom>
            <a:noFill/>
          </p:spPr>
          <p:txBody>
            <a:bodyPr wrap="square" rtlCol="0">
              <a:spAutoFit/>
            </a:bodyPr>
            <a:lstStyle/>
            <a:p>
              <a:pPr defTabSz="914400">
                <a:defRPr/>
              </a:pPr>
              <a:r>
                <a:rPr lang="tr-TR" sz="988" kern="0">
                  <a:solidFill>
                    <a:prstClr val="black"/>
                  </a:solidFill>
                </a:rPr>
                <a:t>…</a:t>
              </a:r>
            </a:p>
          </p:txBody>
        </p:sp>
      </p:grpSp>
      <p:pic>
        <p:nvPicPr>
          <p:cNvPr id="690" name="Resim 110" descr="\documentclass{article}&#10;\usepackage{amsmath}&#10;\pagestyle{empty}&#10;\begin{document}&#10;&#10;&#10;$n^{2}_{m_{n_fn_v}}$&#10;&#10;\end{document}" title="IguanaTex Bitmap Display">
            <a:extLst>
              <a:ext uri="{FF2B5EF4-FFF2-40B4-BE49-F238E27FC236}">
                <a16:creationId xmlns:a16="http://schemas.microsoft.com/office/drawing/2014/main" id="{0B9F76FC-CEC0-4A22-8D89-63A113F6D8D9}"/>
              </a:ext>
            </a:extLst>
          </p:cNvPr>
          <p:cNvPicPr>
            <a:picLocks noChangeAspect="1"/>
          </p:cNvPicPr>
          <p:nvPr>
            <p:custDataLst>
              <p:tags r:id="rId29"/>
            </p:custDataLst>
          </p:nvPr>
        </p:nvPicPr>
        <p:blipFill>
          <a:blip r:embed="rId96">
            <a:extLst>
              <a:ext uri="{28A0092B-C50C-407E-A947-70E740481C1C}">
                <a14:useLocalDpi xmlns:a14="http://schemas.microsoft.com/office/drawing/2010/main" val="0"/>
              </a:ext>
            </a:extLst>
          </a:blip>
          <a:stretch>
            <a:fillRect/>
          </a:stretch>
        </p:blipFill>
        <p:spPr>
          <a:xfrm>
            <a:off x="6413818" y="3589632"/>
            <a:ext cx="183871" cy="93671"/>
          </a:xfrm>
          <a:prstGeom prst="rect">
            <a:avLst/>
          </a:prstGeom>
        </p:spPr>
      </p:pic>
      <p:pic>
        <p:nvPicPr>
          <p:cNvPr id="691" name="Resim 114" descr="\documentclass{article}&#10;\usepackage{amsmath}&#10;\pagestyle{empty}&#10;\begin{document}&#10;&#10;&#10;$n^{n_r}_{m_{n_fn_v}}$&#10;&#10;\end{document}" title="IguanaTex Bitmap Display">
            <a:extLst>
              <a:ext uri="{FF2B5EF4-FFF2-40B4-BE49-F238E27FC236}">
                <a16:creationId xmlns:a16="http://schemas.microsoft.com/office/drawing/2014/main" id="{51B7C352-CFF2-421E-BA7B-066637F1B5DC}"/>
              </a:ext>
            </a:extLst>
          </p:cNvPr>
          <p:cNvPicPr>
            <a:picLocks noChangeAspect="1"/>
          </p:cNvPicPr>
          <p:nvPr>
            <p:custDataLst>
              <p:tags r:id="rId30"/>
            </p:custDataLst>
          </p:nvPr>
        </p:nvPicPr>
        <p:blipFill>
          <a:blip r:embed="rId97">
            <a:extLst>
              <a:ext uri="{28A0092B-C50C-407E-A947-70E740481C1C}">
                <a14:useLocalDpi xmlns:a14="http://schemas.microsoft.com/office/drawing/2010/main" val="0"/>
              </a:ext>
            </a:extLst>
          </a:blip>
          <a:stretch>
            <a:fillRect/>
          </a:stretch>
        </p:blipFill>
        <p:spPr>
          <a:xfrm>
            <a:off x="6401888" y="3986982"/>
            <a:ext cx="184156" cy="83395"/>
          </a:xfrm>
          <a:prstGeom prst="rect">
            <a:avLst/>
          </a:prstGeom>
        </p:spPr>
      </p:pic>
      <p:pic>
        <p:nvPicPr>
          <p:cNvPr id="692" name="Resim 108" descr="\documentclass{article}&#10;\usepackage{amsmath}&#10;\pagestyle{empty}&#10;\begin{document}&#10;&#10;$n^{1}_{m_{n_fn_v}}$&#10;&#10;\end{document}" title="IguanaTex Bitmap Display">
            <a:extLst>
              <a:ext uri="{FF2B5EF4-FFF2-40B4-BE49-F238E27FC236}">
                <a16:creationId xmlns:a16="http://schemas.microsoft.com/office/drawing/2014/main" id="{6A966281-7960-402A-99A0-4969C1FF4A2A}"/>
              </a:ext>
            </a:extLst>
          </p:cNvPr>
          <p:cNvPicPr>
            <a:picLocks noChangeAspect="1"/>
          </p:cNvPicPr>
          <p:nvPr>
            <p:custDataLst>
              <p:tags r:id="rId31"/>
            </p:custDataLst>
          </p:nvPr>
        </p:nvPicPr>
        <p:blipFill>
          <a:blip r:embed="rId98">
            <a:extLst>
              <a:ext uri="{28A0092B-C50C-407E-A947-70E740481C1C}">
                <a14:useLocalDpi xmlns:a14="http://schemas.microsoft.com/office/drawing/2010/main" val="0"/>
              </a:ext>
            </a:extLst>
          </a:blip>
          <a:stretch>
            <a:fillRect/>
          </a:stretch>
        </p:blipFill>
        <p:spPr>
          <a:xfrm>
            <a:off x="6410038" y="3420196"/>
            <a:ext cx="183884" cy="93671"/>
          </a:xfrm>
          <a:prstGeom prst="rect">
            <a:avLst/>
          </a:prstGeom>
        </p:spPr>
      </p:pic>
      <p:grpSp>
        <p:nvGrpSpPr>
          <p:cNvPr id="693" name="Grup 300">
            <a:extLst>
              <a:ext uri="{FF2B5EF4-FFF2-40B4-BE49-F238E27FC236}">
                <a16:creationId xmlns:a16="http://schemas.microsoft.com/office/drawing/2014/main" id="{6277E088-E0C6-4D63-882B-82EA47BD533D}"/>
              </a:ext>
            </a:extLst>
          </p:cNvPr>
          <p:cNvGrpSpPr/>
          <p:nvPr/>
        </p:nvGrpSpPr>
        <p:grpSpPr>
          <a:xfrm>
            <a:off x="9792231" y="2815877"/>
            <a:ext cx="729945" cy="564972"/>
            <a:chOff x="25164888" y="5042892"/>
            <a:chExt cx="2225309" cy="1649084"/>
          </a:xfrm>
        </p:grpSpPr>
        <p:grpSp>
          <p:nvGrpSpPr>
            <p:cNvPr id="694" name="Grup 301">
              <a:extLst>
                <a:ext uri="{FF2B5EF4-FFF2-40B4-BE49-F238E27FC236}">
                  <a16:creationId xmlns:a16="http://schemas.microsoft.com/office/drawing/2014/main" id="{9647E3CD-D594-4279-BF10-4692DCAC3EA6}"/>
                </a:ext>
              </a:extLst>
            </p:cNvPr>
            <p:cNvGrpSpPr/>
            <p:nvPr/>
          </p:nvGrpSpPr>
          <p:grpSpPr>
            <a:xfrm>
              <a:off x="25164888" y="5042892"/>
              <a:ext cx="2225309" cy="1649084"/>
              <a:chOff x="8302098" y="10707380"/>
              <a:chExt cx="1635021" cy="1440000"/>
            </a:xfrm>
          </p:grpSpPr>
          <p:sp>
            <p:nvSpPr>
              <p:cNvPr id="696" name="Dikdörtgen 303">
                <a:extLst>
                  <a:ext uri="{FF2B5EF4-FFF2-40B4-BE49-F238E27FC236}">
                    <a16:creationId xmlns:a16="http://schemas.microsoft.com/office/drawing/2014/main" id="{F07A20DE-294D-4E16-A875-9337613AD196}"/>
                  </a:ext>
                </a:extLst>
              </p:cNvPr>
              <p:cNvSpPr/>
              <p:nvPr/>
            </p:nvSpPr>
            <p:spPr>
              <a:xfrm>
                <a:off x="8302098" y="10707380"/>
                <a:ext cx="1440000" cy="1440000"/>
              </a:xfrm>
              <a:prstGeom prst="rect">
                <a:avLst/>
              </a:prstGeom>
              <a:solidFill>
                <a:srgbClr val="FF7B1B"/>
              </a:solidFill>
              <a:ln w="12700" cap="flat" cmpd="sng" algn="ctr">
                <a:solidFill>
                  <a:srgbClr val="4472C4">
                    <a:shade val="50000"/>
                  </a:srgbClr>
                </a:solidFill>
                <a:prstDash val="solid"/>
                <a:miter lim="800000"/>
              </a:ln>
              <a:effectLst/>
              <a:scene3d>
                <a:camera prst="orthographicFront"/>
                <a:lightRig rig="threePt" dir="t"/>
              </a:scene3d>
              <a:sp3d prstMaterial="matte">
                <a:bevelT w="114300" prst="artDeco"/>
              </a:sp3d>
            </p:spPr>
            <p:txBody>
              <a:bodyPr rtlCol="0" anchor="ctr"/>
              <a:lstStyle/>
              <a:p>
                <a:pPr algn="ctr" defTabSz="914400">
                  <a:defRPr/>
                </a:pPr>
                <a:endParaRPr lang="tr-TR" sz="424" kern="0" dirty="0">
                  <a:solidFill>
                    <a:prstClr val="white"/>
                  </a:solidFill>
                  <a:latin typeface="Calibri" panose="020F0502020204030204"/>
                </a:endParaRPr>
              </a:p>
            </p:txBody>
          </p:sp>
          <p:sp>
            <p:nvSpPr>
              <p:cNvPr id="697" name="Dik Üçgen 304">
                <a:extLst>
                  <a:ext uri="{FF2B5EF4-FFF2-40B4-BE49-F238E27FC236}">
                    <a16:creationId xmlns:a16="http://schemas.microsoft.com/office/drawing/2014/main" id="{024C8BC1-949E-4FA7-BCB4-79B9910625E3}"/>
                  </a:ext>
                </a:extLst>
              </p:cNvPr>
              <p:cNvSpPr/>
              <p:nvPr/>
            </p:nvSpPr>
            <p:spPr>
              <a:xfrm rot="16200000">
                <a:off x="8302098" y="10707380"/>
                <a:ext cx="1440000" cy="1440000"/>
              </a:xfrm>
              <a:prstGeom prst="rtTriangle">
                <a:avLst/>
              </a:prstGeom>
              <a:solidFill>
                <a:srgbClr val="0F9BE1"/>
              </a:solidFill>
              <a:ln w="12700" cap="flat" cmpd="sng" algn="ctr">
                <a:solidFill>
                  <a:sysClr val="windowText" lastClr="000000"/>
                </a:solidFill>
                <a:prstDash val="solid"/>
                <a:miter lim="800000"/>
              </a:ln>
              <a:effectLst/>
              <a:scene3d>
                <a:camera prst="orthographicFront"/>
                <a:lightRig rig="threePt" dir="t"/>
              </a:scene3d>
              <a:sp3d prstMaterial="matte">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698" name="Metin kutusu 305">
                <a:extLst>
                  <a:ext uri="{FF2B5EF4-FFF2-40B4-BE49-F238E27FC236}">
                    <a16:creationId xmlns:a16="http://schemas.microsoft.com/office/drawing/2014/main" id="{3D0FE469-0497-4ABC-8E6C-BB85045C607E}"/>
                  </a:ext>
                </a:extLst>
              </p:cNvPr>
              <p:cNvSpPr txBox="1"/>
              <p:nvPr/>
            </p:nvSpPr>
            <p:spPr>
              <a:xfrm>
                <a:off x="8607603" y="11423960"/>
                <a:ext cx="1329516" cy="566774"/>
              </a:xfrm>
              <a:prstGeom prst="rect">
                <a:avLst/>
              </a:prstGeom>
              <a:noFill/>
              <a:scene3d>
                <a:camera prst="orthographicFront"/>
                <a:lightRig rig="threePt" dir="t"/>
              </a:scene3d>
              <a:sp3d prstMaterial="matte">
                <a:bevelT w="114300" prst="artDeco"/>
              </a:sp3d>
            </p:spPr>
            <p:txBody>
              <a:bodyPr wrap="square" rtlCol="0">
                <a:spAutoFit/>
              </a:bodyPr>
              <a:lstStyle/>
              <a:p>
                <a:pPr algn="ctr" defTabSz="914400">
                  <a:defRPr/>
                </a:pPr>
                <a:r>
                  <a:rPr lang="tr-TR" sz="845" b="1" kern="0" dirty="0">
                    <a:solidFill>
                      <a:prstClr val="black"/>
                    </a:solidFill>
                    <a:latin typeface="Arial" panose="020B0604020202020204" pitchFamily="34" charset="0"/>
                    <a:cs typeface="Arial" panose="020B0604020202020204" pitchFamily="34" charset="0"/>
                  </a:rPr>
                  <a:t>C(n,2)</a:t>
                </a:r>
              </a:p>
            </p:txBody>
          </p:sp>
        </p:grpSp>
        <p:pic>
          <p:nvPicPr>
            <p:cNvPr id="695" name="Resim 302" descr="\documentclass{article}&#10;\usepackage{amsmath}&#10;\pagestyle{empty}&#10;\begin{document}&#10;&#10;&#10;$L_2$&#10;&#10;\end{document}" title="IguanaTex Bitmap Display">
              <a:extLst>
                <a:ext uri="{FF2B5EF4-FFF2-40B4-BE49-F238E27FC236}">
                  <a16:creationId xmlns:a16="http://schemas.microsoft.com/office/drawing/2014/main" id="{269BFA7B-63F1-4F86-B568-807F68C9187A}"/>
                </a:ext>
              </a:extLst>
            </p:cNvPr>
            <p:cNvPicPr>
              <a:picLocks noChangeAspect="1"/>
            </p:cNvPicPr>
            <p:nvPr>
              <p:custDataLst>
                <p:tags r:id="rId35"/>
              </p:custDataLst>
            </p:nvPr>
          </p:nvPicPr>
          <p:blipFill>
            <a:blip r:embed="rId99">
              <a:extLst>
                <a:ext uri="{28A0092B-C50C-407E-A947-70E740481C1C}">
                  <a14:useLocalDpi xmlns:a14="http://schemas.microsoft.com/office/drawing/2010/main" val="0"/>
                </a:ext>
              </a:extLst>
            </a:blip>
            <a:stretch>
              <a:fillRect/>
            </a:stretch>
          </p:blipFill>
          <p:spPr>
            <a:xfrm>
              <a:off x="25547319" y="5444700"/>
              <a:ext cx="439867" cy="375007"/>
            </a:xfrm>
            <a:prstGeom prst="rect">
              <a:avLst/>
            </a:prstGeom>
          </p:spPr>
        </p:pic>
      </p:grpSp>
      <p:grpSp>
        <p:nvGrpSpPr>
          <p:cNvPr id="699" name="Grup 306">
            <a:extLst>
              <a:ext uri="{FF2B5EF4-FFF2-40B4-BE49-F238E27FC236}">
                <a16:creationId xmlns:a16="http://schemas.microsoft.com/office/drawing/2014/main" id="{EF74ECB9-EF7C-4C16-8C89-469B0F69977B}"/>
              </a:ext>
            </a:extLst>
          </p:cNvPr>
          <p:cNvGrpSpPr/>
          <p:nvPr/>
        </p:nvGrpSpPr>
        <p:grpSpPr>
          <a:xfrm>
            <a:off x="7545201" y="5196066"/>
            <a:ext cx="722865" cy="579646"/>
            <a:chOff x="18516510" y="12121674"/>
            <a:chExt cx="2203727" cy="1691916"/>
          </a:xfrm>
        </p:grpSpPr>
        <p:grpSp>
          <p:nvGrpSpPr>
            <p:cNvPr id="700" name="Grup 307">
              <a:extLst>
                <a:ext uri="{FF2B5EF4-FFF2-40B4-BE49-F238E27FC236}">
                  <a16:creationId xmlns:a16="http://schemas.microsoft.com/office/drawing/2014/main" id="{708861E2-3EC0-4A46-AD5A-73F5D4EA49EB}"/>
                </a:ext>
              </a:extLst>
            </p:cNvPr>
            <p:cNvGrpSpPr/>
            <p:nvPr/>
          </p:nvGrpSpPr>
          <p:grpSpPr>
            <a:xfrm>
              <a:off x="18516510" y="12121674"/>
              <a:ext cx="2203727" cy="1691916"/>
              <a:chOff x="19564894" y="11587392"/>
              <a:chExt cx="1345106" cy="1233376"/>
            </a:xfrm>
            <a:effectLst>
              <a:outerShdw blurRad="190500" dist="127000" dir="5400000" algn="ctr" rotWithShape="0">
                <a:srgbClr val="000000">
                  <a:alpha val="43137"/>
                </a:srgbClr>
              </a:outerShdw>
            </a:effectLst>
          </p:grpSpPr>
          <p:grpSp>
            <p:nvGrpSpPr>
              <p:cNvPr id="702" name="Grup 309">
                <a:extLst>
                  <a:ext uri="{FF2B5EF4-FFF2-40B4-BE49-F238E27FC236}">
                    <a16:creationId xmlns:a16="http://schemas.microsoft.com/office/drawing/2014/main" id="{C48CCCD4-57BA-4ED6-9E5C-AD1D3612B87C}"/>
                  </a:ext>
                </a:extLst>
              </p:cNvPr>
              <p:cNvGrpSpPr/>
              <p:nvPr/>
            </p:nvGrpSpPr>
            <p:grpSpPr>
              <a:xfrm>
                <a:off x="19706610" y="11617377"/>
                <a:ext cx="1203390" cy="1203391"/>
                <a:chOff x="8302098" y="10707380"/>
                <a:chExt cx="1440000" cy="1440000"/>
              </a:xfrm>
            </p:grpSpPr>
            <p:sp>
              <p:nvSpPr>
                <p:cNvPr id="704" name="Dikdörtgen 311">
                  <a:extLst>
                    <a:ext uri="{FF2B5EF4-FFF2-40B4-BE49-F238E27FC236}">
                      <a16:creationId xmlns:a16="http://schemas.microsoft.com/office/drawing/2014/main" id="{C72F8A5B-84A5-4EB2-896B-CC837B4F8870}"/>
                    </a:ext>
                  </a:extLst>
                </p:cNvPr>
                <p:cNvSpPr/>
                <p:nvPr/>
              </p:nvSpPr>
              <p:spPr>
                <a:xfrm>
                  <a:off x="8302098" y="10707380"/>
                  <a:ext cx="1440000" cy="1440000"/>
                </a:xfrm>
                <a:prstGeom prst="rect">
                  <a:avLst/>
                </a:prstGeom>
                <a:solidFill>
                  <a:srgbClr val="FF7B1B"/>
                </a:solidFill>
                <a:ln w="12700" cap="flat" cmpd="sng" algn="ctr">
                  <a:solidFill>
                    <a:srgbClr val="4472C4">
                      <a:shade val="50000"/>
                    </a:srgbClr>
                  </a:solidFill>
                  <a:prstDash val="solid"/>
                  <a:miter lim="800000"/>
                </a:ln>
                <a:effectLst>
                  <a:outerShdw blurRad="190500" dist="127000" dir="5400000" algn="ctr" rotWithShape="0">
                    <a:srgbClr val="000000">
                      <a:alpha val="43137"/>
                    </a:srgbClr>
                  </a:outerShdw>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sp>
              <p:nvSpPr>
                <p:cNvPr id="705" name="Dik Üçgen 313">
                  <a:extLst>
                    <a:ext uri="{FF2B5EF4-FFF2-40B4-BE49-F238E27FC236}">
                      <a16:creationId xmlns:a16="http://schemas.microsoft.com/office/drawing/2014/main" id="{5953BD84-56A4-4E27-8EE6-EBBE60AAD52B}"/>
                    </a:ext>
                  </a:extLst>
                </p:cNvPr>
                <p:cNvSpPr/>
                <p:nvPr/>
              </p:nvSpPr>
              <p:spPr>
                <a:xfrm rot="5400000">
                  <a:off x="8302098" y="10707380"/>
                  <a:ext cx="1440000" cy="1440000"/>
                </a:xfrm>
                <a:prstGeom prst="rtTriangle">
                  <a:avLst/>
                </a:prstGeom>
                <a:solidFill>
                  <a:srgbClr val="92D050"/>
                </a:solidFill>
                <a:ln w="12700" cap="flat" cmpd="sng" algn="ctr">
                  <a:solidFill>
                    <a:sysClr val="windowText" lastClr="000000"/>
                  </a:solidFill>
                  <a:prstDash val="solid"/>
                  <a:miter lim="800000"/>
                </a:ln>
                <a:effectLst/>
                <a:scene3d>
                  <a:camera prst="orthographicFront"/>
                  <a:lightRig rig="threePt" dir="t"/>
                </a:scene3d>
                <a:sp3d>
                  <a:bevelT w="114300" prst="artDeco"/>
                </a:sp3d>
              </p:spPr>
              <p:txBody>
                <a:bodyPr rtlCol="0" anchor="ctr"/>
                <a:lstStyle/>
                <a:p>
                  <a:pPr algn="ctr" defTabSz="914400">
                    <a:defRPr/>
                  </a:pPr>
                  <a:endParaRPr lang="tr-TR" sz="424" kern="0">
                    <a:solidFill>
                      <a:prstClr val="white"/>
                    </a:solidFill>
                    <a:latin typeface="Calibri" panose="020F0502020204030204"/>
                  </a:endParaRPr>
                </a:p>
              </p:txBody>
            </p:sp>
          </p:grpSp>
          <p:sp>
            <p:nvSpPr>
              <p:cNvPr id="703" name="Metin kutusu 310">
                <a:extLst>
                  <a:ext uri="{FF2B5EF4-FFF2-40B4-BE49-F238E27FC236}">
                    <a16:creationId xmlns:a16="http://schemas.microsoft.com/office/drawing/2014/main" id="{0A957443-4795-4513-8A49-1DF3D43CA166}"/>
                  </a:ext>
                </a:extLst>
              </p:cNvPr>
              <p:cNvSpPr txBox="1"/>
              <p:nvPr/>
            </p:nvSpPr>
            <p:spPr>
              <a:xfrm>
                <a:off x="19564894" y="11587392"/>
                <a:ext cx="1209400" cy="749848"/>
              </a:xfrm>
              <a:prstGeom prst="rect">
                <a:avLst/>
              </a:prstGeom>
              <a:noFill/>
              <a:scene3d>
                <a:camera prst="orthographicFront"/>
                <a:lightRig rig="threePt" dir="t"/>
              </a:scene3d>
              <a:sp3d>
                <a:bevelT w="114300" prst="artDeco"/>
              </a:sp3d>
            </p:spPr>
            <p:txBody>
              <a:bodyPr wrap="square" rtlCol="0">
                <a:spAutoFit/>
              </a:bodyPr>
              <a:lstStyle/>
              <a:p>
                <a:pPr algn="ctr" defTabSz="914400">
                  <a:defRPr/>
                </a:pPr>
                <a:r>
                  <a:rPr lang="tr-TR" sz="845" b="1" kern="0" dirty="0">
                    <a:solidFill>
                      <a:prstClr val="black"/>
                    </a:solidFill>
                    <a:latin typeface="Arial" panose="020B0604020202020204" pitchFamily="34" charset="0"/>
                    <a:cs typeface="Arial" panose="020B0604020202020204" pitchFamily="34" charset="0"/>
                  </a:rPr>
                  <a:t>Concat </a:t>
                </a:r>
              </a:p>
              <a:p>
                <a:pPr algn="ctr" defTabSz="914400">
                  <a:defRPr/>
                </a:pPr>
                <a:r>
                  <a:rPr lang="tr-TR" sz="845" b="1" kern="0" dirty="0">
                    <a:solidFill>
                      <a:prstClr val="black"/>
                    </a:solidFill>
                    <a:latin typeface="Arial" panose="020B0604020202020204" pitchFamily="34" charset="0"/>
                    <a:cs typeface="Arial" panose="020B0604020202020204" pitchFamily="34" charset="0"/>
                  </a:rPr>
                  <a:t>X</a:t>
                </a:r>
              </a:p>
            </p:txBody>
          </p:sp>
        </p:grpSp>
        <p:pic>
          <p:nvPicPr>
            <p:cNvPr id="701" name="Resim 308" descr="\documentclass{article}&#10;\usepackage{amsmath}&#10;\pagestyle{empty}&#10;\begin{document}&#10;&#10;$L_2$&#10;&#10;\end{document}" title="IguanaTex Bitmap Display">
              <a:extLst>
                <a:ext uri="{FF2B5EF4-FFF2-40B4-BE49-F238E27FC236}">
                  <a16:creationId xmlns:a16="http://schemas.microsoft.com/office/drawing/2014/main" id="{7DFEABEF-C3C4-451F-B7A4-E6B5791DB1EB}"/>
                </a:ext>
              </a:extLst>
            </p:cNvPr>
            <p:cNvPicPr>
              <a:picLocks noChangeAspect="1"/>
            </p:cNvPicPr>
            <p:nvPr>
              <p:custDataLst>
                <p:tags r:id="rId34"/>
              </p:custDataLst>
            </p:nvPr>
          </p:nvPicPr>
          <p:blipFill>
            <a:blip r:embed="rId99">
              <a:extLst>
                <a:ext uri="{28A0092B-C50C-407E-A947-70E740481C1C}">
                  <a14:useLocalDpi xmlns:a14="http://schemas.microsoft.com/office/drawing/2010/main" val="0"/>
                </a:ext>
              </a:extLst>
            </a:blip>
            <a:stretch>
              <a:fillRect/>
            </a:stretch>
          </p:blipFill>
          <p:spPr>
            <a:xfrm>
              <a:off x="19832026" y="13098296"/>
              <a:ext cx="673912" cy="486703"/>
            </a:xfrm>
            <a:prstGeom prst="rect">
              <a:avLst/>
            </a:prstGeom>
          </p:spPr>
        </p:pic>
      </p:grpSp>
      <p:sp>
        <p:nvSpPr>
          <p:cNvPr id="706" name="Metin kutusu 316">
            <a:extLst>
              <a:ext uri="{FF2B5EF4-FFF2-40B4-BE49-F238E27FC236}">
                <a16:creationId xmlns:a16="http://schemas.microsoft.com/office/drawing/2014/main" id="{A3A0D182-40BD-48AA-82F4-288B7F3ACEE5}"/>
              </a:ext>
            </a:extLst>
          </p:cNvPr>
          <p:cNvSpPr txBox="1"/>
          <p:nvPr/>
        </p:nvSpPr>
        <p:spPr>
          <a:xfrm rot="16200000">
            <a:off x="6151495" y="3004168"/>
            <a:ext cx="228755" cy="389337"/>
          </a:xfrm>
          <a:prstGeom prst="rect">
            <a:avLst/>
          </a:prstGeom>
          <a:noFill/>
        </p:spPr>
        <p:txBody>
          <a:bodyPr wrap="square" rtlCol="0">
            <a:spAutoFit/>
          </a:bodyPr>
          <a:lstStyle/>
          <a:p>
            <a:pPr defTabSz="914400">
              <a:defRPr/>
            </a:pPr>
            <a:r>
              <a:rPr lang="tr-TR" sz="1930" kern="0">
                <a:solidFill>
                  <a:prstClr val="black"/>
                </a:solidFill>
              </a:rPr>
              <a:t>…</a:t>
            </a:r>
          </a:p>
        </p:txBody>
      </p:sp>
      <p:pic>
        <p:nvPicPr>
          <p:cNvPr id="707" name="Resim 21" descr="\documentclass{article}&#10;\usepackage{amsmath}&#10;\pagestyle{empty}&#10;\begin{document}&#10;&#10;&#10;$\mathbf{L_2}$&#10;&#10;\end{document}" title="IguanaTex Bitmap Display">
            <a:extLst>
              <a:ext uri="{FF2B5EF4-FFF2-40B4-BE49-F238E27FC236}">
                <a16:creationId xmlns:a16="http://schemas.microsoft.com/office/drawing/2014/main" id="{109166D3-0569-4747-B3DD-7D269F59B6A3}"/>
              </a:ext>
            </a:extLst>
          </p:cNvPr>
          <p:cNvPicPr>
            <a:picLocks noChangeAspect="1"/>
          </p:cNvPicPr>
          <p:nvPr>
            <p:custDataLst>
              <p:tags r:id="rId32"/>
            </p:custDataLst>
          </p:nvPr>
        </p:nvPicPr>
        <p:blipFill>
          <a:blip r:embed="rId100">
            <a:extLst>
              <a:ext uri="{28A0092B-C50C-407E-A947-70E740481C1C}">
                <a14:useLocalDpi xmlns:a14="http://schemas.microsoft.com/office/drawing/2010/main" val="0"/>
              </a:ext>
            </a:extLst>
          </a:blip>
          <a:stretch>
            <a:fillRect/>
          </a:stretch>
        </p:blipFill>
        <p:spPr>
          <a:xfrm>
            <a:off x="8252318" y="3783982"/>
            <a:ext cx="154447" cy="130019"/>
          </a:xfrm>
          <a:prstGeom prst="rect">
            <a:avLst/>
          </a:prstGeom>
        </p:spPr>
      </p:pic>
      <p:cxnSp>
        <p:nvCxnSpPr>
          <p:cNvPr id="708" name="Bağlayıcı: Dirsek 320">
            <a:extLst>
              <a:ext uri="{FF2B5EF4-FFF2-40B4-BE49-F238E27FC236}">
                <a16:creationId xmlns:a16="http://schemas.microsoft.com/office/drawing/2014/main" id="{4E517A6B-7B30-43D2-AA56-348158E64DDB}"/>
              </a:ext>
            </a:extLst>
          </p:cNvPr>
          <p:cNvCxnSpPr>
            <a:cxnSpLocks/>
          </p:cNvCxnSpPr>
          <p:nvPr/>
        </p:nvCxnSpPr>
        <p:spPr>
          <a:xfrm rot="16200000" flipH="1">
            <a:off x="4637353" y="4852908"/>
            <a:ext cx="1107462" cy="266026"/>
          </a:xfrm>
          <a:prstGeom prst="bentConnector2">
            <a:avLst/>
          </a:prstGeom>
          <a:noFill/>
          <a:ln w="50800" cap="flat" cmpd="sng" algn="ctr">
            <a:solidFill>
              <a:sysClr val="windowText" lastClr="000000"/>
            </a:solidFill>
            <a:prstDash val="solid"/>
            <a:miter lim="800000"/>
            <a:tailEnd type="triangle"/>
          </a:ln>
          <a:effectLst/>
        </p:spPr>
      </p:cxnSp>
      <p:sp>
        <p:nvSpPr>
          <p:cNvPr id="319" name="Dikdörtgen: Köşeleri Yuvarlatılmış 314">
            <a:extLst>
              <a:ext uri="{FF2B5EF4-FFF2-40B4-BE49-F238E27FC236}">
                <a16:creationId xmlns:a16="http://schemas.microsoft.com/office/drawing/2014/main" id="{36E97922-636F-4E8E-8DB2-4763E527B58C}"/>
              </a:ext>
            </a:extLst>
          </p:cNvPr>
          <p:cNvSpPr/>
          <p:nvPr/>
        </p:nvSpPr>
        <p:spPr>
          <a:xfrm>
            <a:off x="5470264" y="6093428"/>
            <a:ext cx="434475" cy="213331"/>
          </a:xfrm>
          <a:prstGeom prst="roundRect">
            <a:avLst/>
          </a:prstGeom>
          <a:solidFill>
            <a:srgbClr val="FF7B1B"/>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pic>
        <p:nvPicPr>
          <p:cNvPr id="320" name="Resim 647" descr="\documentclass{article}&#10;\usepackage{amsmath}&#10;\pagestyle{empty}&#10;\begin{document}&#10;&#10;$L_2$&#10;&#10;\end{document}" title="IguanaTex Bitmap Display">
            <a:extLst>
              <a:ext uri="{FF2B5EF4-FFF2-40B4-BE49-F238E27FC236}">
                <a16:creationId xmlns:a16="http://schemas.microsoft.com/office/drawing/2014/main" id="{BE8614E4-F1FF-4730-91E4-9D1F24AE8CDA}"/>
              </a:ext>
            </a:extLst>
          </p:cNvPr>
          <p:cNvPicPr>
            <a:picLocks noChangeAspect="1"/>
          </p:cNvPicPr>
          <p:nvPr>
            <p:custDataLst>
              <p:tags r:id="rId33"/>
            </p:custDataLst>
          </p:nvPr>
        </p:nvPicPr>
        <p:blipFill>
          <a:blip r:embed="rId99">
            <a:extLst>
              <a:ext uri="{28A0092B-C50C-407E-A947-70E740481C1C}">
                <a14:useLocalDpi xmlns:a14="http://schemas.microsoft.com/office/drawing/2010/main" val="0"/>
              </a:ext>
            </a:extLst>
          </a:blip>
          <a:stretch>
            <a:fillRect/>
          </a:stretch>
        </p:blipFill>
        <p:spPr>
          <a:xfrm>
            <a:off x="5586325" y="6129251"/>
            <a:ext cx="195839" cy="147722"/>
          </a:xfrm>
          <a:prstGeom prst="rect">
            <a:avLst/>
          </a:prstGeom>
        </p:spPr>
      </p:pic>
      <p:sp>
        <p:nvSpPr>
          <p:cNvPr id="321" name="Dikdörtgen: Köşeleri Yuvarlatılmış 640">
            <a:extLst>
              <a:ext uri="{FF2B5EF4-FFF2-40B4-BE49-F238E27FC236}">
                <a16:creationId xmlns:a16="http://schemas.microsoft.com/office/drawing/2014/main" id="{FA857CF8-A292-40C3-B84D-5E1E65CB9401}"/>
              </a:ext>
            </a:extLst>
          </p:cNvPr>
          <p:cNvSpPr/>
          <p:nvPr/>
        </p:nvSpPr>
        <p:spPr>
          <a:xfrm>
            <a:off x="3542160" y="6116028"/>
            <a:ext cx="434475" cy="213331"/>
          </a:xfrm>
          <a:prstGeom prst="roundRect">
            <a:avLst/>
          </a:prstGeom>
          <a:solidFill>
            <a:srgbClr val="FFFF66"/>
          </a:solidFill>
          <a:ln w="12700" cap="flat" cmpd="sng" algn="ctr">
            <a:solidFill>
              <a:srgbClr val="4472C4">
                <a:shade val="50000"/>
              </a:srgbClr>
            </a:solidFill>
            <a:prstDash val="solid"/>
            <a:miter lim="800000"/>
          </a:ln>
          <a:effectLst/>
        </p:spPr>
        <p:txBody>
          <a:bodyPr rtlCol="0" anchor="ctr"/>
          <a:lstStyle/>
          <a:p>
            <a:pPr algn="ctr" defTabSz="914400">
              <a:defRPr/>
            </a:pPr>
            <a:endParaRPr lang="tr-TR" sz="173" kern="0">
              <a:solidFill>
                <a:prstClr val="white"/>
              </a:solidFill>
              <a:latin typeface="Calibri" panose="020F0502020204030204"/>
            </a:endParaRPr>
          </a:p>
        </p:txBody>
      </p:sp>
      <p:cxnSp>
        <p:nvCxnSpPr>
          <p:cNvPr id="322" name="Düz Bağlayıcı 667">
            <a:extLst>
              <a:ext uri="{FF2B5EF4-FFF2-40B4-BE49-F238E27FC236}">
                <a16:creationId xmlns:a16="http://schemas.microsoft.com/office/drawing/2014/main" id="{528B4380-93FA-447D-80AA-A236256AFBE4}"/>
              </a:ext>
            </a:extLst>
          </p:cNvPr>
          <p:cNvCxnSpPr>
            <a:cxnSpLocks/>
            <a:endCxn id="321" idx="2"/>
          </p:cNvCxnSpPr>
          <p:nvPr/>
        </p:nvCxnSpPr>
        <p:spPr>
          <a:xfrm>
            <a:off x="3759397" y="6127467"/>
            <a:ext cx="0" cy="201892"/>
          </a:xfrm>
          <a:prstGeom prst="line">
            <a:avLst/>
          </a:prstGeom>
          <a:noFill/>
          <a:ln w="19050" cap="flat" cmpd="sng" algn="ctr">
            <a:solidFill>
              <a:sysClr val="windowText" lastClr="000000"/>
            </a:solidFill>
            <a:prstDash val="sysDash"/>
            <a:miter lim="800000"/>
          </a:ln>
          <a:effectLst/>
        </p:spPr>
      </p:cxnSp>
      <p:cxnSp>
        <p:nvCxnSpPr>
          <p:cNvPr id="323" name="Düz Bağlayıcı 668">
            <a:extLst>
              <a:ext uri="{FF2B5EF4-FFF2-40B4-BE49-F238E27FC236}">
                <a16:creationId xmlns:a16="http://schemas.microsoft.com/office/drawing/2014/main" id="{129ED4D4-8F1B-4C1F-9089-BD4786D38C76}"/>
              </a:ext>
            </a:extLst>
          </p:cNvPr>
          <p:cNvCxnSpPr>
            <a:cxnSpLocks/>
          </p:cNvCxnSpPr>
          <p:nvPr/>
        </p:nvCxnSpPr>
        <p:spPr>
          <a:xfrm>
            <a:off x="3694260" y="6214343"/>
            <a:ext cx="66444" cy="0"/>
          </a:xfrm>
          <a:prstGeom prst="line">
            <a:avLst/>
          </a:prstGeom>
          <a:noFill/>
          <a:ln w="19050" cap="flat" cmpd="sng" algn="ctr">
            <a:solidFill>
              <a:sysClr val="windowText" lastClr="000000"/>
            </a:solidFill>
            <a:prstDash val="solid"/>
            <a:miter lim="800000"/>
          </a:ln>
          <a:effectLst/>
        </p:spPr>
      </p:cxnSp>
      <p:sp>
        <p:nvSpPr>
          <p:cNvPr id="324" name="Metin kutusu 669">
            <a:extLst>
              <a:ext uri="{FF2B5EF4-FFF2-40B4-BE49-F238E27FC236}">
                <a16:creationId xmlns:a16="http://schemas.microsoft.com/office/drawing/2014/main" id="{A4AC2C98-6B09-4826-BC47-FAF5253C4272}"/>
              </a:ext>
            </a:extLst>
          </p:cNvPr>
          <p:cNvSpPr txBox="1"/>
          <p:nvPr/>
        </p:nvSpPr>
        <p:spPr>
          <a:xfrm>
            <a:off x="3484000" y="6119445"/>
            <a:ext cx="296068" cy="144335"/>
          </a:xfrm>
          <a:prstGeom prst="rect">
            <a:avLst/>
          </a:prstGeom>
          <a:noFill/>
        </p:spPr>
        <p:txBody>
          <a:bodyPr wrap="square" rtlCol="0">
            <a:spAutoFit/>
          </a:bodyPr>
          <a:lstStyle/>
          <a:p>
            <a:r>
              <a:rPr lang="el-GR" sz="338" dirty="0">
                <a:solidFill>
                  <a:prstClr val="black"/>
                </a:solidFill>
                <a:latin typeface="Arial" panose="020B0604020202020204" pitchFamily="34" charset="0"/>
                <a:cs typeface="Arial" panose="020B0604020202020204" pitchFamily="34" charset="0"/>
              </a:rPr>
              <a:t>σ</a:t>
            </a:r>
            <a:r>
              <a:rPr lang="tr-TR" sz="338" dirty="0">
                <a:solidFill>
                  <a:prstClr val="black"/>
                </a:solidFill>
                <a:latin typeface="Arial" panose="020B0604020202020204" pitchFamily="34" charset="0"/>
                <a:cs typeface="Arial" panose="020B0604020202020204" pitchFamily="34" charset="0"/>
              </a:rPr>
              <a:t> = 1</a:t>
            </a:r>
            <a:endParaRPr lang="el-GR" sz="338" dirty="0">
              <a:solidFill>
                <a:prstClr val="black"/>
              </a:solidFill>
              <a:latin typeface="Arial" panose="020B0604020202020204" pitchFamily="34" charset="0"/>
              <a:cs typeface="Arial" panose="020B0604020202020204" pitchFamily="34" charset="0"/>
            </a:endParaRPr>
          </a:p>
        </p:txBody>
      </p:sp>
      <p:sp>
        <p:nvSpPr>
          <p:cNvPr id="325" name="Yay 670">
            <a:extLst>
              <a:ext uri="{FF2B5EF4-FFF2-40B4-BE49-F238E27FC236}">
                <a16:creationId xmlns:a16="http://schemas.microsoft.com/office/drawing/2014/main" id="{F358EB50-221A-40E3-B39E-1148FCEFD402}"/>
              </a:ext>
            </a:extLst>
          </p:cNvPr>
          <p:cNvSpPr/>
          <p:nvPr/>
        </p:nvSpPr>
        <p:spPr>
          <a:xfrm>
            <a:off x="3681560" y="6124887"/>
            <a:ext cx="154784" cy="393865"/>
          </a:xfrm>
          <a:prstGeom prst="arc">
            <a:avLst>
              <a:gd name="adj1" fmla="val 10593361"/>
              <a:gd name="adj2" fmla="val 233095"/>
            </a:avLst>
          </a:prstGeom>
          <a:noFill/>
          <a:ln w="25400" cap="flat" cmpd="sng" algn="ctr">
            <a:solidFill>
              <a:sysClr val="windowText" lastClr="000000"/>
            </a:solidFill>
            <a:prstDash val="solid"/>
            <a:miter lim="800000"/>
          </a:ln>
          <a:effectLst/>
        </p:spPr>
        <p:txBody>
          <a:bodyPr rtlCol="0" anchor="ctr"/>
          <a:lstStyle/>
          <a:p>
            <a:pPr algn="ctr" defTabSz="914400">
              <a:defRPr/>
            </a:pPr>
            <a:endParaRPr lang="tr-TR" sz="424" kern="0">
              <a:solidFill>
                <a:prstClr val="black"/>
              </a:solidFill>
              <a:latin typeface="Calibri" panose="020F0502020204030204"/>
            </a:endParaRPr>
          </a:p>
        </p:txBody>
      </p:sp>
      <p:sp>
        <p:nvSpPr>
          <p:cNvPr id="326" name="Metin kutusu 671">
            <a:extLst>
              <a:ext uri="{FF2B5EF4-FFF2-40B4-BE49-F238E27FC236}">
                <a16:creationId xmlns:a16="http://schemas.microsoft.com/office/drawing/2014/main" id="{1051CB1E-2B05-41CF-9117-2747ECE23D0F}"/>
              </a:ext>
            </a:extLst>
          </p:cNvPr>
          <p:cNvSpPr txBox="1"/>
          <p:nvPr/>
        </p:nvSpPr>
        <p:spPr>
          <a:xfrm>
            <a:off x="3692122" y="6222904"/>
            <a:ext cx="230433" cy="144335"/>
          </a:xfrm>
          <a:prstGeom prst="rect">
            <a:avLst/>
          </a:prstGeom>
          <a:noFill/>
        </p:spPr>
        <p:txBody>
          <a:bodyPr wrap="square" rtlCol="0">
            <a:spAutoFit/>
          </a:bodyPr>
          <a:lstStyle/>
          <a:p>
            <a:r>
              <a:rPr lang="tr-TR" sz="338" dirty="0">
                <a:solidFill>
                  <a:prstClr val="black"/>
                </a:solidFill>
                <a:latin typeface="Arial" panose="020B0604020202020204" pitchFamily="34" charset="0"/>
                <a:cs typeface="Arial" panose="020B0604020202020204" pitchFamily="34" charset="0"/>
              </a:rPr>
              <a:t>0</a:t>
            </a:r>
            <a:endParaRPr lang="el-GR" sz="338" dirty="0">
              <a:solidFill>
                <a:prstClr val="black"/>
              </a:solidFill>
              <a:latin typeface="Arial" panose="020B0604020202020204" pitchFamily="34" charset="0"/>
              <a:cs typeface="Arial" panose="020B0604020202020204" pitchFamily="34" charset="0"/>
            </a:endParaRPr>
          </a:p>
        </p:txBody>
      </p:sp>
      <p:sp>
        <p:nvSpPr>
          <p:cNvPr id="302" name="Metin kutusu 6">
            <a:extLst>
              <a:ext uri="{FF2B5EF4-FFF2-40B4-BE49-F238E27FC236}">
                <a16:creationId xmlns:a16="http://schemas.microsoft.com/office/drawing/2014/main" id="{5EF517B6-36FC-43AF-B45C-4EF7A3D7D59A}"/>
              </a:ext>
            </a:extLst>
          </p:cNvPr>
          <p:cNvSpPr txBox="1"/>
          <p:nvPr/>
        </p:nvSpPr>
        <p:spPr>
          <a:xfrm>
            <a:off x="7090291" y="459054"/>
            <a:ext cx="429476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Quantifying Reproducibility</a:t>
            </a:r>
          </a:p>
        </p:txBody>
      </p:sp>
    </p:spTree>
    <p:extLst>
      <p:ext uri="{BB962C8B-B14F-4D97-AF65-F5344CB8AC3E}">
        <p14:creationId xmlns:p14="http://schemas.microsoft.com/office/powerpoint/2010/main" val="2784139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257396-52AE-4195-8FA7-D40A2CA59D62}"/>
              </a:ext>
            </a:extLst>
          </p:cNvPr>
          <p:cNvSpPr txBox="1"/>
          <p:nvPr/>
        </p:nvSpPr>
        <p:spPr>
          <a:xfrm>
            <a:off x="1524001" y="1434066"/>
            <a:ext cx="9001538" cy="2739211"/>
          </a:xfrm>
          <a:prstGeom prst="rect">
            <a:avLst/>
          </a:prstGeom>
          <a:noFill/>
        </p:spPr>
        <p:txBody>
          <a:bodyPr wrap="square" rtlCol="0">
            <a:spAutoFit/>
          </a:bodyPr>
          <a:lstStyle/>
          <a:p>
            <a:r>
              <a:rPr lang="tr-TR" sz="2000" b="1" dirty="0">
                <a:latin typeface="Old Standard TT" panose="020B0604020202020204" charset="-94"/>
              </a:rPr>
              <a:t>- Inter-model Reproducibility Score</a:t>
            </a:r>
          </a:p>
          <a:p>
            <a:pPr algn="l"/>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42</a:t>
            </a:r>
          </a:p>
        </p:txBody>
      </p:sp>
      <p:sp>
        <p:nvSpPr>
          <p:cNvPr id="9" name="Metin kutusu 6">
            <a:extLst>
              <a:ext uri="{FF2B5EF4-FFF2-40B4-BE49-F238E27FC236}">
                <a16:creationId xmlns:a16="http://schemas.microsoft.com/office/drawing/2014/main" id="{84AC6058-8E59-42B2-833C-F3FBE040C9C2}"/>
              </a:ext>
            </a:extLst>
          </p:cNvPr>
          <p:cNvSpPr txBox="1"/>
          <p:nvPr/>
        </p:nvSpPr>
        <p:spPr>
          <a:xfrm>
            <a:off x="7090291" y="459054"/>
            <a:ext cx="429476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Quantifying Reproducibility</a:t>
            </a:r>
          </a:p>
        </p:txBody>
      </p:sp>
      <p:sp>
        <p:nvSpPr>
          <p:cNvPr id="10" name="TextBox 9">
            <a:extLst>
              <a:ext uri="{FF2B5EF4-FFF2-40B4-BE49-F238E27FC236}">
                <a16:creationId xmlns:a16="http://schemas.microsoft.com/office/drawing/2014/main" id="{12E1957E-A5F6-4022-A26A-8E7A869BFC4D}"/>
              </a:ext>
            </a:extLst>
          </p:cNvPr>
          <p:cNvSpPr txBox="1"/>
          <p:nvPr/>
        </p:nvSpPr>
        <p:spPr>
          <a:xfrm>
            <a:off x="1666461" y="1695048"/>
            <a:ext cx="10801764" cy="8279190"/>
          </a:xfrm>
          <a:prstGeom prst="rect">
            <a:avLst/>
          </a:prstGeom>
          <a:noFill/>
        </p:spPr>
        <p:txBody>
          <a:bodyPr wrap="square" rtlCol="0">
            <a:spAutoFit/>
          </a:bodyPr>
          <a:lstStyle/>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had introduced       by selecting the top      biomarkers from       vector</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now introduce       which </a:t>
            </a:r>
            <a:r>
              <a:rPr lang="en-US" sz="1900" b="1" dirty="0">
                <a:latin typeface="Old Standard TT" panose="020B0604020202020204" charset="-94"/>
              </a:rPr>
              <a:t>signifies the indices of these top biomarkers </a:t>
            </a:r>
            <a:endParaRPr lang="tr-TR" sz="1900" b="1" dirty="0">
              <a:latin typeface="Old Standard TT" panose="020B0604020202020204" charset="-94"/>
            </a:endParaRPr>
          </a:p>
          <a:p>
            <a:pPr lvl="1"/>
            <a:r>
              <a:rPr lang="tr-TR" sz="1900" b="1" dirty="0">
                <a:latin typeface="Old Standard TT" panose="020B0604020202020204" charset="-94"/>
              </a:rPr>
              <a:t>based</a:t>
            </a:r>
            <a:r>
              <a:rPr lang="en-US" sz="1900" b="1" dirty="0">
                <a:latin typeface="Old Standard TT" panose="020B0604020202020204" charset="-94"/>
              </a:rPr>
              <a:t> on the magnitude values of the vector</a:t>
            </a:r>
            <a:endParaRPr lang="tr-TR" sz="1900" b="1" dirty="0">
              <a:latin typeface="Old Standard TT" panose="020B0604020202020204" charset="-94"/>
            </a:endParaRP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For each                  the index vectors                           </a:t>
            </a:r>
            <a:r>
              <a:rPr lang="en-US" sz="1900" b="1" dirty="0">
                <a:latin typeface="Old Standard TT" panose="020B0604020202020204" charset="-94"/>
              </a:rPr>
              <a:t>are averaged element-wise to form</a:t>
            </a:r>
            <a:r>
              <a:rPr lang="tr-TR" sz="1900" b="1" dirty="0">
                <a:latin typeface="Old Standard TT" panose="020B0604020202020204" charset="-94"/>
              </a:rPr>
              <a:t> </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Subsequently, a GNN-to-GNN matrix                                is constructued,</a:t>
            </a:r>
          </a:p>
          <a:p>
            <a:pPr lvl="1"/>
            <a:r>
              <a:rPr lang="tr-TR" sz="1900" b="1" dirty="0">
                <a:latin typeface="Old Standard TT" panose="020B0604020202020204" charset="-94"/>
              </a:rPr>
              <a:t>where        represents the number of top     biomarkers </a:t>
            </a:r>
          </a:p>
          <a:p>
            <a:pPr lvl="2"/>
            <a:r>
              <a:rPr lang="tr-TR" sz="1900" b="1" dirty="0">
                <a:latin typeface="Old Standard TT" panose="020B0604020202020204" charset="-94"/>
              </a:rPr>
              <a:t>shared between               and               , divided by     for normalization</a:t>
            </a:r>
          </a:p>
          <a:p>
            <a:pPr lvl="2"/>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Summing this matrix along any axis yields a list of inter-model reproducibility scores</a:t>
            </a:r>
          </a:p>
          <a:p>
            <a:pPr lvl="1"/>
            <a:r>
              <a:rPr lang="tr-TR" sz="1900" b="1" dirty="0">
                <a:latin typeface="Old Standard TT" panose="020B0604020202020204" charset="-94"/>
              </a:rPr>
              <a:t>providing the reproducibility score for each GNN</a:t>
            </a:r>
          </a:p>
          <a:p>
            <a:endParaRPr lang="tr-TR" sz="1900" b="1" dirty="0">
              <a:latin typeface="Old Standard TT" panose="020B0604020202020204" charset="-94"/>
            </a:endParaRPr>
          </a:p>
          <a:p>
            <a:pPr algn="l"/>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grpSp>
        <p:nvGrpSpPr>
          <p:cNvPr id="11" name="Group 10" descr="\documentclass{article}&#10;\usepackage{amsmath,amssymb}&#10;\pagestyle{empty}&#10;\begin{document}&#10;&#10;$\mathbf{j}^{v}_{m}$&#10;&#10;\end{document}" title="IguanaTex Vector Display">
            <a:extLst>
              <a:ext uri="{FF2B5EF4-FFF2-40B4-BE49-F238E27FC236}">
                <a16:creationId xmlns:a16="http://schemas.microsoft.com/office/drawing/2014/main" id="{A9B4B1F3-5E75-4B3F-AC09-540A6024A785}"/>
              </a:ext>
            </a:extLst>
          </p:cNvPr>
          <p:cNvGrpSpPr>
            <a:grpSpLocks noChangeAspect="1"/>
          </p:cNvGrpSpPr>
          <p:nvPr>
            <p:custDataLst>
              <p:tags r:id="rId1"/>
            </p:custDataLst>
          </p:nvPr>
        </p:nvGrpSpPr>
        <p:grpSpPr>
          <a:xfrm>
            <a:off x="4092910" y="2069338"/>
            <a:ext cx="261570" cy="260216"/>
            <a:chOff x="4386398" y="4076546"/>
            <a:chExt cx="261570" cy="260216"/>
          </a:xfrm>
        </p:grpSpPr>
        <p:sp>
          <p:nvSpPr>
            <p:cNvPr id="12" name="Freeform: Shape 11">
              <a:extLst>
                <a:ext uri="{FF2B5EF4-FFF2-40B4-BE49-F238E27FC236}">
                  <a16:creationId xmlns:a16="http://schemas.microsoft.com/office/drawing/2014/main" id="{680179EF-655B-4575-8FD6-C40B62198F30}"/>
                </a:ext>
              </a:extLst>
            </p:cNvPr>
            <p:cNvSpPr/>
            <p:nvPr>
              <p:custDataLst>
                <p:tags r:id="rId61"/>
              </p:custDataLst>
            </p:nvPr>
          </p:nvSpPr>
          <p:spPr>
            <a:xfrm>
              <a:off x="4386398" y="4076546"/>
              <a:ext cx="78020" cy="245354"/>
            </a:xfrm>
            <a:custGeom>
              <a:avLst/>
              <a:gdLst>
                <a:gd name="connsiteX0" fmla="*/ 33652 w 78020"/>
                <a:gd name="connsiteY0" fmla="*/ 69420 h 245354"/>
                <a:gd name="connsiteX1" fmla="*/ 33652 w 78020"/>
                <a:gd name="connsiteY1" fmla="*/ 82304 h 245354"/>
                <a:gd name="connsiteX2" fmla="*/ 46696 w 78020"/>
                <a:gd name="connsiteY2" fmla="*/ 82853 h 245354"/>
                <a:gd name="connsiteX3" fmla="*/ 52010 w 78020"/>
                <a:gd name="connsiteY3" fmla="*/ 93270 h 245354"/>
                <a:gd name="connsiteX4" fmla="*/ 52010 w 78020"/>
                <a:gd name="connsiteY4" fmla="*/ 202103 h 245354"/>
                <a:gd name="connsiteX5" fmla="*/ 33894 w 78020"/>
                <a:gd name="connsiteY5" fmla="*/ 235548 h 245354"/>
                <a:gd name="connsiteX6" fmla="*/ 24473 w 78020"/>
                <a:gd name="connsiteY6" fmla="*/ 233903 h 245354"/>
                <a:gd name="connsiteX7" fmla="*/ 30270 w 78020"/>
                <a:gd name="connsiteY7" fmla="*/ 220196 h 245354"/>
                <a:gd name="connsiteX8" fmla="*/ 15294 w 78020"/>
                <a:gd name="connsiteY8" fmla="*/ 203200 h 245354"/>
                <a:gd name="connsiteX9" fmla="*/ 77 w 78020"/>
                <a:gd name="connsiteY9" fmla="*/ 220470 h 245354"/>
                <a:gd name="connsiteX10" fmla="*/ 34377 w 78020"/>
                <a:gd name="connsiteY10" fmla="*/ 245417 h 245354"/>
                <a:gd name="connsiteX11" fmla="*/ 78097 w 78020"/>
                <a:gd name="connsiteY11" fmla="*/ 202103 h 245354"/>
                <a:gd name="connsiteX12" fmla="*/ 78097 w 78020"/>
                <a:gd name="connsiteY12" fmla="*/ 67227 h 245354"/>
                <a:gd name="connsiteX13" fmla="*/ 33652 w 78020"/>
                <a:gd name="connsiteY13" fmla="*/ 69420 h 245354"/>
                <a:gd name="connsiteX14" fmla="*/ 78097 w 78020"/>
                <a:gd name="connsiteY14" fmla="*/ 21446 h 245354"/>
                <a:gd name="connsiteX15" fmla="*/ 59256 w 78020"/>
                <a:gd name="connsiteY15" fmla="*/ 63 h 245354"/>
                <a:gd name="connsiteX16" fmla="*/ 40415 w 78020"/>
                <a:gd name="connsiteY16" fmla="*/ 21446 h 245354"/>
                <a:gd name="connsiteX17" fmla="*/ 59256 w 78020"/>
                <a:gd name="connsiteY17" fmla="*/ 42828 h 245354"/>
                <a:gd name="connsiteX18" fmla="*/ 78097 w 78020"/>
                <a:gd name="connsiteY18" fmla="*/ 21446 h 245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020" h="245354">
                  <a:moveTo>
                    <a:pt x="33652" y="69420"/>
                  </a:moveTo>
                  <a:lnTo>
                    <a:pt x="33652" y="82304"/>
                  </a:lnTo>
                  <a:cubicBezTo>
                    <a:pt x="37758" y="82304"/>
                    <a:pt x="43072" y="82304"/>
                    <a:pt x="46696" y="82853"/>
                  </a:cubicBezTo>
                  <a:cubicBezTo>
                    <a:pt x="52010" y="83949"/>
                    <a:pt x="52010" y="87513"/>
                    <a:pt x="52010" y="93270"/>
                  </a:cubicBezTo>
                  <a:lnTo>
                    <a:pt x="52010" y="202103"/>
                  </a:lnTo>
                  <a:cubicBezTo>
                    <a:pt x="52010" y="215810"/>
                    <a:pt x="48386" y="235548"/>
                    <a:pt x="33894" y="235548"/>
                  </a:cubicBezTo>
                  <a:cubicBezTo>
                    <a:pt x="30029" y="235548"/>
                    <a:pt x="28096" y="235000"/>
                    <a:pt x="24473" y="233903"/>
                  </a:cubicBezTo>
                  <a:cubicBezTo>
                    <a:pt x="29063" y="230065"/>
                    <a:pt x="30270" y="224308"/>
                    <a:pt x="30270" y="220196"/>
                  </a:cubicBezTo>
                  <a:cubicBezTo>
                    <a:pt x="30270" y="210601"/>
                    <a:pt x="23990" y="203200"/>
                    <a:pt x="15294" y="203200"/>
                  </a:cubicBezTo>
                  <a:cubicBezTo>
                    <a:pt x="6115" y="203200"/>
                    <a:pt x="77" y="210601"/>
                    <a:pt x="77" y="220470"/>
                  </a:cubicBezTo>
                  <a:cubicBezTo>
                    <a:pt x="77" y="236096"/>
                    <a:pt x="14570" y="245417"/>
                    <a:pt x="34377" y="245417"/>
                  </a:cubicBezTo>
                  <a:cubicBezTo>
                    <a:pt x="55150" y="245417"/>
                    <a:pt x="78097" y="231162"/>
                    <a:pt x="78097" y="202103"/>
                  </a:cubicBezTo>
                  <a:lnTo>
                    <a:pt x="78097" y="67227"/>
                  </a:lnTo>
                  <a:lnTo>
                    <a:pt x="33652" y="69420"/>
                  </a:lnTo>
                  <a:close/>
                  <a:moveTo>
                    <a:pt x="78097" y="21446"/>
                  </a:moveTo>
                  <a:cubicBezTo>
                    <a:pt x="78097" y="9658"/>
                    <a:pt x="69643" y="63"/>
                    <a:pt x="59256" y="63"/>
                  </a:cubicBezTo>
                  <a:cubicBezTo>
                    <a:pt x="48870" y="63"/>
                    <a:pt x="40415" y="9658"/>
                    <a:pt x="40415" y="21446"/>
                  </a:cubicBezTo>
                  <a:cubicBezTo>
                    <a:pt x="40415" y="33234"/>
                    <a:pt x="48870" y="42828"/>
                    <a:pt x="59256" y="42828"/>
                  </a:cubicBezTo>
                  <a:cubicBezTo>
                    <a:pt x="69643" y="42828"/>
                    <a:pt x="78097" y="33234"/>
                    <a:pt x="78097" y="21446"/>
                  </a:cubicBezTo>
                  <a:close/>
                </a:path>
              </a:pathLst>
            </a:custGeom>
            <a:solidFill>
              <a:srgbClr val="000000"/>
            </a:solidFill>
            <a:ln w="24245" cap="flat">
              <a:noFill/>
              <a:prstDash val="solid"/>
              <a:miter/>
            </a:ln>
          </p:spPr>
          <p:txBody>
            <a:bodyPr rtlCol="0" anchor="ctr"/>
            <a:lstStyle/>
            <a:p>
              <a:endParaRPr lang="tr-TR"/>
            </a:p>
          </p:txBody>
        </p:sp>
        <p:sp>
          <p:nvSpPr>
            <p:cNvPr id="13" name="Freeform: Shape 12">
              <a:extLst>
                <a:ext uri="{FF2B5EF4-FFF2-40B4-BE49-F238E27FC236}">
                  <a16:creationId xmlns:a16="http://schemas.microsoft.com/office/drawing/2014/main" id="{6F6D2A60-C06A-4D86-BF5A-02B1F6DC7633}"/>
                </a:ext>
              </a:extLst>
            </p:cNvPr>
            <p:cNvSpPr/>
            <p:nvPr>
              <p:custDataLst>
                <p:tags r:id="rId62"/>
              </p:custDataLst>
            </p:nvPr>
          </p:nvSpPr>
          <p:spPr>
            <a:xfrm>
              <a:off x="4492749" y="4082771"/>
              <a:ext cx="82343" cy="86737"/>
            </a:xfrm>
            <a:custGeom>
              <a:avLst/>
              <a:gdLst>
                <a:gd name="connsiteX0" fmla="*/ 82424 w 82343"/>
                <a:gd name="connsiteY0" fmla="*/ 15219 h 86737"/>
                <a:gd name="connsiteX1" fmla="*/ 73970 w 82343"/>
                <a:gd name="connsiteY1" fmla="*/ 59 h 86737"/>
                <a:gd name="connsiteX2" fmla="*/ 64839 w 82343"/>
                <a:gd name="connsiteY2" fmla="*/ 10230 h 86737"/>
                <a:gd name="connsiteX3" fmla="*/ 67714 w 82343"/>
                <a:gd name="connsiteY3" fmla="*/ 16178 h 86737"/>
                <a:gd name="connsiteX4" fmla="*/ 73970 w 82343"/>
                <a:gd name="connsiteY4" fmla="*/ 31530 h 86737"/>
                <a:gd name="connsiteX5" fmla="*/ 42689 w 82343"/>
                <a:gd name="connsiteY5" fmla="*/ 81424 h 86737"/>
                <a:gd name="connsiteX6" fmla="*/ 28994 w 82343"/>
                <a:gd name="connsiteY6" fmla="*/ 64345 h 86737"/>
                <a:gd name="connsiteX7" fmla="*/ 38293 w 82343"/>
                <a:gd name="connsiteY7" fmla="*/ 26925 h 86737"/>
                <a:gd name="connsiteX8" fmla="*/ 40660 w 82343"/>
                <a:gd name="connsiteY8" fmla="*/ 16754 h 86737"/>
                <a:gd name="connsiteX9" fmla="*/ 24597 w 82343"/>
                <a:gd name="connsiteY9" fmla="*/ 251 h 86737"/>
                <a:gd name="connsiteX10" fmla="*/ 80 w 82343"/>
                <a:gd name="connsiteY10" fmla="*/ 29611 h 86737"/>
                <a:gd name="connsiteX11" fmla="*/ 2955 w 82343"/>
                <a:gd name="connsiteY11" fmla="*/ 32106 h 86737"/>
                <a:gd name="connsiteX12" fmla="*/ 5998 w 82343"/>
                <a:gd name="connsiteY12" fmla="*/ 29036 h 86737"/>
                <a:gd name="connsiteX13" fmla="*/ 24090 w 82343"/>
                <a:gd name="connsiteY13" fmla="*/ 5624 h 86737"/>
                <a:gd name="connsiteX14" fmla="*/ 28317 w 82343"/>
                <a:gd name="connsiteY14" fmla="*/ 12341 h 86737"/>
                <a:gd name="connsiteX15" fmla="*/ 25274 w 82343"/>
                <a:gd name="connsiteY15" fmla="*/ 25198 h 86737"/>
                <a:gd name="connsiteX16" fmla="*/ 16143 w 82343"/>
                <a:gd name="connsiteY16" fmla="*/ 61658 h 86737"/>
                <a:gd name="connsiteX17" fmla="*/ 42182 w 82343"/>
                <a:gd name="connsiteY17" fmla="*/ 86797 h 86737"/>
                <a:gd name="connsiteX18" fmla="*/ 82424 w 82343"/>
                <a:gd name="connsiteY18" fmla="*/ 15219 h 8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2343" h="86737">
                  <a:moveTo>
                    <a:pt x="82424" y="15219"/>
                  </a:moveTo>
                  <a:cubicBezTo>
                    <a:pt x="82424" y="251"/>
                    <a:pt x="74477" y="59"/>
                    <a:pt x="73970" y="59"/>
                  </a:cubicBezTo>
                  <a:cubicBezTo>
                    <a:pt x="69574" y="59"/>
                    <a:pt x="64839" y="5240"/>
                    <a:pt x="64839" y="10230"/>
                  </a:cubicBezTo>
                  <a:cubicBezTo>
                    <a:pt x="64839" y="13492"/>
                    <a:pt x="66530" y="15027"/>
                    <a:pt x="67714" y="16178"/>
                  </a:cubicBezTo>
                  <a:cubicBezTo>
                    <a:pt x="70588" y="18865"/>
                    <a:pt x="73970" y="23854"/>
                    <a:pt x="73970" y="31530"/>
                  </a:cubicBezTo>
                  <a:cubicBezTo>
                    <a:pt x="73970" y="40166"/>
                    <a:pt x="62810" y="81424"/>
                    <a:pt x="42689" y="81424"/>
                  </a:cubicBezTo>
                  <a:cubicBezTo>
                    <a:pt x="28994" y="81424"/>
                    <a:pt x="28994" y="67607"/>
                    <a:pt x="28994" y="64345"/>
                  </a:cubicBezTo>
                  <a:cubicBezTo>
                    <a:pt x="28994" y="55517"/>
                    <a:pt x="32037" y="44771"/>
                    <a:pt x="38293" y="26925"/>
                  </a:cubicBezTo>
                  <a:cubicBezTo>
                    <a:pt x="39646" y="22895"/>
                    <a:pt x="40660" y="20016"/>
                    <a:pt x="40660" y="16754"/>
                  </a:cubicBezTo>
                  <a:cubicBezTo>
                    <a:pt x="40660" y="6776"/>
                    <a:pt x="33221" y="251"/>
                    <a:pt x="24597" y="251"/>
                  </a:cubicBezTo>
                  <a:cubicBezTo>
                    <a:pt x="7689" y="251"/>
                    <a:pt x="80" y="26541"/>
                    <a:pt x="80" y="29611"/>
                  </a:cubicBezTo>
                  <a:cubicBezTo>
                    <a:pt x="80" y="32106"/>
                    <a:pt x="2447" y="32106"/>
                    <a:pt x="2955" y="32106"/>
                  </a:cubicBezTo>
                  <a:cubicBezTo>
                    <a:pt x="5322" y="32106"/>
                    <a:pt x="5491" y="31146"/>
                    <a:pt x="5998" y="29036"/>
                  </a:cubicBezTo>
                  <a:cubicBezTo>
                    <a:pt x="10056" y="13300"/>
                    <a:pt x="17327" y="5624"/>
                    <a:pt x="24090" y="5624"/>
                  </a:cubicBezTo>
                  <a:cubicBezTo>
                    <a:pt x="26965" y="5624"/>
                    <a:pt x="28317" y="7735"/>
                    <a:pt x="28317" y="12341"/>
                  </a:cubicBezTo>
                  <a:cubicBezTo>
                    <a:pt x="28317" y="16754"/>
                    <a:pt x="26965" y="20784"/>
                    <a:pt x="25274" y="25198"/>
                  </a:cubicBezTo>
                  <a:cubicBezTo>
                    <a:pt x="18003" y="46498"/>
                    <a:pt x="16143" y="54750"/>
                    <a:pt x="16143" y="61658"/>
                  </a:cubicBezTo>
                  <a:cubicBezTo>
                    <a:pt x="16143" y="80656"/>
                    <a:pt x="29332" y="86797"/>
                    <a:pt x="42182" y="86797"/>
                  </a:cubicBezTo>
                  <a:cubicBezTo>
                    <a:pt x="70588" y="86797"/>
                    <a:pt x="82424" y="30955"/>
                    <a:pt x="82424" y="15219"/>
                  </a:cubicBezTo>
                  <a:close/>
                </a:path>
              </a:pathLst>
            </a:custGeom>
            <a:solidFill>
              <a:srgbClr val="000000"/>
            </a:solidFill>
            <a:ln w="24245" cap="flat">
              <a:noFill/>
              <a:prstDash val="solid"/>
              <a:miter/>
            </a:ln>
          </p:spPr>
          <p:txBody>
            <a:bodyPr rtlCol="0" anchor="ctr"/>
            <a:lstStyle/>
            <a:p>
              <a:endParaRPr lang="tr-TR"/>
            </a:p>
          </p:txBody>
        </p:sp>
        <p:sp>
          <p:nvSpPr>
            <p:cNvPr id="14" name="Freeform: Shape 13">
              <a:extLst>
                <a:ext uri="{FF2B5EF4-FFF2-40B4-BE49-F238E27FC236}">
                  <a16:creationId xmlns:a16="http://schemas.microsoft.com/office/drawing/2014/main" id="{F9378728-0C79-43C5-B4EE-68AF6107B709}"/>
                </a:ext>
              </a:extLst>
            </p:cNvPr>
            <p:cNvSpPr/>
            <p:nvPr>
              <p:custDataLst>
                <p:tags r:id="rId63"/>
              </p:custDataLst>
            </p:nvPr>
          </p:nvSpPr>
          <p:spPr>
            <a:xfrm>
              <a:off x="4492749" y="4250217"/>
              <a:ext cx="155219" cy="86545"/>
            </a:xfrm>
            <a:custGeom>
              <a:avLst/>
              <a:gdLst>
                <a:gd name="connsiteX0" fmla="*/ 65516 w 155219"/>
                <a:gd name="connsiteY0" fmla="*/ 69148 h 86545"/>
                <a:gd name="connsiteX1" fmla="*/ 63149 w 155219"/>
                <a:gd name="connsiteY1" fmla="*/ 80470 h 86545"/>
                <a:gd name="connsiteX2" fmla="*/ 68897 w 155219"/>
                <a:gd name="connsiteY2" fmla="*/ 86611 h 86545"/>
                <a:gd name="connsiteX3" fmla="*/ 75492 w 155219"/>
                <a:gd name="connsiteY3" fmla="*/ 82389 h 86545"/>
                <a:gd name="connsiteX4" fmla="*/ 78535 w 155219"/>
                <a:gd name="connsiteY4" fmla="*/ 70491 h 86545"/>
                <a:gd name="connsiteX5" fmla="*/ 82255 w 155219"/>
                <a:gd name="connsiteY5" fmla="*/ 53221 h 86545"/>
                <a:gd name="connsiteX6" fmla="*/ 85130 w 155219"/>
                <a:gd name="connsiteY6" fmla="*/ 40364 h 86545"/>
                <a:gd name="connsiteX7" fmla="*/ 90371 w 155219"/>
                <a:gd name="connsiteY7" fmla="*/ 25779 h 86545"/>
                <a:gd name="connsiteX8" fmla="*/ 117425 w 155219"/>
                <a:gd name="connsiteY8" fmla="*/ 5438 h 86545"/>
                <a:gd name="connsiteX9" fmla="*/ 127401 w 155219"/>
                <a:gd name="connsiteY9" fmla="*/ 18871 h 86545"/>
                <a:gd name="connsiteX10" fmla="*/ 117425 w 155219"/>
                <a:gd name="connsiteY10" fmla="*/ 59745 h 86545"/>
                <a:gd name="connsiteX11" fmla="*/ 114888 w 155219"/>
                <a:gd name="connsiteY11" fmla="*/ 70108 h 86545"/>
                <a:gd name="connsiteX12" fmla="*/ 130951 w 155219"/>
                <a:gd name="connsiteY12" fmla="*/ 86611 h 86545"/>
                <a:gd name="connsiteX13" fmla="*/ 155299 w 155219"/>
                <a:gd name="connsiteY13" fmla="*/ 57251 h 86545"/>
                <a:gd name="connsiteX14" fmla="*/ 152594 w 155219"/>
                <a:gd name="connsiteY14" fmla="*/ 54756 h 86545"/>
                <a:gd name="connsiteX15" fmla="*/ 149382 w 155219"/>
                <a:gd name="connsiteY15" fmla="*/ 58018 h 86545"/>
                <a:gd name="connsiteX16" fmla="*/ 131459 w 155219"/>
                <a:gd name="connsiteY16" fmla="*/ 81238 h 86545"/>
                <a:gd name="connsiteX17" fmla="*/ 127231 w 155219"/>
                <a:gd name="connsiteY17" fmla="*/ 74521 h 86545"/>
                <a:gd name="connsiteX18" fmla="*/ 131120 w 155219"/>
                <a:gd name="connsiteY18" fmla="*/ 58978 h 86545"/>
                <a:gd name="connsiteX19" fmla="*/ 140082 w 155219"/>
                <a:gd name="connsiteY19" fmla="*/ 21942 h 86545"/>
                <a:gd name="connsiteX20" fmla="*/ 133826 w 155219"/>
                <a:gd name="connsiteY20" fmla="*/ 5246 h 86545"/>
                <a:gd name="connsiteX21" fmla="*/ 118101 w 155219"/>
                <a:gd name="connsiteY21" fmla="*/ 65 h 86545"/>
                <a:gd name="connsiteX22" fmla="*/ 88173 w 155219"/>
                <a:gd name="connsiteY22" fmla="*/ 19447 h 86545"/>
                <a:gd name="connsiteX23" fmla="*/ 66192 w 155219"/>
                <a:gd name="connsiteY23" fmla="*/ 65 h 86545"/>
                <a:gd name="connsiteX24" fmla="*/ 37617 w 155219"/>
                <a:gd name="connsiteY24" fmla="*/ 17528 h 86545"/>
                <a:gd name="connsiteX25" fmla="*/ 19525 w 155219"/>
                <a:gd name="connsiteY25" fmla="*/ 65 h 86545"/>
                <a:gd name="connsiteX26" fmla="*/ 6167 w 155219"/>
                <a:gd name="connsiteY26" fmla="*/ 10428 h 86545"/>
                <a:gd name="connsiteX27" fmla="*/ 80 w 155219"/>
                <a:gd name="connsiteY27" fmla="*/ 29425 h 86545"/>
                <a:gd name="connsiteX28" fmla="*/ 2955 w 155219"/>
                <a:gd name="connsiteY28" fmla="*/ 31920 h 86545"/>
                <a:gd name="connsiteX29" fmla="*/ 6674 w 155219"/>
                <a:gd name="connsiteY29" fmla="*/ 26163 h 86545"/>
                <a:gd name="connsiteX30" fmla="*/ 19018 w 155219"/>
                <a:gd name="connsiteY30" fmla="*/ 5438 h 86545"/>
                <a:gd name="connsiteX31" fmla="*/ 24597 w 155219"/>
                <a:gd name="connsiteY31" fmla="*/ 14841 h 86545"/>
                <a:gd name="connsiteX32" fmla="*/ 21892 w 155219"/>
                <a:gd name="connsiteY32" fmla="*/ 30769 h 86545"/>
                <a:gd name="connsiteX33" fmla="*/ 18172 w 155219"/>
                <a:gd name="connsiteY33" fmla="*/ 48039 h 86545"/>
                <a:gd name="connsiteX34" fmla="*/ 12762 w 155219"/>
                <a:gd name="connsiteY34" fmla="*/ 72602 h 86545"/>
                <a:gd name="connsiteX35" fmla="*/ 11071 w 155219"/>
                <a:gd name="connsiteY35" fmla="*/ 80470 h 86545"/>
                <a:gd name="connsiteX36" fmla="*/ 16820 w 155219"/>
                <a:gd name="connsiteY36" fmla="*/ 86611 h 86545"/>
                <a:gd name="connsiteX37" fmla="*/ 23414 w 155219"/>
                <a:gd name="connsiteY37" fmla="*/ 82389 h 86545"/>
                <a:gd name="connsiteX38" fmla="*/ 26457 w 155219"/>
                <a:gd name="connsiteY38" fmla="*/ 70491 h 86545"/>
                <a:gd name="connsiteX39" fmla="*/ 30177 w 155219"/>
                <a:gd name="connsiteY39" fmla="*/ 53221 h 86545"/>
                <a:gd name="connsiteX40" fmla="*/ 33052 w 155219"/>
                <a:gd name="connsiteY40" fmla="*/ 40364 h 86545"/>
                <a:gd name="connsiteX41" fmla="*/ 40153 w 155219"/>
                <a:gd name="connsiteY41" fmla="*/ 23093 h 86545"/>
                <a:gd name="connsiteX42" fmla="*/ 65516 w 155219"/>
                <a:gd name="connsiteY42" fmla="*/ 5438 h 86545"/>
                <a:gd name="connsiteX43" fmla="*/ 75492 w 155219"/>
                <a:gd name="connsiteY43" fmla="*/ 18871 h 86545"/>
                <a:gd name="connsiteX44" fmla="*/ 72617 w 155219"/>
                <a:gd name="connsiteY44" fmla="*/ 36909 h 86545"/>
                <a:gd name="connsiteX45" fmla="*/ 65516 w 155219"/>
                <a:gd name="connsiteY45" fmla="*/ 69148 h 8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219" h="86545">
                  <a:moveTo>
                    <a:pt x="65516" y="69148"/>
                  </a:moveTo>
                  <a:cubicBezTo>
                    <a:pt x="64670" y="72986"/>
                    <a:pt x="63149" y="79511"/>
                    <a:pt x="63149" y="80470"/>
                  </a:cubicBezTo>
                  <a:cubicBezTo>
                    <a:pt x="63149" y="84692"/>
                    <a:pt x="66192" y="86611"/>
                    <a:pt x="68897" y="86611"/>
                  </a:cubicBezTo>
                  <a:cubicBezTo>
                    <a:pt x="71941" y="86611"/>
                    <a:pt x="74646" y="84116"/>
                    <a:pt x="75492" y="82389"/>
                  </a:cubicBezTo>
                  <a:cubicBezTo>
                    <a:pt x="76337" y="80662"/>
                    <a:pt x="77690" y="74521"/>
                    <a:pt x="78535" y="70491"/>
                  </a:cubicBezTo>
                  <a:cubicBezTo>
                    <a:pt x="79381" y="66845"/>
                    <a:pt x="81241" y="58018"/>
                    <a:pt x="82255" y="53221"/>
                  </a:cubicBezTo>
                  <a:cubicBezTo>
                    <a:pt x="83270" y="48999"/>
                    <a:pt x="84284" y="44777"/>
                    <a:pt x="85130" y="40364"/>
                  </a:cubicBezTo>
                  <a:cubicBezTo>
                    <a:pt x="86989" y="32112"/>
                    <a:pt x="86989" y="31728"/>
                    <a:pt x="90371" y="25779"/>
                  </a:cubicBezTo>
                  <a:cubicBezTo>
                    <a:pt x="95782" y="16376"/>
                    <a:pt x="104236" y="5438"/>
                    <a:pt x="117425" y="5438"/>
                  </a:cubicBezTo>
                  <a:cubicBezTo>
                    <a:pt x="126893" y="5438"/>
                    <a:pt x="127401" y="14266"/>
                    <a:pt x="127401" y="18871"/>
                  </a:cubicBezTo>
                  <a:cubicBezTo>
                    <a:pt x="127401" y="30385"/>
                    <a:pt x="120130" y="51686"/>
                    <a:pt x="117425" y="59745"/>
                  </a:cubicBezTo>
                  <a:cubicBezTo>
                    <a:pt x="115565" y="65118"/>
                    <a:pt x="114888" y="66845"/>
                    <a:pt x="114888" y="70108"/>
                  </a:cubicBezTo>
                  <a:cubicBezTo>
                    <a:pt x="114888" y="80278"/>
                    <a:pt x="122328" y="86611"/>
                    <a:pt x="130951" y="86611"/>
                  </a:cubicBezTo>
                  <a:cubicBezTo>
                    <a:pt x="147860" y="86611"/>
                    <a:pt x="155299" y="60129"/>
                    <a:pt x="155299" y="57251"/>
                  </a:cubicBezTo>
                  <a:cubicBezTo>
                    <a:pt x="155299" y="54756"/>
                    <a:pt x="153101" y="54756"/>
                    <a:pt x="152594" y="54756"/>
                  </a:cubicBezTo>
                  <a:cubicBezTo>
                    <a:pt x="150227" y="54756"/>
                    <a:pt x="150058" y="55907"/>
                    <a:pt x="149382" y="58018"/>
                  </a:cubicBezTo>
                  <a:cubicBezTo>
                    <a:pt x="145493" y="73370"/>
                    <a:pt x="138222" y="81238"/>
                    <a:pt x="131459" y="81238"/>
                  </a:cubicBezTo>
                  <a:cubicBezTo>
                    <a:pt x="127908" y="81238"/>
                    <a:pt x="127231" y="78551"/>
                    <a:pt x="127231" y="74521"/>
                  </a:cubicBezTo>
                  <a:cubicBezTo>
                    <a:pt x="127231" y="70108"/>
                    <a:pt x="128077" y="67613"/>
                    <a:pt x="131120" y="58978"/>
                  </a:cubicBezTo>
                  <a:cubicBezTo>
                    <a:pt x="133149" y="53029"/>
                    <a:pt x="140082" y="32688"/>
                    <a:pt x="140082" y="21942"/>
                  </a:cubicBezTo>
                  <a:cubicBezTo>
                    <a:pt x="140082" y="18871"/>
                    <a:pt x="140082" y="10811"/>
                    <a:pt x="133826" y="5246"/>
                  </a:cubicBezTo>
                  <a:cubicBezTo>
                    <a:pt x="130951" y="2752"/>
                    <a:pt x="126048" y="65"/>
                    <a:pt x="118101" y="65"/>
                  </a:cubicBezTo>
                  <a:cubicBezTo>
                    <a:pt x="102883" y="65"/>
                    <a:pt x="93584" y="11387"/>
                    <a:pt x="88173" y="19447"/>
                  </a:cubicBezTo>
                  <a:cubicBezTo>
                    <a:pt x="86820" y="3136"/>
                    <a:pt x="74815" y="65"/>
                    <a:pt x="66192" y="65"/>
                  </a:cubicBezTo>
                  <a:cubicBezTo>
                    <a:pt x="52158" y="65"/>
                    <a:pt x="42689" y="9852"/>
                    <a:pt x="37617" y="17528"/>
                  </a:cubicBezTo>
                  <a:cubicBezTo>
                    <a:pt x="36433" y="4287"/>
                    <a:pt x="26457" y="65"/>
                    <a:pt x="19525" y="65"/>
                  </a:cubicBezTo>
                  <a:cubicBezTo>
                    <a:pt x="12254" y="65"/>
                    <a:pt x="8365" y="6014"/>
                    <a:pt x="6167" y="10428"/>
                  </a:cubicBezTo>
                  <a:cubicBezTo>
                    <a:pt x="2447" y="17528"/>
                    <a:pt x="80" y="28466"/>
                    <a:pt x="80" y="29425"/>
                  </a:cubicBezTo>
                  <a:cubicBezTo>
                    <a:pt x="80" y="31920"/>
                    <a:pt x="2447" y="31920"/>
                    <a:pt x="2955" y="31920"/>
                  </a:cubicBezTo>
                  <a:cubicBezTo>
                    <a:pt x="5322" y="31920"/>
                    <a:pt x="5491" y="31344"/>
                    <a:pt x="6674" y="26163"/>
                  </a:cubicBezTo>
                  <a:cubicBezTo>
                    <a:pt x="9211" y="14841"/>
                    <a:pt x="12423" y="5438"/>
                    <a:pt x="19018" y="5438"/>
                  </a:cubicBezTo>
                  <a:cubicBezTo>
                    <a:pt x="23414" y="5438"/>
                    <a:pt x="24597" y="9660"/>
                    <a:pt x="24597" y="14841"/>
                  </a:cubicBezTo>
                  <a:cubicBezTo>
                    <a:pt x="24597" y="18487"/>
                    <a:pt x="23076" y="25588"/>
                    <a:pt x="21892" y="30769"/>
                  </a:cubicBezTo>
                  <a:cubicBezTo>
                    <a:pt x="20708" y="35950"/>
                    <a:pt x="19018" y="43818"/>
                    <a:pt x="18172" y="48039"/>
                  </a:cubicBezTo>
                  <a:lnTo>
                    <a:pt x="12762" y="72602"/>
                  </a:lnTo>
                  <a:cubicBezTo>
                    <a:pt x="12085" y="75097"/>
                    <a:pt x="11071" y="79894"/>
                    <a:pt x="11071" y="80470"/>
                  </a:cubicBezTo>
                  <a:cubicBezTo>
                    <a:pt x="11071" y="84692"/>
                    <a:pt x="14114" y="86611"/>
                    <a:pt x="16820" y="86611"/>
                  </a:cubicBezTo>
                  <a:cubicBezTo>
                    <a:pt x="19863" y="86611"/>
                    <a:pt x="22568" y="84116"/>
                    <a:pt x="23414" y="82389"/>
                  </a:cubicBezTo>
                  <a:cubicBezTo>
                    <a:pt x="24259" y="80662"/>
                    <a:pt x="25612" y="74521"/>
                    <a:pt x="26457" y="70491"/>
                  </a:cubicBezTo>
                  <a:cubicBezTo>
                    <a:pt x="27303" y="66845"/>
                    <a:pt x="29163" y="58018"/>
                    <a:pt x="30177" y="53221"/>
                  </a:cubicBezTo>
                  <a:cubicBezTo>
                    <a:pt x="31192" y="48999"/>
                    <a:pt x="32206" y="44777"/>
                    <a:pt x="33052" y="40364"/>
                  </a:cubicBezTo>
                  <a:cubicBezTo>
                    <a:pt x="34912" y="32496"/>
                    <a:pt x="35250" y="30961"/>
                    <a:pt x="40153" y="23093"/>
                  </a:cubicBezTo>
                  <a:cubicBezTo>
                    <a:pt x="44888" y="15417"/>
                    <a:pt x="52834" y="5438"/>
                    <a:pt x="65516" y="5438"/>
                  </a:cubicBezTo>
                  <a:cubicBezTo>
                    <a:pt x="75323" y="5438"/>
                    <a:pt x="75492" y="15225"/>
                    <a:pt x="75492" y="18871"/>
                  </a:cubicBezTo>
                  <a:cubicBezTo>
                    <a:pt x="75492" y="23669"/>
                    <a:pt x="74984" y="26163"/>
                    <a:pt x="72617" y="36909"/>
                  </a:cubicBezTo>
                  <a:lnTo>
                    <a:pt x="65516" y="69148"/>
                  </a:lnTo>
                  <a:close/>
                </a:path>
              </a:pathLst>
            </a:custGeom>
            <a:solidFill>
              <a:srgbClr val="000000"/>
            </a:solidFill>
            <a:ln w="24245" cap="flat">
              <a:noFill/>
              <a:prstDash val="solid"/>
              <a:miter/>
            </a:ln>
          </p:spPr>
          <p:txBody>
            <a:bodyPr rtlCol="0" anchor="ctr"/>
            <a:lstStyle/>
            <a:p>
              <a:endParaRPr lang="tr-TR"/>
            </a:p>
          </p:txBody>
        </p:sp>
      </p:grpSp>
      <p:sp>
        <p:nvSpPr>
          <p:cNvPr id="15" name="Freeform: Shape 14" descr="\documentclass{article}&#10;\usepackage{amsmath,amssymb}&#10;\pagestyle{empty}&#10;\begin{document}&#10;&#10;$r$&#10;&#10;\end{document}" title="IguanaTex Vector Display">
            <a:extLst>
              <a:ext uri="{FF2B5EF4-FFF2-40B4-BE49-F238E27FC236}">
                <a16:creationId xmlns:a16="http://schemas.microsoft.com/office/drawing/2014/main" id="{8FA9DD1D-8401-4195-9A59-07F2D5B88D99}"/>
              </a:ext>
            </a:extLst>
          </p:cNvPr>
          <p:cNvSpPr>
            <a:spLocks noChangeAspect="1"/>
          </p:cNvSpPr>
          <p:nvPr>
            <p:custDataLst>
              <p:tags r:id="rId2"/>
            </p:custDataLst>
          </p:nvPr>
        </p:nvSpPr>
        <p:spPr>
          <a:xfrm>
            <a:off x="6455570" y="2139448"/>
            <a:ext cx="92692" cy="128961"/>
          </a:xfrm>
          <a:custGeom>
            <a:avLst/>
            <a:gdLst>
              <a:gd name="connsiteX0" fmla="*/ 13514 w 92692"/>
              <a:gd name="connsiteY0" fmla="*/ 109096 h 128961"/>
              <a:gd name="connsiteX1" fmla="*/ 11464 w 92692"/>
              <a:gd name="connsiteY1" fmla="*/ 121338 h 128961"/>
              <a:gd name="connsiteX2" fmla="*/ 18069 w 92692"/>
              <a:gd name="connsiteY2" fmla="*/ 129024 h 128961"/>
              <a:gd name="connsiteX3" fmla="*/ 26495 w 92692"/>
              <a:gd name="connsiteY3" fmla="*/ 121053 h 128961"/>
              <a:gd name="connsiteX4" fmla="*/ 35605 w 92692"/>
              <a:gd name="connsiteY4" fmla="*/ 76073 h 128961"/>
              <a:gd name="connsiteX5" fmla="*/ 42893 w 92692"/>
              <a:gd name="connsiteY5" fmla="*/ 39064 h 128961"/>
              <a:gd name="connsiteX6" fmla="*/ 55647 w 92692"/>
              <a:gd name="connsiteY6" fmla="*/ 15720 h 128961"/>
              <a:gd name="connsiteX7" fmla="*/ 73866 w 92692"/>
              <a:gd name="connsiteY7" fmla="*/ 6326 h 128961"/>
              <a:gd name="connsiteX8" fmla="*/ 83432 w 92692"/>
              <a:gd name="connsiteY8" fmla="*/ 9742 h 128961"/>
              <a:gd name="connsiteX9" fmla="*/ 71589 w 92692"/>
              <a:gd name="connsiteY9" fmla="*/ 25400 h 128961"/>
              <a:gd name="connsiteX10" fmla="*/ 80243 w 92692"/>
              <a:gd name="connsiteY10" fmla="*/ 35363 h 128961"/>
              <a:gd name="connsiteX11" fmla="*/ 92769 w 92692"/>
              <a:gd name="connsiteY11" fmla="*/ 18567 h 128961"/>
              <a:gd name="connsiteX12" fmla="*/ 73866 w 92692"/>
              <a:gd name="connsiteY12" fmla="*/ 63 h 128961"/>
              <a:gd name="connsiteX13" fmla="*/ 44715 w 92692"/>
              <a:gd name="connsiteY13" fmla="*/ 21983 h 128961"/>
              <a:gd name="connsiteX14" fmla="*/ 23990 w 92692"/>
              <a:gd name="connsiteY14" fmla="*/ 63 h 128961"/>
              <a:gd name="connsiteX15" fmla="*/ 7137 w 92692"/>
              <a:gd name="connsiteY15" fmla="*/ 16290 h 128961"/>
              <a:gd name="connsiteX16" fmla="*/ 77 w 92692"/>
              <a:gd name="connsiteY16" fmla="*/ 43904 h 128961"/>
              <a:gd name="connsiteX17" fmla="*/ 2810 w 92692"/>
              <a:gd name="connsiteY17" fmla="*/ 46751 h 128961"/>
              <a:gd name="connsiteX18" fmla="*/ 6681 w 92692"/>
              <a:gd name="connsiteY18" fmla="*/ 40203 h 128961"/>
              <a:gd name="connsiteX19" fmla="*/ 23307 w 92692"/>
              <a:gd name="connsiteY19" fmla="*/ 6326 h 128961"/>
              <a:gd name="connsiteX20" fmla="*/ 30367 w 92692"/>
              <a:gd name="connsiteY20" fmla="*/ 19421 h 128961"/>
              <a:gd name="connsiteX21" fmla="*/ 26723 w 92692"/>
              <a:gd name="connsiteY21" fmla="*/ 43334 h 128961"/>
              <a:gd name="connsiteX22" fmla="*/ 13514 w 92692"/>
              <a:gd name="connsiteY22" fmla="*/ 109096 h 12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2692" h="128961">
                <a:moveTo>
                  <a:pt x="13514" y="109096"/>
                </a:moveTo>
                <a:cubicBezTo>
                  <a:pt x="12830" y="113366"/>
                  <a:pt x="11464" y="119914"/>
                  <a:pt x="11464" y="121338"/>
                </a:cubicBezTo>
                <a:cubicBezTo>
                  <a:pt x="11464" y="126462"/>
                  <a:pt x="14652" y="129024"/>
                  <a:pt x="18069" y="129024"/>
                </a:cubicBezTo>
                <a:cubicBezTo>
                  <a:pt x="20802" y="129024"/>
                  <a:pt x="24901" y="126746"/>
                  <a:pt x="26495" y="121053"/>
                </a:cubicBezTo>
                <a:cubicBezTo>
                  <a:pt x="26951" y="119914"/>
                  <a:pt x="34694" y="81197"/>
                  <a:pt x="35605" y="76073"/>
                </a:cubicBezTo>
                <a:cubicBezTo>
                  <a:pt x="37427" y="66678"/>
                  <a:pt x="41526" y="46751"/>
                  <a:pt x="42893" y="39064"/>
                </a:cubicBezTo>
                <a:cubicBezTo>
                  <a:pt x="43804" y="35363"/>
                  <a:pt x="50181" y="21983"/>
                  <a:pt x="55647" y="15720"/>
                </a:cubicBezTo>
                <a:cubicBezTo>
                  <a:pt x="57469" y="13728"/>
                  <a:pt x="64073" y="6326"/>
                  <a:pt x="73866" y="6326"/>
                </a:cubicBezTo>
                <a:cubicBezTo>
                  <a:pt x="79788" y="6326"/>
                  <a:pt x="83204" y="9742"/>
                  <a:pt x="83432" y="9742"/>
                </a:cubicBezTo>
                <a:cubicBezTo>
                  <a:pt x="76599" y="11165"/>
                  <a:pt x="71589" y="17998"/>
                  <a:pt x="71589" y="25400"/>
                </a:cubicBezTo>
                <a:cubicBezTo>
                  <a:pt x="71589" y="29954"/>
                  <a:pt x="74094" y="35363"/>
                  <a:pt x="80243" y="35363"/>
                </a:cubicBezTo>
                <a:cubicBezTo>
                  <a:pt x="86392" y="35363"/>
                  <a:pt x="92769" y="28816"/>
                  <a:pt x="92769" y="18567"/>
                </a:cubicBezTo>
                <a:cubicBezTo>
                  <a:pt x="92769" y="8603"/>
                  <a:pt x="85481" y="63"/>
                  <a:pt x="73866" y="63"/>
                </a:cubicBezTo>
                <a:cubicBezTo>
                  <a:pt x="59063" y="63"/>
                  <a:pt x="49042" y="14012"/>
                  <a:pt x="44715" y="21983"/>
                </a:cubicBezTo>
                <a:cubicBezTo>
                  <a:pt x="42893" y="9173"/>
                  <a:pt x="34694" y="63"/>
                  <a:pt x="23990" y="63"/>
                </a:cubicBezTo>
                <a:cubicBezTo>
                  <a:pt x="13514" y="63"/>
                  <a:pt x="9187" y="11165"/>
                  <a:pt x="7137" y="16290"/>
                </a:cubicBezTo>
                <a:cubicBezTo>
                  <a:pt x="3037" y="25969"/>
                  <a:pt x="77" y="43050"/>
                  <a:pt x="77" y="43904"/>
                </a:cubicBezTo>
                <a:cubicBezTo>
                  <a:pt x="77" y="46751"/>
                  <a:pt x="2354" y="46751"/>
                  <a:pt x="2810" y="46751"/>
                </a:cubicBezTo>
                <a:cubicBezTo>
                  <a:pt x="5087" y="46751"/>
                  <a:pt x="5315" y="46466"/>
                  <a:pt x="6681" y="40203"/>
                </a:cubicBezTo>
                <a:cubicBezTo>
                  <a:pt x="10553" y="19991"/>
                  <a:pt x="15108" y="6326"/>
                  <a:pt x="23307" y="6326"/>
                </a:cubicBezTo>
                <a:cubicBezTo>
                  <a:pt x="27178" y="6326"/>
                  <a:pt x="30367" y="8603"/>
                  <a:pt x="30367" y="19421"/>
                </a:cubicBezTo>
                <a:cubicBezTo>
                  <a:pt x="30367" y="25400"/>
                  <a:pt x="29684" y="28531"/>
                  <a:pt x="26723" y="43334"/>
                </a:cubicBezTo>
                <a:lnTo>
                  <a:pt x="13514" y="109096"/>
                </a:lnTo>
                <a:close/>
              </a:path>
            </a:pathLst>
          </a:custGeom>
          <a:solidFill>
            <a:srgbClr val="000000"/>
          </a:solidFill>
          <a:ln w="22860" cap="flat">
            <a:noFill/>
            <a:prstDash val="solid"/>
            <a:miter/>
          </a:ln>
        </p:spPr>
        <p:txBody>
          <a:bodyPr rtlCol="0" anchor="ctr"/>
          <a:lstStyle/>
          <a:p>
            <a:endParaRPr lang="tr-TR"/>
          </a:p>
        </p:txBody>
      </p:sp>
      <p:grpSp>
        <p:nvGrpSpPr>
          <p:cNvPr id="16" name="Group 15" descr="\documentclass{article}&#10;\usepackage{amsmath,amssymb}&#10;\pagestyle{empty}&#10;\begin{document}&#10;&#10;$\mathbf{l}^{v}_{m}$&#10;&#10;\end{document}" title="IguanaTex Vector Display">
            <a:extLst>
              <a:ext uri="{FF2B5EF4-FFF2-40B4-BE49-F238E27FC236}">
                <a16:creationId xmlns:a16="http://schemas.microsoft.com/office/drawing/2014/main" id="{3089291B-EB01-43A6-A7D5-7952EF574188}"/>
              </a:ext>
            </a:extLst>
          </p:cNvPr>
          <p:cNvGrpSpPr>
            <a:grpSpLocks noChangeAspect="1"/>
          </p:cNvGrpSpPr>
          <p:nvPr>
            <p:custDataLst>
              <p:tags r:id="rId3"/>
            </p:custDataLst>
          </p:nvPr>
        </p:nvGrpSpPr>
        <p:grpSpPr>
          <a:xfrm>
            <a:off x="8432256" y="2062044"/>
            <a:ext cx="251872" cy="259942"/>
            <a:chOff x="4598405" y="4076820"/>
            <a:chExt cx="251872" cy="259942"/>
          </a:xfrm>
        </p:grpSpPr>
        <p:sp>
          <p:nvSpPr>
            <p:cNvPr id="17" name="Freeform: Shape 16">
              <a:extLst>
                <a:ext uri="{FF2B5EF4-FFF2-40B4-BE49-F238E27FC236}">
                  <a16:creationId xmlns:a16="http://schemas.microsoft.com/office/drawing/2014/main" id="{AFEFE95A-4AA0-47E1-B326-6697C6546E93}"/>
                </a:ext>
              </a:extLst>
            </p:cNvPr>
            <p:cNvSpPr/>
            <p:nvPr>
              <p:custDataLst>
                <p:tags r:id="rId58"/>
              </p:custDataLst>
            </p:nvPr>
          </p:nvSpPr>
          <p:spPr>
            <a:xfrm>
              <a:off x="4598405" y="4076820"/>
              <a:ext cx="65363" cy="190252"/>
            </a:xfrm>
            <a:custGeom>
              <a:avLst/>
              <a:gdLst>
                <a:gd name="connsiteX0" fmla="*/ 47106 w 65363"/>
                <a:gd name="connsiteY0" fmla="*/ 63 h 190252"/>
                <a:gd name="connsiteX1" fmla="*/ 77 w 65363"/>
                <a:gd name="connsiteY1" fmla="*/ 2256 h 190252"/>
                <a:gd name="connsiteX2" fmla="*/ 77 w 65363"/>
                <a:gd name="connsiteY2" fmla="*/ 15140 h 190252"/>
                <a:gd name="connsiteX3" fmla="*/ 18410 w 65363"/>
                <a:gd name="connsiteY3" fmla="*/ 25832 h 190252"/>
                <a:gd name="connsiteX4" fmla="*/ 18410 w 65363"/>
                <a:gd name="connsiteY4" fmla="*/ 177430 h 190252"/>
                <a:gd name="connsiteX5" fmla="*/ 77 w 65363"/>
                <a:gd name="connsiteY5" fmla="*/ 177430 h 190252"/>
                <a:gd name="connsiteX6" fmla="*/ 77 w 65363"/>
                <a:gd name="connsiteY6" fmla="*/ 190315 h 190252"/>
                <a:gd name="connsiteX7" fmla="*/ 32758 w 65363"/>
                <a:gd name="connsiteY7" fmla="*/ 189493 h 190252"/>
                <a:gd name="connsiteX8" fmla="*/ 65440 w 65363"/>
                <a:gd name="connsiteY8" fmla="*/ 190315 h 190252"/>
                <a:gd name="connsiteX9" fmla="*/ 65440 w 65363"/>
                <a:gd name="connsiteY9" fmla="*/ 177430 h 190252"/>
                <a:gd name="connsiteX10" fmla="*/ 47106 w 65363"/>
                <a:gd name="connsiteY10" fmla="*/ 177430 h 190252"/>
                <a:gd name="connsiteX11" fmla="*/ 47106 w 65363"/>
                <a:gd name="connsiteY11" fmla="*/ 63 h 19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63" h="190252">
                  <a:moveTo>
                    <a:pt x="47106" y="63"/>
                  </a:moveTo>
                  <a:lnTo>
                    <a:pt x="77" y="2256"/>
                  </a:lnTo>
                  <a:lnTo>
                    <a:pt x="77" y="15140"/>
                  </a:lnTo>
                  <a:cubicBezTo>
                    <a:pt x="16550" y="15140"/>
                    <a:pt x="18410" y="15140"/>
                    <a:pt x="18410" y="25832"/>
                  </a:cubicBezTo>
                  <a:lnTo>
                    <a:pt x="18410" y="177430"/>
                  </a:lnTo>
                  <a:lnTo>
                    <a:pt x="77" y="177430"/>
                  </a:lnTo>
                  <a:lnTo>
                    <a:pt x="77" y="190315"/>
                  </a:lnTo>
                  <a:cubicBezTo>
                    <a:pt x="8579" y="190041"/>
                    <a:pt x="21333" y="189493"/>
                    <a:pt x="32758" y="189493"/>
                  </a:cubicBezTo>
                  <a:cubicBezTo>
                    <a:pt x="44184" y="189493"/>
                    <a:pt x="56406" y="190041"/>
                    <a:pt x="65440" y="190315"/>
                  </a:cubicBezTo>
                  <a:lnTo>
                    <a:pt x="65440" y="177430"/>
                  </a:lnTo>
                  <a:lnTo>
                    <a:pt x="47106" y="177430"/>
                  </a:lnTo>
                  <a:lnTo>
                    <a:pt x="47106" y="63"/>
                  </a:lnTo>
                  <a:close/>
                </a:path>
              </a:pathLst>
            </a:custGeom>
            <a:solidFill>
              <a:srgbClr val="000000"/>
            </a:solidFill>
            <a:ln w="26670" cap="flat">
              <a:noFill/>
              <a:prstDash val="solid"/>
              <a:miter/>
            </a:ln>
          </p:spPr>
          <p:txBody>
            <a:bodyPr rtlCol="0" anchor="ctr"/>
            <a:lstStyle/>
            <a:p>
              <a:endParaRPr lang="tr-TR"/>
            </a:p>
          </p:txBody>
        </p:sp>
        <p:sp>
          <p:nvSpPr>
            <p:cNvPr id="18" name="Freeform: Shape 17">
              <a:extLst>
                <a:ext uri="{FF2B5EF4-FFF2-40B4-BE49-F238E27FC236}">
                  <a16:creationId xmlns:a16="http://schemas.microsoft.com/office/drawing/2014/main" id="{13821EDE-D716-461C-B0B0-3E2B464DBB38}"/>
                </a:ext>
              </a:extLst>
            </p:cNvPr>
            <p:cNvSpPr/>
            <p:nvPr>
              <p:custDataLst>
                <p:tags r:id="rId59"/>
              </p:custDataLst>
            </p:nvPr>
          </p:nvSpPr>
          <p:spPr>
            <a:xfrm>
              <a:off x="4679536" y="4082771"/>
              <a:ext cx="90578" cy="86737"/>
            </a:xfrm>
            <a:custGeom>
              <a:avLst/>
              <a:gdLst>
                <a:gd name="connsiteX0" fmla="*/ 90658 w 90578"/>
                <a:gd name="connsiteY0" fmla="*/ 15219 h 86737"/>
                <a:gd name="connsiteX1" fmla="*/ 81359 w 90578"/>
                <a:gd name="connsiteY1" fmla="*/ 59 h 86737"/>
                <a:gd name="connsiteX2" fmla="*/ 71315 w 90578"/>
                <a:gd name="connsiteY2" fmla="*/ 10230 h 86737"/>
                <a:gd name="connsiteX3" fmla="*/ 74477 w 90578"/>
                <a:gd name="connsiteY3" fmla="*/ 16178 h 86737"/>
                <a:gd name="connsiteX4" fmla="*/ 81359 w 90578"/>
                <a:gd name="connsiteY4" fmla="*/ 31530 h 86737"/>
                <a:gd name="connsiteX5" fmla="*/ 46950 w 90578"/>
                <a:gd name="connsiteY5" fmla="*/ 81424 h 86737"/>
                <a:gd name="connsiteX6" fmla="*/ 31885 w 90578"/>
                <a:gd name="connsiteY6" fmla="*/ 64345 h 86737"/>
                <a:gd name="connsiteX7" fmla="*/ 42114 w 90578"/>
                <a:gd name="connsiteY7" fmla="*/ 26925 h 86737"/>
                <a:gd name="connsiteX8" fmla="*/ 44718 w 90578"/>
                <a:gd name="connsiteY8" fmla="*/ 16754 h 86737"/>
                <a:gd name="connsiteX9" fmla="*/ 27049 w 90578"/>
                <a:gd name="connsiteY9" fmla="*/ 251 h 86737"/>
                <a:gd name="connsiteX10" fmla="*/ 80 w 90578"/>
                <a:gd name="connsiteY10" fmla="*/ 29611 h 86737"/>
                <a:gd name="connsiteX11" fmla="*/ 3242 w 90578"/>
                <a:gd name="connsiteY11" fmla="*/ 32106 h 86737"/>
                <a:gd name="connsiteX12" fmla="*/ 6590 w 90578"/>
                <a:gd name="connsiteY12" fmla="*/ 29036 h 86737"/>
                <a:gd name="connsiteX13" fmla="*/ 26491 w 90578"/>
                <a:gd name="connsiteY13" fmla="*/ 5624 h 86737"/>
                <a:gd name="connsiteX14" fmla="*/ 31141 w 90578"/>
                <a:gd name="connsiteY14" fmla="*/ 12341 h 86737"/>
                <a:gd name="connsiteX15" fmla="*/ 27793 w 90578"/>
                <a:gd name="connsiteY15" fmla="*/ 25198 h 86737"/>
                <a:gd name="connsiteX16" fmla="*/ 17749 w 90578"/>
                <a:gd name="connsiteY16" fmla="*/ 61658 h 86737"/>
                <a:gd name="connsiteX17" fmla="*/ 46392 w 90578"/>
                <a:gd name="connsiteY17" fmla="*/ 86797 h 86737"/>
                <a:gd name="connsiteX18" fmla="*/ 90658 w 90578"/>
                <a:gd name="connsiteY18" fmla="*/ 15219 h 8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578" h="86737">
                  <a:moveTo>
                    <a:pt x="90658" y="15219"/>
                  </a:moveTo>
                  <a:cubicBezTo>
                    <a:pt x="90658" y="251"/>
                    <a:pt x="81917" y="59"/>
                    <a:pt x="81359" y="59"/>
                  </a:cubicBezTo>
                  <a:cubicBezTo>
                    <a:pt x="76523" y="59"/>
                    <a:pt x="71315" y="5240"/>
                    <a:pt x="71315" y="10230"/>
                  </a:cubicBezTo>
                  <a:cubicBezTo>
                    <a:pt x="71315" y="13492"/>
                    <a:pt x="73175" y="15027"/>
                    <a:pt x="74477" y="16178"/>
                  </a:cubicBezTo>
                  <a:cubicBezTo>
                    <a:pt x="77639" y="18865"/>
                    <a:pt x="81359" y="23854"/>
                    <a:pt x="81359" y="31530"/>
                  </a:cubicBezTo>
                  <a:cubicBezTo>
                    <a:pt x="81359" y="40166"/>
                    <a:pt x="69083" y="81424"/>
                    <a:pt x="46950" y="81424"/>
                  </a:cubicBezTo>
                  <a:cubicBezTo>
                    <a:pt x="31885" y="81424"/>
                    <a:pt x="31885" y="67607"/>
                    <a:pt x="31885" y="64345"/>
                  </a:cubicBezTo>
                  <a:cubicBezTo>
                    <a:pt x="31885" y="55517"/>
                    <a:pt x="35232" y="44771"/>
                    <a:pt x="42114" y="26925"/>
                  </a:cubicBezTo>
                  <a:cubicBezTo>
                    <a:pt x="43602" y="22895"/>
                    <a:pt x="44718" y="20016"/>
                    <a:pt x="44718" y="16754"/>
                  </a:cubicBezTo>
                  <a:cubicBezTo>
                    <a:pt x="44718" y="6776"/>
                    <a:pt x="36534" y="251"/>
                    <a:pt x="27049" y="251"/>
                  </a:cubicBezTo>
                  <a:cubicBezTo>
                    <a:pt x="8450" y="251"/>
                    <a:pt x="80" y="26541"/>
                    <a:pt x="80" y="29611"/>
                  </a:cubicBezTo>
                  <a:cubicBezTo>
                    <a:pt x="80" y="32106"/>
                    <a:pt x="2684" y="32106"/>
                    <a:pt x="3242" y="32106"/>
                  </a:cubicBezTo>
                  <a:cubicBezTo>
                    <a:pt x="5846" y="32106"/>
                    <a:pt x="6032" y="31146"/>
                    <a:pt x="6590" y="29036"/>
                  </a:cubicBezTo>
                  <a:cubicBezTo>
                    <a:pt x="11053" y="13300"/>
                    <a:pt x="19051" y="5624"/>
                    <a:pt x="26491" y="5624"/>
                  </a:cubicBezTo>
                  <a:cubicBezTo>
                    <a:pt x="29653" y="5624"/>
                    <a:pt x="31141" y="7735"/>
                    <a:pt x="31141" y="12341"/>
                  </a:cubicBezTo>
                  <a:cubicBezTo>
                    <a:pt x="31141" y="16754"/>
                    <a:pt x="29653" y="20784"/>
                    <a:pt x="27793" y="25198"/>
                  </a:cubicBezTo>
                  <a:cubicBezTo>
                    <a:pt x="19795" y="46498"/>
                    <a:pt x="17749" y="54750"/>
                    <a:pt x="17749" y="61658"/>
                  </a:cubicBezTo>
                  <a:cubicBezTo>
                    <a:pt x="17749" y="80656"/>
                    <a:pt x="32257" y="86797"/>
                    <a:pt x="46392" y="86797"/>
                  </a:cubicBezTo>
                  <a:cubicBezTo>
                    <a:pt x="77639" y="86797"/>
                    <a:pt x="90658" y="30955"/>
                    <a:pt x="90658" y="15219"/>
                  </a:cubicBezTo>
                  <a:close/>
                </a:path>
              </a:pathLst>
            </a:custGeom>
            <a:solidFill>
              <a:srgbClr val="000000"/>
            </a:solidFill>
            <a:ln w="26670" cap="flat">
              <a:noFill/>
              <a:prstDash val="solid"/>
              <a:miter/>
            </a:ln>
          </p:spPr>
          <p:txBody>
            <a:bodyPr rtlCol="0" anchor="ctr"/>
            <a:lstStyle/>
            <a:p>
              <a:endParaRPr lang="tr-TR"/>
            </a:p>
          </p:txBody>
        </p:sp>
        <p:sp>
          <p:nvSpPr>
            <p:cNvPr id="19" name="Freeform: Shape 18">
              <a:extLst>
                <a:ext uri="{FF2B5EF4-FFF2-40B4-BE49-F238E27FC236}">
                  <a16:creationId xmlns:a16="http://schemas.microsoft.com/office/drawing/2014/main" id="{2A9BAA9A-A563-46C1-8A53-795614EDEA5F}"/>
                </a:ext>
              </a:extLst>
            </p:cNvPr>
            <p:cNvSpPr/>
            <p:nvPr>
              <p:custDataLst>
                <p:tags r:id="rId60"/>
              </p:custDataLst>
            </p:nvPr>
          </p:nvSpPr>
          <p:spPr>
            <a:xfrm>
              <a:off x="4679536" y="4250217"/>
              <a:ext cx="170741" cy="86545"/>
            </a:xfrm>
            <a:custGeom>
              <a:avLst/>
              <a:gdLst>
                <a:gd name="connsiteX0" fmla="*/ 72059 w 170741"/>
                <a:gd name="connsiteY0" fmla="*/ 69148 h 86545"/>
                <a:gd name="connsiteX1" fmla="*/ 69455 w 170741"/>
                <a:gd name="connsiteY1" fmla="*/ 80470 h 86545"/>
                <a:gd name="connsiteX2" fmla="*/ 75779 w 170741"/>
                <a:gd name="connsiteY2" fmla="*/ 86611 h 86545"/>
                <a:gd name="connsiteX3" fmla="*/ 83033 w 170741"/>
                <a:gd name="connsiteY3" fmla="*/ 82389 h 86545"/>
                <a:gd name="connsiteX4" fmla="*/ 86380 w 170741"/>
                <a:gd name="connsiteY4" fmla="*/ 70491 h 86545"/>
                <a:gd name="connsiteX5" fmla="*/ 90472 w 170741"/>
                <a:gd name="connsiteY5" fmla="*/ 53221 h 86545"/>
                <a:gd name="connsiteX6" fmla="*/ 93634 w 170741"/>
                <a:gd name="connsiteY6" fmla="*/ 40364 h 86545"/>
                <a:gd name="connsiteX7" fmla="*/ 99400 w 170741"/>
                <a:gd name="connsiteY7" fmla="*/ 25779 h 86545"/>
                <a:gd name="connsiteX8" fmla="*/ 129159 w 170741"/>
                <a:gd name="connsiteY8" fmla="*/ 5438 h 86545"/>
                <a:gd name="connsiteX9" fmla="*/ 140132 w 170741"/>
                <a:gd name="connsiteY9" fmla="*/ 18871 h 86545"/>
                <a:gd name="connsiteX10" fmla="*/ 129159 w 170741"/>
                <a:gd name="connsiteY10" fmla="*/ 59745 h 86545"/>
                <a:gd name="connsiteX11" fmla="*/ 126369 w 170741"/>
                <a:gd name="connsiteY11" fmla="*/ 70108 h 86545"/>
                <a:gd name="connsiteX12" fmla="*/ 144038 w 170741"/>
                <a:gd name="connsiteY12" fmla="*/ 86611 h 86545"/>
                <a:gd name="connsiteX13" fmla="*/ 170821 w 170741"/>
                <a:gd name="connsiteY13" fmla="*/ 57251 h 86545"/>
                <a:gd name="connsiteX14" fmla="*/ 167845 w 170741"/>
                <a:gd name="connsiteY14" fmla="*/ 54756 h 86545"/>
                <a:gd name="connsiteX15" fmla="*/ 164311 w 170741"/>
                <a:gd name="connsiteY15" fmla="*/ 58018 h 86545"/>
                <a:gd name="connsiteX16" fmla="*/ 144596 w 170741"/>
                <a:gd name="connsiteY16" fmla="*/ 81238 h 86545"/>
                <a:gd name="connsiteX17" fmla="*/ 139946 w 170741"/>
                <a:gd name="connsiteY17" fmla="*/ 74521 h 86545"/>
                <a:gd name="connsiteX18" fmla="*/ 144224 w 170741"/>
                <a:gd name="connsiteY18" fmla="*/ 58978 h 86545"/>
                <a:gd name="connsiteX19" fmla="*/ 154082 w 170741"/>
                <a:gd name="connsiteY19" fmla="*/ 21942 h 86545"/>
                <a:gd name="connsiteX20" fmla="*/ 147200 w 170741"/>
                <a:gd name="connsiteY20" fmla="*/ 5246 h 86545"/>
                <a:gd name="connsiteX21" fmla="*/ 129903 w 170741"/>
                <a:gd name="connsiteY21" fmla="*/ 65 h 86545"/>
                <a:gd name="connsiteX22" fmla="*/ 96982 w 170741"/>
                <a:gd name="connsiteY22" fmla="*/ 19447 h 86545"/>
                <a:gd name="connsiteX23" fmla="*/ 72803 w 170741"/>
                <a:gd name="connsiteY23" fmla="*/ 65 h 86545"/>
                <a:gd name="connsiteX24" fmla="*/ 41370 w 170741"/>
                <a:gd name="connsiteY24" fmla="*/ 17528 h 86545"/>
                <a:gd name="connsiteX25" fmla="*/ 21469 w 170741"/>
                <a:gd name="connsiteY25" fmla="*/ 65 h 86545"/>
                <a:gd name="connsiteX26" fmla="*/ 6776 w 170741"/>
                <a:gd name="connsiteY26" fmla="*/ 10428 h 86545"/>
                <a:gd name="connsiteX27" fmla="*/ 80 w 170741"/>
                <a:gd name="connsiteY27" fmla="*/ 29425 h 86545"/>
                <a:gd name="connsiteX28" fmla="*/ 3242 w 170741"/>
                <a:gd name="connsiteY28" fmla="*/ 31920 h 86545"/>
                <a:gd name="connsiteX29" fmla="*/ 7334 w 170741"/>
                <a:gd name="connsiteY29" fmla="*/ 26163 h 86545"/>
                <a:gd name="connsiteX30" fmla="*/ 20911 w 170741"/>
                <a:gd name="connsiteY30" fmla="*/ 5438 h 86545"/>
                <a:gd name="connsiteX31" fmla="*/ 27049 w 170741"/>
                <a:gd name="connsiteY31" fmla="*/ 14841 h 86545"/>
                <a:gd name="connsiteX32" fmla="*/ 24073 w 170741"/>
                <a:gd name="connsiteY32" fmla="*/ 30769 h 86545"/>
                <a:gd name="connsiteX33" fmla="*/ 19981 w 170741"/>
                <a:gd name="connsiteY33" fmla="*/ 48039 h 86545"/>
                <a:gd name="connsiteX34" fmla="*/ 14029 w 170741"/>
                <a:gd name="connsiteY34" fmla="*/ 72602 h 86545"/>
                <a:gd name="connsiteX35" fmla="*/ 12169 w 170741"/>
                <a:gd name="connsiteY35" fmla="*/ 80470 h 86545"/>
                <a:gd name="connsiteX36" fmla="*/ 18493 w 170741"/>
                <a:gd name="connsiteY36" fmla="*/ 86611 h 86545"/>
                <a:gd name="connsiteX37" fmla="*/ 25747 w 170741"/>
                <a:gd name="connsiteY37" fmla="*/ 82389 h 86545"/>
                <a:gd name="connsiteX38" fmla="*/ 29095 w 170741"/>
                <a:gd name="connsiteY38" fmla="*/ 70491 h 86545"/>
                <a:gd name="connsiteX39" fmla="*/ 33187 w 170741"/>
                <a:gd name="connsiteY39" fmla="*/ 53221 h 86545"/>
                <a:gd name="connsiteX40" fmla="*/ 36348 w 170741"/>
                <a:gd name="connsiteY40" fmla="*/ 40364 h 86545"/>
                <a:gd name="connsiteX41" fmla="*/ 44160 w 170741"/>
                <a:gd name="connsiteY41" fmla="*/ 23093 h 86545"/>
                <a:gd name="connsiteX42" fmla="*/ 72059 w 170741"/>
                <a:gd name="connsiteY42" fmla="*/ 5438 h 86545"/>
                <a:gd name="connsiteX43" fmla="*/ 83033 w 170741"/>
                <a:gd name="connsiteY43" fmla="*/ 18871 h 86545"/>
                <a:gd name="connsiteX44" fmla="*/ 79871 w 170741"/>
                <a:gd name="connsiteY44" fmla="*/ 36909 h 86545"/>
                <a:gd name="connsiteX45" fmla="*/ 72059 w 170741"/>
                <a:gd name="connsiteY45" fmla="*/ 69148 h 8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0741" h="86545">
                  <a:moveTo>
                    <a:pt x="72059" y="69148"/>
                  </a:moveTo>
                  <a:cubicBezTo>
                    <a:pt x="71129" y="72986"/>
                    <a:pt x="69455" y="79511"/>
                    <a:pt x="69455" y="80470"/>
                  </a:cubicBezTo>
                  <a:cubicBezTo>
                    <a:pt x="69455" y="84692"/>
                    <a:pt x="72803" y="86611"/>
                    <a:pt x="75779" y="86611"/>
                  </a:cubicBezTo>
                  <a:cubicBezTo>
                    <a:pt x="79127" y="86611"/>
                    <a:pt x="82103" y="84116"/>
                    <a:pt x="83033" y="82389"/>
                  </a:cubicBezTo>
                  <a:cubicBezTo>
                    <a:pt x="83963" y="80662"/>
                    <a:pt x="85450" y="74521"/>
                    <a:pt x="86380" y="70491"/>
                  </a:cubicBezTo>
                  <a:cubicBezTo>
                    <a:pt x="87310" y="66845"/>
                    <a:pt x="89356" y="58018"/>
                    <a:pt x="90472" y="53221"/>
                  </a:cubicBezTo>
                  <a:cubicBezTo>
                    <a:pt x="91588" y="48999"/>
                    <a:pt x="92704" y="44777"/>
                    <a:pt x="93634" y="40364"/>
                  </a:cubicBezTo>
                  <a:cubicBezTo>
                    <a:pt x="95680" y="32112"/>
                    <a:pt x="95680" y="31728"/>
                    <a:pt x="99400" y="25779"/>
                  </a:cubicBezTo>
                  <a:cubicBezTo>
                    <a:pt x="105352" y="16376"/>
                    <a:pt x="114651" y="5438"/>
                    <a:pt x="129159" y="5438"/>
                  </a:cubicBezTo>
                  <a:cubicBezTo>
                    <a:pt x="139574" y="5438"/>
                    <a:pt x="140132" y="14266"/>
                    <a:pt x="140132" y="18871"/>
                  </a:cubicBezTo>
                  <a:cubicBezTo>
                    <a:pt x="140132" y="30385"/>
                    <a:pt x="132135" y="51686"/>
                    <a:pt x="129159" y="59745"/>
                  </a:cubicBezTo>
                  <a:cubicBezTo>
                    <a:pt x="127113" y="65118"/>
                    <a:pt x="126369" y="66845"/>
                    <a:pt x="126369" y="70108"/>
                  </a:cubicBezTo>
                  <a:cubicBezTo>
                    <a:pt x="126369" y="80278"/>
                    <a:pt x="134552" y="86611"/>
                    <a:pt x="144038" y="86611"/>
                  </a:cubicBezTo>
                  <a:cubicBezTo>
                    <a:pt x="162637" y="86611"/>
                    <a:pt x="170821" y="60129"/>
                    <a:pt x="170821" y="57251"/>
                  </a:cubicBezTo>
                  <a:cubicBezTo>
                    <a:pt x="170821" y="54756"/>
                    <a:pt x="168403" y="54756"/>
                    <a:pt x="167845" y="54756"/>
                  </a:cubicBezTo>
                  <a:cubicBezTo>
                    <a:pt x="165241" y="54756"/>
                    <a:pt x="165055" y="55907"/>
                    <a:pt x="164311" y="58018"/>
                  </a:cubicBezTo>
                  <a:cubicBezTo>
                    <a:pt x="160033" y="73370"/>
                    <a:pt x="152036" y="81238"/>
                    <a:pt x="144596" y="81238"/>
                  </a:cubicBezTo>
                  <a:cubicBezTo>
                    <a:pt x="140690" y="81238"/>
                    <a:pt x="139946" y="78551"/>
                    <a:pt x="139946" y="74521"/>
                  </a:cubicBezTo>
                  <a:cubicBezTo>
                    <a:pt x="139946" y="70108"/>
                    <a:pt x="140876" y="67613"/>
                    <a:pt x="144224" y="58978"/>
                  </a:cubicBezTo>
                  <a:cubicBezTo>
                    <a:pt x="146456" y="53029"/>
                    <a:pt x="154082" y="32688"/>
                    <a:pt x="154082" y="21942"/>
                  </a:cubicBezTo>
                  <a:cubicBezTo>
                    <a:pt x="154082" y="18871"/>
                    <a:pt x="154082" y="10811"/>
                    <a:pt x="147200" y="5246"/>
                  </a:cubicBezTo>
                  <a:cubicBezTo>
                    <a:pt x="144038" y="2752"/>
                    <a:pt x="138644" y="65"/>
                    <a:pt x="129903" y="65"/>
                  </a:cubicBezTo>
                  <a:cubicBezTo>
                    <a:pt x="113163" y="65"/>
                    <a:pt x="102934" y="11387"/>
                    <a:pt x="96982" y="19447"/>
                  </a:cubicBezTo>
                  <a:cubicBezTo>
                    <a:pt x="95494" y="3136"/>
                    <a:pt x="82289" y="65"/>
                    <a:pt x="72803" y="65"/>
                  </a:cubicBezTo>
                  <a:cubicBezTo>
                    <a:pt x="57366" y="65"/>
                    <a:pt x="46950" y="9852"/>
                    <a:pt x="41370" y="17528"/>
                  </a:cubicBezTo>
                  <a:cubicBezTo>
                    <a:pt x="40068" y="4287"/>
                    <a:pt x="29095" y="65"/>
                    <a:pt x="21469" y="65"/>
                  </a:cubicBezTo>
                  <a:cubicBezTo>
                    <a:pt x="13471" y="65"/>
                    <a:pt x="9194" y="6014"/>
                    <a:pt x="6776" y="10428"/>
                  </a:cubicBezTo>
                  <a:cubicBezTo>
                    <a:pt x="2684" y="17528"/>
                    <a:pt x="80" y="28466"/>
                    <a:pt x="80" y="29425"/>
                  </a:cubicBezTo>
                  <a:cubicBezTo>
                    <a:pt x="80" y="31920"/>
                    <a:pt x="2684" y="31920"/>
                    <a:pt x="3242" y="31920"/>
                  </a:cubicBezTo>
                  <a:cubicBezTo>
                    <a:pt x="5846" y="31920"/>
                    <a:pt x="6032" y="31344"/>
                    <a:pt x="7334" y="26163"/>
                  </a:cubicBezTo>
                  <a:cubicBezTo>
                    <a:pt x="10123" y="14841"/>
                    <a:pt x="13657" y="5438"/>
                    <a:pt x="20911" y="5438"/>
                  </a:cubicBezTo>
                  <a:cubicBezTo>
                    <a:pt x="25747" y="5438"/>
                    <a:pt x="27049" y="9660"/>
                    <a:pt x="27049" y="14841"/>
                  </a:cubicBezTo>
                  <a:cubicBezTo>
                    <a:pt x="27049" y="18487"/>
                    <a:pt x="25375" y="25588"/>
                    <a:pt x="24073" y="30769"/>
                  </a:cubicBezTo>
                  <a:cubicBezTo>
                    <a:pt x="22771" y="35950"/>
                    <a:pt x="20911" y="43818"/>
                    <a:pt x="19981" y="48039"/>
                  </a:cubicBezTo>
                  <a:lnTo>
                    <a:pt x="14029" y="72602"/>
                  </a:lnTo>
                  <a:cubicBezTo>
                    <a:pt x="13285" y="75097"/>
                    <a:pt x="12169" y="79894"/>
                    <a:pt x="12169" y="80470"/>
                  </a:cubicBezTo>
                  <a:cubicBezTo>
                    <a:pt x="12169" y="84692"/>
                    <a:pt x="15517" y="86611"/>
                    <a:pt x="18493" y="86611"/>
                  </a:cubicBezTo>
                  <a:cubicBezTo>
                    <a:pt x="21841" y="86611"/>
                    <a:pt x="24817" y="84116"/>
                    <a:pt x="25747" y="82389"/>
                  </a:cubicBezTo>
                  <a:cubicBezTo>
                    <a:pt x="26677" y="80662"/>
                    <a:pt x="28165" y="74521"/>
                    <a:pt x="29095" y="70491"/>
                  </a:cubicBezTo>
                  <a:cubicBezTo>
                    <a:pt x="30025" y="66845"/>
                    <a:pt x="32071" y="58018"/>
                    <a:pt x="33187" y="53221"/>
                  </a:cubicBezTo>
                  <a:cubicBezTo>
                    <a:pt x="34303" y="48999"/>
                    <a:pt x="35418" y="44777"/>
                    <a:pt x="36348" y="40364"/>
                  </a:cubicBezTo>
                  <a:cubicBezTo>
                    <a:pt x="38394" y="32496"/>
                    <a:pt x="38766" y="30961"/>
                    <a:pt x="44160" y="23093"/>
                  </a:cubicBezTo>
                  <a:cubicBezTo>
                    <a:pt x="49368" y="15417"/>
                    <a:pt x="58110" y="5438"/>
                    <a:pt x="72059" y="5438"/>
                  </a:cubicBezTo>
                  <a:cubicBezTo>
                    <a:pt x="82847" y="5438"/>
                    <a:pt x="83033" y="15225"/>
                    <a:pt x="83033" y="18871"/>
                  </a:cubicBezTo>
                  <a:cubicBezTo>
                    <a:pt x="83033" y="23669"/>
                    <a:pt x="82475" y="26163"/>
                    <a:pt x="79871" y="36909"/>
                  </a:cubicBezTo>
                  <a:lnTo>
                    <a:pt x="72059" y="69148"/>
                  </a:lnTo>
                  <a:close/>
                </a:path>
              </a:pathLst>
            </a:custGeom>
            <a:solidFill>
              <a:srgbClr val="000000"/>
            </a:solidFill>
            <a:ln w="26670" cap="flat">
              <a:noFill/>
              <a:prstDash val="solid"/>
              <a:miter/>
            </a:ln>
          </p:spPr>
          <p:txBody>
            <a:bodyPr rtlCol="0" anchor="ctr"/>
            <a:lstStyle/>
            <a:p>
              <a:endParaRPr lang="tr-TR"/>
            </a:p>
          </p:txBody>
        </p:sp>
      </p:grpSp>
      <p:grpSp>
        <p:nvGrpSpPr>
          <p:cNvPr id="23" name="Group 22" descr="\documentclass{article}&#10;\usepackage{amsmath,amssymb}&#10;\pagestyle{empty}&#10;\begin{document}&#10;&#10;$\mathbf{t}^{v}_{m}$&#10;\end{document}" title="IguanaTex Vector Display">
            <a:extLst>
              <a:ext uri="{FF2B5EF4-FFF2-40B4-BE49-F238E27FC236}">
                <a16:creationId xmlns:a16="http://schemas.microsoft.com/office/drawing/2014/main" id="{A9AED583-3B17-459D-B2C1-5245A74936C8}"/>
              </a:ext>
            </a:extLst>
          </p:cNvPr>
          <p:cNvGrpSpPr>
            <a:grpSpLocks noChangeAspect="1"/>
          </p:cNvGrpSpPr>
          <p:nvPr>
            <p:custDataLst>
              <p:tags r:id="rId4"/>
            </p:custDataLst>
          </p:nvPr>
        </p:nvGrpSpPr>
        <p:grpSpPr>
          <a:xfrm>
            <a:off x="4011533" y="2655118"/>
            <a:ext cx="248297" cy="222731"/>
            <a:chOff x="4280105" y="3892892"/>
            <a:chExt cx="248297" cy="222731"/>
          </a:xfrm>
        </p:grpSpPr>
        <p:sp>
          <p:nvSpPr>
            <p:cNvPr id="20" name="Freeform: Shape 19">
              <a:extLst>
                <a:ext uri="{FF2B5EF4-FFF2-40B4-BE49-F238E27FC236}">
                  <a16:creationId xmlns:a16="http://schemas.microsoft.com/office/drawing/2014/main" id="{7EA61065-6314-454A-9B10-E2F43CCF3B6A}"/>
                </a:ext>
              </a:extLst>
            </p:cNvPr>
            <p:cNvSpPr/>
            <p:nvPr>
              <p:custDataLst>
                <p:tags r:id="rId55"/>
              </p:custDataLst>
            </p:nvPr>
          </p:nvSpPr>
          <p:spPr>
            <a:xfrm>
              <a:off x="4280105" y="3901857"/>
              <a:ext cx="81359" cy="154095"/>
            </a:xfrm>
            <a:custGeom>
              <a:avLst/>
              <a:gdLst>
                <a:gd name="connsiteX0" fmla="*/ 18557 w 81359"/>
                <a:gd name="connsiteY0" fmla="*/ 57278 h 154095"/>
                <a:gd name="connsiteX1" fmla="*/ 18557 w 81359"/>
                <a:gd name="connsiteY1" fmla="*/ 123147 h 154095"/>
                <a:gd name="connsiteX2" fmla="*/ 54166 w 81359"/>
                <a:gd name="connsiteY2" fmla="*/ 154158 h 154095"/>
                <a:gd name="connsiteX3" fmla="*/ 81436 w 81359"/>
                <a:gd name="connsiteY3" fmla="*/ 122906 h 154095"/>
                <a:gd name="connsiteX4" fmla="*/ 81436 w 81359"/>
                <a:gd name="connsiteY4" fmla="*/ 110165 h 154095"/>
                <a:gd name="connsiteX5" fmla="*/ 70844 w 81359"/>
                <a:gd name="connsiteY5" fmla="*/ 110165 h 154095"/>
                <a:gd name="connsiteX6" fmla="*/ 70844 w 81359"/>
                <a:gd name="connsiteY6" fmla="*/ 122426 h 154095"/>
                <a:gd name="connsiteX7" fmla="*/ 57322 w 81359"/>
                <a:gd name="connsiteY7" fmla="*/ 144542 h 154095"/>
                <a:gd name="connsiteX8" fmla="*/ 44250 w 81359"/>
                <a:gd name="connsiteY8" fmla="*/ 123628 h 154095"/>
                <a:gd name="connsiteX9" fmla="*/ 44250 w 81359"/>
                <a:gd name="connsiteY9" fmla="*/ 57278 h 154095"/>
                <a:gd name="connsiteX10" fmla="*/ 77154 w 81359"/>
                <a:gd name="connsiteY10" fmla="*/ 57278 h 154095"/>
                <a:gd name="connsiteX11" fmla="*/ 77154 w 81359"/>
                <a:gd name="connsiteY11" fmla="*/ 45979 h 154095"/>
                <a:gd name="connsiteX12" fmla="*/ 44250 w 81359"/>
                <a:gd name="connsiteY12" fmla="*/ 45979 h 154095"/>
                <a:gd name="connsiteX13" fmla="*/ 44250 w 81359"/>
                <a:gd name="connsiteY13" fmla="*/ 63 h 154095"/>
                <a:gd name="connsiteX14" fmla="*/ 33657 w 81359"/>
                <a:gd name="connsiteY14" fmla="*/ 63 h 154095"/>
                <a:gd name="connsiteX15" fmla="*/ 77 w 81359"/>
                <a:gd name="connsiteY15" fmla="*/ 48623 h 154095"/>
                <a:gd name="connsiteX16" fmla="*/ 77 w 81359"/>
                <a:gd name="connsiteY16" fmla="*/ 57278 h 154095"/>
                <a:gd name="connsiteX17" fmla="*/ 18557 w 81359"/>
                <a:gd name="connsiteY17" fmla="*/ 57278 h 15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359" h="154095">
                  <a:moveTo>
                    <a:pt x="18557" y="57278"/>
                  </a:moveTo>
                  <a:lnTo>
                    <a:pt x="18557" y="123147"/>
                  </a:lnTo>
                  <a:cubicBezTo>
                    <a:pt x="18557" y="148869"/>
                    <a:pt x="38165" y="154158"/>
                    <a:pt x="54166" y="154158"/>
                  </a:cubicBezTo>
                  <a:cubicBezTo>
                    <a:pt x="71295" y="154158"/>
                    <a:pt x="81436" y="140455"/>
                    <a:pt x="81436" y="122906"/>
                  </a:cubicBezTo>
                  <a:lnTo>
                    <a:pt x="81436" y="110165"/>
                  </a:lnTo>
                  <a:lnTo>
                    <a:pt x="70844" y="110165"/>
                  </a:lnTo>
                  <a:lnTo>
                    <a:pt x="70844" y="122426"/>
                  </a:lnTo>
                  <a:cubicBezTo>
                    <a:pt x="70844" y="138773"/>
                    <a:pt x="63632" y="144542"/>
                    <a:pt x="57322" y="144542"/>
                  </a:cubicBezTo>
                  <a:cubicBezTo>
                    <a:pt x="44250" y="144542"/>
                    <a:pt x="44250" y="129157"/>
                    <a:pt x="44250" y="123628"/>
                  </a:cubicBezTo>
                  <a:lnTo>
                    <a:pt x="44250" y="57278"/>
                  </a:lnTo>
                  <a:lnTo>
                    <a:pt x="77154" y="57278"/>
                  </a:lnTo>
                  <a:lnTo>
                    <a:pt x="77154" y="45979"/>
                  </a:lnTo>
                  <a:lnTo>
                    <a:pt x="44250" y="45979"/>
                  </a:lnTo>
                  <a:lnTo>
                    <a:pt x="44250" y="63"/>
                  </a:lnTo>
                  <a:lnTo>
                    <a:pt x="33657" y="63"/>
                  </a:lnTo>
                  <a:cubicBezTo>
                    <a:pt x="33432" y="24103"/>
                    <a:pt x="22389" y="47902"/>
                    <a:pt x="77" y="48623"/>
                  </a:cubicBezTo>
                  <a:lnTo>
                    <a:pt x="77" y="57278"/>
                  </a:lnTo>
                  <a:lnTo>
                    <a:pt x="18557" y="57278"/>
                  </a:lnTo>
                  <a:close/>
                </a:path>
              </a:pathLst>
            </a:custGeom>
            <a:solidFill>
              <a:srgbClr val="000000"/>
            </a:solidFill>
            <a:ln w="22225" cap="flat">
              <a:noFill/>
              <a:prstDash val="solid"/>
              <a:miter/>
            </a:ln>
          </p:spPr>
          <p:txBody>
            <a:bodyPr rtlCol="0" anchor="ctr"/>
            <a:lstStyle/>
            <a:p>
              <a:endParaRPr lang="tr-TR"/>
            </a:p>
          </p:txBody>
        </p:sp>
        <p:sp>
          <p:nvSpPr>
            <p:cNvPr id="21" name="Freeform: Shape 20">
              <a:extLst>
                <a:ext uri="{FF2B5EF4-FFF2-40B4-BE49-F238E27FC236}">
                  <a16:creationId xmlns:a16="http://schemas.microsoft.com/office/drawing/2014/main" id="{9B2008D3-2A2A-4FFB-9A04-FBF63DE39876}"/>
                </a:ext>
              </a:extLst>
            </p:cNvPr>
            <p:cNvSpPr/>
            <p:nvPr>
              <p:custDataLst>
                <p:tags r:id="rId56"/>
              </p:custDataLst>
            </p:nvPr>
          </p:nvSpPr>
          <p:spPr>
            <a:xfrm>
              <a:off x="4383578" y="3892892"/>
              <a:ext cx="76829" cy="76062"/>
            </a:xfrm>
            <a:custGeom>
              <a:avLst/>
              <a:gdLst>
                <a:gd name="connsiteX0" fmla="*/ 76911 w 76829"/>
                <a:gd name="connsiteY0" fmla="*/ 13353 h 76062"/>
                <a:gd name="connsiteX1" fmla="*/ 69023 w 76829"/>
                <a:gd name="connsiteY1" fmla="*/ 59 h 76062"/>
                <a:gd name="connsiteX2" fmla="*/ 60504 w 76829"/>
                <a:gd name="connsiteY2" fmla="*/ 8978 h 76062"/>
                <a:gd name="connsiteX3" fmla="*/ 63186 w 76829"/>
                <a:gd name="connsiteY3" fmla="*/ 14195 h 76062"/>
                <a:gd name="connsiteX4" fmla="*/ 69023 w 76829"/>
                <a:gd name="connsiteY4" fmla="*/ 27657 h 76062"/>
                <a:gd name="connsiteX5" fmla="*/ 39837 w 76829"/>
                <a:gd name="connsiteY5" fmla="*/ 71409 h 76062"/>
                <a:gd name="connsiteX6" fmla="*/ 27058 w 76829"/>
                <a:gd name="connsiteY6" fmla="*/ 56433 h 76062"/>
                <a:gd name="connsiteX7" fmla="*/ 35735 w 76829"/>
                <a:gd name="connsiteY7" fmla="*/ 23618 h 76062"/>
                <a:gd name="connsiteX8" fmla="*/ 37944 w 76829"/>
                <a:gd name="connsiteY8" fmla="*/ 14699 h 76062"/>
                <a:gd name="connsiteX9" fmla="*/ 22957 w 76829"/>
                <a:gd name="connsiteY9" fmla="*/ 227 h 76062"/>
                <a:gd name="connsiteX10" fmla="*/ 81 w 76829"/>
                <a:gd name="connsiteY10" fmla="*/ 25974 h 76062"/>
                <a:gd name="connsiteX11" fmla="*/ 2763 w 76829"/>
                <a:gd name="connsiteY11" fmla="*/ 28162 h 76062"/>
                <a:gd name="connsiteX12" fmla="*/ 5603 w 76829"/>
                <a:gd name="connsiteY12" fmla="*/ 25469 h 76062"/>
                <a:gd name="connsiteX13" fmla="*/ 22483 w 76829"/>
                <a:gd name="connsiteY13" fmla="*/ 4939 h 76062"/>
                <a:gd name="connsiteX14" fmla="*/ 26427 w 76829"/>
                <a:gd name="connsiteY14" fmla="*/ 10829 h 76062"/>
                <a:gd name="connsiteX15" fmla="*/ 23588 w 76829"/>
                <a:gd name="connsiteY15" fmla="*/ 22104 h 76062"/>
                <a:gd name="connsiteX16" fmla="*/ 15068 w 76829"/>
                <a:gd name="connsiteY16" fmla="*/ 54077 h 76062"/>
                <a:gd name="connsiteX17" fmla="*/ 39364 w 76829"/>
                <a:gd name="connsiteY17" fmla="*/ 76121 h 76062"/>
                <a:gd name="connsiteX18" fmla="*/ 76911 w 76829"/>
                <a:gd name="connsiteY18" fmla="*/ 13353 h 7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829" h="76062">
                  <a:moveTo>
                    <a:pt x="76911" y="13353"/>
                  </a:moveTo>
                  <a:cubicBezTo>
                    <a:pt x="76911" y="227"/>
                    <a:pt x="69496" y="59"/>
                    <a:pt x="69023" y="59"/>
                  </a:cubicBezTo>
                  <a:cubicBezTo>
                    <a:pt x="64921" y="59"/>
                    <a:pt x="60504" y="4603"/>
                    <a:pt x="60504" y="8978"/>
                  </a:cubicBezTo>
                  <a:cubicBezTo>
                    <a:pt x="60504" y="11839"/>
                    <a:pt x="62081" y="13185"/>
                    <a:pt x="63186" y="14195"/>
                  </a:cubicBezTo>
                  <a:cubicBezTo>
                    <a:pt x="65868" y="16550"/>
                    <a:pt x="69023" y="20926"/>
                    <a:pt x="69023" y="27657"/>
                  </a:cubicBezTo>
                  <a:cubicBezTo>
                    <a:pt x="69023" y="35229"/>
                    <a:pt x="58611" y="71409"/>
                    <a:pt x="39837" y="71409"/>
                  </a:cubicBezTo>
                  <a:cubicBezTo>
                    <a:pt x="27058" y="71409"/>
                    <a:pt x="27058" y="59293"/>
                    <a:pt x="27058" y="56433"/>
                  </a:cubicBezTo>
                  <a:cubicBezTo>
                    <a:pt x="27058" y="48692"/>
                    <a:pt x="29898" y="39268"/>
                    <a:pt x="35735" y="23618"/>
                  </a:cubicBezTo>
                  <a:cubicBezTo>
                    <a:pt x="36997" y="20084"/>
                    <a:pt x="37944" y="17560"/>
                    <a:pt x="37944" y="14699"/>
                  </a:cubicBezTo>
                  <a:cubicBezTo>
                    <a:pt x="37944" y="5949"/>
                    <a:pt x="31002" y="227"/>
                    <a:pt x="22957" y="227"/>
                  </a:cubicBezTo>
                  <a:cubicBezTo>
                    <a:pt x="7180" y="227"/>
                    <a:pt x="81" y="23282"/>
                    <a:pt x="81" y="25974"/>
                  </a:cubicBezTo>
                  <a:cubicBezTo>
                    <a:pt x="81" y="28162"/>
                    <a:pt x="2290" y="28162"/>
                    <a:pt x="2763" y="28162"/>
                  </a:cubicBezTo>
                  <a:cubicBezTo>
                    <a:pt x="4972" y="28162"/>
                    <a:pt x="5130" y="27320"/>
                    <a:pt x="5603" y="25469"/>
                  </a:cubicBezTo>
                  <a:cubicBezTo>
                    <a:pt x="9389" y="11670"/>
                    <a:pt x="16173" y="4939"/>
                    <a:pt x="22483" y="4939"/>
                  </a:cubicBezTo>
                  <a:cubicBezTo>
                    <a:pt x="25165" y="4939"/>
                    <a:pt x="26427" y="6790"/>
                    <a:pt x="26427" y="10829"/>
                  </a:cubicBezTo>
                  <a:cubicBezTo>
                    <a:pt x="26427" y="14699"/>
                    <a:pt x="25165" y="18233"/>
                    <a:pt x="23588" y="22104"/>
                  </a:cubicBezTo>
                  <a:cubicBezTo>
                    <a:pt x="16804" y="40783"/>
                    <a:pt x="15068" y="48019"/>
                    <a:pt x="15068" y="54077"/>
                  </a:cubicBezTo>
                  <a:cubicBezTo>
                    <a:pt x="15068" y="70736"/>
                    <a:pt x="27374" y="76121"/>
                    <a:pt x="39364" y="76121"/>
                  </a:cubicBezTo>
                  <a:cubicBezTo>
                    <a:pt x="65868" y="76121"/>
                    <a:pt x="76911" y="27152"/>
                    <a:pt x="76911" y="13353"/>
                  </a:cubicBezTo>
                  <a:close/>
                </a:path>
              </a:pathLst>
            </a:custGeom>
            <a:solidFill>
              <a:srgbClr val="000000"/>
            </a:solidFill>
            <a:ln w="22225" cap="flat">
              <a:noFill/>
              <a:prstDash val="solid"/>
              <a:miter/>
            </a:ln>
          </p:spPr>
          <p:txBody>
            <a:bodyPr rtlCol="0" anchor="ctr"/>
            <a:lstStyle/>
            <a:p>
              <a:endParaRPr lang="tr-TR"/>
            </a:p>
          </p:txBody>
        </p:sp>
        <p:sp>
          <p:nvSpPr>
            <p:cNvPr id="22" name="Freeform: Shape 21">
              <a:extLst>
                <a:ext uri="{FF2B5EF4-FFF2-40B4-BE49-F238E27FC236}">
                  <a16:creationId xmlns:a16="http://schemas.microsoft.com/office/drawing/2014/main" id="{44F281D5-FC76-4D7B-B4D1-317A9AA5D314}"/>
                </a:ext>
              </a:extLst>
            </p:cNvPr>
            <p:cNvSpPr/>
            <p:nvPr>
              <p:custDataLst>
                <p:tags r:id="rId57"/>
              </p:custDataLst>
            </p:nvPr>
          </p:nvSpPr>
          <p:spPr>
            <a:xfrm>
              <a:off x="4383578" y="4039730"/>
              <a:ext cx="144824" cy="75893"/>
            </a:xfrm>
            <a:custGeom>
              <a:avLst/>
              <a:gdLst>
                <a:gd name="connsiteX0" fmla="*/ 61135 w 144824"/>
                <a:gd name="connsiteY0" fmla="*/ 60646 h 75893"/>
                <a:gd name="connsiteX1" fmla="*/ 58926 w 144824"/>
                <a:gd name="connsiteY1" fmla="*/ 70574 h 75893"/>
                <a:gd name="connsiteX2" fmla="*/ 64290 w 144824"/>
                <a:gd name="connsiteY2" fmla="*/ 75959 h 75893"/>
                <a:gd name="connsiteX3" fmla="*/ 70443 w 144824"/>
                <a:gd name="connsiteY3" fmla="*/ 72257 h 75893"/>
                <a:gd name="connsiteX4" fmla="*/ 73282 w 144824"/>
                <a:gd name="connsiteY4" fmla="*/ 61824 h 75893"/>
                <a:gd name="connsiteX5" fmla="*/ 76753 w 144824"/>
                <a:gd name="connsiteY5" fmla="*/ 46679 h 75893"/>
                <a:gd name="connsiteX6" fmla="*/ 79435 w 144824"/>
                <a:gd name="connsiteY6" fmla="*/ 35404 h 75893"/>
                <a:gd name="connsiteX7" fmla="*/ 84326 w 144824"/>
                <a:gd name="connsiteY7" fmla="*/ 22615 h 75893"/>
                <a:gd name="connsiteX8" fmla="*/ 109567 w 144824"/>
                <a:gd name="connsiteY8" fmla="*/ 4777 h 75893"/>
                <a:gd name="connsiteX9" fmla="*/ 118875 w 144824"/>
                <a:gd name="connsiteY9" fmla="*/ 16557 h 75893"/>
                <a:gd name="connsiteX10" fmla="*/ 109567 w 144824"/>
                <a:gd name="connsiteY10" fmla="*/ 52400 h 75893"/>
                <a:gd name="connsiteX11" fmla="*/ 107201 w 144824"/>
                <a:gd name="connsiteY11" fmla="*/ 61487 h 75893"/>
                <a:gd name="connsiteX12" fmla="*/ 122188 w 144824"/>
                <a:gd name="connsiteY12" fmla="*/ 75959 h 75893"/>
                <a:gd name="connsiteX13" fmla="*/ 144906 w 144824"/>
                <a:gd name="connsiteY13" fmla="*/ 50212 h 75893"/>
                <a:gd name="connsiteX14" fmla="*/ 142382 w 144824"/>
                <a:gd name="connsiteY14" fmla="*/ 48025 h 75893"/>
                <a:gd name="connsiteX15" fmla="*/ 139384 w 144824"/>
                <a:gd name="connsiteY15" fmla="*/ 50885 h 75893"/>
                <a:gd name="connsiteX16" fmla="*/ 122662 w 144824"/>
                <a:gd name="connsiteY16" fmla="*/ 71247 h 75893"/>
                <a:gd name="connsiteX17" fmla="*/ 118718 w 144824"/>
                <a:gd name="connsiteY17" fmla="*/ 65357 h 75893"/>
                <a:gd name="connsiteX18" fmla="*/ 122346 w 144824"/>
                <a:gd name="connsiteY18" fmla="*/ 51727 h 75893"/>
                <a:gd name="connsiteX19" fmla="*/ 130707 w 144824"/>
                <a:gd name="connsiteY19" fmla="*/ 19249 h 75893"/>
                <a:gd name="connsiteX20" fmla="*/ 124870 w 144824"/>
                <a:gd name="connsiteY20" fmla="*/ 4609 h 75893"/>
                <a:gd name="connsiteX21" fmla="*/ 110199 w 144824"/>
                <a:gd name="connsiteY21" fmla="*/ 65 h 75893"/>
                <a:gd name="connsiteX22" fmla="*/ 82275 w 144824"/>
                <a:gd name="connsiteY22" fmla="*/ 17061 h 75893"/>
                <a:gd name="connsiteX23" fmla="*/ 61766 w 144824"/>
                <a:gd name="connsiteY23" fmla="*/ 65 h 75893"/>
                <a:gd name="connsiteX24" fmla="*/ 35104 w 144824"/>
                <a:gd name="connsiteY24" fmla="*/ 15379 h 75893"/>
                <a:gd name="connsiteX25" fmla="*/ 18224 w 144824"/>
                <a:gd name="connsiteY25" fmla="*/ 65 h 75893"/>
                <a:gd name="connsiteX26" fmla="*/ 5761 w 144824"/>
                <a:gd name="connsiteY26" fmla="*/ 9152 h 75893"/>
                <a:gd name="connsiteX27" fmla="*/ 81 w 144824"/>
                <a:gd name="connsiteY27" fmla="*/ 25812 h 75893"/>
                <a:gd name="connsiteX28" fmla="*/ 2763 w 144824"/>
                <a:gd name="connsiteY28" fmla="*/ 28000 h 75893"/>
                <a:gd name="connsiteX29" fmla="*/ 6234 w 144824"/>
                <a:gd name="connsiteY29" fmla="*/ 22951 h 75893"/>
                <a:gd name="connsiteX30" fmla="*/ 17750 w 144824"/>
                <a:gd name="connsiteY30" fmla="*/ 4777 h 75893"/>
                <a:gd name="connsiteX31" fmla="*/ 22957 w 144824"/>
                <a:gd name="connsiteY31" fmla="*/ 13023 h 75893"/>
                <a:gd name="connsiteX32" fmla="*/ 20432 w 144824"/>
                <a:gd name="connsiteY32" fmla="*/ 26990 h 75893"/>
                <a:gd name="connsiteX33" fmla="*/ 16962 w 144824"/>
                <a:gd name="connsiteY33" fmla="*/ 42135 h 75893"/>
                <a:gd name="connsiteX34" fmla="*/ 11913 w 144824"/>
                <a:gd name="connsiteY34" fmla="*/ 63675 h 75893"/>
                <a:gd name="connsiteX35" fmla="*/ 10336 w 144824"/>
                <a:gd name="connsiteY35" fmla="*/ 70574 h 75893"/>
                <a:gd name="connsiteX36" fmla="*/ 15700 w 144824"/>
                <a:gd name="connsiteY36" fmla="*/ 75959 h 75893"/>
                <a:gd name="connsiteX37" fmla="*/ 21852 w 144824"/>
                <a:gd name="connsiteY37" fmla="*/ 72257 h 75893"/>
                <a:gd name="connsiteX38" fmla="*/ 24692 w 144824"/>
                <a:gd name="connsiteY38" fmla="*/ 61824 h 75893"/>
                <a:gd name="connsiteX39" fmla="*/ 28163 w 144824"/>
                <a:gd name="connsiteY39" fmla="*/ 46679 h 75893"/>
                <a:gd name="connsiteX40" fmla="*/ 30845 w 144824"/>
                <a:gd name="connsiteY40" fmla="*/ 35404 h 75893"/>
                <a:gd name="connsiteX41" fmla="*/ 37471 w 144824"/>
                <a:gd name="connsiteY41" fmla="*/ 20259 h 75893"/>
                <a:gd name="connsiteX42" fmla="*/ 61135 w 144824"/>
                <a:gd name="connsiteY42" fmla="*/ 4777 h 75893"/>
                <a:gd name="connsiteX43" fmla="*/ 70443 w 144824"/>
                <a:gd name="connsiteY43" fmla="*/ 16557 h 75893"/>
                <a:gd name="connsiteX44" fmla="*/ 67761 w 144824"/>
                <a:gd name="connsiteY44" fmla="*/ 32375 h 75893"/>
                <a:gd name="connsiteX45" fmla="*/ 61135 w 144824"/>
                <a:gd name="connsiteY45" fmla="*/ 60646 h 7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4824" h="75893">
                  <a:moveTo>
                    <a:pt x="61135" y="60646"/>
                  </a:moveTo>
                  <a:cubicBezTo>
                    <a:pt x="60346" y="64011"/>
                    <a:pt x="58926" y="69733"/>
                    <a:pt x="58926" y="70574"/>
                  </a:cubicBezTo>
                  <a:cubicBezTo>
                    <a:pt x="58926" y="74276"/>
                    <a:pt x="61766" y="75959"/>
                    <a:pt x="64290" y="75959"/>
                  </a:cubicBezTo>
                  <a:cubicBezTo>
                    <a:pt x="67130" y="75959"/>
                    <a:pt x="69654" y="73771"/>
                    <a:pt x="70443" y="72257"/>
                  </a:cubicBezTo>
                  <a:cubicBezTo>
                    <a:pt x="71231" y="70742"/>
                    <a:pt x="72494" y="65357"/>
                    <a:pt x="73282" y="61824"/>
                  </a:cubicBezTo>
                  <a:cubicBezTo>
                    <a:pt x="74071" y="58626"/>
                    <a:pt x="75807" y="50885"/>
                    <a:pt x="76753" y="46679"/>
                  </a:cubicBezTo>
                  <a:cubicBezTo>
                    <a:pt x="77700" y="42976"/>
                    <a:pt x="78646" y="39274"/>
                    <a:pt x="79435" y="35404"/>
                  </a:cubicBezTo>
                  <a:cubicBezTo>
                    <a:pt x="81170" y="28168"/>
                    <a:pt x="81170" y="27831"/>
                    <a:pt x="84326" y="22615"/>
                  </a:cubicBezTo>
                  <a:cubicBezTo>
                    <a:pt x="89374" y="14369"/>
                    <a:pt x="97262" y="4777"/>
                    <a:pt x="109567" y="4777"/>
                  </a:cubicBezTo>
                  <a:cubicBezTo>
                    <a:pt x="118402" y="4777"/>
                    <a:pt x="118875" y="12518"/>
                    <a:pt x="118875" y="16557"/>
                  </a:cubicBezTo>
                  <a:cubicBezTo>
                    <a:pt x="118875" y="26653"/>
                    <a:pt x="112092" y="45332"/>
                    <a:pt x="109567" y="52400"/>
                  </a:cubicBezTo>
                  <a:cubicBezTo>
                    <a:pt x="107832" y="57112"/>
                    <a:pt x="107201" y="58626"/>
                    <a:pt x="107201" y="61487"/>
                  </a:cubicBezTo>
                  <a:cubicBezTo>
                    <a:pt x="107201" y="70406"/>
                    <a:pt x="114143" y="75959"/>
                    <a:pt x="122188" y="75959"/>
                  </a:cubicBezTo>
                  <a:cubicBezTo>
                    <a:pt x="137964" y="75959"/>
                    <a:pt x="144906" y="52737"/>
                    <a:pt x="144906" y="50212"/>
                  </a:cubicBezTo>
                  <a:cubicBezTo>
                    <a:pt x="144906" y="48025"/>
                    <a:pt x="142855" y="48025"/>
                    <a:pt x="142382" y="48025"/>
                  </a:cubicBezTo>
                  <a:cubicBezTo>
                    <a:pt x="140173" y="48025"/>
                    <a:pt x="140015" y="49034"/>
                    <a:pt x="139384" y="50885"/>
                  </a:cubicBezTo>
                  <a:cubicBezTo>
                    <a:pt x="135756" y="64348"/>
                    <a:pt x="128972" y="71247"/>
                    <a:pt x="122662" y="71247"/>
                  </a:cubicBezTo>
                  <a:cubicBezTo>
                    <a:pt x="119349" y="71247"/>
                    <a:pt x="118718" y="68891"/>
                    <a:pt x="118718" y="65357"/>
                  </a:cubicBezTo>
                  <a:cubicBezTo>
                    <a:pt x="118718" y="61487"/>
                    <a:pt x="119506" y="59299"/>
                    <a:pt x="122346" y="51727"/>
                  </a:cubicBezTo>
                  <a:cubicBezTo>
                    <a:pt x="124239" y="46510"/>
                    <a:pt x="130707" y="28673"/>
                    <a:pt x="130707" y="19249"/>
                  </a:cubicBezTo>
                  <a:cubicBezTo>
                    <a:pt x="130707" y="16557"/>
                    <a:pt x="130707" y="9489"/>
                    <a:pt x="124870" y="4609"/>
                  </a:cubicBezTo>
                  <a:cubicBezTo>
                    <a:pt x="122188" y="2421"/>
                    <a:pt x="117613" y="65"/>
                    <a:pt x="110199" y="65"/>
                  </a:cubicBezTo>
                  <a:cubicBezTo>
                    <a:pt x="96000" y="65"/>
                    <a:pt x="87323" y="9994"/>
                    <a:pt x="82275" y="17061"/>
                  </a:cubicBezTo>
                  <a:cubicBezTo>
                    <a:pt x="81013" y="2758"/>
                    <a:pt x="69812" y="65"/>
                    <a:pt x="61766" y="65"/>
                  </a:cubicBezTo>
                  <a:cubicBezTo>
                    <a:pt x="48672" y="65"/>
                    <a:pt x="39837" y="8647"/>
                    <a:pt x="35104" y="15379"/>
                  </a:cubicBezTo>
                  <a:cubicBezTo>
                    <a:pt x="34000" y="3767"/>
                    <a:pt x="24692" y="65"/>
                    <a:pt x="18224" y="65"/>
                  </a:cubicBezTo>
                  <a:cubicBezTo>
                    <a:pt x="11440" y="65"/>
                    <a:pt x="7811" y="5282"/>
                    <a:pt x="5761" y="9152"/>
                  </a:cubicBezTo>
                  <a:cubicBezTo>
                    <a:pt x="2290" y="15379"/>
                    <a:pt x="81" y="24971"/>
                    <a:pt x="81" y="25812"/>
                  </a:cubicBezTo>
                  <a:cubicBezTo>
                    <a:pt x="81" y="28000"/>
                    <a:pt x="2290" y="28000"/>
                    <a:pt x="2763" y="28000"/>
                  </a:cubicBezTo>
                  <a:cubicBezTo>
                    <a:pt x="4972" y="28000"/>
                    <a:pt x="5130" y="27495"/>
                    <a:pt x="6234" y="22951"/>
                  </a:cubicBezTo>
                  <a:cubicBezTo>
                    <a:pt x="8600" y="13023"/>
                    <a:pt x="11598" y="4777"/>
                    <a:pt x="17750" y="4777"/>
                  </a:cubicBezTo>
                  <a:cubicBezTo>
                    <a:pt x="21852" y="4777"/>
                    <a:pt x="22957" y="8479"/>
                    <a:pt x="22957" y="13023"/>
                  </a:cubicBezTo>
                  <a:cubicBezTo>
                    <a:pt x="22957" y="16220"/>
                    <a:pt x="21537" y="22446"/>
                    <a:pt x="20432" y="26990"/>
                  </a:cubicBezTo>
                  <a:cubicBezTo>
                    <a:pt x="19328" y="31533"/>
                    <a:pt x="17750" y="38433"/>
                    <a:pt x="16962" y="42135"/>
                  </a:cubicBezTo>
                  <a:lnTo>
                    <a:pt x="11913" y="63675"/>
                  </a:lnTo>
                  <a:cubicBezTo>
                    <a:pt x="11282" y="65862"/>
                    <a:pt x="10336" y="70069"/>
                    <a:pt x="10336" y="70574"/>
                  </a:cubicBezTo>
                  <a:cubicBezTo>
                    <a:pt x="10336" y="74276"/>
                    <a:pt x="13175" y="75959"/>
                    <a:pt x="15700" y="75959"/>
                  </a:cubicBezTo>
                  <a:cubicBezTo>
                    <a:pt x="18539" y="75959"/>
                    <a:pt x="21063" y="73771"/>
                    <a:pt x="21852" y="72257"/>
                  </a:cubicBezTo>
                  <a:cubicBezTo>
                    <a:pt x="22641" y="70742"/>
                    <a:pt x="23903" y="65357"/>
                    <a:pt x="24692" y="61824"/>
                  </a:cubicBezTo>
                  <a:cubicBezTo>
                    <a:pt x="25481" y="58626"/>
                    <a:pt x="27216" y="50885"/>
                    <a:pt x="28163" y="46679"/>
                  </a:cubicBezTo>
                  <a:cubicBezTo>
                    <a:pt x="29109" y="42976"/>
                    <a:pt x="30056" y="39274"/>
                    <a:pt x="30845" y="35404"/>
                  </a:cubicBezTo>
                  <a:cubicBezTo>
                    <a:pt x="32580" y="28504"/>
                    <a:pt x="32895" y="27158"/>
                    <a:pt x="37471" y="20259"/>
                  </a:cubicBezTo>
                  <a:cubicBezTo>
                    <a:pt x="41888" y="13528"/>
                    <a:pt x="49303" y="4777"/>
                    <a:pt x="61135" y="4777"/>
                  </a:cubicBezTo>
                  <a:cubicBezTo>
                    <a:pt x="70285" y="4777"/>
                    <a:pt x="70443" y="13359"/>
                    <a:pt x="70443" y="16557"/>
                  </a:cubicBezTo>
                  <a:cubicBezTo>
                    <a:pt x="70443" y="20764"/>
                    <a:pt x="69969" y="22951"/>
                    <a:pt x="67761" y="32375"/>
                  </a:cubicBezTo>
                  <a:lnTo>
                    <a:pt x="61135" y="60646"/>
                  </a:lnTo>
                  <a:close/>
                </a:path>
              </a:pathLst>
            </a:custGeom>
            <a:solidFill>
              <a:srgbClr val="000000"/>
            </a:solidFill>
            <a:ln w="22225" cap="flat">
              <a:noFill/>
              <a:prstDash val="solid"/>
              <a:miter/>
            </a:ln>
          </p:spPr>
          <p:txBody>
            <a:bodyPr rtlCol="0" anchor="ctr"/>
            <a:lstStyle/>
            <a:p>
              <a:endParaRPr lang="tr-TR"/>
            </a:p>
          </p:txBody>
        </p:sp>
      </p:grpSp>
      <p:grpSp>
        <p:nvGrpSpPr>
          <p:cNvPr id="31" name="Group 30" descr="\documentclass{article}&#10;\usepackage{amsmath,amssymb}&#10;\pagestyle{empty}&#10;\begin{document}&#10;&#10;$GNN_m$&#10;&#10;\end{document}" title="IguanaTex Vector Display">
            <a:extLst>
              <a:ext uri="{FF2B5EF4-FFF2-40B4-BE49-F238E27FC236}">
                <a16:creationId xmlns:a16="http://schemas.microsoft.com/office/drawing/2014/main" id="{E322AD30-27F4-4860-B43C-CBF9A386C221}"/>
              </a:ext>
            </a:extLst>
          </p:cNvPr>
          <p:cNvGrpSpPr>
            <a:grpSpLocks noChangeAspect="1"/>
          </p:cNvGrpSpPr>
          <p:nvPr>
            <p:custDataLst>
              <p:tags r:id="rId5"/>
            </p:custDataLst>
          </p:nvPr>
        </p:nvGrpSpPr>
        <p:grpSpPr>
          <a:xfrm>
            <a:off x="3073400" y="3530600"/>
            <a:ext cx="757772" cy="213698"/>
            <a:chOff x="4417641" y="3927057"/>
            <a:chExt cx="757772" cy="213698"/>
          </a:xfrm>
        </p:grpSpPr>
        <p:sp>
          <p:nvSpPr>
            <p:cNvPr id="27" name="Freeform: Shape 26">
              <a:extLst>
                <a:ext uri="{FF2B5EF4-FFF2-40B4-BE49-F238E27FC236}">
                  <a16:creationId xmlns:a16="http://schemas.microsoft.com/office/drawing/2014/main" id="{C75E2322-F8E4-467D-913D-13F4D2FEC86C}"/>
                </a:ext>
              </a:extLst>
            </p:cNvPr>
            <p:cNvSpPr/>
            <p:nvPr>
              <p:custDataLst>
                <p:tags r:id="rId51"/>
              </p:custDataLst>
            </p:nvPr>
          </p:nvSpPr>
          <p:spPr>
            <a:xfrm>
              <a:off x="4417641" y="3927057"/>
              <a:ext cx="172016" cy="180230"/>
            </a:xfrm>
            <a:custGeom>
              <a:avLst/>
              <a:gdLst>
                <a:gd name="connsiteX0" fmla="*/ 172093 w 172016"/>
                <a:gd name="connsiteY0" fmla="*/ 2542 h 180230"/>
                <a:gd name="connsiteX1" fmla="*/ 169428 w 172016"/>
                <a:gd name="connsiteY1" fmla="*/ 63 h 180230"/>
                <a:gd name="connsiteX2" fmla="*/ 165794 w 172016"/>
                <a:gd name="connsiteY2" fmla="*/ 3038 h 180230"/>
                <a:gd name="connsiteX3" fmla="*/ 148834 w 172016"/>
                <a:gd name="connsiteY3" fmla="*/ 22127 h 180230"/>
                <a:gd name="connsiteX4" fmla="*/ 108617 w 172016"/>
                <a:gd name="connsiteY4" fmla="*/ 63 h 180230"/>
                <a:gd name="connsiteX5" fmla="*/ 77 w 172016"/>
                <a:gd name="connsiteY5" fmla="*/ 112366 h 180230"/>
                <a:gd name="connsiteX6" fmla="*/ 66218 w 172016"/>
                <a:gd name="connsiteY6" fmla="*/ 180294 h 180230"/>
                <a:gd name="connsiteX7" fmla="*/ 96503 w 172016"/>
                <a:gd name="connsiteY7" fmla="*/ 174344 h 180230"/>
                <a:gd name="connsiteX8" fmla="*/ 117581 w 172016"/>
                <a:gd name="connsiteY8" fmla="*/ 159221 h 180230"/>
                <a:gd name="connsiteX9" fmla="*/ 128483 w 172016"/>
                <a:gd name="connsiteY9" fmla="*/ 174592 h 180230"/>
                <a:gd name="connsiteX10" fmla="*/ 130179 w 172016"/>
                <a:gd name="connsiteY10" fmla="*/ 173600 h 180230"/>
                <a:gd name="connsiteX11" fmla="*/ 134298 w 172016"/>
                <a:gd name="connsiteY11" fmla="*/ 158477 h 180230"/>
                <a:gd name="connsiteX12" fmla="*/ 138901 w 172016"/>
                <a:gd name="connsiteY12" fmla="*/ 139388 h 180230"/>
                <a:gd name="connsiteX13" fmla="*/ 142051 w 172016"/>
                <a:gd name="connsiteY13" fmla="*/ 126745 h 180230"/>
                <a:gd name="connsiteX14" fmla="*/ 158768 w 172016"/>
                <a:gd name="connsiteY14" fmla="*/ 114845 h 180230"/>
                <a:gd name="connsiteX15" fmla="*/ 162644 w 172016"/>
                <a:gd name="connsiteY15" fmla="*/ 109887 h 180230"/>
                <a:gd name="connsiteX16" fmla="*/ 159495 w 172016"/>
                <a:gd name="connsiteY16" fmla="*/ 107160 h 180230"/>
                <a:gd name="connsiteX17" fmla="*/ 134056 w 172016"/>
                <a:gd name="connsiteY17" fmla="*/ 107904 h 180230"/>
                <a:gd name="connsiteX18" fmla="*/ 100137 w 172016"/>
                <a:gd name="connsiteY18" fmla="*/ 107160 h 180230"/>
                <a:gd name="connsiteX19" fmla="*/ 95049 w 172016"/>
                <a:gd name="connsiteY19" fmla="*/ 112118 h 180230"/>
                <a:gd name="connsiteX20" fmla="*/ 102317 w 172016"/>
                <a:gd name="connsiteY20" fmla="*/ 114845 h 180230"/>
                <a:gd name="connsiteX21" fmla="*/ 115158 w 172016"/>
                <a:gd name="connsiteY21" fmla="*/ 115341 h 180230"/>
                <a:gd name="connsiteX22" fmla="*/ 122669 w 172016"/>
                <a:gd name="connsiteY22" fmla="*/ 120051 h 180230"/>
                <a:gd name="connsiteX23" fmla="*/ 117581 w 172016"/>
                <a:gd name="connsiteY23" fmla="*/ 142611 h 180230"/>
                <a:gd name="connsiteX24" fmla="*/ 70821 w 172016"/>
                <a:gd name="connsiteY24" fmla="*/ 172608 h 180230"/>
                <a:gd name="connsiteX25" fmla="*/ 22124 w 172016"/>
                <a:gd name="connsiteY25" fmla="*/ 120547 h 180230"/>
                <a:gd name="connsiteX26" fmla="*/ 49986 w 172016"/>
                <a:gd name="connsiteY26" fmla="*/ 39728 h 180230"/>
                <a:gd name="connsiteX27" fmla="*/ 110555 w 172016"/>
                <a:gd name="connsiteY27" fmla="*/ 7748 h 180230"/>
                <a:gd name="connsiteX28" fmla="*/ 149561 w 172016"/>
                <a:gd name="connsiteY28" fmla="*/ 55595 h 180230"/>
                <a:gd name="connsiteX29" fmla="*/ 148834 w 172016"/>
                <a:gd name="connsiteY29" fmla="*/ 68238 h 180230"/>
                <a:gd name="connsiteX30" fmla="*/ 152469 w 172016"/>
                <a:gd name="connsiteY30" fmla="*/ 70717 h 180230"/>
                <a:gd name="connsiteX31" fmla="*/ 156830 w 172016"/>
                <a:gd name="connsiteY31" fmla="*/ 65759 h 180230"/>
                <a:gd name="connsiteX32" fmla="*/ 172093 w 172016"/>
                <a:gd name="connsiteY32" fmla="*/ 2542 h 1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2016" h="180230">
                  <a:moveTo>
                    <a:pt x="172093" y="2542"/>
                  </a:moveTo>
                  <a:cubicBezTo>
                    <a:pt x="172093" y="1798"/>
                    <a:pt x="171608" y="63"/>
                    <a:pt x="169428" y="63"/>
                  </a:cubicBezTo>
                  <a:cubicBezTo>
                    <a:pt x="168701" y="63"/>
                    <a:pt x="168459" y="311"/>
                    <a:pt x="165794" y="3038"/>
                  </a:cubicBezTo>
                  <a:lnTo>
                    <a:pt x="148834" y="22127"/>
                  </a:lnTo>
                  <a:cubicBezTo>
                    <a:pt x="146654" y="18656"/>
                    <a:pt x="135509" y="63"/>
                    <a:pt x="108617" y="63"/>
                  </a:cubicBezTo>
                  <a:cubicBezTo>
                    <a:pt x="54589" y="63"/>
                    <a:pt x="77" y="54851"/>
                    <a:pt x="77" y="112366"/>
                  </a:cubicBezTo>
                  <a:cubicBezTo>
                    <a:pt x="77" y="151784"/>
                    <a:pt x="26969" y="180294"/>
                    <a:pt x="66218" y="180294"/>
                  </a:cubicBezTo>
                  <a:cubicBezTo>
                    <a:pt x="76878" y="180294"/>
                    <a:pt x="87781" y="178062"/>
                    <a:pt x="96503" y="174344"/>
                  </a:cubicBezTo>
                  <a:cubicBezTo>
                    <a:pt x="108617" y="169386"/>
                    <a:pt x="113220" y="164179"/>
                    <a:pt x="117581" y="159221"/>
                  </a:cubicBezTo>
                  <a:cubicBezTo>
                    <a:pt x="119761" y="165419"/>
                    <a:pt x="126060" y="174592"/>
                    <a:pt x="128483" y="174592"/>
                  </a:cubicBezTo>
                  <a:cubicBezTo>
                    <a:pt x="129695" y="174592"/>
                    <a:pt x="130179" y="173848"/>
                    <a:pt x="130179" y="173600"/>
                  </a:cubicBezTo>
                  <a:cubicBezTo>
                    <a:pt x="130664" y="173104"/>
                    <a:pt x="133086" y="163684"/>
                    <a:pt x="134298" y="158477"/>
                  </a:cubicBezTo>
                  <a:lnTo>
                    <a:pt x="138901" y="139388"/>
                  </a:lnTo>
                  <a:cubicBezTo>
                    <a:pt x="139870" y="135174"/>
                    <a:pt x="141082" y="130959"/>
                    <a:pt x="142051" y="126745"/>
                  </a:cubicBezTo>
                  <a:cubicBezTo>
                    <a:pt x="144716" y="115589"/>
                    <a:pt x="144958" y="115093"/>
                    <a:pt x="158768" y="114845"/>
                  </a:cubicBezTo>
                  <a:cubicBezTo>
                    <a:pt x="159979" y="114845"/>
                    <a:pt x="162644" y="114597"/>
                    <a:pt x="162644" y="109887"/>
                  </a:cubicBezTo>
                  <a:cubicBezTo>
                    <a:pt x="162644" y="108152"/>
                    <a:pt x="161433" y="107160"/>
                    <a:pt x="159495" y="107160"/>
                  </a:cubicBezTo>
                  <a:cubicBezTo>
                    <a:pt x="153922" y="107160"/>
                    <a:pt x="139628" y="107904"/>
                    <a:pt x="134056" y="107904"/>
                  </a:cubicBezTo>
                  <a:cubicBezTo>
                    <a:pt x="126545" y="107904"/>
                    <a:pt x="107647" y="107160"/>
                    <a:pt x="100137" y="107160"/>
                  </a:cubicBezTo>
                  <a:cubicBezTo>
                    <a:pt x="97956" y="107160"/>
                    <a:pt x="95049" y="107160"/>
                    <a:pt x="95049" y="112118"/>
                  </a:cubicBezTo>
                  <a:cubicBezTo>
                    <a:pt x="95049" y="114845"/>
                    <a:pt x="96987" y="114845"/>
                    <a:pt x="102317" y="114845"/>
                  </a:cubicBezTo>
                  <a:cubicBezTo>
                    <a:pt x="102560" y="114845"/>
                    <a:pt x="109586" y="114845"/>
                    <a:pt x="115158" y="115341"/>
                  </a:cubicBezTo>
                  <a:cubicBezTo>
                    <a:pt x="121457" y="116085"/>
                    <a:pt x="122669" y="116829"/>
                    <a:pt x="122669" y="120051"/>
                  </a:cubicBezTo>
                  <a:cubicBezTo>
                    <a:pt x="122669" y="122283"/>
                    <a:pt x="120004" y="133439"/>
                    <a:pt x="117581" y="142611"/>
                  </a:cubicBezTo>
                  <a:cubicBezTo>
                    <a:pt x="110797" y="169881"/>
                    <a:pt x="79301" y="172608"/>
                    <a:pt x="70821" y="172608"/>
                  </a:cubicBezTo>
                  <a:cubicBezTo>
                    <a:pt x="47563" y="172608"/>
                    <a:pt x="22124" y="158477"/>
                    <a:pt x="22124" y="120547"/>
                  </a:cubicBezTo>
                  <a:cubicBezTo>
                    <a:pt x="22124" y="112862"/>
                    <a:pt x="24547" y="71957"/>
                    <a:pt x="49986" y="39728"/>
                  </a:cubicBezTo>
                  <a:cubicBezTo>
                    <a:pt x="63069" y="22871"/>
                    <a:pt x="86569" y="7748"/>
                    <a:pt x="110555" y="7748"/>
                  </a:cubicBezTo>
                  <a:cubicBezTo>
                    <a:pt x="135267" y="7748"/>
                    <a:pt x="149561" y="26837"/>
                    <a:pt x="149561" y="55595"/>
                  </a:cubicBezTo>
                  <a:cubicBezTo>
                    <a:pt x="149561" y="65511"/>
                    <a:pt x="148834" y="65759"/>
                    <a:pt x="148834" y="68238"/>
                  </a:cubicBezTo>
                  <a:cubicBezTo>
                    <a:pt x="148834" y="70717"/>
                    <a:pt x="151500" y="70717"/>
                    <a:pt x="152469" y="70717"/>
                  </a:cubicBezTo>
                  <a:cubicBezTo>
                    <a:pt x="155618" y="70717"/>
                    <a:pt x="155618" y="70221"/>
                    <a:pt x="156830" y="65759"/>
                  </a:cubicBezTo>
                  <a:lnTo>
                    <a:pt x="172093" y="2542"/>
                  </a:lnTo>
                  <a:close/>
                </a:path>
              </a:pathLst>
            </a:custGeom>
            <a:solidFill>
              <a:srgbClr val="000000"/>
            </a:solidFill>
            <a:ln w="24110" cap="flat">
              <a:noFill/>
              <a:prstDash val="solid"/>
              <a:miter/>
            </a:ln>
          </p:spPr>
          <p:txBody>
            <a:bodyPr rtlCol="0" anchor="ctr"/>
            <a:lstStyle/>
            <a:p>
              <a:endParaRPr lang="tr-TR"/>
            </a:p>
          </p:txBody>
        </p:sp>
        <p:sp>
          <p:nvSpPr>
            <p:cNvPr id="28" name="Freeform: Shape 27">
              <a:extLst>
                <a:ext uri="{FF2B5EF4-FFF2-40B4-BE49-F238E27FC236}">
                  <a16:creationId xmlns:a16="http://schemas.microsoft.com/office/drawing/2014/main" id="{0C84A055-67C6-40E3-8670-299988F73C7C}"/>
                </a:ext>
              </a:extLst>
            </p:cNvPr>
            <p:cNvSpPr/>
            <p:nvPr>
              <p:custDataLst>
                <p:tags r:id="rId52"/>
              </p:custDataLst>
            </p:nvPr>
          </p:nvSpPr>
          <p:spPr>
            <a:xfrm>
              <a:off x="4605466" y="3932511"/>
              <a:ext cx="203996" cy="169322"/>
            </a:xfrm>
            <a:custGeom>
              <a:avLst/>
              <a:gdLst>
                <a:gd name="connsiteX0" fmla="*/ 173797 w 203996"/>
                <a:gd name="connsiteY0" fmla="*/ 26093 h 169322"/>
                <a:gd name="connsiteX1" fmla="*/ 199963 w 203996"/>
                <a:gd name="connsiteY1" fmla="*/ 7748 h 169322"/>
                <a:gd name="connsiteX2" fmla="*/ 204081 w 203996"/>
                <a:gd name="connsiteY2" fmla="*/ 2790 h 169322"/>
                <a:gd name="connsiteX3" fmla="*/ 200932 w 203996"/>
                <a:gd name="connsiteY3" fmla="*/ 63 h 169322"/>
                <a:gd name="connsiteX4" fmla="*/ 176462 w 203996"/>
                <a:gd name="connsiteY4" fmla="*/ 807 h 169322"/>
                <a:gd name="connsiteX5" fmla="*/ 151750 w 203996"/>
                <a:gd name="connsiteY5" fmla="*/ 63 h 169322"/>
                <a:gd name="connsiteX6" fmla="*/ 147389 w 203996"/>
                <a:gd name="connsiteY6" fmla="*/ 5021 h 169322"/>
                <a:gd name="connsiteX7" fmla="*/ 151750 w 203996"/>
                <a:gd name="connsiteY7" fmla="*/ 7748 h 169322"/>
                <a:gd name="connsiteX8" fmla="*/ 168224 w 203996"/>
                <a:gd name="connsiteY8" fmla="*/ 18656 h 169322"/>
                <a:gd name="connsiteX9" fmla="*/ 167498 w 203996"/>
                <a:gd name="connsiteY9" fmla="*/ 23862 h 169322"/>
                <a:gd name="connsiteX10" fmla="*/ 140363 w 203996"/>
                <a:gd name="connsiteY10" fmla="*/ 134182 h 169322"/>
                <a:gd name="connsiteX11" fmla="*/ 86820 w 203996"/>
                <a:gd name="connsiteY11" fmla="*/ 4773 h 169322"/>
                <a:gd name="connsiteX12" fmla="*/ 79067 w 203996"/>
                <a:gd name="connsiteY12" fmla="*/ 63 h 169322"/>
                <a:gd name="connsiteX13" fmla="*/ 46602 w 203996"/>
                <a:gd name="connsiteY13" fmla="*/ 63 h 169322"/>
                <a:gd name="connsiteX14" fmla="*/ 39576 w 203996"/>
                <a:gd name="connsiteY14" fmla="*/ 5021 h 169322"/>
                <a:gd name="connsiteX15" fmla="*/ 46359 w 203996"/>
                <a:gd name="connsiteY15" fmla="*/ 7748 h 169322"/>
                <a:gd name="connsiteX16" fmla="*/ 62834 w 203996"/>
                <a:gd name="connsiteY16" fmla="*/ 9979 h 169322"/>
                <a:gd name="connsiteX17" fmla="*/ 30369 w 203996"/>
                <a:gd name="connsiteY17" fmla="*/ 143107 h 169322"/>
                <a:gd name="connsiteX18" fmla="*/ 4203 w 203996"/>
                <a:gd name="connsiteY18" fmla="*/ 161700 h 169322"/>
                <a:gd name="connsiteX19" fmla="*/ 85 w 203996"/>
                <a:gd name="connsiteY19" fmla="*/ 166659 h 169322"/>
                <a:gd name="connsiteX20" fmla="*/ 3234 w 203996"/>
                <a:gd name="connsiteY20" fmla="*/ 169386 h 169322"/>
                <a:gd name="connsiteX21" fmla="*/ 27462 w 203996"/>
                <a:gd name="connsiteY21" fmla="*/ 168642 h 169322"/>
                <a:gd name="connsiteX22" fmla="*/ 52416 w 203996"/>
                <a:gd name="connsiteY22" fmla="*/ 169386 h 169322"/>
                <a:gd name="connsiteX23" fmla="*/ 56777 w 203996"/>
                <a:gd name="connsiteY23" fmla="*/ 164427 h 169322"/>
                <a:gd name="connsiteX24" fmla="*/ 51932 w 203996"/>
                <a:gd name="connsiteY24" fmla="*/ 161700 h 169322"/>
                <a:gd name="connsiteX25" fmla="*/ 35941 w 203996"/>
                <a:gd name="connsiteY25" fmla="*/ 150792 h 169322"/>
                <a:gd name="connsiteX26" fmla="*/ 36911 w 203996"/>
                <a:gd name="connsiteY26" fmla="*/ 145090 h 169322"/>
                <a:gd name="connsiteX27" fmla="*/ 68891 w 203996"/>
                <a:gd name="connsiteY27" fmla="*/ 14194 h 169322"/>
                <a:gd name="connsiteX28" fmla="*/ 71072 w 203996"/>
                <a:gd name="connsiteY28" fmla="*/ 18656 h 169322"/>
                <a:gd name="connsiteX29" fmla="*/ 131398 w 203996"/>
                <a:gd name="connsiteY29" fmla="*/ 164675 h 169322"/>
                <a:gd name="connsiteX30" fmla="*/ 136002 w 203996"/>
                <a:gd name="connsiteY30" fmla="*/ 169386 h 169322"/>
                <a:gd name="connsiteX31" fmla="*/ 139878 w 203996"/>
                <a:gd name="connsiteY31" fmla="*/ 164179 h 169322"/>
                <a:gd name="connsiteX32" fmla="*/ 173797 w 203996"/>
                <a:gd name="connsiteY32" fmla="*/ 26093 h 1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996" h="169322">
                  <a:moveTo>
                    <a:pt x="173797" y="26093"/>
                  </a:moveTo>
                  <a:cubicBezTo>
                    <a:pt x="176220" y="16177"/>
                    <a:pt x="180581" y="8492"/>
                    <a:pt x="199963" y="7748"/>
                  </a:cubicBezTo>
                  <a:cubicBezTo>
                    <a:pt x="201174" y="7748"/>
                    <a:pt x="204081" y="7500"/>
                    <a:pt x="204081" y="2790"/>
                  </a:cubicBezTo>
                  <a:cubicBezTo>
                    <a:pt x="204081" y="2542"/>
                    <a:pt x="204081" y="63"/>
                    <a:pt x="200932" y="63"/>
                  </a:cubicBezTo>
                  <a:cubicBezTo>
                    <a:pt x="192937" y="63"/>
                    <a:pt x="184457" y="807"/>
                    <a:pt x="176462" y="807"/>
                  </a:cubicBezTo>
                  <a:cubicBezTo>
                    <a:pt x="168224" y="807"/>
                    <a:pt x="159745" y="63"/>
                    <a:pt x="151750" y="63"/>
                  </a:cubicBezTo>
                  <a:cubicBezTo>
                    <a:pt x="150296" y="63"/>
                    <a:pt x="147389" y="63"/>
                    <a:pt x="147389" y="5021"/>
                  </a:cubicBezTo>
                  <a:cubicBezTo>
                    <a:pt x="147389" y="7748"/>
                    <a:pt x="149811" y="7748"/>
                    <a:pt x="151750" y="7748"/>
                  </a:cubicBezTo>
                  <a:cubicBezTo>
                    <a:pt x="165559" y="7996"/>
                    <a:pt x="168224" y="13202"/>
                    <a:pt x="168224" y="18656"/>
                  </a:cubicBezTo>
                  <a:cubicBezTo>
                    <a:pt x="168224" y="19400"/>
                    <a:pt x="167740" y="23118"/>
                    <a:pt x="167498" y="23862"/>
                  </a:cubicBezTo>
                  <a:lnTo>
                    <a:pt x="140363" y="134182"/>
                  </a:lnTo>
                  <a:lnTo>
                    <a:pt x="86820" y="4773"/>
                  </a:lnTo>
                  <a:cubicBezTo>
                    <a:pt x="84881" y="311"/>
                    <a:pt x="84639" y="63"/>
                    <a:pt x="79067" y="63"/>
                  </a:cubicBezTo>
                  <a:lnTo>
                    <a:pt x="46602" y="63"/>
                  </a:lnTo>
                  <a:cubicBezTo>
                    <a:pt x="41756" y="63"/>
                    <a:pt x="39576" y="63"/>
                    <a:pt x="39576" y="5021"/>
                  </a:cubicBezTo>
                  <a:cubicBezTo>
                    <a:pt x="39576" y="7748"/>
                    <a:pt x="41756" y="7748"/>
                    <a:pt x="46359" y="7748"/>
                  </a:cubicBezTo>
                  <a:cubicBezTo>
                    <a:pt x="47571" y="7748"/>
                    <a:pt x="62834" y="7748"/>
                    <a:pt x="62834" y="9979"/>
                  </a:cubicBezTo>
                  <a:lnTo>
                    <a:pt x="30369" y="143107"/>
                  </a:lnTo>
                  <a:cubicBezTo>
                    <a:pt x="27946" y="153023"/>
                    <a:pt x="23828" y="160957"/>
                    <a:pt x="4203" y="161700"/>
                  </a:cubicBezTo>
                  <a:cubicBezTo>
                    <a:pt x="2750" y="161700"/>
                    <a:pt x="85" y="161948"/>
                    <a:pt x="85" y="166659"/>
                  </a:cubicBezTo>
                  <a:cubicBezTo>
                    <a:pt x="85" y="168394"/>
                    <a:pt x="1296" y="169386"/>
                    <a:pt x="3234" y="169386"/>
                  </a:cubicBezTo>
                  <a:cubicBezTo>
                    <a:pt x="10987" y="169386"/>
                    <a:pt x="19467" y="168642"/>
                    <a:pt x="27462" y="168642"/>
                  </a:cubicBezTo>
                  <a:cubicBezTo>
                    <a:pt x="35699" y="168642"/>
                    <a:pt x="44421" y="169386"/>
                    <a:pt x="52416" y="169386"/>
                  </a:cubicBezTo>
                  <a:cubicBezTo>
                    <a:pt x="53628" y="169386"/>
                    <a:pt x="56777" y="169386"/>
                    <a:pt x="56777" y="164427"/>
                  </a:cubicBezTo>
                  <a:cubicBezTo>
                    <a:pt x="56777" y="161948"/>
                    <a:pt x="54597" y="161700"/>
                    <a:pt x="51932" y="161700"/>
                  </a:cubicBezTo>
                  <a:cubicBezTo>
                    <a:pt x="37880" y="161204"/>
                    <a:pt x="35941" y="155750"/>
                    <a:pt x="35941" y="150792"/>
                  </a:cubicBezTo>
                  <a:cubicBezTo>
                    <a:pt x="35941" y="149057"/>
                    <a:pt x="36184" y="147817"/>
                    <a:pt x="36911" y="145090"/>
                  </a:cubicBezTo>
                  <a:lnTo>
                    <a:pt x="68891" y="14194"/>
                  </a:lnTo>
                  <a:cubicBezTo>
                    <a:pt x="69860" y="15681"/>
                    <a:pt x="69860" y="16177"/>
                    <a:pt x="71072" y="18656"/>
                  </a:cubicBezTo>
                  <a:lnTo>
                    <a:pt x="131398" y="164675"/>
                  </a:lnTo>
                  <a:cubicBezTo>
                    <a:pt x="133094" y="168890"/>
                    <a:pt x="133821" y="169386"/>
                    <a:pt x="136002" y="169386"/>
                  </a:cubicBezTo>
                  <a:cubicBezTo>
                    <a:pt x="138667" y="169386"/>
                    <a:pt x="138667" y="168642"/>
                    <a:pt x="139878" y="164179"/>
                  </a:cubicBezTo>
                  <a:lnTo>
                    <a:pt x="173797" y="26093"/>
                  </a:lnTo>
                  <a:close/>
                </a:path>
              </a:pathLst>
            </a:custGeom>
            <a:solidFill>
              <a:srgbClr val="000000"/>
            </a:solidFill>
            <a:ln w="24110" cap="flat">
              <a:noFill/>
              <a:prstDash val="solid"/>
              <a:miter/>
            </a:ln>
          </p:spPr>
          <p:txBody>
            <a:bodyPr rtlCol="0" anchor="ctr"/>
            <a:lstStyle/>
            <a:p>
              <a:endParaRPr lang="tr-TR"/>
            </a:p>
          </p:txBody>
        </p:sp>
        <p:sp>
          <p:nvSpPr>
            <p:cNvPr id="29" name="Freeform: Shape 28">
              <a:extLst>
                <a:ext uri="{FF2B5EF4-FFF2-40B4-BE49-F238E27FC236}">
                  <a16:creationId xmlns:a16="http://schemas.microsoft.com/office/drawing/2014/main" id="{3FC61907-CCEF-480C-AC14-A9B81BC0738A}"/>
                </a:ext>
              </a:extLst>
            </p:cNvPr>
            <p:cNvSpPr/>
            <p:nvPr>
              <p:custDataLst>
                <p:tags r:id="rId53"/>
              </p:custDataLst>
            </p:nvPr>
          </p:nvSpPr>
          <p:spPr>
            <a:xfrm>
              <a:off x="4826543" y="3932511"/>
              <a:ext cx="203996" cy="169322"/>
            </a:xfrm>
            <a:custGeom>
              <a:avLst/>
              <a:gdLst>
                <a:gd name="connsiteX0" fmla="*/ 173806 w 203996"/>
                <a:gd name="connsiteY0" fmla="*/ 26093 h 169322"/>
                <a:gd name="connsiteX1" fmla="*/ 199972 w 203996"/>
                <a:gd name="connsiteY1" fmla="*/ 7748 h 169322"/>
                <a:gd name="connsiteX2" fmla="*/ 204090 w 203996"/>
                <a:gd name="connsiteY2" fmla="*/ 2790 h 169322"/>
                <a:gd name="connsiteX3" fmla="*/ 200941 w 203996"/>
                <a:gd name="connsiteY3" fmla="*/ 63 h 169322"/>
                <a:gd name="connsiteX4" fmla="*/ 176471 w 203996"/>
                <a:gd name="connsiteY4" fmla="*/ 807 h 169322"/>
                <a:gd name="connsiteX5" fmla="*/ 151759 w 203996"/>
                <a:gd name="connsiteY5" fmla="*/ 63 h 169322"/>
                <a:gd name="connsiteX6" fmla="*/ 147398 w 203996"/>
                <a:gd name="connsiteY6" fmla="*/ 5021 h 169322"/>
                <a:gd name="connsiteX7" fmla="*/ 151759 w 203996"/>
                <a:gd name="connsiteY7" fmla="*/ 7748 h 169322"/>
                <a:gd name="connsiteX8" fmla="*/ 168234 w 203996"/>
                <a:gd name="connsiteY8" fmla="*/ 18656 h 169322"/>
                <a:gd name="connsiteX9" fmla="*/ 167507 w 203996"/>
                <a:gd name="connsiteY9" fmla="*/ 23862 h 169322"/>
                <a:gd name="connsiteX10" fmla="*/ 140372 w 203996"/>
                <a:gd name="connsiteY10" fmla="*/ 134182 h 169322"/>
                <a:gd name="connsiteX11" fmla="*/ 86829 w 203996"/>
                <a:gd name="connsiteY11" fmla="*/ 4773 h 169322"/>
                <a:gd name="connsiteX12" fmla="*/ 79076 w 203996"/>
                <a:gd name="connsiteY12" fmla="*/ 63 h 169322"/>
                <a:gd name="connsiteX13" fmla="*/ 46611 w 203996"/>
                <a:gd name="connsiteY13" fmla="*/ 63 h 169322"/>
                <a:gd name="connsiteX14" fmla="*/ 39585 w 203996"/>
                <a:gd name="connsiteY14" fmla="*/ 5021 h 169322"/>
                <a:gd name="connsiteX15" fmla="*/ 46368 w 203996"/>
                <a:gd name="connsiteY15" fmla="*/ 7748 h 169322"/>
                <a:gd name="connsiteX16" fmla="*/ 62843 w 203996"/>
                <a:gd name="connsiteY16" fmla="*/ 9979 h 169322"/>
                <a:gd name="connsiteX17" fmla="*/ 30378 w 203996"/>
                <a:gd name="connsiteY17" fmla="*/ 143107 h 169322"/>
                <a:gd name="connsiteX18" fmla="*/ 4212 w 203996"/>
                <a:gd name="connsiteY18" fmla="*/ 161700 h 169322"/>
                <a:gd name="connsiteX19" fmla="*/ 94 w 203996"/>
                <a:gd name="connsiteY19" fmla="*/ 166659 h 169322"/>
                <a:gd name="connsiteX20" fmla="*/ 3243 w 203996"/>
                <a:gd name="connsiteY20" fmla="*/ 169386 h 169322"/>
                <a:gd name="connsiteX21" fmla="*/ 27471 w 203996"/>
                <a:gd name="connsiteY21" fmla="*/ 168642 h 169322"/>
                <a:gd name="connsiteX22" fmla="*/ 52425 w 203996"/>
                <a:gd name="connsiteY22" fmla="*/ 169386 h 169322"/>
                <a:gd name="connsiteX23" fmla="*/ 56786 w 203996"/>
                <a:gd name="connsiteY23" fmla="*/ 164427 h 169322"/>
                <a:gd name="connsiteX24" fmla="*/ 51941 w 203996"/>
                <a:gd name="connsiteY24" fmla="*/ 161700 h 169322"/>
                <a:gd name="connsiteX25" fmla="*/ 35951 w 203996"/>
                <a:gd name="connsiteY25" fmla="*/ 150792 h 169322"/>
                <a:gd name="connsiteX26" fmla="*/ 36920 w 203996"/>
                <a:gd name="connsiteY26" fmla="*/ 145090 h 169322"/>
                <a:gd name="connsiteX27" fmla="*/ 68900 w 203996"/>
                <a:gd name="connsiteY27" fmla="*/ 14194 h 169322"/>
                <a:gd name="connsiteX28" fmla="*/ 71081 w 203996"/>
                <a:gd name="connsiteY28" fmla="*/ 18656 h 169322"/>
                <a:gd name="connsiteX29" fmla="*/ 131407 w 203996"/>
                <a:gd name="connsiteY29" fmla="*/ 164675 h 169322"/>
                <a:gd name="connsiteX30" fmla="*/ 136011 w 203996"/>
                <a:gd name="connsiteY30" fmla="*/ 169386 h 169322"/>
                <a:gd name="connsiteX31" fmla="*/ 139887 w 203996"/>
                <a:gd name="connsiteY31" fmla="*/ 164179 h 169322"/>
                <a:gd name="connsiteX32" fmla="*/ 173806 w 203996"/>
                <a:gd name="connsiteY32" fmla="*/ 26093 h 1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3996" h="169322">
                  <a:moveTo>
                    <a:pt x="173806" y="26093"/>
                  </a:moveTo>
                  <a:cubicBezTo>
                    <a:pt x="176229" y="16177"/>
                    <a:pt x="180590" y="8492"/>
                    <a:pt x="199972" y="7748"/>
                  </a:cubicBezTo>
                  <a:cubicBezTo>
                    <a:pt x="201183" y="7748"/>
                    <a:pt x="204090" y="7500"/>
                    <a:pt x="204090" y="2790"/>
                  </a:cubicBezTo>
                  <a:cubicBezTo>
                    <a:pt x="204090" y="2542"/>
                    <a:pt x="204090" y="63"/>
                    <a:pt x="200941" y="63"/>
                  </a:cubicBezTo>
                  <a:cubicBezTo>
                    <a:pt x="192946" y="63"/>
                    <a:pt x="184466" y="807"/>
                    <a:pt x="176471" y="807"/>
                  </a:cubicBezTo>
                  <a:cubicBezTo>
                    <a:pt x="168234" y="807"/>
                    <a:pt x="159754" y="63"/>
                    <a:pt x="151759" y="63"/>
                  </a:cubicBezTo>
                  <a:cubicBezTo>
                    <a:pt x="150305" y="63"/>
                    <a:pt x="147398" y="63"/>
                    <a:pt x="147398" y="5021"/>
                  </a:cubicBezTo>
                  <a:cubicBezTo>
                    <a:pt x="147398" y="7748"/>
                    <a:pt x="149821" y="7748"/>
                    <a:pt x="151759" y="7748"/>
                  </a:cubicBezTo>
                  <a:cubicBezTo>
                    <a:pt x="165568" y="7996"/>
                    <a:pt x="168234" y="13202"/>
                    <a:pt x="168234" y="18656"/>
                  </a:cubicBezTo>
                  <a:cubicBezTo>
                    <a:pt x="168234" y="19400"/>
                    <a:pt x="167749" y="23118"/>
                    <a:pt x="167507" y="23862"/>
                  </a:cubicBezTo>
                  <a:lnTo>
                    <a:pt x="140372" y="134182"/>
                  </a:lnTo>
                  <a:lnTo>
                    <a:pt x="86829" y="4773"/>
                  </a:lnTo>
                  <a:cubicBezTo>
                    <a:pt x="84890" y="311"/>
                    <a:pt x="84648" y="63"/>
                    <a:pt x="79076" y="63"/>
                  </a:cubicBezTo>
                  <a:lnTo>
                    <a:pt x="46611" y="63"/>
                  </a:lnTo>
                  <a:cubicBezTo>
                    <a:pt x="41765" y="63"/>
                    <a:pt x="39585" y="63"/>
                    <a:pt x="39585" y="5021"/>
                  </a:cubicBezTo>
                  <a:cubicBezTo>
                    <a:pt x="39585" y="7748"/>
                    <a:pt x="41765" y="7748"/>
                    <a:pt x="46368" y="7748"/>
                  </a:cubicBezTo>
                  <a:cubicBezTo>
                    <a:pt x="47580" y="7748"/>
                    <a:pt x="62843" y="7748"/>
                    <a:pt x="62843" y="9979"/>
                  </a:cubicBezTo>
                  <a:lnTo>
                    <a:pt x="30378" y="143107"/>
                  </a:lnTo>
                  <a:cubicBezTo>
                    <a:pt x="27955" y="153023"/>
                    <a:pt x="23837" y="160957"/>
                    <a:pt x="4212" y="161700"/>
                  </a:cubicBezTo>
                  <a:cubicBezTo>
                    <a:pt x="2759" y="161700"/>
                    <a:pt x="94" y="161948"/>
                    <a:pt x="94" y="166659"/>
                  </a:cubicBezTo>
                  <a:cubicBezTo>
                    <a:pt x="94" y="168394"/>
                    <a:pt x="1305" y="169386"/>
                    <a:pt x="3243" y="169386"/>
                  </a:cubicBezTo>
                  <a:cubicBezTo>
                    <a:pt x="10996" y="169386"/>
                    <a:pt x="19476" y="168642"/>
                    <a:pt x="27471" y="168642"/>
                  </a:cubicBezTo>
                  <a:cubicBezTo>
                    <a:pt x="35708" y="168642"/>
                    <a:pt x="44430" y="169386"/>
                    <a:pt x="52425" y="169386"/>
                  </a:cubicBezTo>
                  <a:cubicBezTo>
                    <a:pt x="53637" y="169386"/>
                    <a:pt x="56786" y="169386"/>
                    <a:pt x="56786" y="164427"/>
                  </a:cubicBezTo>
                  <a:cubicBezTo>
                    <a:pt x="56786" y="161948"/>
                    <a:pt x="54606" y="161700"/>
                    <a:pt x="51941" y="161700"/>
                  </a:cubicBezTo>
                  <a:cubicBezTo>
                    <a:pt x="37889" y="161204"/>
                    <a:pt x="35951" y="155750"/>
                    <a:pt x="35951" y="150792"/>
                  </a:cubicBezTo>
                  <a:cubicBezTo>
                    <a:pt x="35951" y="149057"/>
                    <a:pt x="36193" y="147817"/>
                    <a:pt x="36920" y="145090"/>
                  </a:cubicBezTo>
                  <a:lnTo>
                    <a:pt x="68900" y="14194"/>
                  </a:lnTo>
                  <a:cubicBezTo>
                    <a:pt x="69869" y="15681"/>
                    <a:pt x="69869" y="16177"/>
                    <a:pt x="71081" y="18656"/>
                  </a:cubicBezTo>
                  <a:lnTo>
                    <a:pt x="131407" y="164675"/>
                  </a:lnTo>
                  <a:cubicBezTo>
                    <a:pt x="133103" y="168890"/>
                    <a:pt x="133830" y="169386"/>
                    <a:pt x="136011" y="169386"/>
                  </a:cubicBezTo>
                  <a:cubicBezTo>
                    <a:pt x="138676" y="169386"/>
                    <a:pt x="138676" y="168642"/>
                    <a:pt x="139887" y="164179"/>
                  </a:cubicBezTo>
                  <a:lnTo>
                    <a:pt x="173806" y="26093"/>
                  </a:lnTo>
                  <a:close/>
                </a:path>
              </a:pathLst>
            </a:custGeom>
            <a:solidFill>
              <a:srgbClr val="000000"/>
            </a:solidFill>
            <a:ln w="24110" cap="flat">
              <a:noFill/>
              <a:prstDash val="solid"/>
              <a:miter/>
            </a:ln>
          </p:spPr>
          <p:txBody>
            <a:bodyPr rtlCol="0" anchor="ctr"/>
            <a:lstStyle/>
            <a:p>
              <a:endParaRPr lang="tr-TR"/>
            </a:p>
          </p:txBody>
        </p:sp>
        <p:sp>
          <p:nvSpPr>
            <p:cNvPr id="30" name="Freeform: Shape 29">
              <a:extLst>
                <a:ext uri="{FF2B5EF4-FFF2-40B4-BE49-F238E27FC236}">
                  <a16:creationId xmlns:a16="http://schemas.microsoft.com/office/drawing/2014/main" id="{2FA5A01D-2507-4E8A-9931-BB7F203E4C58}"/>
                </a:ext>
              </a:extLst>
            </p:cNvPr>
            <p:cNvSpPr/>
            <p:nvPr>
              <p:custDataLst>
                <p:tags r:id="rId54"/>
              </p:custDataLst>
            </p:nvPr>
          </p:nvSpPr>
          <p:spPr>
            <a:xfrm>
              <a:off x="5019727" y="4062490"/>
              <a:ext cx="155686" cy="78265"/>
            </a:xfrm>
            <a:custGeom>
              <a:avLst/>
              <a:gdLst>
                <a:gd name="connsiteX0" fmla="*/ 65734 w 155686"/>
                <a:gd name="connsiteY0" fmla="*/ 62538 h 78265"/>
                <a:gd name="connsiteX1" fmla="*/ 63360 w 155686"/>
                <a:gd name="connsiteY1" fmla="*/ 72776 h 78265"/>
                <a:gd name="connsiteX2" fmla="*/ 69126 w 155686"/>
                <a:gd name="connsiteY2" fmla="*/ 78330 h 78265"/>
                <a:gd name="connsiteX3" fmla="*/ 75740 w 155686"/>
                <a:gd name="connsiteY3" fmla="*/ 74512 h 78265"/>
                <a:gd name="connsiteX4" fmla="*/ 78793 w 155686"/>
                <a:gd name="connsiteY4" fmla="*/ 63752 h 78265"/>
                <a:gd name="connsiteX5" fmla="*/ 82524 w 155686"/>
                <a:gd name="connsiteY5" fmla="*/ 48134 h 78265"/>
                <a:gd name="connsiteX6" fmla="*/ 85407 w 155686"/>
                <a:gd name="connsiteY6" fmla="*/ 36507 h 78265"/>
                <a:gd name="connsiteX7" fmla="*/ 90665 w 155686"/>
                <a:gd name="connsiteY7" fmla="*/ 23318 h 78265"/>
                <a:gd name="connsiteX8" fmla="*/ 117800 w 155686"/>
                <a:gd name="connsiteY8" fmla="*/ 4923 h 78265"/>
                <a:gd name="connsiteX9" fmla="*/ 127806 w 155686"/>
                <a:gd name="connsiteY9" fmla="*/ 17071 h 78265"/>
                <a:gd name="connsiteX10" fmla="*/ 117800 w 155686"/>
                <a:gd name="connsiteY10" fmla="*/ 54034 h 78265"/>
                <a:gd name="connsiteX11" fmla="*/ 115256 w 155686"/>
                <a:gd name="connsiteY11" fmla="*/ 63405 h 78265"/>
                <a:gd name="connsiteX12" fmla="*/ 131367 w 155686"/>
                <a:gd name="connsiteY12" fmla="*/ 78330 h 78265"/>
                <a:gd name="connsiteX13" fmla="*/ 155788 w 155686"/>
                <a:gd name="connsiteY13" fmla="*/ 51778 h 78265"/>
                <a:gd name="connsiteX14" fmla="*/ 153075 w 155686"/>
                <a:gd name="connsiteY14" fmla="*/ 49522 h 78265"/>
                <a:gd name="connsiteX15" fmla="*/ 149853 w 155686"/>
                <a:gd name="connsiteY15" fmla="*/ 52473 h 78265"/>
                <a:gd name="connsiteX16" fmla="*/ 131876 w 155686"/>
                <a:gd name="connsiteY16" fmla="*/ 73471 h 78265"/>
                <a:gd name="connsiteX17" fmla="*/ 127636 w 155686"/>
                <a:gd name="connsiteY17" fmla="*/ 67397 h 78265"/>
                <a:gd name="connsiteX18" fmla="*/ 131537 w 155686"/>
                <a:gd name="connsiteY18" fmla="*/ 53340 h 78265"/>
                <a:gd name="connsiteX19" fmla="*/ 140525 w 155686"/>
                <a:gd name="connsiteY19" fmla="*/ 19848 h 78265"/>
                <a:gd name="connsiteX20" fmla="*/ 134250 w 155686"/>
                <a:gd name="connsiteY20" fmla="*/ 4750 h 78265"/>
                <a:gd name="connsiteX21" fmla="*/ 118478 w 155686"/>
                <a:gd name="connsiteY21" fmla="*/ 64 h 78265"/>
                <a:gd name="connsiteX22" fmla="*/ 88460 w 155686"/>
                <a:gd name="connsiteY22" fmla="*/ 17592 h 78265"/>
                <a:gd name="connsiteX23" fmla="*/ 66413 w 155686"/>
                <a:gd name="connsiteY23" fmla="*/ 64 h 78265"/>
                <a:gd name="connsiteX24" fmla="*/ 37751 w 155686"/>
                <a:gd name="connsiteY24" fmla="*/ 15856 h 78265"/>
                <a:gd name="connsiteX25" fmla="*/ 19605 w 155686"/>
                <a:gd name="connsiteY25" fmla="*/ 64 h 78265"/>
                <a:gd name="connsiteX26" fmla="*/ 6207 w 155686"/>
                <a:gd name="connsiteY26" fmla="*/ 9435 h 78265"/>
                <a:gd name="connsiteX27" fmla="*/ 102 w 155686"/>
                <a:gd name="connsiteY27" fmla="*/ 26615 h 78265"/>
                <a:gd name="connsiteX28" fmla="*/ 2985 w 155686"/>
                <a:gd name="connsiteY28" fmla="*/ 28871 h 78265"/>
                <a:gd name="connsiteX29" fmla="*/ 6716 w 155686"/>
                <a:gd name="connsiteY29" fmla="*/ 23665 h 78265"/>
                <a:gd name="connsiteX30" fmla="*/ 19096 w 155686"/>
                <a:gd name="connsiteY30" fmla="*/ 4923 h 78265"/>
                <a:gd name="connsiteX31" fmla="*/ 24693 w 155686"/>
                <a:gd name="connsiteY31" fmla="*/ 13427 h 78265"/>
                <a:gd name="connsiteX32" fmla="*/ 21979 w 155686"/>
                <a:gd name="connsiteY32" fmla="*/ 27830 h 78265"/>
                <a:gd name="connsiteX33" fmla="*/ 18248 w 155686"/>
                <a:gd name="connsiteY33" fmla="*/ 43449 h 78265"/>
                <a:gd name="connsiteX34" fmla="*/ 12821 w 155686"/>
                <a:gd name="connsiteY34" fmla="*/ 65661 h 78265"/>
                <a:gd name="connsiteX35" fmla="*/ 11125 w 155686"/>
                <a:gd name="connsiteY35" fmla="*/ 72776 h 78265"/>
                <a:gd name="connsiteX36" fmla="*/ 16891 w 155686"/>
                <a:gd name="connsiteY36" fmla="*/ 78330 h 78265"/>
                <a:gd name="connsiteX37" fmla="*/ 23506 w 155686"/>
                <a:gd name="connsiteY37" fmla="*/ 74512 h 78265"/>
                <a:gd name="connsiteX38" fmla="*/ 26558 w 155686"/>
                <a:gd name="connsiteY38" fmla="*/ 63752 h 78265"/>
                <a:gd name="connsiteX39" fmla="*/ 30289 w 155686"/>
                <a:gd name="connsiteY39" fmla="*/ 48134 h 78265"/>
                <a:gd name="connsiteX40" fmla="*/ 33172 w 155686"/>
                <a:gd name="connsiteY40" fmla="*/ 36507 h 78265"/>
                <a:gd name="connsiteX41" fmla="*/ 40295 w 155686"/>
                <a:gd name="connsiteY41" fmla="*/ 20889 h 78265"/>
                <a:gd name="connsiteX42" fmla="*/ 65734 w 155686"/>
                <a:gd name="connsiteY42" fmla="*/ 4923 h 78265"/>
                <a:gd name="connsiteX43" fmla="*/ 75740 w 155686"/>
                <a:gd name="connsiteY43" fmla="*/ 17071 h 78265"/>
                <a:gd name="connsiteX44" fmla="*/ 72857 w 155686"/>
                <a:gd name="connsiteY44" fmla="*/ 33383 h 78265"/>
                <a:gd name="connsiteX45" fmla="*/ 65734 w 155686"/>
                <a:gd name="connsiteY45" fmla="*/ 62538 h 7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686" h="78265">
                  <a:moveTo>
                    <a:pt x="65734" y="62538"/>
                  </a:moveTo>
                  <a:cubicBezTo>
                    <a:pt x="64886" y="66008"/>
                    <a:pt x="63360" y="71909"/>
                    <a:pt x="63360" y="72776"/>
                  </a:cubicBezTo>
                  <a:cubicBezTo>
                    <a:pt x="63360" y="76594"/>
                    <a:pt x="66413" y="78330"/>
                    <a:pt x="69126" y="78330"/>
                  </a:cubicBezTo>
                  <a:cubicBezTo>
                    <a:pt x="72179" y="78330"/>
                    <a:pt x="74892" y="76074"/>
                    <a:pt x="75740" y="74512"/>
                  </a:cubicBezTo>
                  <a:cubicBezTo>
                    <a:pt x="76588" y="72950"/>
                    <a:pt x="77945" y="67397"/>
                    <a:pt x="78793" y="63752"/>
                  </a:cubicBezTo>
                  <a:cubicBezTo>
                    <a:pt x="79641" y="60455"/>
                    <a:pt x="81507" y="52473"/>
                    <a:pt x="82524" y="48134"/>
                  </a:cubicBezTo>
                  <a:cubicBezTo>
                    <a:pt x="83542" y="44316"/>
                    <a:pt x="84559" y="40498"/>
                    <a:pt x="85407" y="36507"/>
                  </a:cubicBezTo>
                  <a:cubicBezTo>
                    <a:pt x="87273" y="29045"/>
                    <a:pt x="87273" y="28698"/>
                    <a:pt x="90665" y="23318"/>
                  </a:cubicBezTo>
                  <a:cubicBezTo>
                    <a:pt x="96092" y="14815"/>
                    <a:pt x="104571" y="4923"/>
                    <a:pt x="117800" y="4923"/>
                  </a:cubicBezTo>
                  <a:cubicBezTo>
                    <a:pt x="127297" y="4923"/>
                    <a:pt x="127806" y="12906"/>
                    <a:pt x="127806" y="17071"/>
                  </a:cubicBezTo>
                  <a:cubicBezTo>
                    <a:pt x="127806" y="27483"/>
                    <a:pt x="120513" y="46746"/>
                    <a:pt x="117800" y="54034"/>
                  </a:cubicBezTo>
                  <a:cubicBezTo>
                    <a:pt x="115934" y="58893"/>
                    <a:pt x="115256" y="60455"/>
                    <a:pt x="115256" y="63405"/>
                  </a:cubicBezTo>
                  <a:cubicBezTo>
                    <a:pt x="115256" y="72603"/>
                    <a:pt x="122718" y="78330"/>
                    <a:pt x="131367" y="78330"/>
                  </a:cubicBezTo>
                  <a:cubicBezTo>
                    <a:pt x="148326" y="78330"/>
                    <a:pt x="155788" y="54381"/>
                    <a:pt x="155788" y="51778"/>
                  </a:cubicBezTo>
                  <a:cubicBezTo>
                    <a:pt x="155788" y="49522"/>
                    <a:pt x="153584" y="49522"/>
                    <a:pt x="153075" y="49522"/>
                  </a:cubicBezTo>
                  <a:cubicBezTo>
                    <a:pt x="150701" y="49522"/>
                    <a:pt x="150531" y="50564"/>
                    <a:pt x="149853" y="52473"/>
                  </a:cubicBezTo>
                  <a:cubicBezTo>
                    <a:pt x="145952" y="66355"/>
                    <a:pt x="138660" y="73471"/>
                    <a:pt x="131876" y="73471"/>
                  </a:cubicBezTo>
                  <a:cubicBezTo>
                    <a:pt x="128314" y="73471"/>
                    <a:pt x="127636" y="71041"/>
                    <a:pt x="127636" y="67397"/>
                  </a:cubicBezTo>
                  <a:cubicBezTo>
                    <a:pt x="127636" y="63405"/>
                    <a:pt x="128484" y="61149"/>
                    <a:pt x="131537" y="53340"/>
                  </a:cubicBezTo>
                  <a:cubicBezTo>
                    <a:pt x="133572" y="47961"/>
                    <a:pt x="140525" y="29566"/>
                    <a:pt x="140525" y="19848"/>
                  </a:cubicBezTo>
                  <a:cubicBezTo>
                    <a:pt x="140525" y="17071"/>
                    <a:pt x="140525" y="9782"/>
                    <a:pt x="134250" y="4750"/>
                  </a:cubicBezTo>
                  <a:cubicBezTo>
                    <a:pt x="131367" y="2494"/>
                    <a:pt x="126449" y="64"/>
                    <a:pt x="118478" y="64"/>
                  </a:cubicBezTo>
                  <a:cubicBezTo>
                    <a:pt x="103214" y="64"/>
                    <a:pt x="93887" y="10303"/>
                    <a:pt x="88460" y="17592"/>
                  </a:cubicBezTo>
                  <a:cubicBezTo>
                    <a:pt x="87103" y="2841"/>
                    <a:pt x="75062" y="64"/>
                    <a:pt x="66413" y="64"/>
                  </a:cubicBezTo>
                  <a:cubicBezTo>
                    <a:pt x="52336" y="64"/>
                    <a:pt x="42839" y="8915"/>
                    <a:pt x="37751" y="15856"/>
                  </a:cubicBezTo>
                  <a:cubicBezTo>
                    <a:pt x="36564" y="3882"/>
                    <a:pt x="26558" y="64"/>
                    <a:pt x="19605" y="64"/>
                  </a:cubicBezTo>
                  <a:cubicBezTo>
                    <a:pt x="12312" y="64"/>
                    <a:pt x="8412" y="5444"/>
                    <a:pt x="6207" y="9435"/>
                  </a:cubicBezTo>
                  <a:cubicBezTo>
                    <a:pt x="2476" y="15856"/>
                    <a:pt x="102" y="25748"/>
                    <a:pt x="102" y="26615"/>
                  </a:cubicBezTo>
                  <a:cubicBezTo>
                    <a:pt x="102" y="28871"/>
                    <a:pt x="2476" y="28871"/>
                    <a:pt x="2985" y="28871"/>
                  </a:cubicBezTo>
                  <a:cubicBezTo>
                    <a:pt x="5359" y="28871"/>
                    <a:pt x="5529" y="28351"/>
                    <a:pt x="6716" y="23665"/>
                  </a:cubicBezTo>
                  <a:cubicBezTo>
                    <a:pt x="9260" y="13427"/>
                    <a:pt x="12482" y="4923"/>
                    <a:pt x="19096" y="4923"/>
                  </a:cubicBezTo>
                  <a:cubicBezTo>
                    <a:pt x="23506" y="4923"/>
                    <a:pt x="24693" y="8741"/>
                    <a:pt x="24693" y="13427"/>
                  </a:cubicBezTo>
                  <a:cubicBezTo>
                    <a:pt x="24693" y="16724"/>
                    <a:pt x="23166" y="23145"/>
                    <a:pt x="21979" y="27830"/>
                  </a:cubicBezTo>
                  <a:cubicBezTo>
                    <a:pt x="20792" y="32516"/>
                    <a:pt x="19096" y="39631"/>
                    <a:pt x="18248" y="43449"/>
                  </a:cubicBezTo>
                  <a:lnTo>
                    <a:pt x="12821" y="65661"/>
                  </a:lnTo>
                  <a:cubicBezTo>
                    <a:pt x="12143" y="67917"/>
                    <a:pt x="11125" y="72256"/>
                    <a:pt x="11125" y="72776"/>
                  </a:cubicBezTo>
                  <a:cubicBezTo>
                    <a:pt x="11125" y="76594"/>
                    <a:pt x="14178" y="78330"/>
                    <a:pt x="16891" y="78330"/>
                  </a:cubicBezTo>
                  <a:cubicBezTo>
                    <a:pt x="19944" y="78330"/>
                    <a:pt x="22658" y="76074"/>
                    <a:pt x="23506" y="74512"/>
                  </a:cubicBezTo>
                  <a:cubicBezTo>
                    <a:pt x="24354" y="72950"/>
                    <a:pt x="25710" y="67397"/>
                    <a:pt x="26558" y="63752"/>
                  </a:cubicBezTo>
                  <a:cubicBezTo>
                    <a:pt x="27406" y="60455"/>
                    <a:pt x="29272" y="52473"/>
                    <a:pt x="30289" y="48134"/>
                  </a:cubicBezTo>
                  <a:cubicBezTo>
                    <a:pt x="31307" y="44316"/>
                    <a:pt x="32324" y="40498"/>
                    <a:pt x="33172" y="36507"/>
                  </a:cubicBezTo>
                  <a:cubicBezTo>
                    <a:pt x="35038" y="29392"/>
                    <a:pt x="35377" y="28004"/>
                    <a:pt x="40295" y="20889"/>
                  </a:cubicBezTo>
                  <a:cubicBezTo>
                    <a:pt x="45044" y="13947"/>
                    <a:pt x="53015" y="4923"/>
                    <a:pt x="65734" y="4923"/>
                  </a:cubicBezTo>
                  <a:cubicBezTo>
                    <a:pt x="75571" y="4923"/>
                    <a:pt x="75740" y="13774"/>
                    <a:pt x="75740" y="17071"/>
                  </a:cubicBezTo>
                  <a:cubicBezTo>
                    <a:pt x="75740" y="21409"/>
                    <a:pt x="75232" y="23665"/>
                    <a:pt x="72857" y="33383"/>
                  </a:cubicBezTo>
                  <a:lnTo>
                    <a:pt x="65734" y="62538"/>
                  </a:lnTo>
                  <a:close/>
                </a:path>
              </a:pathLst>
            </a:custGeom>
            <a:solidFill>
              <a:srgbClr val="000000"/>
            </a:solidFill>
            <a:ln w="24110" cap="flat">
              <a:noFill/>
              <a:prstDash val="solid"/>
              <a:miter/>
            </a:ln>
          </p:spPr>
          <p:txBody>
            <a:bodyPr rtlCol="0" anchor="ctr"/>
            <a:lstStyle/>
            <a:p>
              <a:endParaRPr lang="tr-TR"/>
            </a:p>
          </p:txBody>
        </p:sp>
      </p:grpSp>
      <p:grpSp>
        <p:nvGrpSpPr>
          <p:cNvPr id="49" name="Group 48" descr="\documentclass{article}&#10;\usepackage{amsmath,amssymb}&#10;\pagestyle{empty}&#10;\begin{document}&#10;$\{\mathbf{t}_m^1, ..., \mathbf{t}_m^{n_v}\}$&#10;&#10;\end{document}" title="IguanaTex Vector Display">
            <a:extLst>
              <a:ext uri="{FF2B5EF4-FFF2-40B4-BE49-F238E27FC236}">
                <a16:creationId xmlns:a16="http://schemas.microsoft.com/office/drawing/2014/main" id="{CDA00766-5F52-4950-9A9B-12F1F358CA49}"/>
              </a:ext>
            </a:extLst>
          </p:cNvPr>
          <p:cNvGrpSpPr>
            <a:grpSpLocks noChangeAspect="1"/>
          </p:cNvGrpSpPr>
          <p:nvPr>
            <p:custDataLst>
              <p:tags r:id="rId6"/>
            </p:custDataLst>
          </p:nvPr>
        </p:nvGrpSpPr>
        <p:grpSpPr>
          <a:xfrm>
            <a:off x="5750824" y="3496581"/>
            <a:ext cx="1257092" cy="248267"/>
            <a:chOff x="4417188" y="3795737"/>
            <a:chExt cx="1257092" cy="248267"/>
          </a:xfrm>
        </p:grpSpPr>
        <p:sp>
          <p:nvSpPr>
            <p:cNvPr id="35" name="Freeform: Shape 34">
              <a:extLst>
                <a:ext uri="{FF2B5EF4-FFF2-40B4-BE49-F238E27FC236}">
                  <a16:creationId xmlns:a16="http://schemas.microsoft.com/office/drawing/2014/main" id="{E3F111A6-C83F-439A-BED7-ABB6F5757EC5}"/>
                </a:ext>
              </a:extLst>
            </p:cNvPr>
            <p:cNvSpPr/>
            <p:nvPr>
              <p:custDataLst>
                <p:tags r:id="rId37"/>
              </p:custDataLst>
            </p:nvPr>
          </p:nvSpPr>
          <p:spPr>
            <a:xfrm>
              <a:off x="4417188" y="3813565"/>
              <a:ext cx="85743" cy="229471"/>
            </a:xfrm>
            <a:custGeom>
              <a:avLst/>
              <a:gdLst>
                <a:gd name="connsiteX0" fmla="*/ 51040 w 85743"/>
                <a:gd name="connsiteY0" fmla="*/ 30582 h 229471"/>
                <a:gd name="connsiteX1" fmla="*/ 83647 w 85743"/>
                <a:gd name="connsiteY1" fmla="*/ 5111 h 229471"/>
                <a:gd name="connsiteX2" fmla="*/ 85821 w 85743"/>
                <a:gd name="connsiteY2" fmla="*/ 2587 h 229471"/>
                <a:gd name="connsiteX3" fmla="*/ 81232 w 85743"/>
                <a:gd name="connsiteY3" fmla="*/ 63 h 229471"/>
                <a:gd name="connsiteX4" fmla="*/ 34857 w 85743"/>
                <a:gd name="connsiteY4" fmla="*/ 28747 h 229471"/>
                <a:gd name="connsiteX5" fmla="*/ 34857 w 85743"/>
                <a:gd name="connsiteY5" fmla="*/ 81066 h 229471"/>
                <a:gd name="connsiteX6" fmla="*/ 25196 w 85743"/>
                <a:gd name="connsiteY6" fmla="*/ 104931 h 229471"/>
                <a:gd name="connsiteX7" fmla="*/ 2251 w 85743"/>
                <a:gd name="connsiteY7" fmla="*/ 112274 h 229471"/>
                <a:gd name="connsiteX8" fmla="*/ 77 w 85743"/>
                <a:gd name="connsiteY8" fmla="*/ 114798 h 229471"/>
                <a:gd name="connsiteX9" fmla="*/ 3941 w 85743"/>
                <a:gd name="connsiteY9" fmla="*/ 117323 h 229471"/>
                <a:gd name="connsiteX10" fmla="*/ 34133 w 85743"/>
                <a:gd name="connsiteY10" fmla="*/ 137746 h 229471"/>
                <a:gd name="connsiteX11" fmla="*/ 34857 w 85743"/>
                <a:gd name="connsiteY11" fmla="*/ 148990 h 229471"/>
                <a:gd name="connsiteX12" fmla="*/ 34857 w 85743"/>
                <a:gd name="connsiteY12" fmla="*/ 194425 h 229471"/>
                <a:gd name="connsiteX13" fmla="*/ 46451 w 85743"/>
                <a:gd name="connsiteY13" fmla="*/ 220126 h 229471"/>
                <a:gd name="connsiteX14" fmla="*/ 81232 w 85743"/>
                <a:gd name="connsiteY14" fmla="*/ 229534 h 229471"/>
                <a:gd name="connsiteX15" fmla="*/ 85821 w 85743"/>
                <a:gd name="connsiteY15" fmla="*/ 227010 h 229471"/>
                <a:gd name="connsiteX16" fmla="*/ 81956 w 85743"/>
                <a:gd name="connsiteY16" fmla="*/ 224486 h 229471"/>
                <a:gd name="connsiteX17" fmla="*/ 51765 w 85743"/>
                <a:gd name="connsiteY17" fmla="*/ 204522 h 229471"/>
                <a:gd name="connsiteX18" fmla="*/ 51040 w 85743"/>
                <a:gd name="connsiteY18" fmla="*/ 193737 h 229471"/>
                <a:gd name="connsiteX19" fmla="*/ 51040 w 85743"/>
                <a:gd name="connsiteY19" fmla="*/ 145548 h 229471"/>
                <a:gd name="connsiteX20" fmla="*/ 41379 w 85743"/>
                <a:gd name="connsiteY20" fmla="*/ 123748 h 229471"/>
                <a:gd name="connsiteX21" fmla="*/ 22539 w 85743"/>
                <a:gd name="connsiteY21" fmla="*/ 114798 h 229471"/>
                <a:gd name="connsiteX22" fmla="*/ 51040 w 85743"/>
                <a:gd name="connsiteY22" fmla="*/ 85656 h 229471"/>
                <a:gd name="connsiteX23" fmla="*/ 51040 w 85743"/>
                <a:gd name="connsiteY23" fmla="*/ 30582 h 22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743" h="229471">
                  <a:moveTo>
                    <a:pt x="51040" y="30582"/>
                  </a:moveTo>
                  <a:cubicBezTo>
                    <a:pt x="51040" y="21404"/>
                    <a:pt x="57320" y="6717"/>
                    <a:pt x="83647" y="5111"/>
                  </a:cubicBezTo>
                  <a:cubicBezTo>
                    <a:pt x="84855" y="4882"/>
                    <a:pt x="85821" y="3964"/>
                    <a:pt x="85821" y="2587"/>
                  </a:cubicBezTo>
                  <a:cubicBezTo>
                    <a:pt x="85821" y="63"/>
                    <a:pt x="83888" y="63"/>
                    <a:pt x="81232" y="63"/>
                  </a:cubicBezTo>
                  <a:cubicBezTo>
                    <a:pt x="57078" y="63"/>
                    <a:pt x="35099" y="11766"/>
                    <a:pt x="34857" y="28747"/>
                  </a:cubicBezTo>
                  <a:lnTo>
                    <a:pt x="34857" y="81066"/>
                  </a:lnTo>
                  <a:cubicBezTo>
                    <a:pt x="34857" y="90016"/>
                    <a:pt x="34857" y="97359"/>
                    <a:pt x="25196" y="104931"/>
                  </a:cubicBezTo>
                  <a:cubicBezTo>
                    <a:pt x="16742" y="111586"/>
                    <a:pt x="7564" y="112045"/>
                    <a:pt x="2251" y="112274"/>
                  </a:cubicBezTo>
                  <a:cubicBezTo>
                    <a:pt x="1043" y="112504"/>
                    <a:pt x="77" y="113422"/>
                    <a:pt x="77" y="114798"/>
                  </a:cubicBezTo>
                  <a:cubicBezTo>
                    <a:pt x="77" y="117093"/>
                    <a:pt x="1526" y="117093"/>
                    <a:pt x="3941" y="117323"/>
                  </a:cubicBezTo>
                  <a:cubicBezTo>
                    <a:pt x="19882" y="118241"/>
                    <a:pt x="31476" y="126501"/>
                    <a:pt x="34133" y="137746"/>
                  </a:cubicBezTo>
                  <a:cubicBezTo>
                    <a:pt x="34857" y="140270"/>
                    <a:pt x="34857" y="140729"/>
                    <a:pt x="34857" y="148990"/>
                  </a:cubicBezTo>
                  <a:lnTo>
                    <a:pt x="34857" y="194425"/>
                  </a:lnTo>
                  <a:cubicBezTo>
                    <a:pt x="34857" y="204063"/>
                    <a:pt x="34857" y="211406"/>
                    <a:pt x="46451" y="220126"/>
                  </a:cubicBezTo>
                  <a:cubicBezTo>
                    <a:pt x="55871" y="227010"/>
                    <a:pt x="71812" y="229534"/>
                    <a:pt x="81232" y="229534"/>
                  </a:cubicBezTo>
                  <a:cubicBezTo>
                    <a:pt x="83888" y="229534"/>
                    <a:pt x="85821" y="229534"/>
                    <a:pt x="85821" y="227010"/>
                  </a:cubicBezTo>
                  <a:cubicBezTo>
                    <a:pt x="85821" y="224715"/>
                    <a:pt x="84372" y="224715"/>
                    <a:pt x="81956" y="224486"/>
                  </a:cubicBezTo>
                  <a:cubicBezTo>
                    <a:pt x="66740" y="223568"/>
                    <a:pt x="54905" y="216225"/>
                    <a:pt x="51765" y="204522"/>
                  </a:cubicBezTo>
                  <a:cubicBezTo>
                    <a:pt x="51040" y="202456"/>
                    <a:pt x="51040" y="201998"/>
                    <a:pt x="51040" y="193737"/>
                  </a:cubicBezTo>
                  <a:lnTo>
                    <a:pt x="51040" y="145548"/>
                  </a:lnTo>
                  <a:cubicBezTo>
                    <a:pt x="51040" y="134992"/>
                    <a:pt x="49108" y="131091"/>
                    <a:pt x="41379" y="123748"/>
                  </a:cubicBezTo>
                  <a:cubicBezTo>
                    <a:pt x="36307" y="118929"/>
                    <a:pt x="29302" y="116634"/>
                    <a:pt x="22539" y="114798"/>
                  </a:cubicBezTo>
                  <a:cubicBezTo>
                    <a:pt x="42345" y="109521"/>
                    <a:pt x="51040" y="98965"/>
                    <a:pt x="51040" y="85656"/>
                  </a:cubicBezTo>
                  <a:lnTo>
                    <a:pt x="51040" y="30582"/>
                  </a:lnTo>
                  <a:close/>
                </a:path>
              </a:pathLst>
            </a:custGeom>
            <a:solidFill>
              <a:srgbClr val="000000"/>
            </a:solidFill>
            <a:ln w="24082" cap="flat">
              <a:noFill/>
              <a:prstDash val="solid"/>
              <a:miter/>
            </a:ln>
          </p:spPr>
          <p:txBody>
            <a:bodyPr rtlCol="0" anchor="ctr"/>
            <a:lstStyle/>
            <a:p>
              <a:endParaRPr lang="tr-TR"/>
            </a:p>
          </p:txBody>
        </p:sp>
        <p:sp>
          <p:nvSpPr>
            <p:cNvPr id="36" name="Freeform: Shape 35">
              <a:extLst>
                <a:ext uri="{FF2B5EF4-FFF2-40B4-BE49-F238E27FC236}">
                  <a16:creationId xmlns:a16="http://schemas.microsoft.com/office/drawing/2014/main" id="{13122029-F6E9-42EB-951C-2A823859F2BD}"/>
                </a:ext>
              </a:extLst>
            </p:cNvPr>
            <p:cNvSpPr/>
            <p:nvPr>
              <p:custDataLst>
                <p:tags r:id="rId38"/>
              </p:custDataLst>
            </p:nvPr>
          </p:nvSpPr>
          <p:spPr>
            <a:xfrm>
              <a:off x="4525637" y="3839954"/>
              <a:ext cx="87193" cy="147091"/>
            </a:xfrm>
            <a:custGeom>
              <a:avLst/>
              <a:gdLst>
                <a:gd name="connsiteX0" fmla="*/ 19887 w 87193"/>
                <a:gd name="connsiteY0" fmla="*/ 54677 h 147091"/>
                <a:gd name="connsiteX1" fmla="*/ 19887 w 87193"/>
                <a:gd name="connsiteY1" fmla="*/ 117552 h 147091"/>
                <a:gd name="connsiteX2" fmla="*/ 58049 w 87193"/>
                <a:gd name="connsiteY2" fmla="*/ 147154 h 147091"/>
                <a:gd name="connsiteX3" fmla="*/ 87275 w 87193"/>
                <a:gd name="connsiteY3" fmla="*/ 117323 h 147091"/>
                <a:gd name="connsiteX4" fmla="*/ 87275 w 87193"/>
                <a:gd name="connsiteY4" fmla="*/ 105161 h 147091"/>
                <a:gd name="connsiteX5" fmla="*/ 75923 w 87193"/>
                <a:gd name="connsiteY5" fmla="*/ 105161 h 147091"/>
                <a:gd name="connsiteX6" fmla="*/ 75923 w 87193"/>
                <a:gd name="connsiteY6" fmla="*/ 116864 h 147091"/>
                <a:gd name="connsiteX7" fmla="*/ 61431 w 87193"/>
                <a:gd name="connsiteY7" fmla="*/ 137975 h 147091"/>
                <a:gd name="connsiteX8" fmla="*/ 47422 w 87193"/>
                <a:gd name="connsiteY8" fmla="*/ 118011 h 147091"/>
                <a:gd name="connsiteX9" fmla="*/ 47422 w 87193"/>
                <a:gd name="connsiteY9" fmla="*/ 54677 h 147091"/>
                <a:gd name="connsiteX10" fmla="*/ 82686 w 87193"/>
                <a:gd name="connsiteY10" fmla="*/ 54677 h 147091"/>
                <a:gd name="connsiteX11" fmla="*/ 82686 w 87193"/>
                <a:gd name="connsiteY11" fmla="*/ 43892 h 147091"/>
                <a:gd name="connsiteX12" fmla="*/ 47422 w 87193"/>
                <a:gd name="connsiteY12" fmla="*/ 43892 h 147091"/>
                <a:gd name="connsiteX13" fmla="*/ 47422 w 87193"/>
                <a:gd name="connsiteY13" fmla="*/ 63 h 147091"/>
                <a:gd name="connsiteX14" fmla="*/ 36070 w 87193"/>
                <a:gd name="connsiteY14" fmla="*/ 63 h 147091"/>
                <a:gd name="connsiteX15" fmla="*/ 82 w 87193"/>
                <a:gd name="connsiteY15" fmla="*/ 46416 h 147091"/>
                <a:gd name="connsiteX16" fmla="*/ 82 w 87193"/>
                <a:gd name="connsiteY16" fmla="*/ 54677 h 147091"/>
                <a:gd name="connsiteX17" fmla="*/ 19887 w 87193"/>
                <a:gd name="connsiteY17" fmla="*/ 54677 h 14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93" h="147091">
                  <a:moveTo>
                    <a:pt x="19887" y="54677"/>
                  </a:moveTo>
                  <a:lnTo>
                    <a:pt x="19887" y="117552"/>
                  </a:lnTo>
                  <a:cubicBezTo>
                    <a:pt x="19887" y="142105"/>
                    <a:pt x="40901" y="147154"/>
                    <a:pt x="58049" y="147154"/>
                  </a:cubicBezTo>
                  <a:cubicBezTo>
                    <a:pt x="76406" y="147154"/>
                    <a:pt x="87275" y="134074"/>
                    <a:pt x="87275" y="117323"/>
                  </a:cubicBezTo>
                  <a:lnTo>
                    <a:pt x="87275" y="105161"/>
                  </a:lnTo>
                  <a:lnTo>
                    <a:pt x="75923" y="105161"/>
                  </a:lnTo>
                  <a:lnTo>
                    <a:pt x="75923" y="116864"/>
                  </a:lnTo>
                  <a:cubicBezTo>
                    <a:pt x="75923" y="132468"/>
                    <a:pt x="68194" y="137975"/>
                    <a:pt x="61431" y="137975"/>
                  </a:cubicBezTo>
                  <a:cubicBezTo>
                    <a:pt x="47422" y="137975"/>
                    <a:pt x="47422" y="123289"/>
                    <a:pt x="47422" y="118011"/>
                  </a:cubicBezTo>
                  <a:lnTo>
                    <a:pt x="47422" y="54677"/>
                  </a:lnTo>
                  <a:lnTo>
                    <a:pt x="82686" y="54677"/>
                  </a:lnTo>
                  <a:lnTo>
                    <a:pt x="82686" y="43892"/>
                  </a:lnTo>
                  <a:lnTo>
                    <a:pt x="47422" y="43892"/>
                  </a:lnTo>
                  <a:lnTo>
                    <a:pt x="47422" y="63"/>
                  </a:lnTo>
                  <a:lnTo>
                    <a:pt x="36070" y="63"/>
                  </a:lnTo>
                  <a:cubicBezTo>
                    <a:pt x="35828" y="23010"/>
                    <a:pt x="23993" y="45728"/>
                    <a:pt x="82" y="46416"/>
                  </a:cubicBezTo>
                  <a:lnTo>
                    <a:pt x="82" y="54677"/>
                  </a:lnTo>
                  <a:lnTo>
                    <a:pt x="19887" y="54677"/>
                  </a:lnTo>
                  <a:close/>
                </a:path>
              </a:pathLst>
            </a:custGeom>
            <a:solidFill>
              <a:srgbClr val="000000"/>
            </a:solidFill>
            <a:ln w="24082" cap="flat">
              <a:noFill/>
              <a:prstDash val="solid"/>
              <a:miter/>
            </a:ln>
          </p:spPr>
          <p:txBody>
            <a:bodyPr rtlCol="0" anchor="ctr"/>
            <a:lstStyle/>
            <a:p>
              <a:endParaRPr lang="tr-TR"/>
            </a:p>
          </p:txBody>
        </p:sp>
        <p:sp>
          <p:nvSpPr>
            <p:cNvPr id="37" name="Freeform: Shape 36">
              <a:extLst>
                <a:ext uri="{FF2B5EF4-FFF2-40B4-BE49-F238E27FC236}">
                  <a16:creationId xmlns:a16="http://schemas.microsoft.com/office/drawing/2014/main" id="{F2B657F6-FF45-464D-842E-76B6C4EAE355}"/>
                </a:ext>
              </a:extLst>
            </p:cNvPr>
            <p:cNvSpPr/>
            <p:nvPr>
              <p:custDataLst>
                <p:tags r:id="rId39"/>
              </p:custDataLst>
            </p:nvPr>
          </p:nvSpPr>
          <p:spPr>
            <a:xfrm>
              <a:off x="4647011" y="3795737"/>
              <a:ext cx="61542" cy="106658"/>
            </a:xfrm>
            <a:custGeom>
              <a:avLst/>
              <a:gdLst>
                <a:gd name="connsiteX0" fmla="*/ 38297 w 61542"/>
                <a:gd name="connsiteY0" fmla="*/ 4557 h 106658"/>
                <a:gd name="connsiteX1" fmla="*/ 33224 w 61542"/>
                <a:gd name="connsiteY1" fmla="*/ 59 h 106658"/>
                <a:gd name="connsiteX2" fmla="*/ 86 w 61542"/>
                <a:gd name="connsiteY2" fmla="*/ 10339 h 106658"/>
                <a:gd name="connsiteX3" fmla="*/ 86 w 61542"/>
                <a:gd name="connsiteY3" fmla="*/ 16122 h 106658"/>
                <a:gd name="connsiteX4" fmla="*/ 24602 w 61542"/>
                <a:gd name="connsiteY4" fmla="*/ 11624 h 106658"/>
                <a:gd name="connsiteX5" fmla="*/ 24602 w 61542"/>
                <a:gd name="connsiteY5" fmla="*/ 93546 h 106658"/>
                <a:gd name="connsiteX6" fmla="*/ 7694 w 61542"/>
                <a:gd name="connsiteY6" fmla="*/ 100935 h 106658"/>
                <a:gd name="connsiteX7" fmla="*/ 1270 w 61542"/>
                <a:gd name="connsiteY7" fmla="*/ 100935 h 106658"/>
                <a:gd name="connsiteX8" fmla="*/ 1270 w 61542"/>
                <a:gd name="connsiteY8" fmla="*/ 106717 h 106658"/>
                <a:gd name="connsiteX9" fmla="*/ 31365 w 61542"/>
                <a:gd name="connsiteY9" fmla="*/ 106075 h 106658"/>
                <a:gd name="connsiteX10" fmla="*/ 61629 w 61542"/>
                <a:gd name="connsiteY10" fmla="*/ 106717 h 106658"/>
                <a:gd name="connsiteX11" fmla="*/ 61629 w 61542"/>
                <a:gd name="connsiteY11" fmla="*/ 100935 h 106658"/>
                <a:gd name="connsiteX12" fmla="*/ 55204 w 61542"/>
                <a:gd name="connsiteY12" fmla="*/ 100935 h 106658"/>
                <a:gd name="connsiteX13" fmla="*/ 38297 w 61542"/>
                <a:gd name="connsiteY13" fmla="*/ 93546 h 106658"/>
                <a:gd name="connsiteX14" fmla="*/ 38297 w 61542"/>
                <a:gd name="connsiteY14" fmla="*/ 4557 h 10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542" h="106658">
                  <a:moveTo>
                    <a:pt x="38297" y="4557"/>
                  </a:moveTo>
                  <a:cubicBezTo>
                    <a:pt x="38297" y="220"/>
                    <a:pt x="37958" y="59"/>
                    <a:pt x="33224" y="59"/>
                  </a:cubicBezTo>
                  <a:cubicBezTo>
                    <a:pt x="22404" y="10179"/>
                    <a:pt x="7018" y="10339"/>
                    <a:pt x="86" y="10339"/>
                  </a:cubicBezTo>
                  <a:lnTo>
                    <a:pt x="86" y="16122"/>
                  </a:lnTo>
                  <a:cubicBezTo>
                    <a:pt x="4144" y="16122"/>
                    <a:pt x="15303" y="16122"/>
                    <a:pt x="24602" y="11624"/>
                  </a:cubicBezTo>
                  <a:lnTo>
                    <a:pt x="24602" y="93546"/>
                  </a:lnTo>
                  <a:cubicBezTo>
                    <a:pt x="24602" y="98847"/>
                    <a:pt x="24602" y="100935"/>
                    <a:pt x="7694" y="100935"/>
                  </a:cubicBezTo>
                  <a:lnTo>
                    <a:pt x="1270" y="100935"/>
                  </a:lnTo>
                  <a:lnTo>
                    <a:pt x="1270" y="106717"/>
                  </a:lnTo>
                  <a:cubicBezTo>
                    <a:pt x="4313" y="106557"/>
                    <a:pt x="25109" y="106075"/>
                    <a:pt x="31365" y="106075"/>
                  </a:cubicBezTo>
                  <a:cubicBezTo>
                    <a:pt x="36606" y="106075"/>
                    <a:pt x="57909" y="106557"/>
                    <a:pt x="61629" y="106717"/>
                  </a:cubicBezTo>
                  <a:lnTo>
                    <a:pt x="61629" y="100935"/>
                  </a:lnTo>
                  <a:lnTo>
                    <a:pt x="55204" y="100935"/>
                  </a:lnTo>
                  <a:cubicBezTo>
                    <a:pt x="38297" y="100935"/>
                    <a:pt x="38297" y="98847"/>
                    <a:pt x="38297" y="93546"/>
                  </a:cubicBezTo>
                  <a:lnTo>
                    <a:pt x="38297" y="4557"/>
                  </a:lnTo>
                  <a:close/>
                </a:path>
              </a:pathLst>
            </a:custGeom>
            <a:solidFill>
              <a:srgbClr val="000000"/>
            </a:solidFill>
            <a:ln w="24082" cap="flat">
              <a:noFill/>
              <a:prstDash val="solid"/>
              <a:miter/>
            </a:ln>
          </p:spPr>
          <p:txBody>
            <a:bodyPr rtlCol="0" anchor="ctr"/>
            <a:lstStyle/>
            <a:p>
              <a:endParaRPr lang="tr-TR"/>
            </a:p>
          </p:txBody>
        </p:sp>
        <p:sp>
          <p:nvSpPr>
            <p:cNvPr id="38" name="Freeform: Shape 37">
              <a:extLst>
                <a:ext uri="{FF2B5EF4-FFF2-40B4-BE49-F238E27FC236}">
                  <a16:creationId xmlns:a16="http://schemas.microsoft.com/office/drawing/2014/main" id="{FDB38D3B-3EC9-4289-8882-05CA4152E7D3}"/>
                </a:ext>
              </a:extLst>
            </p:cNvPr>
            <p:cNvSpPr/>
            <p:nvPr>
              <p:custDataLst>
                <p:tags r:id="rId40"/>
              </p:custDataLst>
            </p:nvPr>
          </p:nvSpPr>
          <p:spPr>
            <a:xfrm>
              <a:off x="4636529" y="3971560"/>
              <a:ext cx="155208" cy="72444"/>
            </a:xfrm>
            <a:custGeom>
              <a:avLst/>
              <a:gdLst>
                <a:gd name="connsiteX0" fmla="*/ 65517 w 155208"/>
                <a:gd name="connsiteY0" fmla="*/ 57892 h 72444"/>
                <a:gd name="connsiteX1" fmla="*/ 63150 w 155208"/>
                <a:gd name="connsiteY1" fmla="*/ 67369 h 72444"/>
                <a:gd name="connsiteX2" fmla="*/ 68899 w 155208"/>
                <a:gd name="connsiteY2" fmla="*/ 72509 h 72444"/>
                <a:gd name="connsiteX3" fmla="*/ 75493 w 155208"/>
                <a:gd name="connsiteY3" fmla="*/ 68975 h 72444"/>
                <a:gd name="connsiteX4" fmla="*/ 78536 w 155208"/>
                <a:gd name="connsiteY4" fmla="*/ 59016 h 72444"/>
                <a:gd name="connsiteX5" fmla="*/ 82255 w 155208"/>
                <a:gd name="connsiteY5" fmla="*/ 44560 h 72444"/>
                <a:gd name="connsiteX6" fmla="*/ 85130 w 155208"/>
                <a:gd name="connsiteY6" fmla="*/ 33798 h 72444"/>
                <a:gd name="connsiteX7" fmla="*/ 90371 w 155208"/>
                <a:gd name="connsiteY7" fmla="*/ 21590 h 72444"/>
                <a:gd name="connsiteX8" fmla="*/ 117423 w 155208"/>
                <a:gd name="connsiteY8" fmla="*/ 4563 h 72444"/>
                <a:gd name="connsiteX9" fmla="*/ 127398 w 155208"/>
                <a:gd name="connsiteY9" fmla="*/ 15807 h 72444"/>
                <a:gd name="connsiteX10" fmla="*/ 117423 w 155208"/>
                <a:gd name="connsiteY10" fmla="*/ 50021 h 72444"/>
                <a:gd name="connsiteX11" fmla="*/ 114886 w 155208"/>
                <a:gd name="connsiteY11" fmla="*/ 58695 h 72444"/>
                <a:gd name="connsiteX12" fmla="*/ 130948 w 155208"/>
                <a:gd name="connsiteY12" fmla="*/ 72509 h 72444"/>
                <a:gd name="connsiteX13" fmla="*/ 155295 w 155208"/>
                <a:gd name="connsiteY13" fmla="*/ 47933 h 72444"/>
                <a:gd name="connsiteX14" fmla="*/ 152590 w 155208"/>
                <a:gd name="connsiteY14" fmla="*/ 45845 h 72444"/>
                <a:gd name="connsiteX15" fmla="*/ 149377 w 155208"/>
                <a:gd name="connsiteY15" fmla="*/ 48575 h 72444"/>
                <a:gd name="connsiteX16" fmla="*/ 131456 w 155208"/>
                <a:gd name="connsiteY16" fmla="*/ 68012 h 72444"/>
                <a:gd name="connsiteX17" fmla="*/ 127229 w 155208"/>
                <a:gd name="connsiteY17" fmla="*/ 62390 h 72444"/>
                <a:gd name="connsiteX18" fmla="*/ 131117 w 155208"/>
                <a:gd name="connsiteY18" fmla="*/ 49379 h 72444"/>
                <a:gd name="connsiteX19" fmla="*/ 140078 w 155208"/>
                <a:gd name="connsiteY19" fmla="*/ 18377 h 72444"/>
                <a:gd name="connsiteX20" fmla="*/ 133823 w 155208"/>
                <a:gd name="connsiteY20" fmla="*/ 4402 h 72444"/>
                <a:gd name="connsiteX21" fmla="*/ 118099 w 155208"/>
                <a:gd name="connsiteY21" fmla="*/ 65 h 72444"/>
                <a:gd name="connsiteX22" fmla="*/ 88173 w 155208"/>
                <a:gd name="connsiteY22" fmla="*/ 16289 h 72444"/>
                <a:gd name="connsiteX23" fmla="*/ 66194 w 155208"/>
                <a:gd name="connsiteY23" fmla="*/ 65 h 72444"/>
                <a:gd name="connsiteX24" fmla="*/ 37620 w 155208"/>
                <a:gd name="connsiteY24" fmla="*/ 14683 h 72444"/>
                <a:gd name="connsiteX25" fmla="*/ 19529 w 155208"/>
                <a:gd name="connsiteY25" fmla="*/ 65 h 72444"/>
                <a:gd name="connsiteX26" fmla="*/ 6173 w 155208"/>
                <a:gd name="connsiteY26" fmla="*/ 8739 h 72444"/>
                <a:gd name="connsiteX27" fmla="*/ 86 w 155208"/>
                <a:gd name="connsiteY27" fmla="*/ 24642 h 72444"/>
                <a:gd name="connsiteX28" fmla="*/ 2960 w 155208"/>
                <a:gd name="connsiteY28" fmla="*/ 26730 h 72444"/>
                <a:gd name="connsiteX29" fmla="*/ 6680 w 155208"/>
                <a:gd name="connsiteY29" fmla="*/ 21911 h 72444"/>
                <a:gd name="connsiteX30" fmla="*/ 19022 w 155208"/>
                <a:gd name="connsiteY30" fmla="*/ 4563 h 72444"/>
                <a:gd name="connsiteX31" fmla="*/ 24602 w 155208"/>
                <a:gd name="connsiteY31" fmla="*/ 12434 h 72444"/>
                <a:gd name="connsiteX32" fmla="*/ 21897 w 155208"/>
                <a:gd name="connsiteY32" fmla="*/ 25766 h 72444"/>
                <a:gd name="connsiteX33" fmla="*/ 18177 w 155208"/>
                <a:gd name="connsiteY33" fmla="*/ 40223 h 72444"/>
                <a:gd name="connsiteX34" fmla="*/ 12767 w 155208"/>
                <a:gd name="connsiteY34" fmla="*/ 60783 h 72444"/>
                <a:gd name="connsiteX35" fmla="*/ 11076 w 155208"/>
                <a:gd name="connsiteY35" fmla="*/ 67369 h 72444"/>
                <a:gd name="connsiteX36" fmla="*/ 16824 w 155208"/>
                <a:gd name="connsiteY36" fmla="*/ 72509 h 72444"/>
                <a:gd name="connsiteX37" fmla="*/ 23418 w 155208"/>
                <a:gd name="connsiteY37" fmla="*/ 68975 h 72444"/>
                <a:gd name="connsiteX38" fmla="*/ 26461 w 155208"/>
                <a:gd name="connsiteY38" fmla="*/ 59016 h 72444"/>
                <a:gd name="connsiteX39" fmla="*/ 30181 w 155208"/>
                <a:gd name="connsiteY39" fmla="*/ 44560 h 72444"/>
                <a:gd name="connsiteX40" fmla="*/ 33055 w 155208"/>
                <a:gd name="connsiteY40" fmla="*/ 33798 h 72444"/>
                <a:gd name="connsiteX41" fmla="*/ 40156 w 155208"/>
                <a:gd name="connsiteY41" fmla="*/ 19341 h 72444"/>
                <a:gd name="connsiteX42" fmla="*/ 65517 w 155208"/>
                <a:gd name="connsiteY42" fmla="*/ 4563 h 72444"/>
                <a:gd name="connsiteX43" fmla="*/ 75493 w 155208"/>
                <a:gd name="connsiteY43" fmla="*/ 15807 h 72444"/>
                <a:gd name="connsiteX44" fmla="*/ 72618 w 155208"/>
                <a:gd name="connsiteY44" fmla="*/ 30906 h 72444"/>
                <a:gd name="connsiteX45" fmla="*/ 65517 w 155208"/>
                <a:gd name="connsiteY45" fmla="*/ 57892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208" h="72444">
                  <a:moveTo>
                    <a:pt x="65517" y="57892"/>
                  </a:moveTo>
                  <a:cubicBezTo>
                    <a:pt x="64672" y="61105"/>
                    <a:pt x="63150" y="66566"/>
                    <a:pt x="63150" y="67369"/>
                  </a:cubicBezTo>
                  <a:cubicBezTo>
                    <a:pt x="63150" y="70903"/>
                    <a:pt x="66194" y="72509"/>
                    <a:pt x="68899" y="72509"/>
                  </a:cubicBezTo>
                  <a:cubicBezTo>
                    <a:pt x="71942" y="72509"/>
                    <a:pt x="74647" y="70421"/>
                    <a:pt x="75493" y="68975"/>
                  </a:cubicBezTo>
                  <a:cubicBezTo>
                    <a:pt x="76338" y="67530"/>
                    <a:pt x="77690" y="62390"/>
                    <a:pt x="78536" y="59016"/>
                  </a:cubicBezTo>
                  <a:cubicBezTo>
                    <a:pt x="79381" y="55964"/>
                    <a:pt x="81241" y="48575"/>
                    <a:pt x="82255" y="44560"/>
                  </a:cubicBezTo>
                  <a:cubicBezTo>
                    <a:pt x="83270" y="41026"/>
                    <a:pt x="84284" y="37492"/>
                    <a:pt x="85130" y="33798"/>
                  </a:cubicBezTo>
                  <a:cubicBezTo>
                    <a:pt x="86989" y="26890"/>
                    <a:pt x="86989" y="26569"/>
                    <a:pt x="90371" y="21590"/>
                  </a:cubicBezTo>
                  <a:cubicBezTo>
                    <a:pt x="95781" y="13719"/>
                    <a:pt x="104235" y="4563"/>
                    <a:pt x="117423" y="4563"/>
                  </a:cubicBezTo>
                  <a:cubicBezTo>
                    <a:pt x="126891" y="4563"/>
                    <a:pt x="127398" y="11952"/>
                    <a:pt x="127398" y="15807"/>
                  </a:cubicBezTo>
                  <a:cubicBezTo>
                    <a:pt x="127398" y="25445"/>
                    <a:pt x="120128" y="43275"/>
                    <a:pt x="117423" y="50021"/>
                  </a:cubicBezTo>
                  <a:cubicBezTo>
                    <a:pt x="115563" y="54519"/>
                    <a:pt x="114886" y="55964"/>
                    <a:pt x="114886" y="58695"/>
                  </a:cubicBezTo>
                  <a:cubicBezTo>
                    <a:pt x="114886" y="67209"/>
                    <a:pt x="122326" y="72509"/>
                    <a:pt x="130948" y="72509"/>
                  </a:cubicBezTo>
                  <a:cubicBezTo>
                    <a:pt x="147856" y="72509"/>
                    <a:pt x="155295" y="50342"/>
                    <a:pt x="155295" y="47933"/>
                  </a:cubicBezTo>
                  <a:cubicBezTo>
                    <a:pt x="155295" y="45845"/>
                    <a:pt x="153097" y="45845"/>
                    <a:pt x="152590" y="45845"/>
                  </a:cubicBezTo>
                  <a:cubicBezTo>
                    <a:pt x="150223" y="45845"/>
                    <a:pt x="150054" y="46809"/>
                    <a:pt x="149377" y="48575"/>
                  </a:cubicBezTo>
                  <a:cubicBezTo>
                    <a:pt x="145489" y="61426"/>
                    <a:pt x="138219" y="68012"/>
                    <a:pt x="131456" y="68012"/>
                  </a:cubicBezTo>
                  <a:cubicBezTo>
                    <a:pt x="127905" y="68012"/>
                    <a:pt x="127229" y="65763"/>
                    <a:pt x="127229" y="62390"/>
                  </a:cubicBezTo>
                  <a:cubicBezTo>
                    <a:pt x="127229" y="58695"/>
                    <a:pt x="128074" y="56607"/>
                    <a:pt x="131117" y="49379"/>
                  </a:cubicBezTo>
                  <a:cubicBezTo>
                    <a:pt x="133146" y="44399"/>
                    <a:pt x="140078" y="27372"/>
                    <a:pt x="140078" y="18377"/>
                  </a:cubicBezTo>
                  <a:cubicBezTo>
                    <a:pt x="140078" y="15807"/>
                    <a:pt x="140078" y="9060"/>
                    <a:pt x="133823" y="4402"/>
                  </a:cubicBezTo>
                  <a:cubicBezTo>
                    <a:pt x="130948" y="2314"/>
                    <a:pt x="126045" y="65"/>
                    <a:pt x="118099" y="65"/>
                  </a:cubicBezTo>
                  <a:cubicBezTo>
                    <a:pt x="102882" y="65"/>
                    <a:pt x="93583" y="9542"/>
                    <a:pt x="88173" y="16289"/>
                  </a:cubicBezTo>
                  <a:cubicBezTo>
                    <a:pt x="86820" y="2635"/>
                    <a:pt x="74816" y="65"/>
                    <a:pt x="66194" y="65"/>
                  </a:cubicBezTo>
                  <a:cubicBezTo>
                    <a:pt x="52161" y="65"/>
                    <a:pt x="42692" y="8257"/>
                    <a:pt x="37620" y="14683"/>
                  </a:cubicBezTo>
                  <a:cubicBezTo>
                    <a:pt x="36437" y="3599"/>
                    <a:pt x="26461" y="65"/>
                    <a:pt x="19529" y="65"/>
                  </a:cubicBezTo>
                  <a:cubicBezTo>
                    <a:pt x="12259" y="65"/>
                    <a:pt x="8371" y="5045"/>
                    <a:pt x="6173" y="8739"/>
                  </a:cubicBezTo>
                  <a:cubicBezTo>
                    <a:pt x="2453" y="14683"/>
                    <a:pt x="86" y="23838"/>
                    <a:pt x="86" y="24642"/>
                  </a:cubicBezTo>
                  <a:cubicBezTo>
                    <a:pt x="86" y="26730"/>
                    <a:pt x="2453" y="26730"/>
                    <a:pt x="2960" y="26730"/>
                  </a:cubicBezTo>
                  <a:cubicBezTo>
                    <a:pt x="5327" y="26730"/>
                    <a:pt x="5496" y="26248"/>
                    <a:pt x="6680" y="21911"/>
                  </a:cubicBezTo>
                  <a:cubicBezTo>
                    <a:pt x="9216" y="12434"/>
                    <a:pt x="12428" y="4563"/>
                    <a:pt x="19022" y="4563"/>
                  </a:cubicBezTo>
                  <a:cubicBezTo>
                    <a:pt x="23418" y="4563"/>
                    <a:pt x="24602" y="8097"/>
                    <a:pt x="24602" y="12434"/>
                  </a:cubicBezTo>
                  <a:cubicBezTo>
                    <a:pt x="24602" y="15486"/>
                    <a:pt x="23080" y="21429"/>
                    <a:pt x="21897" y="25766"/>
                  </a:cubicBezTo>
                  <a:cubicBezTo>
                    <a:pt x="20713" y="30103"/>
                    <a:pt x="19022" y="36689"/>
                    <a:pt x="18177" y="40223"/>
                  </a:cubicBezTo>
                  <a:lnTo>
                    <a:pt x="12767" y="60783"/>
                  </a:lnTo>
                  <a:cubicBezTo>
                    <a:pt x="12090" y="62872"/>
                    <a:pt x="11076" y="66887"/>
                    <a:pt x="11076" y="67369"/>
                  </a:cubicBezTo>
                  <a:cubicBezTo>
                    <a:pt x="11076" y="70903"/>
                    <a:pt x="14119" y="72509"/>
                    <a:pt x="16824" y="72509"/>
                  </a:cubicBezTo>
                  <a:cubicBezTo>
                    <a:pt x="19868" y="72509"/>
                    <a:pt x="22573" y="70421"/>
                    <a:pt x="23418" y="68975"/>
                  </a:cubicBezTo>
                  <a:cubicBezTo>
                    <a:pt x="24264" y="67530"/>
                    <a:pt x="25616" y="62390"/>
                    <a:pt x="26461" y="59016"/>
                  </a:cubicBezTo>
                  <a:cubicBezTo>
                    <a:pt x="27307" y="55964"/>
                    <a:pt x="29167" y="48575"/>
                    <a:pt x="30181" y="44560"/>
                  </a:cubicBezTo>
                  <a:cubicBezTo>
                    <a:pt x="31196" y="41026"/>
                    <a:pt x="32210" y="37492"/>
                    <a:pt x="33055" y="33798"/>
                  </a:cubicBezTo>
                  <a:cubicBezTo>
                    <a:pt x="34915" y="27212"/>
                    <a:pt x="35253" y="25927"/>
                    <a:pt x="40156" y="19341"/>
                  </a:cubicBezTo>
                  <a:cubicBezTo>
                    <a:pt x="44890" y="12916"/>
                    <a:pt x="52837" y="4563"/>
                    <a:pt x="65517" y="4563"/>
                  </a:cubicBezTo>
                  <a:cubicBezTo>
                    <a:pt x="75323" y="4563"/>
                    <a:pt x="75493" y="12755"/>
                    <a:pt x="75493" y="15807"/>
                  </a:cubicBezTo>
                  <a:cubicBezTo>
                    <a:pt x="75493" y="19823"/>
                    <a:pt x="74985" y="21911"/>
                    <a:pt x="72618" y="30906"/>
                  </a:cubicBezTo>
                  <a:lnTo>
                    <a:pt x="65517" y="57892"/>
                  </a:lnTo>
                  <a:close/>
                </a:path>
              </a:pathLst>
            </a:custGeom>
            <a:solidFill>
              <a:srgbClr val="000000"/>
            </a:solidFill>
            <a:ln w="24082" cap="flat">
              <a:noFill/>
              <a:prstDash val="solid"/>
              <a:miter/>
            </a:ln>
          </p:spPr>
          <p:txBody>
            <a:bodyPr rtlCol="0" anchor="ctr"/>
            <a:lstStyle/>
            <a:p>
              <a:endParaRPr lang="tr-TR"/>
            </a:p>
          </p:txBody>
        </p:sp>
        <p:sp>
          <p:nvSpPr>
            <p:cNvPr id="39" name="Freeform: Shape 38">
              <a:extLst>
                <a:ext uri="{FF2B5EF4-FFF2-40B4-BE49-F238E27FC236}">
                  <a16:creationId xmlns:a16="http://schemas.microsoft.com/office/drawing/2014/main" id="{3E254876-5B1D-4F7C-9B38-FA48ECC0F4BC}"/>
                </a:ext>
              </a:extLst>
            </p:cNvPr>
            <p:cNvSpPr/>
            <p:nvPr>
              <p:custDataLst>
                <p:tags r:id="rId41"/>
              </p:custDataLst>
            </p:nvPr>
          </p:nvSpPr>
          <p:spPr>
            <a:xfrm>
              <a:off x="4832825" y="3961345"/>
              <a:ext cx="28259" cy="68611"/>
            </a:xfrm>
            <a:custGeom>
              <a:avLst/>
              <a:gdLst>
                <a:gd name="connsiteX0" fmla="*/ 28353 w 28259"/>
                <a:gd name="connsiteY0" fmla="*/ 24157 h 68611"/>
                <a:gd name="connsiteX1" fmla="*/ 12895 w 28259"/>
                <a:gd name="connsiteY1" fmla="*/ 63 h 68611"/>
                <a:gd name="connsiteX2" fmla="*/ 94 w 28259"/>
                <a:gd name="connsiteY2" fmla="*/ 12225 h 68611"/>
                <a:gd name="connsiteX3" fmla="*/ 12895 w 28259"/>
                <a:gd name="connsiteY3" fmla="*/ 24387 h 68611"/>
                <a:gd name="connsiteX4" fmla="*/ 21349 w 28259"/>
                <a:gd name="connsiteY4" fmla="*/ 21404 h 68611"/>
                <a:gd name="connsiteX5" fmla="*/ 22556 w 28259"/>
                <a:gd name="connsiteY5" fmla="*/ 20715 h 68611"/>
                <a:gd name="connsiteX6" fmla="*/ 23039 w 28259"/>
                <a:gd name="connsiteY6" fmla="*/ 24157 h 68611"/>
                <a:gd name="connsiteX7" fmla="*/ 6615 w 28259"/>
                <a:gd name="connsiteY7" fmla="*/ 62479 h 68611"/>
                <a:gd name="connsiteX8" fmla="*/ 3958 w 28259"/>
                <a:gd name="connsiteY8" fmla="*/ 66150 h 68611"/>
                <a:gd name="connsiteX9" fmla="*/ 6374 w 28259"/>
                <a:gd name="connsiteY9" fmla="*/ 68675 h 68611"/>
                <a:gd name="connsiteX10" fmla="*/ 28353 w 28259"/>
                <a:gd name="connsiteY10" fmla="*/ 24157 h 6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9" h="68611">
                  <a:moveTo>
                    <a:pt x="28353" y="24157"/>
                  </a:moveTo>
                  <a:cubicBezTo>
                    <a:pt x="28353" y="9012"/>
                    <a:pt x="22315" y="63"/>
                    <a:pt x="12895" y="63"/>
                  </a:cubicBezTo>
                  <a:cubicBezTo>
                    <a:pt x="4924" y="63"/>
                    <a:pt x="94" y="5800"/>
                    <a:pt x="94" y="12225"/>
                  </a:cubicBezTo>
                  <a:cubicBezTo>
                    <a:pt x="94" y="18420"/>
                    <a:pt x="4924" y="24387"/>
                    <a:pt x="12895" y="24387"/>
                  </a:cubicBezTo>
                  <a:cubicBezTo>
                    <a:pt x="15793" y="24387"/>
                    <a:pt x="18933" y="23469"/>
                    <a:pt x="21349" y="21404"/>
                  </a:cubicBezTo>
                  <a:cubicBezTo>
                    <a:pt x="22073" y="20945"/>
                    <a:pt x="22315" y="20715"/>
                    <a:pt x="22556" y="20715"/>
                  </a:cubicBezTo>
                  <a:cubicBezTo>
                    <a:pt x="22798" y="20715"/>
                    <a:pt x="23039" y="20945"/>
                    <a:pt x="23039" y="24157"/>
                  </a:cubicBezTo>
                  <a:cubicBezTo>
                    <a:pt x="23039" y="41138"/>
                    <a:pt x="14586" y="54906"/>
                    <a:pt x="6615" y="62479"/>
                  </a:cubicBezTo>
                  <a:cubicBezTo>
                    <a:pt x="3958" y="65003"/>
                    <a:pt x="3958" y="65462"/>
                    <a:pt x="3958" y="66150"/>
                  </a:cubicBezTo>
                  <a:cubicBezTo>
                    <a:pt x="3958" y="67757"/>
                    <a:pt x="5166" y="68675"/>
                    <a:pt x="6374" y="68675"/>
                  </a:cubicBezTo>
                  <a:cubicBezTo>
                    <a:pt x="9030" y="68675"/>
                    <a:pt x="28353" y="51005"/>
                    <a:pt x="28353" y="24157"/>
                  </a:cubicBezTo>
                  <a:close/>
                </a:path>
              </a:pathLst>
            </a:custGeom>
            <a:solidFill>
              <a:srgbClr val="000000"/>
            </a:solidFill>
            <a:ln w="24082" cap="flat">
              <a:noFill/>
              <a:prstDash val="solid"/>
              <a:miter/>
            </a:ln>
          </p:spPr>
          <p:txBody>
            <a:bodyPr rtlCol="0" anchor="ctr"/>
            <a:lstStyle/>
            <a:p>
              <a:endParaRPr lang="tr-TR"/>
            </a:p>
          </p:txBody>
        </p:sp>
        <p:sp>
          <p:nvSpPr>
            <p:cNvPr id="40" name="Freeform: Shape 39">
              <a:extLst>
                <a:ext uri="{FF2B5EF4-FFF2-40B4-BE49-F238E27FC236}">
                  <a16:creationId xmlns:a16="http://schemas.microsoft.com/office/drawing/2014/main" id="{496154C1-1A80-4BCB-90B8-6ED65B472C1D}"/>
                </a:ext>
              </a:extLst>
            </p:cNvPr>
            <p:cNvSpPr/>
            <p:nvPr>
              <p:custDataLst>
                <p:tags r:id="rId42"/>
              </p:custDataLst>
            </p:nvPr>
          </p:nvSpPr>
          <p:spPr>
            <a:xfrm>
              <a:off x="4940172" y="3961345"/>
              <a:ext cx="25602" cy="24323"/>
            </a:xfrm>
            <a:custGeom>
              <a:avLst/>
              <a:gdLst>
                <a:gd name="connsiteX0" fmla="*/ 25701 w 25602"/>
                <a:gd name="connsiteY0" fmla="*/ 12225 h 24323"/>
                <a:gd name="connsiteX1" fmla="*/ 12899 w 25602"/>
                <a:gd name="connsiteY1" fmla="*/ 63 h 24323"/>
                <a:gd name="connsiteX2" fmla="*/ 98 w 25602"/>
                <a:gd name="connsiteY2" fmla="*/ 12225 h 24323"/>
                <a:gd name="connsiteX3" fmla="*/ 12899 w 25602"/>
                <a:gd name="connsiteY3" fmla="*/ 24387 h 24323"/>
                <a:gd name="connsiteX4" fmla="*/ 25701 w 25602"/>
                <a:gd name="connsiteY4" fmla="*/ 12225 h 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2" h="24323">
                  <a:moveTo>
                    <a:pt x="25701" y="12225"/>
                  </a:moveTo>
                  <a:cubicBezTo>
                    <a:pt x="25701" y="5570"/>
                    <a:pt x="19904" y="63"/>
                    <a:pt x="12899" y="63"/>
                  </a:cubicBezTo>
                  <a:cubicBezTo>
                    <a:pt x="5895" y="63"/>
                    <a:pt x="98" y="5570"/>
                    <a:pt x="98" y="12225"/>
                  </a:cubicBezTo>
                  <a:cubicBezTo>
                    <a:pt x="98" y="18879"/>
                    <a:pt x="5895" y="24387"/>
                    <a:pt x="12899" y="24387"/>
                  </a:cubicBezTo>
                  <a:cubicBezTo>
                    <a:pt x="19904" y="24387"/>
                    <a:pt x="25701" y="18879"/>
                    <a:pt x="25701" y="12225"/>
                  </a:cubicBezTo>
                  <a:close/>
                </a:path>
              </a:pathLst>
            </a:custGeom>
            <a:solidFill>
              <a:srgbClr val="000000"/>
            </a:solidFill>
            <a:ln w="24082" cap="flat">
              <a:noFill/>
              <a:prstDash val="solid"/>
              <a:miter/>
            </a:ln>
          </p:spPr>
          <p:txBody>
            <a:bodyPr rtlCol="0" anchor="ctr"/>
            <a:lstStyle/>
            <a:p>
              <a:endParaRPr lang="tr-TR"/>
            </a:p>
          </p:txBody>
        </p:sp>
        <p:sp>
          <p:nvSpPr>
            <p:cNvPr id="41" name="Freeform: Shape 40">
              <a:extLst>
                <a:ext uri="{FF2B5EF4-FFF2-40B4-BE49-F238E27FC236}">
                  <a16:creationId xmlns:a16="http://schemas.microsoft.com/office/drawing/2014/main" id="{41EB7474-EF04-4CE2-98B4-D564DB1D7526}"/>
                </a:ext>
              </a:extLst>
            </p:cNvPr>
            <p:cNvSpPr/>
            <p:nvPr>
              <p:custDataLst>
                <p:tags r:id="rId43"/>
              </p:custDataLst>
            </p:nvPr>
          </p:nvSpPr>
          <p:spPr>
            <a:xfrm>
              <a:off x="5007264" y="3961345"/>
              <a:ext cx="25602" cy="24323"/>
            </a:xfrm>
            <a:custGeom>
              <a:avLst/>
              <a:gdLst>
                <a:gd name="connsiteX0" fmla="*/ 25703 w 25602"/>
                <a:gd name="connsiteY0" fmla="*/ 12225 h 24323"/>
                <a:gd name="connsiteX1" fmla="*/ 12902 w 25602"/>
                <a:gd name="connsiteY1" fmla="*/ 63 h 24323"/>
                <a:gd name="connsiteX2" fmla="*/ 101 w 25602"/>
                <a:gd name="connsiteY2" fmla="*/ 12225 h 24323"/>
                <a:gd name="connsiteX3" fmla="*/ 12902 w 25602"/>
                <a:gd name="connsiteY3" fmla="*/ 24387 h 24323"/>
                <a:gd name="connsiteX4" fmla="*/ 25703 w 25602"/>
                <a:gd name="connsiteY4" fmla="*/ 12225 h 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2" h="24323">
                  <a:moveTo>
                    <a:pt x="25703" y="12225"/>
                  </a:moveTo>
                  <a:cubicBezTo>
                    <a:pt x="25703" y="5570"/>
                    <a:pt x="19907" y="63"/>
                    <a:pt x="12902" y="63"/>
                  </a:cubicBezTo>
                  <a:cubicBezTo>
                    <a:pt x="5898" y="63"/>
                    <a:pt x="101" y="5570"/>
                    <a:pt x="101" y="12225"/>
                  </a:cubicBezTo>
                  <a:cubicBezTo>
                    <a:pt x="101" y="18879"/>
                    <a:pt x="5898" y="24387"/>
                    <a:pt x="12902" y="24387"/>
                  </a:cubicBezTo>
                  <a:cubicBezTo>
                    <a:pt x="19907" y="24387"/>
                    <a:pt x="25703" y="18879"/>
                    <a:pt x="25703" y="12225"/>
                  </a:cubicBezTo>
                  <a:close/>
                </a:path>
              </a:pathLst>
            </a:custGeom>
            <a:solidFill>
              <a:srgbClr val="000000"/>
            </a:solidFill>
            <a:ln w="24082" cap="flat">
              <a:noFill/>
              <a:prstDash val="solid"/>
              <a:miter/>
            </a:ln>
          </p:spPr>
          <p:txBody>
            <a:bodyPr rtlCol="0" anchor="ctr"/>
            <a:lstStyle/>
            <a:p>
              <a:endParaRPr lang="tr-TR"/>
            </a:p>
          </p:txBody>
        </p:sp>
        <p:sp>
          <p:nvSpPr>
            <p:cNvPr id="42" name="Freeform: Shape 41">
              <a:extLst>
                <a:ext uri="{FF2B5EF4-FFF2-40B4-BE49-F238E27FC236}">
                  <a16:creationId xmlns:a16="http://schemas.microsoft.com/office/drawing/2014/main" id="{B2642AD5-D17F-4F6B-9B50-ED4FB2047FE1}"/>
                </a:ext>
              </a:extLst>
            </p:cNvPr>
            <p:cNvSpPr/>
            <p:nvPr>
              <p:custDataLst>
                <p:tags r:id="rId44"/>
              </p:custDataLst>
            </p:nvPr>
          </p:nvSpPr>
          <p:spPr>
            <a:xfrm>
              <a:off x="5074357" y="3961345"/>
              <a:ext cx="25602" cy="24323"/>
            </a:xfrm>
            <a:custGeom>
              <a:avLst/>
              <a:gdLst>
                <a:gd name="connsiteX0" fmla="*/ 25706 w 25602"/>
                <a:gd name="connsiteY0" fmla="*/ 12225 h 24323"/>
                <a:gd name="connsiteX1" fmla="*/ 12905 w 25602"/>
                <a:gd name="connsiteY1" fmla="*/ 63 h 24323"/>
                <a:gd name="connsiteX2" fmla="*/ 104 w 25602"/>
                <a:gd name="connsiteY2" fmla="*/ 12225 h 24323"/>
                <a:gd name="connsiteX3" fmla="*/ 12905 w 25602"/>
                <a:gd name="connsiteY3" fmla="*/ 24387 h 24323"/>
                <a:gd name="connsiteX4" fmla="*/ 25706 w 25602"/>
                <a:gd name="connsiteY4" fmla="*/ 12225 h 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2" h="24323">
                  <a:moveTo>
                    <a:pt x="25706" y="12225"/>
                  </a:moveTo>
                  <a:cubicBezTo>
                    <a:pt x="25706" y="5570"/>
                    <a:pt x="19909" y="63"/>
                    <a:pt x="12905" y="63"/>
                  </a:cubicBezTo>
                  <a:cubicBezTo>
                    <a:pt x="5900" y="63"/>
                    <a:pt x="104" y="5570"/>
                    <a:pt x="104" y="12225"/>
                  </a:cubicBezTo>
                  <a:cubicBezTo>
                    <a:pt x="104" y="18879"/>
                    <a:pt x="5900" y="24387"/>
                    <a:pt x="12905" y="24387"/>
                  </a:cubicBezTo>
                  <a:cubicBezTo>
                    <a:pt x="19909" y="24387"/>
                    <a:pt x="25706" y="18879"/>
                    <a:pt x="25706" y="12225"/>
                  </a:cubicBezTo>
                  <a:close/>
                </a:path>
              </a:pathLst>
            </a:custGeom>
            <a:solidFill>
              <a:srgbClr val="000000"/>
            </a:solidFill>
            <a:ln w="24082" cap="flat">
              <a:noFill/>
              <a:prstDash val="solid"/>
              <a:miter/>
            </a:ln>
          </p:spPr>
          <p:txBody>
            <a:bodyPr rtlCol="0" anchor="ctr"/>
            <a:lstStyle/>
            <a:p>
              <a:endParaRPr lang="tr-TR"/>
            </a:p>
          </p:txBody>
        </p:sp>
        <p:sp>
          <p:nvSpPr>
            <p:cNvPr id="43" name="Freeform: Shape 42">
              <a:extLst>
                <a:ext uri="{FF2B5EF4-FFF2-40B4-BE49-F238E27FC236}">
                  <a16:creationId xmlns:a16="http://schemas.microsoft.com/office/drawing/2014/main" id="{8B06F4C1-967C-43DD-B90F-BF9B856CF5A0}"/>
                </a:ext>
              </a:extLst>
            </p:cNvPr>
            <p:cNvSpPr/>
            <p:nvPr>
              <p:custDataLst>
                <p:tags r:id="rId45"/>
              </p:custDataLst>
            </p:nvPr>
          </p:nvSpPr>
          <p:spPr>
            <a:xfrm>
              <a:off x="5141450" y="3961345"/>
              <a:ext cx="28259" cy="68611"/>
            </a:xfrm>
            <a:custGeom>
              <a:avLst/>
              <a:gdLst>
                <a:gd name="connsiteX0" fmla="*/ 28366 w 28259"/>
                <a:gd name="connsiteY0" fmla="*/ 24157 h 68611"/>
                <a:gd name="connsiteX1" fmla="*/ 12908 w 28259"/>
                <a:gd name="connsiteY1" fmla="*/ 63 h 68611"/>
                <a:gd name="connsiteX2" fmla="*/ 106 w 28259"/>
                <a:gd name="connsiteY2" fmla="*/ 12225 h 68611"/>
                <a:gd name="connsiteX3" fmla="*/ 12908 w 28259"/>
                <a:gd name="connsiteY3" fmla="*/ 24387 h 68611"/>
                <a:gd name="connsiteX4" fmla="*/ 21361 w 28259"/>
                <a:gd name="connsiteY4" fmla="*/ 21404 h 68611"/>
                <a:gd name="connsiteX5" fmla="*/ 22569 w 28259"/>
                <a:gd name="connsiteY5" fmla="*/ 20715 h 68611"/>
                <a:gd name="connsiteX6" fmla="*/ 23052 w 28259"/>
                <a:gd name="connsiteY6" fmla="*/ 24157 h 68611"/>
                <a:gd name="connsiteX7" fmla="*/ 6628 w 28259"/>
                <a:gd name="connsiteY7" fmla="*/ 62479 h 68611"/>
                <a:gd name="connsiteX8" fmla="*/ 3971 w 28259"/>
                <a:gd name="connsiteY8" fmla="*/ 66150 h 68611"/>
                <a:gd name="connsiteX9" fmla="*/ 6386 w 28259"/>
                <a:gd name="connsiteY9" fmla="*/ 68675 h 68611"/>
                <a:gd name="connsiteX10" fmla="*/ 28366 w 28259"/>
                <a:gd name="connsiteY10" fmla="*/ 24157 h 6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9" h="68611">
                  <a:moveTo>
                    <a:pt x="28366" y="24157"/>
                  </a:moveTo>
                  <a:cubicBezTo>
                    <a:pt x="28366" y="9012"/>
                    <a:pt x="22327" y="63"/>
                    <a:pt x="12908" y="63"/>
                  </a:cubicBezTo>
                  <a:cubicBezTo>
                    <a:pt x="4937" y="63"/>
                    <a:pt x="106" y="5800"/>
                    <a:pt x="106" y="12225"/>
                  </a:cubicBezTo>
                  <a:cubicBezTo>
                    <a:pt x="106" y="18420"/>
                    <a:pt x="4937" y="24387"/>
                    <a:pt x="12908" y="24387"/>
                  </a:cubicBezTo>
                  <a:cubicBezTo>
                    <a:pt x="15806" y="24387"/>
                    <a:pt x="18946" y="23469"/>
                    <a:pt x="21361" y="21404"/>
                  </a:cubicBezTo>
                  <a:cubicBezTo>
                    <a:pt x="22086" y="20945"/>
                    <a:pt x="22327" y="20715"/>
                    <a:pt x="22569" y="20715"/>
                  </a:cubicBezTo>
                  <a:cubicBezTo>
                    <a:pt x="22811" y="20715"/>
                    <a:pt x="23052" y="20945"/>
                    <a:pt x="23052" y="24157"/>
                  </a:cubicBezTo>
                  <a:cubicBezTo>
                    <a:pt x="23052" y="41138"/>
                    <a:pt x="14598" y="54906"/>
                    <a:pt x="6628" y="62479"/>
                  </a:cubicBezTo>
                  <a:cubicBezTo>
                    <a:pt x="3971" y="65003"/>
                    <a:pt x="3971" y="65462"/>
                    <a:pt x="3971" y="66150"/>
                  </a:cubicBezTo>
                  <a:cubicBezTo>
                    <a:pt x="3971" y="67757"/>
                    <a:pt x="5179" y="68675"/>
                    <a:pt x="6386" y="68675"/>
                  </a:cubicBezTo>
                  <a:cubicBezTo>
                    <a:pt x="9043" y="68675"/>
                    <a:pt x="28366" y="51005"/>
                    <a:pt x="28366" y="24157"/>
                  </a:cubicBezTo>
                  <a:close/>
                </a:path>
              </a:pathLst>
            </a:custGeom>
            <a:solidFill>
              <a:srgbClr val="000000"/>
            </a:solidFill>
            <a:ln w="24082" cap="flat">
              <a:noFill/>
              <a:prstDash val="solid"/>
              <a:miter/>
            </a:ln>
          </p:spPr>
          <p:txBody>
            <a:bodyPr rtlCol="0" anchor="ctr"/>
            <a:lstStyle/>
            <a:p>
              <a:endParaRPr lang="tr-TR"/>
            </a:p>
          </p:txBody>
        </p:sp>
        <p:sp>
          <p:nvSpPr>
            <p:cNvPr id="44" name="Freeform: Shape 43">
              <a:extLst>
                <a:ext uri="{FF2B5EF4-FFF2-40B4-BE49-F238E27FC236}">
                  <a16:creationId xmlns:a16="http://schemas.microsoft.com/office/drawing/2014/main" id="{D59F8D1A-479D-4F13-ADF4-939BA4F97EB2}"/>
                </a:ext>
              </a:extLst>
            </p:cNvPr>
            <p:cNvSpPr/>
            <p:nvPr>
              <p:custDataLst>
                <p:tags r:id="rId46"/>
              </p:custDataLst>
            </p:nvPr>
          </p:nvSpPr>
          <p:spPr>
            <a:xfrm>
              <a:off x="5233097" y="3839954"/>
              <a:ext cx="87193" cy="147091"/>
            </a:xfrm>
            <a:custGeom>
              <a:avLst/>
              <a:gdLst>
                <a:gd name="connsiteX0" fmla="*/ 19917 w 87193"/>
                <a:gd name="connsiteY0" fmla="*/ 54677 h 147091"/>
                <a:gd name="connsiteX1" fmla="*/ 19917 w 87193"/>
                <a:gd name="connsiteY1" fmla="*/ 117552 h 147091"/>
                <a:gd name="connsiteX2" fmla="*/ 58079 w 87193"/>
                <a:gd name="connsiteY2" fmla="*/ 147154 h 147091"/>
                <a:gd name="connsiteX3" fmla="*/ 87304 w 87193"/>
                <a:gd name="connsiteY3" fmla="*/ 117323 h 147091"/>
                <a:gd name="connsiteX4" fmla="*/ 87304 w 87193"/>
                <a:gd name="connsiteY4" fmla="*/ 105161 h 147091"/>
                <a:gd name="connsiteX5" fmla="*/ 75952 w 87193"/>
                <a:gd name="connsiteY5" fmla="*/ 105161 h 147091"/>
                <a:gd name="connsiteX6" fmla="*/ 75952 w 87193"/>
                <a:gd name="connsiteY6" fmla="*/ 116864 h 147091"/>
                <a:gd name="connsiteX7" fmla="*/ 61460 w 87193"/>
                <a:gd name="connsiteY7" fmla="*/ 137975 h 147091"/>
                <a:gd name="connsiteX8" fmla="*/ 47451 w 87193"/>
                <a:gd name="connsiteY8" fmla="*/ 118011 h 147091"/>
                <a:gd name="connsiteX9" fmla="*/ 47451 w 87193"/>
                <a:gd name="connsiteY9" fmla="*/ 54677 h 147091"/>
                <a:gd name="connsiteX10" fmla="*/ 82715 w 87193"/>
                <a:gd name="connsiteY10" fmla="*/ 54677 h 147091"/>
                <a:gd name="connsiteX11" fmla="*/ 82715 w 87193"/>
                <a:gd name="connsiteY11" fmla="*/ 43892 h 147091"/>
                <a:gd name="connsiteX12" fmla="*/ 47451 w 87193"/>
                <a:gd name="connsiteY12" fmla="*/ 43892 h 147091"/>
                <a:gd name="connsiteX13" fmla="*/ 47451 w 87193"/>
                <a:gd name="connsiteY13" fmla="*/ 63 h 147091"/>
                <a:gd name="connsiteX14" fmla="*/ 36099 w 87193"/>
                <a:gd name="connsiteY14" fmla="*/ 63 h 147091"/>
                <a:gd name="connsiteX15" fmla="*/ 111 w 87193"/>
                <a:gd name="connsiteY15" fmla="*/ 46416 h 147091"/>
                <a:gd name="connsiteX16" fmla="*/ 111 w 87193"/>
                <a:gd name="connsiteY16" fmla="*/ 54677 h 147091"/>
                <a:gd name="connsiteX17" fmla="*/ 19917 w 87193"/>
                <a:gd name="connsiteY17" fmla="*/ 54677 h 14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93" h="147091">
                  <a:moveTo>
                    <a:pt x="19917" y="54677"/>
                  </a:moveTo>
                  <a:lnTo>
                    <a:pt x="19917" y="117552"/>
                  </a:lnTo>
                  <a:cubicBezTo>
                    <a:pt x="19917" y="142105"/>
                    <a:pt x="40930" y="147154"/>
                    <a:pt x="58079" y="147154"/>
                  </a:cubicBezTo>
                  <a:cubicBezTo>
                    <a:pt x="76435" y="147154"/>
                    <a:pt x="87304" y="134074"/>
                    <a:pt x="87304" y="117323"/>
                  </a:cubicBezTo>
                  <a:lnTo>
                    <a:pt x="87304" y="105161"/>
                  </a:lnTo>
                  <a:lnTo>
                    <a:pt x="75952" y="105161"/>
                  </a:lnTo>
                  <a:lnTo>
                    <a:pt x="75952" y="116864"/>
                  </a:lnTo>
                  <a:cubicBezTo>
                    <a:pt x="75952" y="132468"/>
                    <a:pt x="68223" y="137975"/>
                    <a:pt x="61460" y="137975"/>
                  </a:cubicBezTo>
                  <a:cubicBezTo>
                    <a:pt x="47451" y="137975"/>
                    <a:pt x="47451" y="123289"/>
                    <a:pt x="47451" y="118011"/>
                  </a:cubicBezTo>
                  <a:lnTo>
                    <a:pt x="47451" y="54677"/>
                  </a:lnTo>
                  <a:lnTo>
                    <a:pt x="82715" y="54677"/>
                  </a:lnTo>
                  <a:lnTo>
                    <a:pt x="82715" y="43892"/>
                  </a:lnTo>
                  <a:lnTo>
                    <a:pt x="47451" y="43892"/>
                  </a:lnTo>
                  <a:lnTo>
                    <a:pt x="47451" y="63"/>
                  </a:lnTo>
                  <a:lnTo>
                    <a:pt x="36099" y="63"/>
                  </a:lnTo>
                  <a:cubicBezTo>
                    <a:pt x="35858" y="23010"/>
                    <a:pt x="24023" y="45728"/>
                    <a:pt x="111" y="46416"/>
                  </a:cubicBezTo>
                  <a:lnTo>
                    <a:pt x="111" y="54677"/>
                  </a:lnTo>
                  <a:lnTo>
                    <a:pt x="19917" y="54677"/>
                  </a:lnTo>
                  <a:close/>
                </a:path>
              </a:pathLst>
            </a:custGeom>
            <a:solidFill>
              <a:srgbClr val="000000"/>
            </a:solidFill>
            <a:ln w="24082" cap="flat">
              <a:noFill/>
              <a:prstDash val="solid"/>
              <a:miter/>
            </a:ln>
          </p:spPr>
          <p:txBody>
            <a:bodyPr rtlCol="0" anchor="ctr"/>
            <a:lstStyle/>
            <a:p>
              <a:endParaRPr lang="tr-TR"/>
            </a:p>
          </p:txBody>
        </p:sp>
        <p:sp>
          <p:nvSpPr>
            <p:cNvPr id="45" name="Freeform: Shape 44">
              <a:extLst>
                <a:ext uri="{FF2B5EF4-FFF2-40B4-BE49-F238E27FC236}">
                  <a16:creationId xmlns:a16="http://schemas.microsoft.com/office/drawing/2014/main" id="{5711E25D-4C6C-4E35-A8D3-F8AC9F9CC3E9}"/>
                </a:ext>
              </a:extLst>
            </p:cNvPr>
            <p:cNvSpPr/>
            <p:nvPr>
              <p:custDataLst>
                <p:tags r:id="rId47"/>
              </p:custDataLst>
            </p:nvPr>
          </p:nvSpPr>
          <p:spPr>
            <a:xfrm>
              <a:off x="5343989" y="3831558"/>
              <a:ext cx="103303" cy="72444"/>
            </a:xfrm>
            <a:custGeom>
              <a:avLst/>
              <a:gdLst>
                <a:gd name="connsiteX0" fmla="*/ 12796 w 103303"/>
                <a:gd name="connsiteY0" fmla="*/ 60777 h 72444"/>
                <a:gd name="connsiteX1" fmla="*/ 11105 w 103303"/>
                <a:gd name="connsiteY1" fmla="*/ 67363 h 72444"/>
                <a:gd name="connsiteX2" fmla="*/ 16854 w 103303"/>
                <a:gd name="connsiteY2" fmla="*/ 72503 h 72444"/>
                <a:gd name="connsiteX3" fmla="*/ 23447 w 103303"/>
                <a:gd name="connsiteY3" fmla="*/ 68969 h 72444"/>
                <a:gd name="connsiteX4" fmla="*/ 26491 w 103303"/>
                <a:gd name="connsiteY4" fmla="*/ 59010 h 72444"/>
                <a:gd name="connsiteX5" fmla="*/ 30210 w 103303"/>
                <a:gd name="connsiteY5" fmla="*/ 44554 h 72444"/>
                <a:gd name="connsiteX6" fmla="*/ 33084 w 103303"/>
                <a:gd name="connsiteY6" fmla="*/ 33791 h 72444"/>
                <a:gd name="connsiteX7" fmla="*/ 40186 w 103303"/>
                <a:gd name="connsiteY7" fmla="*/ 19335 h 72444"/>
                <a:gd name="connsiteX8" fmla="*/ 65546 w 103303"/>
                <a:gd name="connsiteY8" fmla="*/ 4557 h 72444"/>
                <a:gd name="connsiteX9" fmla="*/ 75522 w 103303"/>
                <a:gd name="connsiteY9" fmla="*/ 15801 h 72444"/>
                <a:gd name="connsiteX10" fmla="*/ 65546 w 103303"/>
                <a:gd name="connsiteY10" fmla="*/ 50015 h 72444"/>
                <a:gd name="connsiteX11" fmla="*/ 63010 w 103303"/>
                <a:gd name="connsiteY11" fmla="*/ 58689 h 72444"/>
                <a:gd name="connsiteX12" fmla="*/ 79072 w 103303"/>
                <a:gd name="connsiteY12" fmla="*/ 72503 h 72444"/>
                <a:gd name="connsiteX13" fmla="*/ 103419 w 103303"/>
                <a:gd name="connsiteY13" fmla="*/ 47927 h 72444"/>
                <a:gd name="connsiteX14" fmla="*/ 100714 w 103303"/>
                <a:gd name="connsiteY14" fmla="*/ 45839 h 72444"/>
                <a:gd name="connsiteX15" fmla="*/ 97501 w 103303"/>
                <a:gd name="connsiteY15" fmla="*/ 48569 h 72444"/>
                <a:gd name="connsiteX16" fmla="*/ 79579 w 103303"/>
                <a:gd name="connsiteY16" fmla="*/ 68006 h 72444"/>
                <a:gd name="connsiteX17" fmla="*/ 75353 w 103303"/>
                <a:gd name="connsiteY17" fmla="*/ 62384 h 72444"/>
                <a:gd name="connsiteX18" fmla="*/ 79241 w 103303"/>
                <a:gd name="connsiteY18" fmla="*/ 49373 h 72444"/>
                <a:gd name="connsiteX19" fmla="*/ 88202 w 103303"/>
                <a:gd name="connsiteY19" fmla="*/ 18371 h 72444"/>
                <a:gd name="connsiteX20" fmla="*/ 66223 w 103303"/>
                <a:gd name="connsiteY20" fmla="*/ 59 h 72444"/>
                <a:gd name="connsiteX21" fmla="*/ 37649 w 103303"/>
                <a:gd name="connsiteY21" fmla="*/ 14676 h 72444"/>
                <a:gd name="connsiteX22" fmla="*/ 19559 w 103303"/>
                <a:gd name="connsiteY22" fmla="*/ 59 h 72444"/>
                <a:gd name="connsiteX23" fmla="*/ 6202 w 103303"/>
                <a:gd name="connsiteY23" fmla="*/ 8733 h 72444"/>
                <a:gd name="connsiteX24" fmla="*/ 115 w 103303"/>
                <a:gd name="connsiteY24" fmla="*/ 24636 h 72444"/>
                <a:gd name="connsiteX25" fmla="*/ 2990 w 103303"/>
                <a:gd name="connsiteY25" fmla="*/ 26724 h 72444"/>
                <a:gd name="connsiteX26" fmla="*/ 6709 w 103303"/>
                <a:gd name="connsiteY26" fmla="*/ 21905 h 72444"/>
                <a:gd name="connsiteX27" fmla="*/ 19051 w 103303"/>
                <a:gd name="connsiteY27" fmla="*/ 4557 h 72444"/>
                <a:gd name="connsiteX28" fmla="*/ 24631 w 103303"/>
                <a:gd name="connsiteY28" fmla="*/ 12428 h 72444"/>
                <a:gd name="connsiteX29" fmla="*/ 21926 w 103303"/>
                <a:gd name="connsiteY29" fmla="*/ 25760 h 72444"/>
                <a:gd name="connsiteX30" fmla="*/ 18206 w 103303"/>
                <a:gd name="connsiteY30" fmla="*/ 40217 h 72444"/>
                <a:gd name="connsiteX31" fmla="*/ 12796 w 103303"/>
                <a:gd name="connsiteY31" fmla="*/ 60777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303" h="72444">
                  <a:moveTo>
                    <a:pt x="12796" y="60777"/>
                  </a:moveTo>
                  <a:cubicBezTo>
                    <a:pt x="12119" y="62865"/>
                    <a:pt x="11105" y="66881"/>
                    <a:pt x="11105" y="67363"/>
                  </a:cubicBezTo>
                  <a:cubicBezTo>
                    <a:pt x="11105" y="70897"/>
                    <a:pt x="14148" y="72503"/>
                    <a:pt x="16854" y="72503"/>
                  </a:cubicBezTo>
                  <a:cubicBezTo>
                    <a:pt x="19897" y="72503"/>
                    <a:pt x="22602" y="70415"/>
                    <a:pt x="23447" y="68969"/>
                  </a:cubicBezTo>
                  <a:cubicBezTo>
                    <a:pt x="24293" y="67524"/>
                    <a:pt x="25645" y="62384"/>
                    <a:pt x="26491" y="59010"/>
                  </a:cubicBezTo>
                  <a:cubicBezTo>
                    <a:pt x="27336" y="55958"/>
                    <a:pt x="29196" y="48569"/>
                    <a:pt x="30210" y="44554"/>
                  </a:cubicBezTo>
                  <a:cubicBezTo>
                    <a:pt x="31225" y="41020"/>
                    <a:pt x="32239" y="37486"/>
                    <a:pt x="33084" y="33791"/>
                  </a:cubicBezTo>
                  <a:cubicBezTo>
                    <a:pt x="34944" y="27206"/>
                    <a:pt x="35282" y="25921"/>
                    <a:pt x="40186" y="19335"/>
                  </a:cubicBezTo>
                  <a:cubicBezTo>
                    <a:pt x="44920" y="12910"/>
                    <a:pt x="52866" y="4557"/>
                    <a:pt x="65546" y="4557"/>
                  </a:cubicBezTo>
                  <a:cubicBezTo>
                    <a:pt x="75353" y="4557"/>
                    <a:pt x="75522" y="12749"/>
                    <a:pt x="75522" y="15801"/>
                  </a:cubicBezTo>
                  <a:cubicBezTo>
                    <a:pt x="75522" y="25439"/>
                    <a:pt x="68252" y="43269"/>
                    <a:pt x="65546" y="50015"/>
                  </a:cubicBezTo>
                  <a:cubicBezTo>
                    <a:pt x="63687" y="54513"/>
                    <a:pt x="63010" y="55958"/>
                    <a:pt x="63010" y="58689"/>
                  </a:cubicBezTo>
                  <a:cubicBezTo>
                    <a:pt x="63010" y="67202"/>
                    <a:pt x="70450" y="72503"/>
                    <a:pt x="79072" y="72503"/>
                  </a:cubicBezTo>
                  <a:cubicBezTo>
                    <a:pt x="95980" y="72503"/>
                    <a:pt x="103419" y="50336"/>
                    <a:pt x="103419" y="47927"/>
                  </a:cubicBezTo>
                  <a:cubicBezTo>
                    <a:pt x="103419" y="45839"/>
                    <a:pt x="101221" y="45839"/>
                    <a:pt x="100714" y="45839"/>
                  </a:cubicBezTo>
                  <a:cubicBezTo>
                    <a:pt x="98347" y="45839"/>
                    <a:pt x="98177" y="46802"/>
                    <a:pt x="97501" y="48569"/>
                  </a:cubicBezTo>
                  <a:cubicBezTo>
                    <a:pt x="93613" y="61420"/>
                    <a:pt x="86342" y="68006"/>
                    <a:pt x="79579" y="68006"/>
                  </a:cubicBezTo>
                  <a:cubicBezTo>
                    <a:pt x="76029" y="68006"/>
                    <a:pt x="75353" y="65757"/>
                    <a:pt x="75353" y="62384"/>
                  </a:cubicBezTo>
                  <a:cubicBezTo>
                    <a:pt x="75353" y="58689"/>
                    <a:pt x="76198" y="56601"/>
                    <a:pt x="79241" y="49373"/>
                  </a:cubicBezTo>
                  <a:cubicBezTo>
                    <a:pt x="81270" y="44393"/>
                    <a:pt x="88202" y="27366"/>
                    <a:pt x="88202" y="18371"/>
                  </a:cubicBezTo>
                  <a:cubicBezTo>
                    <a:pt x="88202" y="2790"/>
                    <a:pt x="75184" y="59"/>
                    <a:pt x="66223" y="59"/>
                  </a:cubicBezTo>
                  <a:cubicBezTo>
                    <a:pt x="52190" y="59"/>
                    <a:pt x="42722" y="8251"/>
                    <a:pt x="37649" y="14676"/>
                  </a:cubicBezTo>
                  <a:cubicBezTo>
                    <a:pt x="36466" y="3593"/>
                    <a:pt x="26491" y="59"/>
                    <a:pt x="19559" y="59"/>
                  </a:cubicBezTo>
                  <a:cubicBezTo>
                    <a:pt x="12289" y="59"/>
                    <a:pt x="8400" y="5039"/>
                    <a:pt x="6202" y="8733"/>
                  </a:cubicBezTo>
                  <a:cubicBezTo>
                    <a:pt x="2482" y="14676"/>
                    <a:pt x="115" y="23832"/>
                    <a:pt x="115" y="24636"/>
                  </a:cubicBezTo>
                  <a:cubicBezTo>
                    <a:pt x="115" y="26724"/>
                    <a:pt x="2482" y="26724"/>
                    <a:pt x="2990" y="26724"/>
                  </a:cubicBezTo>
                  <a:cubicBezTo>
                    <a:pt x="5357" y="26724"/>
                    <a:pt x="5526" y="26242"/>
                    <a:pt x="6709" y="21905"/>
                  </a:cubicBezTo>
                  <a:cubicBezTo>
                    <a:pt x="9245" y="12428"/>
                    <a:pt x="12458" y="4557"/>
                    <a:pt x="19051" y="4557"/>
                  </a:cubicBezTo>
                  <a:cubicBezTo>
                    <a:pt x="23447" y="4557"/>
                    <a:pt x="24631" y="8091"/>
                    <a:pt x="24631" y="12428"/>
                  </a:cubicBezTo>
                  <a:cubicBezTo>
                    <a:pt x="24631" y="15480"/>
                    <a:pt x="23109" y="21423"/>
                    <a:pt x="21926" y="25760"/>
                  </a:cubicBezTo>
                  <a:cubicBezTo>
                    <a:pt x="20742" y="30097"/>
                    <a:pt x="19051" y="36683"/>
                    <a:pt x="18206" y="40217"/>
                  </a:cubicBezTo>
                  <a:lnTo>
                    <a:pt x="12796" y="60777"/>
                  </a:lnTo>
                  <a:close/>
                </a:path>
              </a:pathLst>
            </a:custGeom>
            <a:solidFill>
              <a:srgbClr val="000000"/>
            </a:solidFill>
            <a:ln w="24082" cap="flat">
              <a:noFill/>
              <a:prstDash val="solid"/>
              <a:miter/>
            </a:ln>
          </p:spPr>
          <p:txBody>
            <a:bodyPr rtlCol="0" anchor="ctr"/>
            <a:lstStyle/>
            <a:p>
              <a:endParaRPr lang="tr-TR"/>
            </a:p>
          </p:txBody>
        </p:sp>
        <p:sp>
          <p:nvSpPr>
            <p:cNvPr id="46" name="Freeform: Shape 45">
              <a:extLst>
                <a:ext uri="{FF2B5EF4-FFF2-40B4-BE49-F238E27FC236}">
                  <a16:creationId xmlns:a16="http://schemas.microsoft.com/office/drawing/2014/main" id="{8D587B80-74A7-4446-B145-8727C21E7981}"/>
                </a:ext>
              </a:extLst>
            </p:cNvPr>
            <p:cNvSpPr/>
            <p:nvPr>
              <p:custDataLst>
                <p:tags r:id="rId48"/>
              </p:custDataLst>
            </p:nvPr>
          </p:nvSpPr>
          <p:spPr>
            <a:xfrm>
              <a:off x="5466430" y="3874515"/>
              <a:ext cx="66421" cy="52089"/>
            </a:xfrm>
            <a:custGeom>
              <a:avLst/>
              <a:gdLst>
                <a:gd name="connsiteX0" fmla="*/ 66542 w 66421"/>
                <a:gd name="connsiteY0" fmla="*/ 9927 h 52089"/>
                <a:gd name="connsiteX1" fmla="*/ 59537 w 66421"/>
                <a:gd name="connsiteY1" fmla="*/ 60 h 52089"/>
                <a:gd name="connsiteX2" fmla="*/ 52533 w 66421"/>
                <a:gd name="connsiteY2" fmla="*/ 6715 h 52089"/>
                <a:gd name="connsiteX3" fmla="*/ 54827 w 66421"/>
                <a:gd name="connsiteY3" fmla="*/ 10616 h 52089"/>
                <a:gd name="connsiteX4" fmla="*/ 59537 w 66421"/>
                <a:gd name="connsiteY4" fmla="*/ 19336 h 52089"/>
                <a:gd name="connsiteX5" fmla="*/ 35988 w 66421"/>
                <a:gd name="connsiteY5" fmla="*/ 48249 h 52089"/>
                <a:gd name="connsiteX6" fmla="*/ 24273 w 66421"/>
                <a:gd name="connsiteY6" fmla="*/ 37693 h 52089"/>
                <a:gd name="connsiteX7" fmla="*/ 31157 w 66421"/>
                <a:gd name="connsiteY7" fmla="*/ 15894 h 52089"/>
                <a:gd name="connsiteX8" fmla="*/ 32727 w 66421"/>
                <a:gd name="connsiteY8" fmla="*/ 10272 h 52089"/>
                <a:gd name="connsiteX9" fmla="*/ 19564 w 66421"/>
                <a:gd name="connsiteY9" fmla="*/ 175 h 52089"/>
                <a:gd name="connsiteX10" fmla="*/ 120 w 66421"/>
                <a:gd name="connsiteY10" fmla="*/ 17959 h 52089"/>
                <a:gd name="connsiteX11" fmla="*/ 2656 w 66421"/>
                <a:gd name="connsiteY11" fmla="*/ 19565 h 52089"/>
                <a:gd name="connsiteX12" fmla="*/ 5434 w 66421"/>
                <a:gd name="connsiteY12" fmla="*/ 17270 h 52089"/>
                <a:gd name="connsiteX13" fmla="*/ 19081 w 66421"/>
                <a:gd name="connsiteY13" fmla="*/ 4076 h 52089"/>
                <a:gd name="connsiteX14" fmla="*/ 22704 w 66421"/>
                <a:gd name="connsiteY14" fmla="*/ 8436 h 52089"/>
                <a:gd name="connsiteX15" fmla="*/ 20651 w 66421"/>
                <a:gd name="connsiteY15" fmla="*/ 15320 h 52089"/>
                <a:gd name="connsiteX16" fmla="*/ 14129 w 66421"/>
                <a:gd name="connsiteY16" fmla="*/ 36317 h 52089"/>
                <a:gd name="connsiteX17" fmla="*/ 35384 w 66421"/>
                <a:gd name="connsiteY17" fmla="*/ 52150 h 52089"/>
                <a:gd name="connsiteX18" fmla="*/ 56518 w 66421"/>
                <a:gd name="connsiteY18" fmla="*/ 39185 h 52089"/>
                <a:gd name="connsiteX19" fmla="*/ 66542 w 66421"/>
                <a:gd name="connsiteY19" fmla="*/ 9927 h 5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421" h="52089">
                  <a:moveTo>
                    <a:pt x="66542" y="9927"/>
                  </a:moveTo>
                  <a:cubicBezTo>
                    <a:pt x="66542" y="2355"/>
                    <a:pt x="62073" y="60"/>
                    <a:pt x="59537" y="60"/>
                  </a:cubicBezTo>
                  <a:cubicBezTo>
                    <a:pt x="56156" y="60"/>
                    <a:pt x="52533" y="3617"/>
                    <a:pt x="52533" y="6715"/>
                  </a:cubicBezTo>
                  <a:cubicBezTo>
                    <a:pt x="52533" y="8895"/>
                    <a:pt x="54103" y="10042"/>
                    <a:pt x="54827" y="10616"/>
                  </a:cubicBezTo>
                  <a:cubicBezTo>
                    <a:pt x="56156" y="11534"/>
                    <a:pt x="59537" y="14058"/>
                    <a:pt x="59537" y="19336"/>
                  </a:cubicBezTo>
                  <a:cubicBezTo>
                    <a:pt x="59537" y="25531"/>
                    <a:pt x="50359" y="48249"/>
                    <a:pt x="35988" y="48249"/>
                  </a:cubicBezTo>
                  <a:cubicBezTo>
                    <a:pt x="29708" y="48249"/>
                    <a:pt x="24273" y="45954"/>
                    <a:pt x="24273" y="37693"/>
                  </a:cubicBezTo>
                  <a:cubicBezTo>
                    <a:pt x="24273" y="31957"/>
                    <a:pt x="27534" y="24384"/>
                    <a:pt x="31157" y="15894"/>
                  </a:cubicBezTo>
                  <a:cubicBezTo>
                    <a:pt x="31882" y="14058"/>
                    <a:pt x="32727" y="12222"/>
                    <a:pt x="32727" y="10272"/>
                  </a:cubicBezTo>
                  <a:cubicBezTo>
                    <a:pt x="32727" y="4650"/>
                    <a:pt x="27051" y="175"/>
                    <a:pt x="19564" y="175"/>
                  </a:cubicBezTo>
                  <a:cubicBezTo>
                    <a:pt x="6762" y="175"/>
                    <a:pt x="120" y="14976"/>
                    <a:pt x="120" y="17959"/>
                  </a:cubicBezTo>
                  <a:cubicBezTo>
                    <a:pt x="120" y="19565"/>
                    <a:pt x="2053" y="19565"/>
                    <a:pt x="2656" y="19565"/>
                  </a:cubicBezTo>
                  <a:cubicBezTo>
                    <a:pt x="4709" y="19565"/>
                    <a:pt x="4830" y="18992"/>
                    <a:pt x="5434" y="17270"/>
                  </a:cubicBezTo>
                  <a:cubicBezTo>
                    <a:pt x="7849" y="9583"/>
                    <a:pt x="13525" y="4076"/>
                    <a:pt x="19081" y="4076"/>
                  </a:cubicBezTo>
                  <a:cubicBezTo>
                    <a:pt x="21375" y="4076"/>
                    <a:pt x="22704" y="5338"/>
                    <a:pt x="22704" y="8436"/>
                  </a:cubicBezTo>
                  <a:cubicBezTo>
                    <a:pt x="22704" y="10731"/>
                    <a:pt x="22220" y="11993"/>
                    <a:pt x="20651" y="15320"/>
                  </a:cubicBezTo>
                  <a:cubicBezTo>
                    <a:pt x="15941" y="26449"/>
                    <a:pt x="14129" y="31957"/>
                    <a:pt x="14129" y="36317"/>
                  </a:cubicBezTo>
                  <a:cubicBezTo>
                    <a:pt x="14129" y="47446"/>
                    <a:pt x="23670" y="52150"/>
                    <a:pt x="35384" y="52150"/>
                  </a:cubicBezTo>
                  <a:cubicBezTo>
                    <a:pt x="45166" y="52150"/>
                    <a:pt x="52170" y="45381"/>
                    <a:pt x="56518" y="39185"/>
                  </a:cubicBezTo>
                  <a:cubicBezTo>
                    <a:pt x="65213" y="26908"/>
                    <a:pt x="66542" y="11993"/>
                    <a:pt x="66542" y="9927"/>
                  </a:cubicBezTo>
                  <a:close/>
                </a:path>
              </a:pathLst>
            </a:custGeom>
            <a:solidFill>
              <a:srgbClr val="000000"/>
            </a:solidFill>
            <a:ln w="24082" cap="flat">
              <a:noFill/>
              <a:prstDash val="solid"/>
              <a:miter/>
            </a:ln>
          </p:spPr>
          <p:txBody>
            <a:bodyPr rtlCol="0" anchor="ctr"/>
            <a:lstStyle/>
            <a:p>
              <a:endParaRPr lang="tr-TR"/>
            </a:p>
          </p:txBody>
        </p:sp>
        <p:sp>
          <p:nvSpPr>
            <p:cNvPr id="47" name="Freeform: Shape 46">
              <a:extLst>
                <a:ext uri="{FF2B5EF4-FFF2-40B4-BE49-F238E27FC236}">
                  <a16:creationId xmlns:a16="http://schemas.microsoft.com/office/drawing/2014/main" id="{DF58F432-5D67-44E0-B194-B38FA8FB3DF1}"/>
                </a:ext>
              </a:extLst>
            </p:cNvPr>
            <p:cNvSpPr/>
            <p:nvPr>
              <p:custDataLst>
                <p:tags r:id="rId49"/>
              </p:custDataLst>
            </p:nvPr>
          </p:nvSpPr>
          <p:spPr>
            <a:xfrm>
              <a:off x="5343989" y="3971560"/>
              <a:ext cx="155208" cy="72444"/>
            </a:xfrm>
            <a:custGeom>
              <a:avLst/>
              <a:gdLst>
                <a:gd name="connsiteX0" fmla="*/ 65546 w 155208"/>
                <a:gd name="connsiteY0" fmla="*/ 57892 h 72444"/>
                <a:gd name="connsiteX1" fmla="*/ 63179 w 155208"/>
                <a:gd name="connsiteY1" fmla="*/ 67369 h 72444"/>
                <a:gd name="connsiteX2" fmla="*/ 68928 w 155208"/>
                <a:gd name="connsiteY2" fmla="*/ 72509 h 72444"/>
                <a:gd name="connsiteX3" fmla="*/ 75522 w 155208"/>
                <a:gd name="connsiteY3" fmla="*/ 68975 h 72444"/>
                <a:gd name="connsiteX4" fmla="*/ 78565 w 155208"/>
                <a:gd name="connsiteY4" fmla="*/ 59016 h 72444"/>
                <a:gd name="connsiteX5" fmla="*/ 82285 w 155208"/>
                <a:gd name="connsiteY5" fmla="*/ 44560 h 72444"/>
                <a:gd name="connsiteX6" fmla="*/ 85159 w 155208"/>
                <a:gd name="connsiteY6" fmla="*/ 33798 h 72444"/>
                <a:gd name="connsiteX7" fmla="*/ 90400 w 155208"/>
                <a:gd name="connsiteY7" fmla="*/ 21590 h 72444"/>
                <a:gd name="connsiteX8" fmla="*/ 117452 w 155208"/>
                <a:gd name="connsiteY8" fmla="*/ 4563 h 72444"/>
                <a:gd name="connsiteX9" fmla="*/ 127427 w 155208"/>
                <a:gd name="connsiteY9" fmla="*/ 15807 h 72444"/>
                <a:gd name="connsiteX10" fmla="*/ 117452 w 155208"/>
                <a:gd name="connsiteY10" fmla="*/ 50021 h 72444"/>
                <a:gd name="connsiteX11" fmla="*/ 114916 w 155208"/>
                <a:gd name="connsiteY11" fmla="*/ 58695 h 72444"/>
                <a:gd name="connsiteX12" fmla="*/ 130978 w 155208"/>
                <a:gd name="connsiteY12" fmla="*/ 72509 h 72444"/>
                <a:gd name="connsiteX13" fmla="*/ 155324 w 155208"/>
                <a:gd name="connsiteY13" fmla="*/ 47933 h 72444"/>
                <a:gd name="connsiteX14" fmla="*/ 152619 w 155208"/>
                <a:gd name="connsiteY14" fmla="*/ 45845 h 72444"/>
                <a:gd name="connsiteX15" fmla="*/ 149407 w 155208"/>
                <a:gd name="connsiteY15" fmla="*/ 48575 h 72444"/>
                <a:gd name="connsiteX16" fmla="*/ 131485 w 155208"/>
                <a:gd name="connsiteY16" fmla="*/ 68012 h 72444"/>
                <a:gd name="connsiteX17" fmla="*/ 127258 w 155208"/>
                <a:gd name="connsiteY17" fmla="*/ 62390 h 72444"/>
                <a:gd name="connsiteX18" fmla="*/ 131147 w 155208"/>
                <a:gd name="connsiteY18" fmla="*/ 49379 h 72444"/>
                <a:gd name="connsiteX19" fmla="*/ 140107 w 155208"/>
                <a:gd name="connsiteY19" fmla="*/ 18377 h 72444"/>
                <a:gd name="connsiteX20" fmla="*/ 133852 w 155208"/>
                <a:gd name="connsiteY20" fmla="*/ 4402 h 72444"/>
                <a:gd name="connsiteX21" fmla="*/ 118128 w 155208"/>
                <a:gd name="connsiteY21" fmla="*/ 65 h 72444"/>
                <a:gd name="connsiteX22" fmla="*/ 88202 w 155208"/>
                <a:gd name="connsiteY22" fmla="*/ 16289 h 72444"/>
                <a:gd name="connsiteX23" fmla="*/ 66223 w 155208"/>
                <a:gd name="connsiteY23" fmla="*/ 65 h 72444"/>
                <a:gd name="connsiteX24" fmla="*/ 37649 w 155208"/>
                <a:gd name="connsiteY24" fmla="*/ 14683 h 72444"/>
                <a:gd name="connsiteX25" fmla="*/ 19559 w 155208"/>
                <a:gd name="connsiteY25" fmla="*/ 65 h 72444"/>
                <a:gd name="connsiteX26" fmla="*/ 6202 w 155208"/>
                <a:gd name="connsiteY26" fmla="*/ 8739 h 72444"/>
                <a:gd name="connsiteX27" fmla="*/ 115 w 155208"/>
                <a:gd name="connsiteY27" fmla="*/ 24642 h 72444"/>
                <a:gd name="connsiteX28" fmla="*/ 2990 w 155208"/>
                <a:gd name="connsiteY28" fmla="*/ 26730 h 72444"/>
                <a:gd name="connsiteX29" fmla="*/ 6709 w 155208"/>
                <a:gd name="connsiteY29" fmla="*/ 21911 h 72444"/>
                <a:gd name="connsiteX30" fmla="*/ 19051 w 155208"/>
                <a:gd name="connsiteY30" fmla="*/ 4563 h 72444"/>
                <a:gd name="connsiteX31" fmla="*/ 24631 w 155208"/>
                <a:gd name="connsiteY31" fmla="*/ 12434 h 72444"/>
                <a:gd name="connsiteX32" fmla="*/ 21926 w 155208"/>
                <a:gd name="connsiteY32" fmla="*/ 25766 h 72444"/>
                <a:gd name="connsiteX33" fmla="*/ 18206 w 155208"/>
                <a:gd name="connsiteY33" fmla="*/ 40223 h 72444"/>
                <a:gd name="connsiteX34" fmla="*/ 12796 w 155208"/>
                <a:gd name="connsiteY34" fmla="*/ 60783 h 72444"/>
                <a:gd name="connsiteX35" fmla="*/ 11105 w 155208"/>
                <a:gd name="connsiteY35" fmla="*/ 67369 h 72444"/>
                <a:gd name="connsiteX36" fmla="*/ 16854 w 155208"/>
                <a:gd name="connsiteY36" fmla="*/ 72509 h 72444"/>
                <a:gd name="connsiteX37" fmla="*/ 23447 w 155208"/>
                <a:gd name="connsiteY37" fmla="*/ 68975 h 72444"/>
                <a:gd name="connsiteX38" fmla="*/ 26491 w 155208"/>
                <a:gd name="connsiteY38" fmla="*/ 59016 h 72444"/>
                <a:gd name="connsiteX39" fmla="*/ 30210 w 155208"/>
                <a:gd name="connsiteY39" fmla="*/ 44560 h 72444"/>
                <a:gd name="connsiteX40" fmla="*/ 33084 w 155208"/>
                <a:gd name="connsiteY40" fmla="*/ 33798 h 72444"/>
                <a:gd name="connsiteX41" fmla="*/ 40186 w 155208"/>
                <a:gd name="connsiteY41" fmla="*/ 19341 h 72444"/>
                <a:gd name="connsiteX42" fmla="*/ 65546 w 155208"/>
                <a:gd name="connsiteY42" fmla="*/ 4563 h 72444"/>
                <a:gd name="connsiteX43" fmla="*/ 75522 w 155208"/>
                <a:gd name="connsiteY43" fmla="*/ 15807 h 72444"/>
                <a:gd name="connsiteX44" fmla="*/ 72648 w 155208"/>
                <a:gd name="connsiteY44" fmla="*/ 30906 h 72444"/>
                <a:gd name="connsiteX45" fmla="*/ 65546 w 155208"/>
                <a:gd name="connsiteY45" fmla="*/ 57892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208" h="72444">
                  <a:moveTo>
                    <a:pt x="65546" y="57892"/>
                  </a:moveTo>
                  <a:cubicBezTo>
                    <a:pt x="64701" y="61105"/>
                    <a:pt x="63179" y="66566"/>
                    <a:pt x="63179" y="67369"/>
                  </a:cubicBezTo>
                  <a:cubicBezTo>
                    <a:pt x="63179" y="70903"/>
                    <a:pt x="66223" y="72509"/>
                    <a:pt x="68928" y="72509"/>
                  </a:cubicBezTo>
                  <a:cubicBezTo>
                    <a:pt x="71971" y="72509"/>
                    <a:pt x="74676" y="70421"/>
                    <a:pt x="75522" y="68975"/>
                  </a:cubicBezTo>
                  <a:cubicBezTo>
                    <a:pt x="76367" y="67530"/>
                    <a:pt x="77720" y="62390"/>
                    <a:pt x="78565" y="59016"/>
                  </a:cubicBezTo>
                  <a:cubicBezTo>
                    <a:pt x="79410" y="55964"/>
                    <a:pt x="81270" y="48575"/>
                    <a:pt x="82285" y="44560"/>
                  </a:cubicBezTo>
                  <a:cubicBezTo>
                    <a:pt x="83299" y="41026"/>
                    <a:pt x="84314" y="37492"/>
                    <a:pt x="85159" y="33798"/>
                  </a:cubicBezTo>
                  <a:cubicBezTo>
                    <a:pt x="87019" y="26890"/>
                    <a:pt x="87019" y="26569"/>
                    <a:pt x="90400" y="21590"/>
                  </a:cubicBezTo>
                  <a:cubicBezTo>
                    <a:pt x="95810" y="13719"/>
                    <a:pt x="104264" y="4563"/>
                    <a:pt x="117452" y="4563"/>
                  </a:cubicBezTo>
                  <a:cubicBezTo>
                    <a:pt x="126920" y="4563"/>
                    <a:pt x="127427" y="11952"/>
                    <a:pt x="127427" y="15807"/>
                  </a:cubicBezTo>
                  <a:cubicBezTo>
                    <a:pt x="127427" y="25445"/>
                    <a:pt x="120157" y="43275"/>
                    <a:pt x="117452" y="50021"/>
                  </a:cubicBezTo>
                  <a:cubicBezTo>
                    <a:pt x="115592" y="54519"/>
                    <a:pt x="114916" y="55964"/>
                    <a:pt x="114916" y="58695"/>
                  </a:cubicBezTo>
                  <a:cubicBezTo>
                    <a:pt x="114916" y="67209"/>
                    <a:pt x="122355" y="72509"/>
                    <a:pt x="130978" y="72509"/>
                  </a:cubicBezTo>
                  <a:cubicBezTo>
                    <a:pt x="147885" y="72509"/>
                    <a:pt x="155324" y="50342"/>
                    <a:pt x="155324" y="47933"/>
                  </a:cubicBezTo>
                  <a:cubicBezTo>
                    <a:pt x="155324" y="45845"/>
                    <a:pt x="153126" y="45845"/>
                    <a:pt x="152619" y="45845"/>
                  </a:cubicBezTo>
                  <a:cubicBezTo>
                    <a:pt x="150252" y="45845"/>
                    <a:pt x="150083" y="46809"/>
                    <a:pt x="149407" y="48575"/>
                  </a:cubicBezTo>
                  <a:cubicBezTo>
                    <a:pt x="145518" y="61426"/>
                    <a:pt x="138248" y="68012"/>
                    <a:pt x="131485" y="68012"/>
                  </a:cubicBezTo>
                  <a:cubicBezTo>
                    <a:pt x="127934" y="68012"/>
                    <a:pt x="127258" y="65763"/>
                    <a:pt x="127258" y="62390"/>
                  </a:cubicBezTo>
                  <a:cubicBezTo>
                    <a:pt x="127258" y="58695"/>
                    <a:pt x="128103" y="56607"/>
                    <a:pt x="131147" y="49379"/>
                  </a:cubicBezTo>
                  <a:cubicBezTo>
                    <a:pt x="133176" y="44399"/>
                    <a:pt x="140107" y="27372"/>
                    <a:pt x="140107" y="18377"/>
                  </a:cubicBezTo>
                  <a:cubicBezTo>
                    <a:pt x="140107" y="15807"/>
                    <a:pt x="140107" y="9060"/>
                    <a:pt x="133852" y="4402"/>
                  </a:cubicBezTo>
                  <a:cubicBezTo>
                    <a:pt x="130978" y="2314"/>
                    <a:pt x="126074" y="65"/>
                    <a:pt x="118128" y="65"/>
                  </a:cubicBezTo>
                  <a:cubicBezTo>
                    <a:pt x="102911" y="65"/>
                    <a:pt x="93613" y="9542"/>
                    <a:pt x="88202" y="16289"/>
                  </a:cubicBezTo>
                  <a:cubicBezTo>
                    <a:pt x="86850" y="2635"/>
                    <a:pt x="74845" y="65"/>
                    <a:pt x="66223" y="65"/>
                  </a:cubicBezTo>
                  <a:cubicBezTo>
                    <a:pt x="52190" y="65"/>
                    <a:pt x="42722" y="8257"/>
                    <a:pt x="37649" y="14683"/>
                  </a:cubicBezTo>
                  <a:cubicBezTo>
                    <a:pt x="36466" y="3599"/>
                    <a:pt x="26491" y="65"/>
                    <a:pt x="19559" y="65"/>
                  </a:cubicBezTo>
                  <a:cubicBezTo>
                    <a:pt x="12289" y="65"/>
                    <a:pt x="8400" y="5045"/>
                    <a:pt x="6202" y="8739"/>
                  </a:cubicBezTo>
                  <a:cubicBezTo>
                    <a:pt x="2482" y="14683"/>
                    <a:pt x="115" y="23838"/>
                    <a:pt x="115" y="24642"/>
                  </a:cubicBezTo>
                  <a:cubicBezTo>
                    <a:pt x="115" y="26730"/>
                    <a:pt x="2482" y="26730"/>
                    <a:pt x="2990" y="26730"/>
                  </a:cubicBezTo>
                  <a:cubicBezTo>
                    <a:pt x="5357" y="26730"/>
                    <a:pt x="5526" y="26248"/>
                    <a:pt x="6709" y="21911"/>
                  </a:cubicBezTo>
                  <a:cubicBezTo>
                    <a:pt x="9245" y="12434"/>
                    <a:pt x="12458" y="4563"/>
                    <a:pt x="19051" y="4563"/>
                  </a:cubicBezTo>
                  <a:cubicBezTo>
                    <a:pt x="23447" y="4563"/>
                    <a:pt x="24631" y="8097"/>
                    <a:pt x="24631" y="12434"/>
                  </a:cubicBezTo>
                  <a:cubicBezTo>
                    <a:pt x="24631" y="15486"/>
                    <a:pt x="23109" y="21429"/>
                    <a:pt x="21926" y="25766"/>
                  </a:cubicBezTo>
                  <a:cubicBezTo>
                    <a:pt x="20742" y="30103"/>
                    <a:pt x="19051" y="36689"/>
                    <a:pt x="18206" y="40223"/>
                  </a:cubicBezTo>
                  <a:lnTo>
                    <a:pt x="12796" y="60783"/>
                  </a:lnTo>
                  <a:cubicBezTo>
                    <a:pt x="12119" y="62872"/>
                    <a:pt x="11105" y="66887"/>
                    <a:pt x="11105" y="67369"/>
                  </a:cubicBezTo>
                  <a:cubicBezTo>
                    <a:pt x="11105" y="70903"/>
                    <a:pt x="14148" y="72509"/>
                    <a:pt x="16854" y="72509"/>
                  </a:cubicBezTo>
                  <a:cubicBezTo>
                    <a:pt x="19897" y="72509"/>
                    <a:pt x="22602" y="70421"/>
                    <a:pt x="23447" y="68975"/>
                  </a:cubicBezTo>
                  <a:cubicBezTo>
                    <a:pt x="24293" y="67530"/>
                    <a:pt x="25645" y="62390"/>
                    <a:pt x="26491" y="59016"/>
                  </a:cubicBezTo>
                  <a:cubicBezTo>
                    <a:pt x="27336" y="55964"/>
                    <a:pt x="29196" y="48575"/>
                    <a:pt x="30210" y="44560"/>
                  </a:cubicBezTo>
                  <a:cubicBezTo>
                    <a:pt x="31225" y="41026"/>
                    <a:pt x="32239" y="37492"/>
                    <a:pt x="33084" y="33798"/>
                  </a:cubicBezTo>
                  <a:cubicBezTo>
                    <a:pt x="34944" y="27212"/>
                    <a:pt x="35282" y="25927"/>
                    <a:pt x="40186" y="19341"/>
                  </a:cubicBezTo>
                  <a:cubicBezTo>
                    <a:pt x="44920" y="12916"/>
                    <a:pt x="52866" y="4563"/>
                    <a:pt x="65546" y="4563"/>
                  </a:cubicBezTo>
                  <a:cubicBezTo>
                    <a:pt x="75353" y="4563"/>
                    <a:pt x="75522" y="12755"/>
                    <a:pt x="75522" y="15807"/>
                  </a:cubicBezTo>
                  <a:cubicBezTo>
                    <a:pt x="75522" y="19823"/>
                    <a:pt x="75015" y="21911"/>
                    <a:pt x="72648" y="30906"/>
                  </a:cubicBezTo>
                  <a:lnTo>
                    <a:pt x="65546" y="57892"/>
                  </a:lnTo>
                  <a:close/>
                </a:path>
              </a:pathLst>
            </a:custGeom>
            <a:solidFill>
              <a:srgbClr val="000000"/>
            </a:solidFill>
            <a:ln w="24082" cap="flat">
              <a:noFill/>
              <a:prstDash val="solid"/>
              <a:miter/>
            </a:ln>
          </p:spPr>
          <p:txBody>
            <a:bodyPr rtlCol="0" anchor="ctr"/>
            <a:lstStyle/>
            <a:p>
              <a:endParaRPr lang="tr-TR"/>
            </a:p>
          </p:txBody>
        </p:sp>
        <p:sp>
          <p:nvSpPr>
            <p:cNvPr id="48" name="Freeform: Shape 47">
              <a:extLst>
                <a:ext uri="{FF2B5EF4-FFF2-40B4-BE49-F238E27FC236}">
                  <a16:creationId xmlns:a16="http://schemas.microsoft.com/office/drawing/2014/main" id="{1E79AD7F-9129-464D-AD93-8CE16A36E52C}"/>
                </a:ext>
              </a:extLst>
            </p:cNvPr>
            <p:cNvSpPr/>
            <p:nvPr>
              <p:custDataLst>
                <p:tags r:id="rId50"/>
              </p:custDataLst>
            </p:nvPr>
          </p:nvSpPr>
          <p:spPr>
            <a:xfrm>
              <a:off x="5588537" y="3813565"/>
              <a:ext cx="85743" cy="229471"/>
            </a:xfrm>
            <a:custGeom>
              <a:avLst/>
              <a:gdLst>
                <a:gd name="connsiteX0" fmla="*/ 34906 w 85743"/>
                <a:gd name="connsiteY0" fmla="*/ 199014 h 229471"/>
                <a:gd name="connsiteX1" fmla="*/ 2299 w 85743"/>
                <a:gd name="connsiteY1" fmla="*/ 224486 h 229471"/>
                <a:gd name="connsiteX2" fmla="*/ 125 w 85743"/>
                <a:gd name="connsiteY2" fmla="*/ 227010 h 229471"/>
                <a:gd name="connsiteX3" fmla="*/ 4956 w 85743"/>
                <a:gd name="connsiteY3" fmla="*/ 229534 h 229471"/>
                <a:gd name="connsiteX4" fmla="*/ 51088 w 85743"/>
                <a:gd name="connsiteY4" fmla="*/ 200850 h 229471"/>
                <a:gd name="connsiteX5" fmla="*/ 51088 w 85743"/>
                <a:gd name="connsiteY5" fmla="*/ 148531 h 229471"/>
                <a:gd name="connsiteX6" fmla="*/ 60750 w 85743"/>
                <a:gd name="connsiteY6" fmla="*/ 124666 h 229471"/>
                <a:gd name="connsiteX7" fmla="*/ 83695 w 85743"/>
                <a:gd name="connsiteY7" fmla="*/ 117323 h 229471"/>
                <a:gd name="connsiteX8" fmla="*/ 85869 w 85743"/>
                <a:gd name="connsiteY8" fmla="*/ 114798 h 229471"/>
                <a:gd name="connsiteX9" fmla="*/ 82005 w 85743"/>
                <a:gd name="connsiteY9" fmla="*/ 112274 h 229471"/>
                <a:gd name="connsiteX10" fmla="*/ 51813 w 85743"/>
                <a:gd name="connsiteY10" fmla="*/ 91851 h 229471"/>
                <a:gd name="connsiteX11" fmla="*/ 51088 w 85743"/>
                <a:gd name="connsiteY11" fmla="*/ 80607 h 229471"/>
                <a:gd name="connsiteX12" fmla="*/ 51088 w 85743"/>
                <a:gd name="connsiteY12" fmla="*/ 35172 h 229471"/>
                <a:gd name="connsiteX13" fmla="*/ 39495 w 85743"/>
                <a:gd name="connsiteY13" fmla="*/ 9471 h 229471"/>
                <a:gd name="connsiteX14" fmla="*/ 4956 w 85743"/>
                <a:gd name="connsiteY14" fmla="*/ 63 h 229471"/>
                <a:gd name="connsiteX15" fmla="*/ 125 w 85743"/>
                <a:gd name="connsiteY15" fmla="*/ 2587 h 229471"/>
                <a:gd name="connsiteX16" fmla="*/ 3990 w 85743"/>
                <a:gd name="connsiteY16" fmla="*/ 5111 h 229471"/>
                <a:gd name="connsiteX17" fmla="*/ 34181 w 85743"/>
                <a:gd name="connsiteY17" fmla="*/ 25075 h 229471"/>
                <a:gd name="connsiteX18" fmla="*/ 34906 w 85743"/>
                <a:gd name="connsiteY18" fmla="*/ 35860 h 229471"/>
                <a:gd name="connsiteX19" fmla="*/ 34906 w 85743"/>
                <a:gd name="connsiteY19" fmla="*/ 84049 h 229471"/>
                <a:gd name="connsiteX20" fmla="*/ 44567 w 85743"/>
                <a:gd name="connsiteY20" fmla="*/ 105849 h 229471"/>
                <a:gd name="connsiteX21" fmla="*/ 63407 w 85743"/>
                <a:gd name="connsiteY21" fmla="*/ 114798 h 229471"/>
                <a:gd name="connsiteX22" fmla="*/ 34906 w 85743"/>
                <a:gd name="connsiteY22" fmla="*/ 143941 h 229471"/>
                <a:gd name="connsiteX23" fmla="*/ 34906 w 85743"/>
                <a:gd name="connsiteY23" fmla="*/ 199014 h 22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743" h="229471">
                  <a:moveTo>
                    <a:pt x="34906" y="199014"/>
                  </a:moveTo>
                  <a:cubicBezTo>
                    <a:pt x="34906" y="208193"/>
                    <a:pt x="28626" y="222879"/>
                    <a:pt x="2299" y="224486"/>
                  </a:cubicBezTo>
                  <a:cubicBezTo>
                    <a:pt x="1091" y="224715"/>
                    <a:pt x="125" y="225633"/>
                    <a:pt x="125" y="227010"/>
                  </a:cubicBezTo>
                  <a:cubicBezTo>
                    <a:pt x="125" y="229534"/>
                    <a:pt x="2782" y="229534"/>
                    <a:pt x="4956" y="229534"/>
                  </a:cubicBezTo>
                  <a:cubicBezTo>
                    <a:pt x="28384" y="229534"/>
                    <a:pt x="50847" y="218290"/>
                    <a:pt x="51088" y="200850"/>
                  </a:cubicBezTo>
                  <a:lnTo>
                    <a:pt x="51088" y="148531"/>
                  </a:lnTo>
                  <a:cubicBezTo>
                    <a:pt x="51088" y="139581"/>
                    <a:pt x="51088" y="132238"/>
                    <a:pt x="60750" y="124666"/>
                  </a:cubicBezTo>
                  <a:cubicBezTo>
                    <a:pt x="69203" y="118011"/>
                    <a:pt x="78382" y="117552"/>
                    <a:pt x="83695" y="117323"/>
                  </a:cubicBezTo>
                  <a:cubicBezTo>
                    <a:pt x="84903" y="117093"/>
                    <a:pt x="85869" y="116175"/>
                    <a:pt x="85869" y="114798"/>
                  </a:cubicBezTo>
                  <a:cubicBezTo>
                    <a:pt x="85869" y="112504"/>
                    <a:pt x="84420" y="112504"/>
                    <a:pt x="82005" y="112274"/>
                  </a:cubicBezTo>
                  <a:cubicBezTo>
                    <a:pt x="66063" y="111356"/>
                    <a:pt x="54470" y="103095"/>
                    <a:pt x="51813" y="91851"/>
                  </a:cubicBezTo>
                  <a:cubicBezTo>
                    <a:pt x="51088" y="89327"/>
                    <a:pt x="51088" y="88868"/>
                    <a:pt x="51088" y="80607"/>
                  </a:cubicBezTo>
                  <a:lnTo>
                    <a:pt x="51088" y="35172"/>
                  </a:lnTo>
                  <a:cubicBezTo>
                    <a:pt x="51088" y="25534"/>
                    <a:pt x="51088" y="18191"/>
                    <a:pt x="39495" y="9471"/>
                  </a:cubicBezTo>
                  <a:cubicBezTo>
                    <a:pt x="29834" y="2357"/>
                    <a:pt x="13168" y="63"/>
                    <a:pt x="4956" y="63"/>
                  </a:cubicBezTo>
                  <a:cubicBezTo>
                    <a:pt x="2782" y="63"/>
                    <a:pt x="125" y="63"/>
                    <a:pt x="125" y="2587"/>
                  </a:cubicBezTo>
                  <a:cubicBezTo>
                    <a:pt x="125" y="4882"/>
                    <a:pt x="1574" y="4882"/>
                    <a:pt x="3990" y="5111"/>
                  </a:cubicBezTo>
                  <a:cubicBezTo>
                    <a:pt x="19206" y="6029"/>
                    <a:pt x="31041" y="13372"/>
                    <a:pt x="34181" y="25075"/>
                  </a:cubicBezTo>
                  <a:cubicBezTo>
                    <a:pt x="34906" y="27140"/>
                    <a:pt x="34906" y="27599"/>
                    <a:pt x="34906" y="35860"/>
                  </a:cubicBezTo>
                  <a:lnTo>
                    <a:pt x="34906" y="84049"/>
                  </a:lnTo>
                  <a:cubicBezTo>
                    <a:pt x="34906" y="94605"/>
                    <a:pt x="36838" y="98506"/>
                    <a:pt x="44567" y="105849"/>
                  </a:cubicBezTo>
                  <a:cubicBezTo>
                    <a:pt x="49639" y="110668"/>
                    <a:pt x="56644" y="112963"/>
                    <a:pt x="63407" y="114798"/>
                  </a:cubicBezTo>
                  <a:cubicBezTo>
                    <a:pt x="43601" y="120076"/>
                    <a:pt x="34906" y="130632"/>
                    <a:pt x="34906" y="143941"/>
                  </a:cubicBezTo>
                  <a:lnTo>
                    <a:pt x="34906" y="199014"/>
                  </a:lnTo>
                  <a:close/>
                </a:path>
              </a:pathLst>
            </a:custGeom>
            <a:solidFill>
              <a:srgbClr val="000000"/>
            </a:solidFill>
            <a:ln w="24082" cap="flat">
              <a:noFill/>
              <a:prstDash val="solid"/>
              <a:miter/>
            </a:ln>
          </p:spPr>
          <p:txBody>
            <a:bodyPr rtlCol="0" anchor="ctr"/>
            <a:lstStyle/>
            <a:p>
              <a:endParaRPr lang="tr-TR"/>
            </a:p>
          </p:txBody>
        </p:sp>
      </p:grpSp>
      <p:grpSp>
        <p:nvGrpSpPr>
          <p:cNvPr id="55" name="Group 54" descr="\documentclass{article}&#10;\usepackage{amsmath,amssymb}&#10;\pagestyle{empty}&#10;\begin{document}&#10;$\mathbf{t}_m$&#10;&#10;\end{document}" title="IguanaTex Vector Display">
            <a:extLst>
              <a:ext uri="{FF2B5EF4-FFF2-40B4-BE49-F238E27FC236}">
                <a16:creationId xmlns:a16="http://schemas.microsoft.com/office/drawing/2014/main" id="{4468176D-D819-4BCD-8FF6-6CDBB4C04E3F}"/>
              </a:ext>
            </a:extLst>
          </p:cNvPr>
          <p:cNvGrpSpPr>
            <a:grpSpLocks noChangeAspect="1"/>
          </p:cNvGrpSpPr>
          <p:nvPr>
            <p:custDataLst>
              <p:tags r:id="rId7"/>
            </p:custDataLst>
          </p:nvPr>
        </p:nvGrpSpPr>
        <p:grpSpPr>
          <a:xfrm>
            <a:off x="10722603" y="3556151"/>
            <a:ext cx="248297" cy="178495"/>
            <a:chOff x="4280105" y="3816741"/>
            <a:chExt cx="248297" cy="178495"/>
          </a:xfrm>
        </p:grpSpPr>
        <p:sp>
          <p:nvSpPr>
            <p:cNvPr id="53" name="Freeform: Shape 52">
              <a:extLst>
                <a:ext uri="{FF2B5EF4-FFF2-40B4-BE49-F238E27FC236}">
                  <a16:creationId xmlns:a16="http://schemas.microsoft.com/office/drawing/2014/main" id="{58201588-C9AE-416C-80FD-C45C22D62879}"/>
                </a:ext>
              </a:extLst>
            </p:cNvPr>
            <p:cNvSpPr/>
            <p:nvPr>
              <p:custDataLst>
                <p:tags r:id="rId35"/>
              </p:custDataLst>
            </p:nvPr>
          </p:nvSpPr>
          <p:spPr>
            <a:xfrm>
              <a:off x="4280105" y="3816741"/>
              <a:ext cx="81359" cy="144464"/>
            </a:xfrm>
            <a:custGeom>
              <a:avLst/>
              <a:gdLst>
                <a:gd name="connsiteX0" fmla="*/ 18557 w 81359"/>
                <a:gd name="connsiteY0" fmla="*/ 53702 h 144464"/>
                <a:gd name="connsiteX1" fmla="*/ 18557 w 81359"/>
                <a:gd name="connsiteY1" fmla="*/ 115454 h 144464"/>
                <a:gd name="connsiteX2" fmla="*/ 54166 w 81359"/>
                <a:gd name="connsiteY2" fmla="*/ 144527 h 144464"/>
                <a:gd name="connsiteX3" fmla="*/ 81436 w 81359"/>
                <a:gd name="connsiteY3" fmla="*/ 115229 h 144464"/>
                <a:gd name="connsiteX4" fmla="*/ 81436 w 81359"/>
                <a:gd name="connsiteY4" fmla="*/ 103284 h 144464"/>
                <a:gd name="connsiteX5" fmla="*/ 70844 w 81359"/>
                <a:gd name="connsiteY5" fmla="*/ 103284 h 144464"/>
                <a:gd name="connsiteX6" fmla="*/ 70844 w 81359"/>
                <a:gd name="connsiteY6" fmla="*/ 114778 h 144464"/>
                <a:gd name="connsiteX7" fmla="*/ 57322 w 81359"/>
                <a:gd name="connsiteY7" fmla="*/ 135512 h 144464"/>
                <a:gd name="connsiteX8" fmla="*/ 44250 w 81359"/>
                <a:gd name="connsiteY8" fmla="*/ 115905 h 144464"/>
                <a:gd name="connsiteX9" fmla="*/ 44250 w 81359"/>
                <a:gd name="connsiteY9" fmla="*/ 53702 h 144464"/>
                <a:gd name="connsiteX10" fmla="*/ 77154 w 81359"/>
                <a:gd name="connsiteY10" fmla="*/ 53702 h 144464"/>
                <a:gd name="connsiteX11" fmla="*/ 77154 w 81359"/>
                <a:gd name="connsiteY11" fmla="*/ 43109 h 144464"/>
                <a:gd name="connsiteX12" fmla="*/ 44250 w 81359"/>
                <a:gd name="connsiteY12" fmla="*/ 43109 h 144464"/>
                <a:gd name="connsiteX13" fmla="*/ 44250 w 81359"/>
                <a:gd name="connsiteY13" fmla="*/ 63 h 144464"/>
                <a:gd name="connsiteX14" fmla="*/ 33657 w 81359"/>
                <a:gd name="connsiteY14" fmla="*/ 63 h 144464"/>
                <a:gd name="connsiteX15" fmla="*/ 77 w 81359"/>
                <a:gd name="connsiteY15" fmla="*/ 45588 h 144464"/>
                <a:gd name="connsiteX16" fmla="*/ 77 w 81359"/>
                <a:gd name="connsiteY16" fmla="*/ 53702 h 144464"/>
                <a:gd name="connsiteX17" fmla="*/ 18557 w 81359"/>
                <a:gd name="connsiteY17" fmla="*/ 53702 h 14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359" h="144464">
                  <a:moveTo>
                    <a:pt x="18557" y="53702"/>
                  </a:moveTo>
                  <a:lnTo>
                    <a:pt x="18557" y="115454"/>
                  </a:lnTo>
                  <a:cubicBezTo>
                    <a:pt x="18557" y="139569"/>
                    <a:pt x="38165" y="144527"/>
                    <a:pt x="54166" y="144527"/>
                  </a:cubicBezTo>
                  <a:cubicBezTo>
                    <a:pt x="71295" y="144527"/>
                    <a:pt x="81436" y="131681"/>
                    <a:pt x="81436" y="115229"/>
                  </a:cubicBezTo>
                  <a:lnTo>
                    <a:pt x="81436" y="103284"/>
                  </a:lnTo>
                  <a:lnTo>
                    <a:pt x="70844" y="103284"/>
                  </a:lnTo>
                  <a:lnTo>
                    <a:pt x="70844" y="114778"/>
                  </a:lnTo>
                  <a:cubicBezTo>
                    <a:pt x="70844" y="130103"/>
                    <a:pt x="63632" y="135512"/>
                    <a:pt x="57322" y="135512"/>
                  </a:cubicBezTo>
                  <a:cubicBezTo>
                    <a:pt x="44250" y="135512"/>
                    <a:pt x="44250" y="121088"/>
                    <a:pt x="44250" y="115905"/>
                  </a:cubicBezTo>
                  <a:lnTo>
                    <a:pt x="44250" y="53702"/>
                  </a:lnTo>
                  <a:lnTo>
                    <a:pt x="77154" y="53702"/>
                  </a:lnTo>
                  <a:lnTo>
                    <a:pt x="77154" y="43109"/>
                  </a:lnTo>
                  <a:lnTo>
                    <a:pt x="44250" y="43109"/>
                  </a:lnTo>
                  <a:lnTo>
                    <a:pt x="44250" y="63"/>
                  </a:lnTo>
                  <a:lnTo>
                    <a:pt x="33657" y="63"/>
                  </a:lnTo>
                  <a:cubicBezTo>
                    <a:pt x="33432" y="22600"/>
                    <a:pt x="22389" y="44912"/>
                    <a:pt x="77" y="45588"/>
                  </a:cubicBezTo>
                  <a:lnTo>
                    <a:pt x="77" y="53702"/>
                  </a:lnTo>
                  <a:lnTo>
                    <a:pt x="18557" y="53702"/>
                  </a:lnTo>
                  <a:close/>
                </a:path>
              </a:pathLst>
            </a:custGeom>
            <a:solidFill>
              <a:srgbClr val="000000"/>
            </a:solidFill>
            <a:ln w="22225" cap="flat">
              <a:noFill/>
              <a:prstDash val="solid"/>
              <a:miter/>
            </a:ln>
          </p:spPr>
          <p:txBody>
            <a:bodyPr rtlCol="0" anchor="ctr"/>
            <a:lstStyle/>
            <a:p>
              <a:endParaRPr lang="tr-TR"/>
            </a:p>
          </p:txBody>
        </p:sp>
        <p:sp>
          <p:nvSpPr>
            <p:cNvPr id="54" name="Freeform: Shape 53">
              <a:extLst>
                <a:ext uri="{FF2B5EF4-FFF2-40B4-BE49-F238E27FC236}">
                  <a16:creationId xmlns:a16="http://schemas.microsoft.com/office/drawing/2014/main" id="{69D13CB1-9EFD-4DE4-8B46-E65BB37F1BCD}"/>
                </a:ext>
              </a:extLst>
            </p:cNvPr>
            <p:cNvSpPr/>
            <p:nvPr>
              <p:custDataLst>
                <p:tags r:id="rId36"/>
              </p:custDataLst>
            </p:nvPr>
          </p:nvSpPr>
          <p:spPr>
            <a:xfrm>
              <a:off x="4383578" y="3924086"/>
              <a:ext cx="144824" cy="71150"/>
            </a:xfrm>
            <a:custGeom>
              <a:avLst/>
              <a:gdLst>
                <a:gd name="connsiteX0" fmla="*/ 61135 w 144824"/>
                <a:gd name="connsiteY0" fmla="*/ 56858 h 71150"/>
                <a:gd name="connsiteX1" fmla="*/ 58926 w 144824"/>
                <a:gd name="connsiteY1" fmla="*/ 66166 h 71150"/>
                <a:gd name="connsiteX2" fmla="*/ 64290 w 144824"/>
                <a:gd name="connsiteY2" fmla="*/ 71215 h 71150"/>
                <a:gd name="connsiteX3" fmla="*/ 70443 w 144824"/>
                <a:gd name="connsiteY3" fmla="*/ 67744 h 71150"/>
                <a:gd name="connsiteX4" fmla="*/ 73282 w 144824"/>
                <a:gd name="connsiteY4" fmla="*/ 57963 h 71150"/>
                <a:gd name="connsiteX5" fmla="*/ 76753 w 144824"/>
                <a:gd name="connsiteY5" fmla="*/ 43764 h 71150"/>
                <a:gd name="connsiteX6" fmla="*/ 79435 w 144824"/>
                <a:gd name="connsiteY6" fmla="*/ 33194 h 71150"/>
                <a:gd name="connsiteX7" fmla="*/ 84326 w 144824"/>
                <a:gd name="connsiteY7" fmla="*/ 21204 h 71150"/>
                <a:gd name="connsiteX8" fmla="*/ 109567 w 144824"/>
                <a:gd name="connsiteY8" fmla="*/ 4482 h 71150"/>
                <a:gd name="connsiteX9" fmla="*/ 118875 w 144824"/>
                <a:gd name="connsiteY9" fmla="*/ 15525 h 71150"/>
                <a:gd name="connsiteX10" fmla="*/ 109567 w 144824"/>
                <a:gd name="connsiteY10" fmla="*/ 49128 h 71150"/>
                <a:gd name="connsiteX11" fmla="*/ 107201 w 144824"/>
                <a:gd name="connsiteY11" fmla="*/ 57647 h 71150"/>
                <a:gd name="connsiteX12" fmla="*/ 122188 w 144824"/>
                <a:gd name="connsiteY12" fmla="*/ 71215 h 71150"/>
                <a:gd name="connsiteX13" fmla="*/ 144906 w 144824"/>
                <a:gd name="connsiteY13" fmla="*/ 47077 h 71150"/>
                <a:gd name="connsiteX14" fmla="*/ 142382 w 144824"/>
                <a:gd name="connsiteY14" fmla="*/ 45026 h 71150"/>
                <a:gd name="connsiteX15" fmla="*/ 139384 w 144824"/>
                <a:gd name="connsiteY15" fmla="*/ 47708 h 71150"/>
                <a:gd name="connsiteX16" fmla="*/ 122662 w 144824"/>
                <a:gd name="connsiteY16" fmla="*/ 66797 h 71150"/>
                <a:gd name="connsiteX17" fmla="*/ 118718 w 144824"/>
                <a:gd name="connsiteY17" fmla="*/ 61276 h 71150"/>
                <a:gd name="connsiteX18" fmla="*/ 122346 w 144824"/>
                <a:gd name="connsiteY18" fmla="*/ 48497 h 71150"/>
                <a:gd name="connsiteX19" fmla="*/ 130707 w 144824"/>
                <a:gd name="connsiteY19" fmla="*/ 18049 h 71150"/>
                <a:gd name="connsiteX20" fmla="*/ 124870 w 144824"/>
                <a:gd name="connsiteY20" fmla="*/ 4324 h 71150"/>
                <a:gd name="connsiteX21" fmla="*/ 110199 w 144824"/>
                <a:gd name="connsiteY21" fmla="*/ 64 h 71150"/>
                <a:gd name="connsiteX22" fmla="*/ 82275 w 144824"/>
                <a:gd name="connsiteY22" fmla="*/ 15998 h 71150"/>
                <a:gd name="connsiteX23" fmla="*/ 61766 w 144824"/>
                <a:gd name="connsiteY23" fmla="*/ 64 h 71150"/>
                <a:gd name="connsiteX24" fmla="*/ 35104 w 144824"/>
                <a:gd name="connsiteY24" fmla="*/ 14421 h 71150"/>
                <a:gd name="connsiteX25" fmla="*/ 18224 w 144824"/>
                <a:gd name="connsiteY25" fmla="*/ 64 h 71150"/>
                <a:gd name="connsiteX26" fmla="*/ 5761 w 144824"/>
                <a:gd name="connsiteY26" fmla="*/ 8583 h 71150"/>
                <a:gd name="connsiteX27" fmla="*/ 81 w 144824"/>
                <a:gd name="connsiteY27" fmla="*/ 24202 h 71150"/>
                <a:gd name="connsiteX28" fmla="*/ 2763 w 144824"/>
                <a:gd name="connsiteY28" fmla="*/ 26253 h 71150"/>
                <a:gd name="connsiteX29" fmla="*/ 6234 w 144824"/>
                <a:gd name="connsiteY29" fmla="*/ 21520 h 71150"/>
                <a:gd name="connsiteX30" fmla="*/ 17750 w 144824"/>
                <a:gd name="connsiteY30" fmla="*/ 4482 h 71150"/>
                <a:gd name="connsiteX31" fmla="*/ 22957 w 144824"/>
                <a:gd name="connsiteY31" fmla="*/ 12212 h 71150"/>
                <a:gd name="connsiteX32" fmla="*/ 20432 w 144824"/>
                <a:gd name="connsiteY32" fmla="*/ 25306 h 71150"/>
                <a:gd name="connsiteX33" fmla="*/ 16962 w 144824"/>
                <a:gd name="connsiteY33" fmla="*/ 39505 h 71150"/>
                <a:gd name="connsiteX34" fmla="*/ 11913 w 144824"/>
                <a:gd name="connsiteY34" fmla="*/ 59698 h 71150"/>
                <a:gd name="connsiteX35" fmla="*/ 10336 w 144824"/>
                <a:gd name="connsiteY35" fmla="*/ 66166 h 71150"/>
                <a:gd name="connsiteX36" fmla="*/ 15700 w 144824"/>
                <a:gd name="connsiteY36" fmla="*/ 71215 h 71150"/>
                <a:gd name="connsiteX37" fmla="*/ 21852 w 144824"/>
                <a:gd name="connsiteY37" fmla="*/ 67744 h 71150"/>
                <a:gd name="connsiteX38" fmla="*/ 24692 w 144824"/>
                <a:gd name="connsiteY38" fmla="*/ 57963 h 71150"/>
                <a:gd name="connsiteX39" fmla="*/ 28163 w 144824"/>
                <a:gd name="connsiteY39" fmla="*/ 43764 h 71150"/>
                <a:gd name="connsiteX40" fmla="*/ 30845 w 144824"/>
                <a:gd name="connsiteY40" fmla="*/ 33194 h 71150"/>
                <a:gd name="connsiteX41" fmla="*/ 37471 w 144824"/>
                <a:gd name="connsiteY41" fmla="*/ 18996 h 71150"/>
                <a:gd name="connsiteX42" fmla="*/ 61135 w 144824"/>
                <a:gd name="connsiteY42" fmla="*/ 4482 h 71150"/>
                <a:gd name="connsiteX43" fmla="*/ 70443 w 144824"/>
                <a:gd name="connsiteY43" fmla="*/ 15525 h 71150"/>
                <a:gd name="connsiteX44" fmla="*/ 67761 w 144824"/>
                <a:gd name="connsiteY44" fmla="*/ 30354 h 71150"/>
                <a:gd name="connsiteX45" fmla="*/ 61135 w 144824"/>
                <a:gd name="connsiteY45" fmla="*/ 56858 h 7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4824" h="71150">
                  <a:moveTo>
                    <a:pt x="61135" y="56858"/>
                  </a:moveTo>
                  <a:cubicBezTo>
                    <a:pt x="60346" y="60014"/>
                    <a:pt x="58926" y="65378"/>
                    <a:pt x="58926" y="66166"/>
                  </a:cubicBezTo>
                  <a:cubicBezTo>
                    <a:pt x="58926" y="69637"/>
                    <a:pt x="61766" y="71215"/>
                    <a:pt x="64290" y="71215"/>
                  </a:cubicBezTo>
                  <a:cubicBezTo>
                    <a:pt x="67130" y="71215"/>
                    <a:pt x="69654" y="69164"/>
                    <a:pt x="70443" y="67744"/>
                  </a:cubicBezTo>
                  <a:cubicBezTo>
                    <a:pt x="71231" y="66324"/>
                    <a:pt x="72494" y="61276"/>
                    <a:pt x="73282" y="57963"/>
                  </a:cubicBezTo>
                  <a:cubicBezTo>
                    <a:pt x="74071" y="54965"/>
                    <a:pt x="75807" y="47708"/>
                    <a:pt x="76753" y="43764"/>
                  </a:cubicBezTo>
                  <a:cubicBezTo>
                    <a:pt x="77700" y="40293"/>
                    <a:pt x="78646" y="36823"/>
                    <a:pt x="79435" y="33194"/>
                  </a:cubicBezTo>
                  <a:cubicBezTo>
                    <a:pt x="81170" y="26410"/>
                    <a:pt x="81170" y="26095"/>
                    <a:pt x="84326" y="21204"/>
                  </a:cubicBezTo>
                  <a:cubicBezTo>
                    <a:pt x="89374" y="13474"/>
                    <a:pt x="97262" y="4482"/>
                    <a:pt x="109567" y="4482"/>
                  </a:cubicBezTo>
                  <a:cubicBezTo>
                    <a:pt x="118402" y="4482"/>
                    <a:pt x="118875" y="11739"/>
                    <a:pt x="118875" y="15525"/>
                  </a:cubicBezTo>
                  <a:cubicBezTo>
                    <a:pt x="118875" y="24991"/>
                    <a:pt x="112092" y="42502"/>
                    <a:pt x="109567" y="49128"/>
                  </a:cubicBezTo>
                  <a:cubicBezTo>
                    <a:pt x="107832" y="53545"/>
                    <a:pt x="107201" y="54965"/>
                    <a:pt x="107201" y="57647"/>
                  </a:cubicBezTo>
                  <a:cubicBezTo>
                    <a:pt x="107201" y="66009"/>
                    <a:pt x="114143" y="71215"/>
                    <a:pt x="122188" y="71215"/>
                  </a:cubicBezTo>
                  <a:cubicBezTo>
                    <a:pt x="137964" y="71215"/>
                    <a:pt x="144906" y="49444"/>
                    <a:pt x="144906" y="47077"/>
                  </a:cubicBezTo>
                  <a:cubicBezTo>
                    <a:pt x="144906" y="45026"/>
                    <a:pt x="142855" y="45026"/>
                    <a:pt x="142382" y="45026"/>
                  </a:cubicBezTo>
                  <a:cubicBezTo>
                    <a:pt x="140173" y="45026"/>
                    <a:pt x="140015" y="45973"/>
                    <a:pt x="139384" y="47708"/>
                  </a:cubicBezTo>
                  <a:cubicBezTo>
                    <a:pt x="135756" y="60329"/>
                    <a:pt x="128972" y="66797"/>
                    <a:pt x="122662" y="66797"/>
                  </a:cubicBezTo>
                  <a:cubicBezTo>
                    <a:pt x="119349" y="66797"/>
                    <a:pt x="118718" y="64589"/>
                    <a:pt x="118718" y="61276"/>
                  </a:cubicBezTo>
                  <a:cubicBezTo>
                    <a:pt x="118718" y="57647"/>
                    <a:pt x="119506" y="55596"/>
                    <a:pt x="122346" y="48497"/>
                  </a:cubicBezTo>
                  <a:cubicBezTo>
                    <a:pt x="124239" y="43606"/>
                    <a:pt x="130707" y="26884"/>
                    <a:pt x="130707" y="18049"/>
                  </a:cubicBezTo>
                  <a:cubicBezTo>
                    <a:pt x="130707" y="15525"/>
                    <a:pt x="130707" y="8899"/>
                    <a:pt x="124870" y="4324"/>
                  </a:cubicBezTo>
                  <a:cubicBezTo>
                    <a:pt x="122188" y="2273"/>
                    <a:pt x="117613" y="64"/>
                    <a:pt x="110199" y="64"/>
                  </a:cubicBezTo>
                  <a:cubicBezTo>
                    <a:pt x="96000" y="64"/>
                    <a:pt x="87323" y="9372"/>
                    <a:pt x="82275" y="15998"/>
                  </a:cubicBezTo>
                  <a:cubicBezTo>
                    <a:pt x="81013" y="2588"/>
                    <a:pt x="69812" y="64"/>
                    <a:pt x="61766" y="64"/>
                  </a:cubicBezTo>
                  <a:cubicBezTo>
                    <a:pt x="48672" y="64"/>
                    <a:pt x="39837" y="8110"/>
                    <a:pt x="35104" y="14421"/>
                  </a:cubicBezTo>
                  <a:cubicBezTo>
                    <a:pt x="34000" y="3535"/>
                    <a:pt x="24692" y="64"/>
                    <a:pt x="18224" y="64"/>
                  </a:cubicBezTo>
                  <a:cubicBezTo>
                    <a:pt x="11440" y="64"/>
                    <a:pt x="7811" y="4955"/>
                    <a:pt x="5761" y="8583"/>
                  </a:cubicBezTo>
                  <a:cubicBezTo>
                    <a:pt x="2290" y="14421"/>
                    <a:pt x="81" y="23413"/>
                    <a:pt x="81" y="24202"/>
                  </a:cubicBezTo>
                  <a:cubicBezTo>
                    <a:pt x="81" y="26253"/>
                    <a:pt x="2290" y="26253"/>
                    <a:pt x="2763" y="26253"/>
                  </a:cubicBezTo>
                  <a:cubicBezTo>
                    <a:pt x="4972" y="26253"/>
                    <a:pt x="5130" y="25779"/>
                    <a:pt x="6234" y="21520"/>
                  </a:cubicBezTo>
                  <a:cubicBezTo>
                    <a:pt x="8600" y="12212"/>
                    <a:pt x="11598" y="4482"/>
                    <a:pt x="17750" y="4482"/>
                  </a:cubicBezTo>
                  <a:cubicBezTo>
                    <a:pt x="21852" y="4482"/>
                    <a:pt x="22957" y="7952"/>
                    <a:pt x="22957" y="12212"/>
                  </a:cubicBezTo>
                  <a:cubicBezTo>
                    <a:pt x="22957" y="15209"/>
                    <a:pt x="21537" y="21047"/>
                    <a:pt x="20432" y="25306"/>
                  </a:cubicBezTo>
                  <a:cubicBezTo>
                    <a:pt x="19328" y="29566"/>
                    <a:pt x="17750" y="36034"/>
                    <a:pt x="16962" y="39505"/>
                  </a:cubicBezTo>
                  <a:lnTo>
                    <a:pt x="11913" y="59698"/>
                  </a:lnTo>
                  <a:cubicBezTo>
                    <a:pt x="11282" y="61749"/>
                    <a:pt x="10336" y="65693"/>
                    <a:pt x="10336" y="66166"/>
                  </a:cubicBezTo>
                  <a:cubicBezTo>
                    <a:pt x="10336" y="69637"/>
                    <a:pt x="13175" y="71215"/>
                    <a:pt x="15700" y="71215"/>
                  </a:cubicBezTo>
                  <a:cubicBezTo>
                    <a:pt x="18539" y="71215"/>
                    <a:pt x="21063" y="69164"/>
                    <a:pt x="21852" y="67744"/>
                  </a:cubicBezTo>
                  <a:cubicBezTo>
                    <a:pt x="22641" y="66324"/>
                    <a:pt x="23903" y="61276"/>
                    <a:pt x="24692" y="57963"/>
                  </a:cubicBezTo>
                  <a:cubicBezTo>
                    <a:pt x="25481" y="54965"/>
                    <a:pt x="27216" y="47708"/>
                    <a:pt x="28163" y="43764"/>
                  </a:cubicBezTo>
                  <a:cubicBezTo>
                    <a:pt x="29109" y="40293"/>
                    <a:pt x="30056" y="36823"/>
                    <a:pt x="30845" y="33194"/>
                  </a:cubicBezTo>
                  <a:cubicBezTo>
                    <a:pt x="32580" y="26726"/>
                    <a:pt x="32895" y="25464"/>
                    <a:pt x="37471" y="18996"/>
                  </a:cubicBezTo>
                  <a:cubicBezTo>
                    <a:pt x="41888" y="12685"/>
                    <a:pt x="49303" y="4482"/>
                    <a:pt x="61135" y="4482"/>
                  </a:cubicBezTo>
                  <a:cubicBezTo>
                    <a:pt x="70285" y="4482"/>
                    <a:pt x="70443" y="12527"/>
                    <a:pt x="70443" y="15525"/>
                  </a:cubicBezTo>
                  <a:cubicBezTo>
                    <a:pt x="70443" y="19469"/>
                    <a:pt x="69969" y="21520"/>
                    <a:pt x="67761" y="30354"/>
                  </a:cubicBezTo>
                  <a:lnTo>
                    <a:pt x="61135" y="56858"/>
                  </a:lnTo>
                  <a:close/>
                </a:path>
              </a:pathLst>
            </a:custGeom>
            <a:solidFill>
              <a:srgbClr val="000000"/>
            </a:solidFill>
            <a:ln w="22225" cap="flat">
              <a:noFill/>
              <a:prstDash val="solid"/>
              <a:miter/>
            </a:ln>
          </p:spPr>
          <p:txBody>
            <a:bodyPr rtlCol="0" anchor="ctr"/>
            <a:lstStyle/>
            <a:p>
              <a:endParaRPr lang="tr-TR"/>
            </a:p>
          </p:txBody>
        </p:sp>
      </p:grpSp>
      <p:grpSp>
        <p:nvGrpSpPr>
          <p:cNvPr id="69" name="Group 68" descr="\documentclass{article}&#10;\usepackage{amsmath,amssymb}&#10;\pagestyle{empty}&#10;\begin{document}&#10;&#10;$\mathbf{G}_m^v \in \mathbb{R}^{n_m \times n_m}$&#10;\end{document}" title="IguanaTex Vector Display">
            <a:extLst>
              <a:ext uri="{FF2B5EF4-FFF2-40B4-BE49-F238E27FC236}">
                <a16:creationId xmlns:a16="http://schemas.microsoft.com/office/drawing/2014/main" id="{A52AE0DE-1796-4235-9F9A-E66112C8D993}"/>
              </a:ext>
            </a:extLst>
          </p:cNvPr>
          <p:cNvGrpSpPr>
            <a:grpSpLocks noChangeAspect="1"/>
          </p:cNvGrpSpPr>
          <p:nvPr>
            <p:custDataLst>
              <p:tags r:id="rId8"/>
            </p:custDataLst>
          </p:nvPr>
        </p:nvGrpSpPr>
        <p:grpSpPr>
          <a:xfrm>
            <a:off x="5855272" y="4094297"/>
            <a:ext cx="1524542" cy="247296"/>
            <a:chOff x="4392096" y="3947108"/>
            <a:chExt cx="1524542" cy="247296"/>
          </a:xfrm>
        </p:grpSpPr>
        <p:sp>
          <p:nvSpPr>
            <p:cNvPr id="59" name="Freeform: Shape 58">
              <a:extLst>
                <a:ext uri="{FF2B5EF4-FFF2-40B4-BE49-F238E27FC236}">
                  <a16:creationId xmlns:a16="http://schemas.microsoft.com/office/drawing/2014/main" id="{274140F4-499A-49D6-AC43-00B1A7C36D1B}"/>
                </a:ext>
              </a:extLst>
            </p:cNvPr>
            <p:cNvSpPr/>
            <p:nvPr>
              <p:custDataLst>
                <p:tags r:id="rId25"/>
              </p:custDataLst>
            </p:nvPr>
          </p:nvSpPr>
          <p:spPr>
            <a:xfrm>
              <a:off x="4392096" y="3954300"/>
              <a:ext cx="186307" cy="178712"/>
            </a:xfrm>
            <a:custGeom>
              <a:avLst/>
              <a:gdLst>
                <a:gd name="connsiteX0" fmla="*/ 140582 w 186307"/>
                <a:gd name="connsiteY0" fmla="*/ 162620 h 178712"/>
                <a:gd name="connsiteX1" fmla="*/ 163960 w 186307"/>
                <a:gd name="connsiteY1" fmla="*/ 175998 h 178712"/>
                <a:gd name="connsiteX2" fmla="*/ 167300 w 186307"/>
                <a:gd name="connsiteY2" fmla="*/ 168931 h 178712"/>
                <a:gd name="connsiteX3" fmla="*/ 167300 w 186307"/>
                <a:gd name="connsiteY3" fmla="*/ 118195 h 178712"/>
                <a:gd name="connsiteX4" fmla="*/ 186384 w 186307"/>
                <a:gd name="connsiteY4" fmla="*/ 118195 h 178712"/>
                <a:gd name="connsiteX5" fmla="*/ 186384 w 186307"/>
                <a:gd name="connsiteY5" fmla="*/ 106331 h 178712"/>
                <a:gd name="connsiteX6" fmla="*/ 147977 w 186307"/>
                <a:gd name="connsiteY6" fmla="*/ 107088 h 178712"/>
                <a:gd name="connsiteX7" fmla="*/ 99075 w 186307"/>
                <a:gd name="connsiteY7" fmla="*/ 106331 h 178712"/>
                <a:gd name="connsiteX8" fmla="*/ 99075 w 186307"/>
                <a:gd name="connsiteY8" fmla="*/ 118195 h 178712"/>
                <a:gd name="connsiteX9" fmla="*/ 133426 w 186307"/>
                <a:gd name="connsiteY9" fmla="*/ 118195 h 178712"/>
                <a:gd name="connsiteX10" fmla="*/ 133426 w 186307"/>
                <a:gd name="connsiteY10" fmla="*/ 143689 h 178712"/>
                <a:gd name="connsiteX11" fmla="*/ 124122 w 186307"/>
                <a:gd name="connsiteY11" fmla="*/ 161611 h 178712"/>
                <a:gd name="connsiteX12" fmla="*/ 102653 w 186307"/>
                <a:gd name="connsiteY12" fmla="*/ 166911 h 178712"/>
                <a:gd name="connsiteX13" fmla="*/ 49934 w 186307"/>
                <a:gd name="connsiteY13" fmla="*/ 143941 h 178712"/>
                <a:gd name="connsiteX14" fmla="*/ 36575 w 186307"/>
                <a:gd name="connsiteY14" fmla="*/ 89166 h 178712"/>
                <a:gd name="connsiteX15" fmla="*/ 50172 w 186307"/>
                <a:gd name="connsiteY15" fmla="*/ 33887 h 178712"/>
                <a:gd name="connsiteX16" fmla="*/ 100983 w 186307"/>
                <a:gd name="connsiteY16" fmla="*/ 11926 h 178712"/>
                <a:gd name="connsiteX17" fmla="*/ 154418 w 186307"/>
                <a:gd name="connsiteY17" fmla="*/ 63167 h 178712"/>
                <a:gd name="connsiteX18" fmla="*/ 160859 w 186307"/>
                <a:gd name="connsiteY18" fmla="*/ 68468 h 178712"/>
                <a:gd name="connsiteX19" fmla="*/ 167300 w 186307"/>
                <a:gd name="connsiteY19" fmla="*/ 61400 h 178712"/>
                <a:gd name="connsiteX20" fmla="*/ 167300 w 186307"/>
                <a:gd name="connsiteY20" fmla="*/ 7130 h 178712"/>
                <a:gd name="connsiteX21" fmla="*/ 163006 w 186307"/>
                <a:gd name="connsiteY21" fmla="*/ 63 h 178712"/>
                <a:gd name="connsiteX22" fmla="*/ 158473 w 186307"/>
                <a:gd name="connsiteY22" fmla="*/ 2335 h 178712"/>
                <a:gd name="connsiteX23" fmla="*/ 142729 w 186307"/>
                <a:gd name="connsiteY23" fmla="*/ 17227 h 178712"/>
                <a:gd name="connsiteX24" fmla="*/ 95735 w 186307"/>
                <a:gd name="connsiteY24" fmla="*/ 63 h 178712"/>
                <a:gd name="connsiteX25" fmla="*/ 77 w 186307"/>
                <a:gd name="connsiteY25" fmla="*/ 89419 h 178712"/>
                <a:gd name="connsiteX26" fmla="*/ 96212 w 186307"/>
                <a:gd name="connsiteY26" fmla="*/ 178775 h 178712"/>
                <a:gd name="connsiteX27" fmla="*/ 140582 w 186307"/>
                <a:gd name="connsiteY27" fmla="*/ 162620 h 178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307" h="178712">
                  <a:moveTo>
                    <a:pt x="140582" y="162620"/>
                  </a:moveTo>
                  <a:cubicBezTo>
                    <a:pt x="147977" y="169436"/>
                    <a:pt x="162290" y="175998"/>
                    <a:pt x="163960" y="175998"/>
                  </a:cubicBezTo>
                  <a:cubicBezTo>
                    <a:pt x="167300" y="175998"/>
                    <a:pt x="167300" y="172717"/>
                    <a:pt x="167300" y="168931"/>
                  </a:cubicBezTo>
                  <a:lnTo>
                    <a:pt x="167300" y="118195"/>
                  </a:lnTo>
                  <a:lnTo>
                    <a:pt x="186384" y="118195"/>
                  </a:lnTo>
                  <a:lnTo>
                    <a:pt x="186384" y="106331"/>
                  </a:lnTo>
                  <a:cubicBezTo>
                    <a:pt x="178034" y="107088"/>
                    <a:pt x="157281" y="107088"/>
                    <a:pt x="147977" y="107088"/>
                  </a:cubicBezTo>
                  <a:cubicBezTo>
                    <a:pt x="134141" y="107088"/>
                    <a:pt x="111956" y="107088"/>
                    <a:pt x="99075" y="106331"/>
                  </a:cubicBezTo>
                  <a:lnTo>
                    <a:pt x="99075" y="118195"/>
                  </a:lnTo>
                  <a:lnTo>
                    <a:pt x="133426" y="118195"/>
                  </a:lnTo>
                  <a:lnTo>
                    <a:pt x="133426" y="143689"/>
                  </a:lnTo>
                  <a:cubicBezTo>
                    <a:pt x="133426" y="148485"/>
                    <a:pt x="133426" y="155805"/>
                    <a:pt x="124122" y="161611"/>
                  </a:cubicBezTo>
                  <a:cubicBezTo>
                    <a:pt x="117920" y="165397"/>
                    <a:pt x="110286" y="166911"/>
                    <a:pt x="102653" y="166911"/>
                  </a:cubicBezTo>
                  <a:cubicBezTo>
                    <a:pt x="82138" y="166911"/>
                    <a:pt x="61622" y="159591"/>
                    <a:pt x="49934" y="143941"/>
                  </a:cubicBezTo>
                  <a:cubicBezTo>
                    <a:pt x="39676" y="130058"/>
                    <a:pt x="36575" y="112137"/>
                    <a:pt x="36575" y="89166"/>
                  </a:cubicBezTo>
                  <a:cubicBezTo>
                    <a:pt x="36575" y="60896"/>
                    <a:pt x="41346" y="46255"/>
                    <a:pt x="50172" y="33887"/>
                  </a:cubicBezTo>
                  <a:cubicBezTo>
                    <a:pt x="59714" y="21266"/>
                    <a:pt x="78082" y="11926"/>
                    <a:pt x="100983" y="11926"/>
                  </a:cubicBezTo>
                  <a:cubicBezTo>
                    <a:pt x="126508" y="11926"/>
                    <a:pt x="149170" y="31110"/>
                    <a:pt x="154418" y="63167"/>
                  </a:cubicBezTo>
                  <a:cubicBezTo>
                    <a:pt x="155134" y="67963"/>
                    <a:pt x="155372" y="68468"/>
                    <a:pt x="160859" y="68468"/>
                  </a:cubicBezTo>
                  <a:cubicBezTo>
                    <a:pt x="167061" y="68468"/>
                    <a:pt x="167300" y="67963"/>
                    <a:pt x="167300" y="61400"/>
                  </a:cubicBezTo>
                  <a:lnTo>
                    <a:pt x="167300" y="7130"/>
                  </a:lnTo>
                  <a:cubicBezTo>
                    <a:pt x="167300" y="2335"/>
                    <a:pt x="167300" y="63"/>
                    <a:pt x="163006" y="63"/>
                  </a:cubicBezTo>
                  <a:cubicBezTo>
                    <a:pt x="160859" y="63"/>
                    <a:pt x="160382" y="568"/>
                    <a:pt x="158473" y="2335"/>
                  </a:cubicBezTo>
                  <a:lnTo>
                    <a:pt x="142729" y="17227"/>
                  </a:lnTo>
                  <a:cubicBezTo>
                    <a:pt x="125315" y="2587"/>
                    <a:pt x="108140" y="63"/>
                    <a:pt x="95735" y="63"/>
                  </a:cubicBezTo>
                  <a:cubicBezTo>
                    <a:pt x="37052" y="63"/>
                    <a:pt x="77" y="37168"/>
                    <a:pt x="77" y="89419"/>
                  </a:cubicBezTo>
                  <a:cubicBezTo>
                    <a:pt x="77" y="139650"/>
                    <a:pt x="34666" y="178775"/>
                    <a:pt x="96212" y="178775"/>
                  </a:cubicBezTo>
                  <a:cubicBezTo>
                    <a:pt x="104084" y="178775"/>
                    <a:pt x="128655" y="178270"/>
                    <a:pt x="140582" y="162620"/>
                  </a:cubicBezTo>
                  <a:close/>
                </a:path>
              </a:pathLst>
            </a:custGeom>
            <a:solidFill>
              <a:srgbClr val="000000"/>
            </a:solidFill>
            <a:ln w="23886" cap="flat">
              <a:noFill/>
              <a:prstDash val="solid"/>
              <a:miter/>
            </a:ln>
          </p:spPr>
          <p:txBody>
            <a:bodyPr rtlCol="0" anchor="ctr"/>
            <a:lstStyle/>
            <a:p>
              <a:endParaRPr lang="tr-TR"/>
            </a:p>
          </p:txBody>
        </p:sp>
        <p:sp>
          <p:nvSpPr>
            <p:cNvPr id="60" name="Freeform: Shape 59">
              <a:extLst>
                <a:ext uri="{FF2B5EF4-FFF2-40B4-BE49-F238E27FC236}">
                  <a16:creationId xmlns:a16="http://schemas.microsoft.com/office/drawing/2014/main" id="{B916CD60-E8AB-4821-A74A-0F3FB60B79DC}"/>
                </a:ext>
              </a:extLst>
            </p:cNvPr>
            <p:cNvSpPr/>
            <p:nvPr>
              <p:custDataLst>
                <p:tags r:id="rId26"/>
              </p:custDataLst>
            </p:nvPr>
          </p:nvSpPr>
          <p:spPr>
            <a:xfrm>
              <a:off x="4600365" y="3960537"/>
              <a:ext cx="81321" cy="79865"/>
            </a:xfrm>
            <a:custGeom>
              <a:avLst/>
              <a:gdLst>
                <a:gd name="connsiteX0" fmla="*/ 81407 w 81321"/>
                <a:gd name="connsiteY0" fmla="*/ 14018 h 79865"/>
                <a:gd name="connsiteX1" fmla="*/ 73058 w 81321"/>
                <a:gd name="connsiteY1" fmla="*/ 59 h 79865"/>
                <a:gd name="connsiteX2" fmla="*/ 64041 w 81321"/>
                <a:gd name="connsiteY2" fmla="*/ 9424 h 79865"/>
                <a:gd name="connsiteX3" fmla="*/ 66880 w 81321"/>
                <a:gd name="connsiteY3" fmla="*/ 14901 h 79865"/>
                <a:gd name="connsiteX4" fmla="*/ 73058 w 81321"/>
                <a:gd name="connsiteY4" fmla="*/ 29037 h 79865"/>
                <a:gd name="connsiteX5" fmla="*/ 42166 w 81321"/>
                <a:gd name="connsiteY5" fmla="*/ 74977 h 79865"/>
                <a:gd name="connsiteX6" fmla="*/ 28640 w 81321"/>
                <a:gd name="connsiteY6" fmla="*/ 59251 h 79865"/>
                <a:gd name="connsiteX7" fmla="*/ 37824 w 81321"/>
                <a:gd name="connsiteY7" fmla="*/ 24796 h 79865"/>
                <a:gd name="connsiteX8" fmla="*/ 40162 w 81321"/>
                <a:gd name="connsiteY8" fmla="*/ 15431 h 79865"/>
                <a:gd name="connsiteX9" fmla="*/ 24298 w 81321"/>
                <a:gd name="connsiteY9" fmla="*/ 236 h 79865"/>
                <a:gd name="connsiteX10" fmla="*/ 86 w 81321"/>
                <a:gd name="connsiteY10" fmla="*/ 27270 h 79865"/>
                <a:gd name="connsiteX11" fmla="*/ 2924 w 81321"/>
                <a:gd name="connsiteY11" fmla="*/ 29567 h 79865"/>
                <a:gd name="connsiteX12" fmla="*/ 5930 w 81321"/>
                <a:gd name="connsiteY12" fmla="*/ 26740 h 79865"/>
                <a:gd name="connsiteX13" fmla="*/ 23798 w 81321"/>
                <a:gd name="connsiteY13" fmla="*/ 5183 h 79865"/>
                <a:gd name="connsiteX14" fmla="*/ 27972 w 81321"/>
                <a:gd name="connsiteY14" fmla="*/ 11367 h 79865"/>
                <a:gd name="connsiteX15" fmla="*/ 24966 w 81321"/>
                <a:gd name="connsiteY15" fmla="*/ 23206 h 79865"/>
                <a:gd name="connsiteX16" fmla="*/ 15949 w 81321"/>
                <a:gd name="connsiteY16" fmla="*/ 56778 h 79865"/>
                <a:gd name="connsiteX17" fmla="*/ 41665 w 81321"/>
                <a:gd name="connsiteY17" fmla="*/ 79924 h 79865"/>
                <a:gd name="connsiteX18" fmla="*/ 81407 w 81321"/>
                <a:gd name="connsiteY18" fmla="*/ 14018 h 7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321" h="79865">
                  <a:moveTo>
                    <a:pt x="81407" y="14018"/>
                  </a:moveTo>
                  <a:cubicBezTo>
                    <a:pt x="81407" y="236"/>
                    <a:pt x="73559" y="59"/>
                    <a:pt x="73058" y="59"/>
                  </a:cubicBezTo>
                  <a:cubicBezTo>
                    <a:pt x="68716" y="59"/>
                    <a:pt x="64041" y="4830"/>
                    <a:pt x="64041" y="9424"/>
                  </a:cubicBezTo>
                  <a:cubicBezTo>
                    <a:pt x="64041" y="12428"/>
                    <a:pt x="65711" y="13841"/>
                    <a:pt x="66880" y="14901"/>
                  </a:cubicBezTo>
                  <a:cubicBezTo>
                    <a:pt x="69718" y="17375"/>
                    <a:pt x="73058" y="21969"/>
                    <a:pt x="73058" y="29037"/>
                  </a:cubicBezTo>
                  <a:cubicBezTo>
                    <a:pt x="73058" y="36988"/>
                    <a:pt x="62037" y="74977"/>
                    <a:pt x="42166" y="74977"/>
                  </a:cubicBezTo>
                  <a:cubicBezTo>
                    <a:pt x="28640" y="74977"/>
                    <a:pt x="28640" y="62255"/>
                    <a:pt x="28640" y="59251"/>
                  </a:cubicBezTo>
                  <a:cubicBezTo>
                    <a:pt x="28640" y="51123"/>
                    <a:pt x="31646" y="41229"/>
                    <a:pt x="37824" y="24796"/>
                  </a:cubicBezTo>
                  <a:cubicBezTo>
                    <a:pt x="39160" y="21086"/>
                    <a:pt x="40162" y="18435"/>
                    <a:pt x="40162" y="15431"/>
                  </a:cubicBezTo>
                  <a:cubicBezTo>
                    <a:pt x="40162" y="6243"/>
                    <a:pt x="32815" y="236"/>
                    <a:pt x="24298" y="236"/>
                  </a:cubicBezTo>
                  <a:cubicBezTo>
                    <a:pt x="7600" y="236"/>
                    <a:pt x="86" y="24443"/>
                    <a:pt x="86" y="27270"/>
                  </a:cubicBezTo>
                  <a:cubicBezTo>
                    <a:pt x="86" y="29567"/>
                    <a:pt x="2424" y="29567"/>
                    <a:pt x="2924" y="29567"/>
                  </a:cubicBezTo>
                  <a:cubicBezTo>
                    <a:pt x="5262" y="29567"/>
                    <a:pt x="5429" y="28683"/>
                    <a:pt x="5930" y="26740"/>
                  </a:cubicBezTo>
                  <a:cubicBezTo>
                    <a:pt x="9938" y="12251"/>
                    <a:pt x="17118" y="5183"/>
                    <a:pt x="23798" y="5183"/>
                  </a:cubicBezTo>
                  <a:cubicBezTo>
                    <a:pt x="26636" y="5183"/>
                    <a:pt x="27972" y="7127"/>
                    <a:pt x="27972" y="11367"/>
                  </a:cubicBezTo>
                  <a:cubicBezTo>
                    <a:pt x="27972" y="15431"/>
                    <a:pt x="26636" y="19142"/>
                    <a:pt x="24966" y="23206"/>
                  </a:cubicBezTo>
                  <a:cubicBezTo>
                    <a:pt x="17786" y="42819"/>
                    <a:pt x="15949" y="50417"/>
                    <a:pt x="15949" y="56778"/>
                  </a:cubicBezTo>
                  <a:cubicBezTo>
                    <a:pt x="15949" y="74270"/>
                    <a:pt x="28974" y="79924"/>
                    <a:pt x="41665" y="79924"/>
                  </a:cubicBezTo>
                  <a:cubicBezTo>
                    <a:pt x="69718" y="79924"/>
                    <a:pt x="81407" y="28507"/>
                    <a:pt x="81407" y="14018"/>
                  </a:cubicBezTo>
                  <a:close/>
                </a:path>
              </a:pathLst>
            </a:custGeom>
            <a:solidFill>
              <a:srgbClr val="000000"/>
            </a:solidFill>
            <a:ln w="23886" cap="flat">
              <a:noFill/>
              <a:prstDash val="solid"/>
              <a:miter/>
            </a:ln>
          </p:spPr>
          <p:txBody>
            <a:bodyPr rtlCol="0" anchor="ctr"/>
            <a:lstStyle/>
            <a:p>
              <a:endParaRPr lang="tr-TR"/>
            </a:p>
          </p:txBody>
        </p:sp>
        <p:sp>
          <p:nvSpPr>
            <p:cNvPr id="61" name="Freeform: Shape 60">
              <a:extLst>
                <a:ext uri="{FF2B5EF4-FFF2-40B4-BE49-F238E27FC236}">
                  <a16:creationId xmlns:a16="http://schemas.microsoft.com/office/drawing/2014/main" id="{CBB63CCB-70C9-4915-A64F-AF796CB38E56}"/>
                </a:ext>
              </a:extLst>
            </p:cNvPr>
            <p:cNvSpPr/>
            <p:nvPr>
              <p:custDataLst>
                <p:tags r:id="rId27"/>
              </p:custDataLst>
            </p:nvPr>
          </p:nvSpPr>
          <p:spPr>
            <a:xfrm>
              <a:off x="4600365" y="4114716"/>
              <a:ext cx="153291" cy="79688"/>
            </a:xfrm>
            <a:custGeom>
              <a:avLst/>
              <a:gdLst>
                <a:gd name="connsiteX0" fmla="*/ 64709 w 153291"/>
                <a:gd name="connsiteY0" fmla="*/ 63675 h 79688"/>
                <a:gd name="connsiteX1" fmla="*/ 62371 w 153291"/>
                <a:gd name="connsiteY1" fmla="*/ 74100 h 79688"/>
                <a:gd name="connsiteX2" fmla="*/ 68048 w 153291"/>
                <a:gd name="connsiteY2" fmla="*/ 79754 h 79688"/>
                <a:gd name="connsiteX3" fmla="*/ 74561 w 153291"/>
                <a:gd name="connsiteY3" fmla="*/ 75866 h 79688"/>
                <a:gd name="connsiteX4" fmla="*/ 77567 w 153291"/>
                <a:gd name="connsiteY4" fmla="*/ 64912 h 79688"/>
                <a:gd name="connsiteX5" fmla="*/ 81240 w 153291"/>
                <a:gd name="connsiteY5" fmla="*/ 49009 h 79688"/>
                <a:gd name="connsiteX6" fmla="*/ 84079 w 153291"/>
                <a:gd name="connsiteY6" fmla="*/ 37171 h 79688"/>
                <a:gd name="connsiteX7" fmla="*/ 89255 w 153291"/>
                <a:gd name="connsiteY7" fmla="*/ 23742 h 79688"/>
                <a:gd name="connsiteX8" fmla="*/ 115973 w 153291"/>
                <a:gd name="connsiteY8" fmla="*/ 5013 h 79688"/>
                <a:gd name="connsiteX9" fmla="*/ 125825 w 153291"/>
                <a:gd name="connsiteY9" fmla="*/ 17381 h 79688"/>
                <a:gd name="connsiteX10" fmla="*/ 115973 w 153291"/>
                <a:gd name="connsiteY10" fmla="*/ 55017 h 79688"/>
                <a:gd name="connsiteX11" fmla="*/ 113468 w 153291"/>
                <a:gd name="connsiteY11" fmla="*/ 64558 h 79688"/>
                <a:gd name="connsiteX12" fmla="*/ 129332 w 153291"/>
                <a:gd name="connsiteY12" fmla="*/ 79754 h 79688"/>
                <a:gd name="connsiteX13" fmla="*/ 153377 w 153291"/>
                <a:gd name="connsiteY13" fmla="*/ 52720 h 79688"/>
                <a:gd name="connsiteX14" fmla="*/ 150706 w 153291"/>
                <a:gd name="connsiteY14" fmla="*/ 50423 h 79688"/>
                <a:gd name="connsiteX15" fmla="*/ 147533 w 153291"/>
                <a:gd name="connsiteY15" fmla="*/ 53426 h 79688"/>
                <a:gd name="connsiteX16" fmla="*/ 129833 w 153291"/>
                <a:gd name="connsiteY16" fmla="*/ 74806 h 79688"/>
                <a:gd name="connsiteX17" fmla="*/ 125658 w 153291"/>
                <a:gd name="connsiteY17" fmla="*/ 68622 h 79688"/>
                <a:gd name="connsiteX18" fmla="*/ 129499 w 153291"/>
                <a:gd name="connsiteY18" fmla="*/ 54310 h 79688"/>
                <a:gd name="connsiteX19" fmla="*/ 138349 w 153291"/>
                <a:gd name="connsiteY19" fmla="*/ 20208 h 79688"/>
                <a:gd name="connsiteX20" fmla="*/ 132170 w 153291"/>
                <a:gd name="connsiteY20" fmla="*/ 4836 h 79688"/>
                <a:gd name="connsiteX21" fmla="*/ 116641 w 153291"/>
                <a:gd name="connsiteY21" fmla="*/ 65 h 79688"/>
                <a:gd name="connsiteX22" fmla="*/ 87085 w 153291"/>
                <a:gd name="connsiteY22" fmla="*/ 17911 h 79688"/>
                <a:gd name="connsiteX23" fmla="*/ 65377 w 153291"/>
                <a:gd name="connsiteY23" fmla="*/ 65 h 79688"/>
                <a:gd name="connsiteX24" fmla="*/ 37156 w 153291"/>
                <a:gd name="connsiteY24" fmla="*/ 16144 h 79688"/>
                <a:gd name="connsiteX25" fmla="*/ 19289 w 153291"/>
                <a:gd name="connsiteY25" fmla="*/ 65 h 79688"/>
                <a:gd name="connsiteX26" fmla="*/ 6097 w 153291"/>
                <a:gd name="connsiteY26" fmla="*/ 9607 h 79688"/>
                <a:gd name="connsiteX27" fmla="*/ 86 w 153291"/>
                <a:gd name="connsiteY27" fmla="*/ 27099 h 79688"/>
                <a:gd name="connsiteX28" fmla="*/ 2924 w 153291"/>
                <a:gd name="connsiteY28" fmla="*/ 29396 h 79688"/>
                <a:gd name="connsiteX29" fmla="*/ 6598 w 153291"/>
                <a:gd name="connsiteY29" fmla="*/ 24095 h 79688"/>
                <a:gd name="connsiteX30" fmla="*/ 18788 w 153291"/>
                <a:gd name="connsiteY30" fmla="*/ 5013 h 79688"/>
                <a:gd name="connsiteX31" fmla="*/ 24298 w 153291"/>
                <a:gd name="connsiteY31" fmla="*/ 13671 h 79688"/>
                <a:gd name="connsiteX32" fmla="*/ 21627 w 153291"/>
                <a:gd name="connsiteY32" fmla="*/ 28336 h 79688"/>
                <a:gd name="connsiteX33" fmla="*/ 17953 w 153291"/>
                <a:gd name="connsiteY33" fmla="*/ 44238 h 79688"/>
                <a:gd name="connsiteX34" fmla="*/ 12610 w 153291"/>
                <a:gd name="connsiteY34" fmla="*/ 66855 h 79688"/>
                <a:gd name="connsiteX35" fmla="*/ 10940 w 153291"/>
                <a:gd name="connsiteY35" fmla="*/ 74100 h 79688"/>
                <a:gd name="connsiteX36" fmla="*/ 16617 w 153291"/>
                <a:gd name="connsiteY36" fmla="*/ 79754 h 79688"/>
                <a:gd name="connsiteX37" fmla="*/ 23130 w 153291"/>
                <a:gd name="connsiteY37" fmla="*/ 75866 h 79688"/>
                <a:gd name="connsiteX38" fmla="*/ 26135 w 153291"/>
                <a:gd name="connsiteY38" fmla="*/ 64912 h 79688"/>
                <a:gd name="connsiteX39" fmla="*/ 29809 w 153291"/>
                <a:gd name="connsiteY39" fmla="*/ 49009 h 79688"/>
                <a:gd name="connsiteX40" fmla="*/ 32648 w 153291"/>
                <a:gd name="connsiteY40" fmla="*/ 37171 h 79688"/>
                <a:gd name="connsiteX41" fmla="*/ 39661 w 153291"/>
                <a:gd name="connsiteY41" fmla="*/ 21268 h 79688"/>
                <a:gd name="connsiteX42" fmla="*/ 64709 w 153291"/>
                <a:gd name="connsiteY42" fmla="*/ 5013 h 79688"/>
                <a:gd name="connsiteX43" fmla="*/ 74561 w 153291"/>
                <a:gd name="connsiteY43" fmla="*/ 17381 h 79688"/>
                <a:gd name="connsiteX44" fmla="*/ 71722 w 153291"/>
                <a:gd name="connsiteY44" fmla="*/ 33990 h 79688"/>
                <a:gd name="connsiteX45" fmla="*/ 64709 w 153291"/>
                <a:gd name="connsiteY45" fmla="*/ 63675 h 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3291" h="79688">
                  <a:moveTo>
                    <a:pt x="64709" y="63675"/>
                  </a:moveTo>
                  <a:cubicBezTo>
                    <a:pt x="63874" y="67209"/>
                    <a:pt x="62371" y="73216"/>
                    <a:pt x="62371" y="74100"/>
                  </a:cubicBezTo>
                  <a:cubicBezTo>
                    <a:pt x="62371" y="77987"/>
                    <a:pt x="65377" y="79754"/>
                    <a:pt x="68048" y="79754"/>
                  </a:cubicBezTo>
                  <a:cubicBezTo>
                    <a:pt x="71054" y="79754"/>
                    <a:pt x="73726" y="77457"/>
                    <a:pt x="74561" y="75866"/>
                  </a:cubicBezTo>
                  <a:cubicBezTo>
                    <a:pt x="75396" y="74276"/>
                    <a:pt x="76732" y="68622"/>
                    <a:pt x="77567" y="64912"/>
                  </a:cubicBezTo>
                  <a:cubicBezTo>
                    <a:pt x="78401" y="61554"/>
                    <a:pt x="80238" y="53426"/>
                    <a:pt x="81240" y="49009"/>
                  </a:cubicBezTo>
                  <a:cubicBezTo>
                    <a:pt x="82242" y="45122"/>
                    <a:pt x="83244" y="41235"/>
                    <a:pt x="84079" y="37171"/>
                  </a:cubicBezTo>
                  <a:cubicBezTo>
                    <a:pt x="85916" y="29573"/>
                    <a:pt x="85916" y="29220"/>
                    <a:pt x="89255" y="23742"/>
                  </a:cubicBezTo>
                  <a:cubicBezTo>
                    <a:pt x="94599" y="15084"/>
                    <a:pt x="102948" y="5013"/>
                    <a:pt x="115973" y="5013"/>
                  </a:cubicBezTo>
                  <a:cubicBezTo>
                    <a:pt x="125324" y="5013"/>
                    <a:pt x="125825" y="13141"/>
                    <a:pt x="125825" y="17381"/>
                  </a:cubicBezTo>
                  <a:cubicBezTo>
                    <a:pt x="125825" y="27983"/>
                    <a:pt x="118645" y="47596"/>
                    <a:pt x="115973" y="55017"/>
                  </a:cubicBezTo>
                  <a:cubicBezTo>
                    <a:pt x="114136" y="59964"/>
                    <a:pt x="113468" y="61554"/>
                    <a:pt x="113468" y="64558"/>
                  </a:cubicBezTo>
                  <a:cubicBezTo>
                    <a:pt x="113468" y="73923"/>
                    <a:pt x="120816" y="79754"/>
                    <a:pt x="129332" y="79754"/>
                  </a:cubicBezTo>
                  <a:cubicBezTo>
                    <a:pt x="146030" y="79754"/>
                    <a:pt x="153377" y="55370"/>
                    <a:pt x="153377" y="52720"/>
                  </a:cubicBezTo>
                  <a:cubicBezTo>
                    <a:pt x="153377" y="50423"/>
                    <a:pt x="151207" y="50423"/>
                    <a:pt x="150706" y="50423"/>
                  </a:cubicBezTo>
                  <a:cubicBezTo>
                    <a:pt x="148368" y="50423"/>
                    <a:pt x="148201" y="51483"/>
                    <a:pt x="147533" y="53426"/>
                  </a:cubicBezTo>
                  <a:cubicBezTo>
                    <a:pt x="143692" y="67562"/>
                    <a:pt x="136512" y="74806"/>
                    <a:pt x="129833" y="74806"/>
                  </a:cubicBezTo>
                  <a:cubicBezTo>
                    <a:pt x="126326" y="74806"/>
                    <a:pt x="125658" y="72333"/>
                    <a:pt x="125658" y="68622"/>
                  </a:cubicBezTo>
                  <a:cubicBezTo>
                    <a:pt x="125658" y="64558"/>
                    <a:pt x="126493" y="62261"/>
                    <a:pt x="129499" y="54310"/>
                  </a:cubicBezTo>
                  <a:cubicBezTo>
                    <a:pt x="131503" y="48832"/>
                    <a:pt x="138349" y="30103"/>
                    <a:pt x="138349" y="20208"/>
                  </a:cubicBezTo>
                  <a:cubicBezTo>
                    <a:pt x="138349" y="17381"/>
                    <a:pt x="138349" y="9960"/>
                    <a:pt x="132170" y="4836"/>
                  </a:cubicBezTo>
                  <a:cubicBezTo>
                    <a:pt x="129332" y="2539"/>
                    <a:pt x="124489" y="65"/>
                    <a:pt x="116641" y="65"/>
                  </a:cubicBezTo>
                  <a:cubicBezTo>
                    <a:pt x="101612" y="65"/>
                    <a:pt x="92428" y="10490"/>
                    <a:pt x="87085" y="17911"/>
                  </a:cubicBezTo>
                  <a:cubicBezTo>
                    <a:pt x="85749" y="2892"/>
                    <a:pt x="73893" y="65"/>
                    <a:pt x="65377" y="65"/>
                  </a:cubicBezTo>
                  <a:cubicBezTo>
                    <a:pt x="51517" y="65"/>
                    <a:pt x="42166" y="9077"/>
                    <a:pt x="37156" y="16144"/>
                  </a:cubicBezTo>
                  <a:cubicBezTo>
                    <a:pt x="35987" y="3952"/>
                    <a:pt x="26135" y="65"/>
                    <a:pt x="19289" y="65"/>
                  </a:cubicBezTo>
                  <a:cubicBezTo>
                    <a:pt x="12109" y="65"/>
                    <a:pt x="8268" y="5543"/>
                    <a:pt x="6097" y="9607"/>
                  </a:cubicBezTo>
                  <a:cubicBezTo>
                    <a:pt x="2424" y="16144"/>
                    <a:pt x="86" y="26216"/>
                    <a:pt x="86" y="27099"/>
                  </a:cubicBezTo>
                  <a:cubicBezTo>
                    <a:pt x="86" y="29396"/>
                    <a:pt x="2424" y="29396"/>
                    <a:pt x="2924" y="29396"/>
                  </a:cubicBezTo>
                  <a:cubicBezTo>
                    <a:pt x="5262" y="29396"/>
                    <a:pt x="5429" y="28866"/>
                    <a:pt x="6598" y="24095"/>
                  </a:cubicBezTo>
                  <a:cubicBezTo>
                    <a:pt x="9103" y="13671"/>
                    <a:pt x="12276" y="5013"/>
                    <a:pt x="18788" y="5013"/>
                  </a:cubicBezTo>
                  <a:cubicBezTo>
                    <a:pt x="23130" y="5013"/>
                    <a:pt x="24298" y="8900"/>
                    <a:pt x="24298" y="13671"/>
                  </a:cubicBezTo>
                  <a:cubicBezTo>
                    <a:pt x="24298" y="17028"/>
                    <a:pt x="22796" y="23565"/>
                    <a:pt x="21627" y="28336"/>
                  </a:cubicBezTo>
                  <a:cubicBezTo>
                    <a:pt x="20458" y="33107"/>
                    <a:pt x="18788" y="40351"/>
                    <a:pt x="17953" y="44238"/>
                  </a:cubicBezTo>
                  <a:lnTo>
                    <a:pt x="12610" y="66855"/>
                  </a:lnTo>
                  <a:cubicBezTo>
                    <a:pt x="11942" y="69152"/>
                    <a:pt x="10940" y="73569"/>
                    <a:pt x="10940" y="74100"/>
                  </a:cubicBezTo>
                  <a:cubicBezTo>
                    <a:pt x="10940" y="77987"/>
                    <a:pt x="13945" y="79754"/>
                    <a:pt x="16617" y="79754"/>
                  </a:cubicBezTo>
                  <a:cubicBezTo>
                    <a:pt x="19623" y="79754"/>
                    <a:pt x="22295" y="77457"/>
                    <a:pt x="23130" y="75866"/>
                  </a:cubicBezTo>
                  <a:cubicBezTo>
                    <a:pt x="23964" y="74276"/>
                    <a:pt x="25300" y="68622"/>
                    <a:pt x="26135" y="64912"/>
                  </a:cubicBezTo>
                  <a:cubicBezTo>
                    <a:pt x="26970" y="61554"/>
                    <a:pt x="28807" y="53426"/>
                    <a:pt x="29809" y="49009"/>
                  </a:cubicBezTo>
                  <a:cubicBezTo>
                    <a:pt x="30811" y="45122"/>
                    <a:pt x="31813" y="41235"/>
                    <a:pt x="32648" y="37171"/>
                  </a:cubicBezTo>
                  <a:cubicBezTo>
                    <a:pt x="34485" y="29926"/>
                    <a:pt x="34818" y="28513"/>
                    <a:pt x="39661" y="21268"/>
                  </a:cubicBezTo>
                  <a:cubicBezTo>
                    <a:pt x="44337" y="14201"/>
                    <a:pt x="52185" y="5013"/>
                    <a:pt x="64709" y="5013"/>
                  </a:cubicBezTo>
                  <a:cubicBezTo>
                    <a:pt x="74394" y="5013"/>
                    <a:pt x="74561" y="14024"/>
                    <a:pt x="74561" y="17381"/>
                  </a:cubicBezTo>
                  <a:cubicBezTo>
                    <a:pt x="74561" y="21798"/>
                    <a:pt x="74060" y="24095"/>
                    <a:pt x="71722" y="33990"/>
                  </a:cubicBezTo>
                  <a:lnTo>
                    <a:pt x="64709" y="63675"/>
                  </a:lnTo>
                  <a:close/>
                </a:path>
              </a:pathLst>
            </a:custGeom>
            <a:solidFill>
              <a:srgbClr val="000000"/>
            </a:solidFill>
            <a:ln w="23886" cap="flat">
              <a:noFill/>
              <a:prstDash val="solid"/>
              <a:miter/>
            </a:ln>
          </p:spPr>
          <p:txBody>
            <a:bodyPr rtlCol="0" anchor="ctr"/>
            <a:lstStyle/>
            <a:p>
              <a:endParaRPr lang="tr-TR"/>
            </a:p>
          </p:txBody>
        </p:sp>
        <p:sp>
          <p:nvSpPr>
            <p:cNvPr id="62" name="Freeform: Shape 61">
              <a:extLst>
                <a:ext uri="{FF2B5EF4-FFF2-40B4-BE49-F238E27FC236}">
                  <a16:creationId xmlns:a16="http://schemas.microsoft.com/office/drawing/2014/main" id="{188801B7-A004-4EFB-A7B1-26D4A8D77D87}"/>
                </a:ext>
              </a:extLst>
            </p:cNvPr>
            <p:cNvSpPr/>
            <p:nvPr>
              <p:custDataLst>
                <p:tags r:id="rId28"/>
              </p:custDataLst>
            </p:nvPr>
          </p:nvSpPr>
          <p:spPr>
            <a:xfrm>
              <a:off x="4859783" y="3993930"/>
              <a:ext cx="119274" cy="146402"/>
            </a:xfrm>
            <a:custGeom>
              <a:avLst/>
              <a:gdLst>
                <a:gd name="connsiteX0" fmla="*/ 111021 w 119274"/>
                <a:gd name="connsiteY0" fmla="*/ 78312 h 146402"/>
                <a:gd name="connsiteX1" fmla="*/ 119371 w 119274"/>
                <a:gd name="connsiteY1" fmla="*/ 73264 h 146402"/>
                <a:gd name="connsiteX2" fmla="*/ 111021 w 119274"/>
                <a:gd name="connsiteY2" fmla="*/ 68216 h 146402"/>
                <a:gd name="connsiteX3" fmla="*/ 9877 w 119274"/>
                <a:gd name="connsiteY3" fmla="*/ 68216 h 146402"/>
                <a:gd name="connsiteX4" fmla="*/ 73808 w 119274"/>
                <a:gd name="connsiteY4" fmla="*/ 10160 h 146402"/>
                <a:gd name="connsiteX5" fmla="*/ 111021 w 119274"/>
                <a:gd name="connsiteY5" fmla="*/ 10160 h 146402"/>
                <a:gd name="connsiteX6" fmla="*/ 119371 w 119274"/>
                <a:gd name="connsiteY6" fmla="*/ 5111 h 146402"/>
                <a:gd name="connsiteX7" fmla="*/ 111021 w 119274"/>
                <a:gd name="connsiteY7" fmla="*/ 63 h 146402"/>
                <a:gd name="connsiteX8" fmla="*/ 73331 w 119274"/>
                <a:gd name="connsiteY8" fmla="*/ 63 h 146402"/>
                <a:gd name="connsiteX9" fmla="*/ 96 w 119274"/>
                <a:gd name="connsiteY9" fmla="*/ 73264 h 146402"/>
                <a:gd name="connsiteX10" fmla="*/ 73331 w 119274"/>
                <a:gd name="connsiteY10" fmla="*/ 146465 h 146402"/>
                <a:gd name="connsiteX11" fmla="*/ 111021 w 119274"/>
                <a:gd name="connsiteY11" fmla="*/ 146465 h 146402"/>
                <a:gd name="connsiteX12" fmla="*/ 119371 w 119274"/>
                <a:gd name="connsiteY12" fmla="*/ 141417 h 146402"/>
                <a:gd name="connsiteX13" fmla="*/ 111021 w 119274"/>
                <a:gd name="connsiteY13" fmla="*/ 136369 h 146402"/>
                <a:gd name="connsiteX14" fmla="*/ 73808 w 119274"/>
                <a:gd name="connsiteY14" fmla="*/ 136369 h 146402"/>
                <a:gd name="connsiteX15" fmla="*/ 9877 w 119274"/>
                <a:gd name="connsiteY15" fmla="*/ 78312 h 146402"/>
                <a:gd name="connsiteX16" fmla="*/ 111021 w 119274"/>
                <a:gd name="connsiteY16" fmla="*/ 78312 h 14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274" h="146402">
                  <a:moveTo>
                    <a:pt x="111021" y="78312"/>
                  </a:moveTo>
                  <a:cubicBezTo>
                    <a:pt x="115077" y="78312"/>
                    <a:pt x="119371" y="78312"/>
                    <a:pt x="119371" y="73264"/>
                  </a:cubicBezTo>
                  <a:cubicBezTo>
                    <a:pt x="119371" y="68216"/>
                    <a:pt x="115077" y="68216"/>
                    <a:pt x="111021" y="68216"/>
                  </a:cubicBezTo>
                  <a:lnTo>
                    <a:pt x="9877" y="68216"/>
                  </a:lnTo>
                  <a:cubicBezTo>
                    <a:pt x="12739" y="34392"/>
                    <a:pt x="40172" y="10160"/>
                    <a:pt x="73808" y="10160"/>
                  </a:cubicBezTo>
                  <a:lnTo>
                    <a:pt x="111021" y="10160"/>
                  </a:lnTo>
                  <a:cubicBezTo>
                    <a:pt x="115077" y="10160"/>
                    <a:pt x="119371" y="10160"/>
                    <a:pt x="119371" y="5111"/>
                  </a:cubicBezTo>
                  <a:cubicBezTo>
                    <a:pt x="119371" y="63"/>
                    <a:pt x="115077" y="63"/>
                    <a:pt x="111021" y="63"/>
                  </a:cubicBezTo>
                  <a:lnTo>
                    <a:pt x="73331" y="63"/>
                  </a:lnTo>
                  <a:cubicBezTo>
                    <a:pt x="32539" y="63"/>
                    <a:pt x="96" y="32877"/>
                    <a:pt x="96" y="73264"/>
                  </a:cubicBezTo>
                  <a:cubicBezTo>
                    <a:pt x="96" y="113651"/>
                    <a:pt x="32539" y="146465"/>
                    <a:pt x="73331" y="146465"/>
                  </a:cubicBezTo>
                  <a:lnTo>
                    <a:pt x="111021" y="146465"/>
                  </a:lnTo>
                  <a:cubicBezTo>
                    <a:pt x="115077" y="146465"/>
                    <a:pt x="119371" y="146465"/>
                    <a:pt x="119371" y="141417"/>
                  </a:cubicBezTo>
                  <a:cubicBezTo>
                    <a:pt x="119371" y="136369"/>
                    <a:pt x="115077" y="136369"/>
                    <a:pt x="111021" y="136369"/>
                  </a:cubicBezTo>
                  <a:lnTo>
                    <a:pt x="73808" y="136369"/>
                  </a:lnTo>
                  <a:cubicBezTo>
                    <a:pt x="40172" y="136369"/>
                    <a:pt x="12739" y="112137"/>
                    <a:pt x="9877" y="78312"/>
                  </a:cubicBezTo>
                  <a:lnTo>
                    <a:pt x="111021" y="78312"/>
                  </a:lnTo>
                  <a:close/>
                </a:path>
              </a:pathLst>
            </a:custGeom>
            <a:solidFill>
              <a:srgbClr val="000000"/>
            </a:solidFill>
            <a:ln w="23886" cap="flat">
              <a:noFill/>
              <a:prstDash val="solid"/>
              <a:miter/>
            </a:ln>
          </p:spPr>
          <p:txBody>
            <a:bodyPr rtlCol="0" anchor="ctr"/>
            <a:lstStyle/>
            <a:p>
              <a:endParaRPr lang="tr-TR"/>
            </a:p>
          </p:txBody>
        </p:sp>
        <p:sp>
          <p:nvSpPr>
            <p:cNvPr id="63" name="Freeform: Shape 62">
              <a:extLst>
                <a:ext uri="{FF2B5EF4-FFF2-40B4-BE49-F238E27FC236}">
                  <a16:creationId xmlns:a16="http://schemas.microsoft.com/office/drawing/2014/main" id="{C984AC27-9120-4AF4-BCF6-DE8C29AD22D9}"/>
                </a:ext>
              </a:extLst>
            </p:cNvPr>
            <p:cNvSpPr/>
            <p:nvPr>
              <p:custDataLst>
                <p:tags r:id="rId29"/>
              </p:custDataLst>
            </p:nvPr>
          </p:nvSpPr>
          <p:spPr>
            <a:xfrm>
              <a:off x="5069095" y="3957329"/>
              <a:ext cx="163883" cy="172906"/>
            </a:xfrm>
            <a:custGeom>
              <a:avLst/>
              <a:gdLst>
                <a:gd name="connsiteX0" fmla="*/ 60220 w 163883"/>
                <a:gd name="connsiteY0" fmla="*/ 93710 h 172906"/>
                <a:gd name="connsiteX1" fmla="*/ 68808 w 163883"/>
                <a:gd name="connsiteY1" fmla="*/ 93710 h 172906"/>
                <a:gd name="connsiteX2" fmla="*/ 104590 w 163883"/>
                <a:gd name="connsiteY2" fmla="*/ 152271 h 172906"/>
                <a:gd name="connsiteX3" fmla="*/ 115325 w 163883"/>
                <a:gd name="connsiteY3" fmla="*/ 169940 h 172906"/>
                <a:gd name="connsiteX4" fmla="*/ 123197 w 163883"/>
                <a:gd name="connsiteY4" fmla="*/ 172969 h 172906"/>
                <a:gd name="connsiteX5" fmla="*/ 156117 w 163883"/>
                <a:gd name="connsiteY5" fmla="*/ 172969 h 172906"/>
                <a:gd name="connsiteX6" fmla="*/ 163989 w 163883"/>
                <a:gd name="connsiteY6" fmla="*/ 168426 h 172906"/>
                <a:gd name="connsiteX7" fmla="*/ 160411 w 163883"/>
                <a:gd name="connsiteY7" fmla="*/ 164135 h 172906"/>
                <a:gd name="connsiteX8" fmla="*/ 134170 w 163883"/>
                <a:gd name="connsiteY8" fmla="*/ 137378 h 172906"/>
                <a:gd name="connsiteX9" fmla="*/ 104590 w 163883"/>
                <a:gd name="connsiteY9" fmla="*/ 90933 h 172906"/>
                <a:gd name="connsiteX10" fmla="*/ 146336 w 163883"/>
                <a:gd name="connsiteY10" fmla="*/ 47265 h 172906"/>
                <a:gd name="connsiteX11" fmla="*/ 83121 w 163883"/>
                <a:gd name="connsiteY11" fmla="*/ 63 h 172906"/>
                <a:gd name="connsiteX12" fmla="*/ 8216 w 163883"/>
                <a:gd name="connsiteY12" fmla="*/ 63 h 172906"/>
                <a:gd name="connsiteX13" fmla="*/ 105 w 163883"/>
                <a:gd name="connsiteY13" fmla="*/ 4606 h 172906"/>
                <a:gd name="connsiteX14" fmla="*/ 6546 w 163883"/>
                <a:gd name="connsiteY14" fmla="*/ 8897 h 172906"/>
                <a:gd name="connsiteX15" fmla="*/ 21336 w 163883"/>
                <a:gd name="connsiteY15" fmla="*/ 23285 h 172906"/>
                <a:gd name="connsiteX16" fmla="*/ 21336 w 163883"/>
                <a:gd name="connsiteY16" fmla="*/ 149747 h 172906"/>
                <a:gd name="connsiteX17" fmla="*/ 6546 w 163883"/>
                <a:gd name="connsiteY17" fmla="*/ 164135 h 172906"/>
                <a:gd name="connsiteX18" fmla="*/ 105 w 163883"/>
                <a:gd name="connsiteY18" fmla="*/ 168426 h 172906"/>
                <a:gd name="connsiteX19" fmla="*/ 8216 w 163883"/>
                <a:gd name="connsiteY19" fmla="*/ 172969 h 172906"/>
                <a:gd name="connsiteX20" fmla="*/ 73579 w 163883"/>
                <a:gd name="connsiteY20" fmla="*/ 172969 h 172906"/>
                <a:gd name="connsiteX21" fmla="*/ 81451 w 163883"/>
                <a:gd name="connsiteY21" fmla="*/ 168426 h 172906"/>
                <a:gd name="connsiteX22" fmla="*/ 74771 w 163883"/>
                <a:gd name="connsiteY22" fmla="*/ 164135 h 172906"/>
                <a:gd name="connsiteX23" fmla="*/ 60220 w 163883"/>
                <a:gd name="connsiteY23" fmla="*/ 149747 h 172906"/>
                <a:gd name="connsiteX24" fmla="*/ 60220 w 163883"/>
                <a:gd name="connsiteY24" fmla="*/ 93710 h 172906"/>
                <a:gd name="connsiteX25" fmla="*/ 106260 w 163883"/>
                <a:gd name="connsiteY25" fmla="*/ 81342 h 172906"/>
                <a:gd name="connsiteX26" fmla="*/ 113655 w 163883"/>
                <a:gd name="connsiteY26" fmla="*/ 47517 h 172906"/>
                <a:gd name="connsiteX27" fmla="*/ 104590 w 163883"/>
                <a:gd name="connsiteY27" fmla="*/ 11674 h 172906"/>
                <a:gd name="connsiteX28" fmla="*/ 137987 w 163883"/>
                <a:gd name="connsiteY28" fmla="*/ 47265 h 172906"/>
                <a:gd name="connsiteX29" fmla="*/ 106260 w 163883"/>
                <a:gd name="connsiteY29" fmla="*/ 81342 h 172906"/>
                <a:gd name="connsiteX30" fmla="*/ 60220 w 163883"/>
                <a:gd name="connsiteY30" fmla="*/ 22528 h 172906"/>
                <a:gd name="connsiteX31" fmla="*/ 75010 w 163883"/>
                <a:gd name="connsiteY31" fmla="*/ 8897 h 172906"/>
                <a:gd name="connsiteX32" fmla="*/ 105306 w 163883"/>
                <a:gd name="connsiteY32" fmla="*/ 47517 h 172906"/>
                <a:gd name="connsiteX33" fmla="*/ 60220 w 163883"/>
                <a:gd name="connsiteY33" fmla="*/ 84875 h 172906"/>
                <a:gd name="connsiteX34" fmla="*/ 60220 w 163883"/>
                <a:gd name="connsiteY34" fmla="*/ 22528 h 172906"/>
                <a:gd name="connsiteX35" fmla="*/ 27777 w 163883"/>
                <a:gd name="connsiteY35" fmla="*/ 164135 h 172906"/>
                <a:gd name="connsiteX36" fmla="*/ 29686 w 163883"/>
                <a:gd name="connsiteY36" fmla="*/ 150252 h 172906"/>
                <a:gd name="connsiteX37" fmla="*/ 29686 w 163883"/>
                <a:gd name="connsiteY37" fmla="*/ 22780 h 172906"/>
                <a:gd name="connsiteX38" fmla="*/ 27777 w 163883"/>
                <a:gd name="connsiteY38" fmla="*/ 8897 h 172906"/>
                <a:gd name="connsiteX39" fmla="*/ 54972 w 163883"/>
                <a:gd name="connsiteY39" fmla="*/ 8897 h 172906"/>
                <a:gd name="connsiteX40" fmla="*/ 51871 w 163883"/>
                <a:gd name="connsiteY40" fmla="*/ 21771 h 172906"/>
                <a:gd name="connsiteX41" fmla="*/ 51871 w 163883"/>
                <a:gd name="connsiteY41" fmla="*/ 150252 h 172906"/>
                <a:gd name="connsiteX42" fmla="*/ 53779 w 163883"/>
                <a:gd name="connsiteY42" fmla="*/ 164135 h 172906"/>
                <a:gd name="connsiteX43" fmla="*/ 27777 w 163883"/>
                <a:gd name="connsiteY43" fmla="*/ 164135 h 172906"/>
                <a:gd name="connsiteX44" fmla="*/ 78588 w 163883"/>
                <a:gd name="connsiteY44" fmla="*/ 93710 h 172906"/>
                <a:gd name="connsiteX45" fmla="*/ 83121 w 163883"/>
                <a:gd name="connsiteY45" fmla="*/ 93205 h 172906"/>
                <a:gd name="connsiteX46" fmla="*/ 95525 w 163883"/>
                <a:gd name="connsiteY46" fmla="*/ 92195 h 172906"/>
                <a:gd name="connsiteX47" fmla="*/ 144666 w 163883"/>
                <a:gd name="connsiteY47" fmla="*/ 164135 h 172906"/>
                <a:gd name="connsiteX48" fmla="*/ 121527 w 163883"/>
                <a:gd name="connsiteY48" fmla="*/ 164135 h 172906"/>
                <a:gd name="connsiteX49" fmla="*/ 78588 w 163883"/>
                <a:gd name="connsiteY49" fmla="*/ 93710 h 17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3883" h="172906">
                  <a:moveTo>
                    <a:pt x="60220" y="93710"/>
                  </a:moveTo>
                  <a:lnTo>
                    <a:pt x="68808" y="93710"/>
                  </a:lnTo>
                  <a:lnTo>
                    <a:pt x="104590" y="152271"/>
                  </a:lnTo>
                  <a:cubicBezTo>
                    <a:pt x="106976" y="156310"/>
                    <a:pt x="112701" y="166154"/>
                    <a:pt x="115325" y="169940"/>
                  </a:cubicBezTo>
                  <a:cubicBezTo>
                    <a:pt x="116995" y="172969"/>
                    <a:pt x="117710" y="172969"/>
                    <a:pt x="123197" y="172969"/>
                  </a:cubicBezTo>
                  <a:lnTo>
                    <a:pt x="156117" y="172969"/>
                  </a:lnTo>
                  <a:cubicBezTo>
                    <a:pt x="160411" y="172969"/>
                    <a:pt x="163989" y="172969"/>
                    <a:pt x="163989" y="168426"/>
                  </a:cubicBezTo>
                  <a:cubicBezTo>
                    <a:pt x="163989" y="166406"/>
                    <a:pt x="162558" y="164640"/>
                    <a:pt x="160411" y="164135"/>
                  </a:cubicBezTo>
                  <a:cubicBezTo>
                    <a:pt x="151584" y="162115"/>
                    <a:pt x="139895" y="145456"/>
                    <a:pt x="134170" y="137378"/>
                  </a:cubicBezTo>
                  <a:cubicBezTo>
                    <a:pt x="132500" y="134854"/>
                    <a:pt x="120573" y="118195"/>
                    <a:pt x="104590" y="90933"/>
                  </a:cubicBezTo>
                  <a:cubicBezTo>
                    <a:pt x="125821" y="86895"/>
                    <a:pt x="146336" y="77303"/>
                    <a:pt x="146336" y="47265"/>
                  </a:cubicBezTo>
                  <a:cubicBezTo>
                    <a:pt x="146336" y="12179"/>
                    <a:pt x="111269" y="63"/>
                    <a:pt x="83121" y="63"/>
                  </a:cubicBezTo>
                  <a:lnTo>
                    <a:pt x="8216" y="63"/>
                  </a:lnTo>
                  <a:cubicBezTo>
                    <a:pt x="3922" y="63"/>
                    <a:pt x="105" y="63"/>
                    <a:pt x="105" y="4606"/>
                  </a:cubicBezTo>
                  <a:cubicBezTo>
                    <a:pt x="105" y="8897"/>
                    <a:pt x="4638" y="8897"/>
                    <a:pt x="6546" y="8897"/>
                  </a:cubicBezTo>
                  <a:cubicBezTo>
                    <a:pt x="20144" y="8897"/>
                    <a:pt x="21336" y="10664"/>
                    <a:pt x="21336" y="23285"/>
                  </a:cubicBezTo>
                  <a:lnTo>
                    <a:pt x="21336" y="149747"/>
                  </a:lnTo>
                  <a:cubicBezTo>
                    <a:pt x="21336" y="162368"/>
                    <a:pt x="20144" y="164135"/>
                    <a:pt x="6546" y="164135"/>
                  </a:cubicBezTo>
                  <a:cubicBezTo>
                    <a:pt x="4638" y="164135"/>
                    <a:pt x="105" y="164135"/>
                    <a:pt x="105" y="168426"/>
                  </a:cubicBezTo>
                  <a:cubicBezTo>
                    <a:pt x="105" y="172969"/>
                    <a:pt x="3922" y="172969"/>
                    <a:pt x="8216" y="172969"/>
                  </a:cubicBezTo>
                  <a:lnTo>
                    <a:pt x="73579" y="172969"/>
                  </a:lnTo>
                  <a:cubicBezTo>
                    <a:pt x="77873" y="172969"/>
                    <a:pt x="81451" y="172969"/>
                    <a:pt x="81451" y="168426"/>
                  </a:cubicBezTo>
                  <a:cubicBezTo>
                    <a:pt x="81451" y="164135"/>
                    <a:pt x="77395" y="164135"/>
                    <a:pt x="74771" y="164135"/>
                  </a:cubicBezTo>
                  <a:cubicBezTo>
                    <a:pt x="61174" y="164135"/>
                    <a:pt x="60220" y="162115"/>
                    <a:pt x="60220" y="149747"/>
                  </a:cubicBezTo>
                  <a:lnTo>
                    <a:pt x="60220" y="93710"/>
                  </a:lnTo>
                  <a:close/>
                  <a:moveTo>
                    <a:pt x="106260" y="81342"/>
                  </a:moveTo>
                  <a:cubicBezTo>
                    <a:pt x="112939" y="72002"/>
                    <a:pt x="113655" y="58624"/>
                    <a:pt x="113655" y="47517"/>
                  </a:cubicBezTo>
                  <a:cubicBezTo>
                    <a:pt x="113655" y="35401"/>
                    <a:pt x="112224" y="22023"/>
                    <a:pt x="104590" y="11674"/>
                  </a:cubicBezTo>
                  <a:cubicBezTo>
                    <a:pt x="114371" y="13946"/>
                    <a:pt x="137987" y="21771"/>
                    <a:pt x="137987" y="47265"/>
                  </a:cubicBezTo>
                  <a:cubicBezTo>
                    <a:pt x="137987" y="63672"/>
                    <a:pt x="130830" y="76546"/>
                    <a:pt x="106260" y="81342"/>
                  </a:cubicBezTo>
                  <a:close/>
                  <a:moveTo>
                    <a:pt x="60220" y="22528"/>
                  </a:moveTo>
                  <a:cubicBezTo>
                    <a:pt x="60220" y="17227"/>
                    <a:pt x="60220" y="8897"/>
                    <a:pt x="75010" y="8897"/>
                  </a:cubicBezTo>
                  <a:cubicBezTo>
                    <a:pt x="95287" y="8897"/>
                    <a:pt x="105306" y="17732"/>
                    <a:pt x="105306" y="47517"/>
                  </a:cubicBezTo>
                  <a:cubicBezTo>
                    <a:pt x="105306" y="80079"/>
                    <a:pt x="97911" y="84875"/>
                    <a:pt x="60220" y="84875"/>
                  </a:cubicBezTo>
                  <a:lnTo>
                    <a:pt x="60220" y="22528"/>
                  </a:lnTo>
                  <a:close/>
                  <a:moveTo>
                    <a:pt x="27777" y="164135"/>
                  </a:moveTo>
                  <a:cubicBezTo>
                    <a:pt x="29686" y="159591"/>
                    <a:pt x="29686" y="152523"/>
                    <a:pt x="29686" y="150252"/>
                  </a:cubicBezTo>
                  <a:lnTo>
                    <a:pt x="29686" y="22780"/>
                  </a:lnTo>
                  <a:cubicBezTo>
                    <a:pt x="29686" y="20256"/>
                    <a:pt x="29686" y="13441"/>
                    <a:pt x="27777" y="8897"/>
                  </a:cubicBezTo>
                  <a:lnTo>
                    <a:pt x="54972" y="8897"/>
                  </a:lnTo>
                  <a:cubicBezTo>
                    <a:pt x="51871" y="12936"/>
                    <a:pt x="51871" y="17984"/>
                    <a:pt x="51871" y="21771"/>
                  </a:cubicBezTo>
                  <a:lnTo>
                    <a:pt x="51871" y="150252"/>
                  </a:lnTo>
                  <a:cubicBezTo>
                    <a:pt x="51871" y="152776"/>
                    <a:pt x="51871" y="159591"/>
                    <a:pt x="53779" y="164135"/>
                  </a:cubicBezTo>
                  <a:lnTo>
                    <a:pt x="27777" y="164135"/>
                  </a:lnTo>
                  <a:close/>
                  <a:moveTo>
                    <a:pt x="78588" y="93710"/>
                  </a:moveTo>
                  <a:cubicBezTo>
                    <a:pt x="80258" y="93458"/>
                    <a:pt x="81212" y="93205"/>
                    <a:pt x="83121" y="93205"/>
                  </a:cubicBezTo>
                  <a:cubicBezTo>
                    <a:pt x="86699" y="93205"/>
                    <a:pt x="91947" y="92700"/>
                    <a:pt x="95525" y="92195"/>
                  </a:cubicBezTo>
                  <a:cubicBezTo>
                    <a:pt x="99103" y="98254"/>
                    <a:pt x="124867" y="143184"/>
                    <a:pt x="144666" y="164135"/>
                  </a:cubicBezTo>
                  <a:lnTo>
                    <a:pt x="121527" y="164135"/>
                  </a:lnTo>
                  <a:lnTo>
                    <a:pt x="78588" y="93710"/>
                  </a:lnTo>
                  <a:close/>
                </a:path>
              </a:pathLst>
            </a:custGeom>
            <a:solidFill>
              <a:srgbClr val="000000"/>
            </a:solidFill>
            <a:ln w="23886" cap="flat">
              <a:noFill/>
              <a:prstDash val="solid"/>
              <a:miter/>
            </a:ln>
          </p:spPr>
          <p:txBody>
            <a:bodyPr rtlCol="0" anchor="ctr"/>
            <a:lstStyle/>
            <a:p>
              <a:endParaRPr lang="tr-TR"/>
            </a:p>
          </p:txBody>
        </p:sp>
        <p:sp>
          <p:nvSpPr>
            <p:cNvPr id="64" name="Freeform: Shape 63">
              <a:extLst>
                <a:ext uri="{FF2B5EF4-FFF2-40B4-BE49-F238E27FC236}">
                  <a16:creationId xmlns:a16="http://schemas.microsoft.com/office/drawing/2014/main" id="{F377A681-E5A2-403F-9D07-D525B9B742D0}"/>
                </a:ext>
              </a:extLst>
            </p:cNvPr>
            <p:cNvSpPr/>
            <p:nvPr>
              <p:custDataLst>
                <p:tags r:id="rId30"/>
              </p:custDataLst>
            </p:nvPr>
          </p:nvSpPr>
          <p:spPr>
            <a:xfrm>
              <a:off x="5245413" y="3960713"/>
              <a:ext cx="102027" cy="79688"/>
            </a:xfrm>
            <a:custGeom>
              <a:avLst/>
              <a:gdLst>
                <a:gd name="connsiteX0" fmla="*/ 12636 w 102027"/>
                <a:gd name="connsiteY0" fmla="*/ 66849 h 79688"/>
                <a:gd name="connsiteX1" fmla="*/ 10967 w 102027"/>
                <a:gd name="connsiteY1" fmla="*/ 74093 h 79688"/>
                <a:gd name="connsiteX2" fmla="*/ 16644 w 102027"/>
                <a:gd name="connsiteY2" fmla="*/ 79748 h 79688"/>
                <a:gd name="connsiteX3" fmla="*/ 23157 w 102027"/>
                <a:gd name="connsiteY3" fmla="*/ 75860 h 79688"/>
                <a:gd name="connsiteX4" fmla="*/ 26162 w 102027"/>
                <a:gd name="connsiteY4" fmla="*/ 64905 h 79688"/>
                <a:gd name="connsiteX5" fmla="*/ 29836 w 102027"/>
                <a:gd name="connsiteY5" fmla="*/ 49003 h 79688"/>
                <a:gd name="connsiteX6" fmla="*/ 32675 w 102027"/>
                <a:gd name="connsiteY6" fmla="*/ 37165 h 79688"/>
                <a:gd name="connsiteX7" fmla="*/ 39688 w 102027"/>
                <a:gd name="connsiteY7" fmla="*/ 21262 h 79688"/>
                <a:gd name="connsiteX8" fmla="*/ 64736 w 102027"/>
                <a:gd name="connsiteY8" fmla="*/ 5007 h 79688"/>
                <a:gd name="connsiteX9" fmla="*/ 74588 w 102027"/>
                <a:gd name="connsiteY9" fmla="*/ 17375 h 79688"/>
                <a:gd name="connsiteX10" fmla="*/ 64736 w 102027"/>
                <a:gd name="connsiteY10" fmla="*/ 55011 h 79688"/>
                <a:gd name="connsiteX11" fmla="*/ 62231 w 102027"/>
                <a:gd name="connsiteY11" fmla="*/ 64552 h 79688"/>
                <a:gd name="connsiteX12" fmla="*/ 78094 w 102027"/>
                <a:gd name="connsiteY12" fmla="*/ 79748 h 79688"/>
                <a:gd name="connsiteX13" fmla="*/ 102140 w 102027"/>
                <a:gd name="connsiteY13" fmla="*/ 52714 h 79688"/>
                <a:gd name="connsiteX14" fmla="*/ 99468 w 102027"/>
                <a:gd name="connsiteY14" fmla="*/ 50417 h 79688"/>
                <a:gd name="connsiteX15" fmla="*/ 96296 w 102027"/>
                <a:gd name="connsiteY15" fmla="*/ 53420 h 79688"/>
                <a:gd name="connsiteX16" fmla="*/ 78595 w 102027"/>
                <a:gd name="connsiteY16" fmla="*/ 74800 h 79688"/>
                <a:gd name="connsiteX17" fmla="*/ 74421 w 102027"/>
                <a:gd name="connsiteY17" fmla="*/ 68616 h 79688"/>
                <a:gd name="connsiteX18" fmla="*/ 78261 w 102027"/>
                <a:gd name="connsiteY18" fmla="*/ 54304 h 79688"/>
                <a:gd name="connsiteX19" fmla="*/ 87112 w 102027"/>
                <a:gd name="connsiteY19" fmla="*/ 20202 h 79688"/>
                <a:gd name="connsiteX20" fmla="*/ 65404 w 102027"/>
                <a:gd name="connsiteY20" fmla="*/ 59 h 79688"/>
                <a:gd name="connsiteX21" fmla="*/ 37183 w 102027"/>
                <a:gd name="connsiteY21" fmla="*/ 16138 h 79688"/>
                <a:gd name="connsiteX22" fmla="*/ 19316 w 102027"/>
                <a:gd name="connsiteY22" fmla="*/ 59 h 79688"/>
                <a:gd name="connsiteX23" fmla="*/ 6124 w 102027"/>
                <a:gd name="connsiteY23" fmla="*/ 9601 h 79688"/>
                <a:gd name="connsiteX24" fmla="*/ 113 w 102027"/>
                <a:gd name="connsiteY24" fmla="*/ 27093 h 79688"/>
                <a:gd name="connsiteX25" fmla="*/ 2951 w 102027"/>
                <a:gd name="connsiteY25" fmla="*/ 29390 h 79688"/>
                <a:gd name="connsiteX26" fmla="*/ 6625 w 102027"/>
                <a:gd name="connsiteY26" fmla="*/ 24089 h 79688"/>
                <a:gd name="connsiteX27" fmla="*/ 18815 w 102027"/>
                <a:gd name="connsiteY27" fmla="*/ 5007 h 79688"/>
                <a:gd name="connsiteX28" fmla="*/ 24325 w 102027"/>
                <a:gd name="connsiteY28" fmla="*/ 13664 h 79688"/>
                <a:gd name="connsiteX29" fmla="*/ 21654 w 102027"/>
                <a:gd name="connsiteY29" fmla="*/ 28330 h 79688"/>
                <a:gd name="connsiteX30" fmla="*/ 17980 w 102027"/>
                <a:gd name="connsiteY30" fmla="*/ 44232 h 79688"/>
                <a:gd name="connsiteX31" fmla="*/ 12636 w 102027"/>
                <a:gd name="connsiteY31" fmla="*/ 66849 h 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027" h="79688">
                  <a:moveTo>
                    <a:pt x="12636" y="66849"/>
                  </a:moveTo>
                  <a:cubicBezTo>
                    <a:pt x="11969" y="69146"/>
                    <a:pt x="10967" y="73563"/>
                    <a:pt x="10967" y="74093"/>
                  </a:cubicBezTo>
                  <a:cubicBezTo>
                    <a:pt x="10967" y="77981"/>
                    <a:pt x="13972" y="79748"/>
                    <a:pt x="16644" y="79748"/>
                  </a:cubicBezTo>
                  <a:cubicBezTo>
                    <a:pt x="19650" y="79748"/>
                    <a:pt x="22322" y="77451"/>
                    <a:pt x="23157" y="75860"/>
                  </a:cubicBezTo>
                  <a:cubicBezTo>
                    <a:pt x="23991" y="74270"/>
                    <a:pt x="25327" y="68616"/>
                    <a:pt x="26162" y="64905"/>
                  </a:cubicBezTo>
                  <a:cubicBezTo>
                    <a:pt x="26997" y="61548"/>
                    <a:pt x="28834" y="53420"/>
                    <a:pt x="29836" y="49003"/>
                  </a:cubicBezTo>
                  <a:cubicBezTo>
                    <a:pt x="30838" y="45116"/>
                    <a:pt x="31840" y="41229"/>
                    <a:pt x="32675" y="37165"/>
                  </a:cubicBezTo>
                  <a:cubicBezTo>
                    <a:pt x="34511" y="29920"/>
                    <a:pt x="34845" y="28507"/>
                    <a:pt x="39688" y="21262"/>
                  </a:cubicBezTo>
                  <a:cubicBezTo>
                    <a:pt x="44364" y="14195"/>
                    <a:pt x="52212" y="5007"/>
                    <a:pt x="64736" y="5007"/>
                  </a:cubicBezTo>
                  <a:cubicBezTo>
                    <a:pt x="74421" y="5007"/>
                    <a:pt x="74588" y="14018"/>
                    <a:pt x="74588" y="17375"/>
                  </a:cubicBezTo>
                  <a:cubicBezTo>
                    <a:pt x="74588" y="27977"/>
                    <a:pt x="67407" y="47590"/>
                    <a:pt x="64736" y="55011"/>
                  </a:cubicBezTo>
                  <a:cubicBezTo>
                    <a:pt x="62899" y="59958"/>
                    <a:pt x="62231" y="61548"/>
                    <a:pt x="62231" y="64552"/>
                  </a:cubicBezTo>
                  <a:cubicBezTo>
                    <a:pt x="62231" y="73917"/>
                    <a:pt x="69578" y="79748"/>
                    <a:pt x="78094" y="79748"/>
                  </a:cubicBezTo>
                  <a:cubicBezTo>
                    <a:pt x="94793" y="79748"/>
                    <a:pt x="102140" y="55364"/>
                    <a:pt x="102140" y="52714"/>
                  </a:cubicBezTo>
                  <a:cubicBezTo>
                    <a:pt x="102140" y="50417"/>
                    <a:pt x="99969" y="50417"/>
                    <a:pt x="99468" y="50417"/>
                  </a:cubicBezTo>
                  <a:cubicBezTo>
                    <a:pt x="97131" y="50417"/>
                    <a:pt x="96964" y="51477"/>
                    <a:pt x="96296" y="53420"/>
                  </a:cubicBezTo>
                  <a:cubicBezTo>
                    <a:pt x="92455" y="67556"/>
                    <a:pt x="85275" y="74800"/>
                    <a:pt x="78595" y="74800"/>
                  </a:cubicBezTo>
                  <a:cubicBezTo>
                    <a:pt x="75089" y="74800"/>
                    <a:pt x="74421" y="72327"/>
                    <a:pt x="74421" y="68616"/>
                  </a:cubicBezTo>
                  <a:cubicBezTo>
                    <a:pt x="74421" y="64552"/>
                    <a:pt x="75256" y="62255"/>
                    <a:pt x="78261" y="54304"/>
                  </a:cubicBezTo>
                  <a:cubicBezTo>
                    <a:pt x="80265" y="48826"/>
                    <a:pt x="87112" y="30097"/>
                    <a:pt x="87112" y="20202"/>
                  </a:cubicBezTo>
                  <a:cubicBezTo>
                    <a:pt x="87112" y="3063"/>
                    <a:pt x="74254" y="59"/>
                    <a:pt x="65404" y="59"/>
                  </a:cubicBezTo>
                  <a:cubicBezTo>
                    <a:pt x="51544" y="59"/>
                    <a:pt x="42193" y="9070"/>
                    <a:pt x="37183" y="16138"/>
                  </a:cubicBezTo>
                  <a:cubicBezTo>
                    <a:pt x="36014" y="3946"/>
                    <a:pt x="26162" y="59"/>
                    <a:pt x="19316" y="59"/>
                  </a:cubicBezTo>
                  <a:cubicBezTo>
                    <a:pt x="12136" y="59"/>
                    <a:pt x="8295" y="5537"/>
                    <a:pt x="6124" y="9601"/>
                  </a:cubicBezTo>
                  <a:cubicBezTo>
                    <a:pt x="2450" y="16138"/>
                    <a:pt x="113" y="26210"/>
                    <a:pt x="113" y="27093"/>
                  </a:cubicBezTo>
                  <a:cubicBezTo>
                    <a:pt x="113" y="29390"/>
                    <a:pt x="2450" y="29390"/>
                    <a:pt x="2951" y="29390"/>
                  </a:cubicBezTo>
                  <a:cubicBezTo>
                    <a:pt x="5289" y="29390"/>
                    <a:pt x="5456" y="28860"/>
                    <a:pt x="6625" y="24089"/>
                  </a:cubicBezTo>
                  <a:cubicBezTo>
                    <a:pt x="9130" y="13664"/>
                    <a:pt x="12303" y="5007"/>
                    <a:pt x="18815" y="5007"/>
                  </a:cubicBezTo>
                  <a:cubicBezTo>
                    <a:pt x="23157" y="5007"/>
                    <a:pt x="24325" y="8894"/>
                    <a:pt x="24325" y="13664"/>
                  </a:cubicBezTo>
                  <a:cubicBezTo>
                    <a:pt x="24325" y="17022"/>
                    <a:pt x="22823" y="23559"/>
                    <a:pt x="21654" y="28330"/>
                  </a:cubicBezTo>
                  <a:cubicBezTo>
                    <a:pt x="20485" y="33101"/>
                    <a:pt x="18815" y="40345"/>
                    <a:pt x="17980" y="44232"/>
                  </a:cubicBezTo>
                  <a:lnTo>
                    <a:pt x="12636" y="66849"/>
                  </a:lnTo>
                  <a:close/>
                </a:path>
              </a:pathLst>
            </a:custGeom>
            <a:solidFill>
              <a:srgbClr val="000000"/>
            </a:solidFill>
            <a:ln w="23886" cap="flat">
              <a:noFill/>
              <a:prstDash val="solid"/>
              <a:miter/>
            </a:ln>
          </p:spPr>
          <p:txBody>
            <a:bodyPr rtlCol="0" anchor="ctr"/>
            <a:lstStyle/>
            <a:p>
              <a:endParaRPr lang="tr-TR"/>
            </a:p>
          </p:txBody>
        </p:sp>
        <p:sp>
          <p:nvSpPr>
            <p:cNvPr id="65" name="Freeform: Shape 64">
              <a:extLst>
                <a:ext uri="{FF2B5EF4-FFF2-40B4-BE49-F238E27FC236}">
                  <a16:creationId xmlns:a16="http://schemas.microsoft.com/office/drawing/2014/main" id="{A464E1BF-07FA-4E14-AFE2-3884E98738F4}"/>
                </a:ext>
              </a:extLst>
            </p:cNvPr>
            <p:cNvSpPr/>
            <p:nvPr>
              <p:custDataLst>
                <p:tags r:id="rId31"/>
              </p:custDataLst>
            </p:nvPr>
          </p:nvSpPr>
          <p:spPr>
            <a:xfrm>
              <a:off x="5366341" y="4008092"/>
              <a:ext cx="124880" cy="57172"/>
            </a:xfrm>
            <a:custGeom>
              <a:avLst/>
              <a:gdLst>
                <a:gd name="connsiteX0" fmla="*/ 53553 w 124880"/>
                <a:gd name="connsiteY0" fmla="*/ 44864 h 57172"/>
                <a:gd name="connsiteX1" fmla="*/ 51883 w 124880"/>
                <a:gd name="connsiteY1" fmla="*/ 52816 h 57172"/>
                <a:gd name="connsiteX2" fmla="*/ 56296 w 124880"/>
                <a:gd name="connsiteY2" fmla="*/ 57233 h 57172"/>
                <a:gd name="connsiteX3" fmla="*/ 62021 w 124880"/>
                <a:gd name="connsiteY3" fmla="*/ 53068 h 57172"/>
                <a:gd name="connsiteX4" fmla="*/ 64287 w 124880"/>
                <a:gd name="connsiteY4" fmla="*/ 43224 h 57172"/>
                <a:gd name="connsiteX5" fmla="*/ 68581 w 124880"/>
                <a:gd name="connsiteY5" fmla="*/ 25428 h 57172"/>
                <a:gd name="connsiteX6" fmla="*/ 93271 w 124880"/>
                <a:gd name="connsiteY6" fmla="*/ 4351 h 57172"/>
                <a:gd name="connsiteX7" fmla="*/ 101620 w 124880"/>
                <a:gd name="connsiteY7" fmla="*/ 13438 h 57172"/>
                <a:gd name="connsiteX8" fmla="*/ 93867 w 124880"/>
                <a:gd name="connsiteY8" fmla="*/ 40826 h 57172"/>
                <a:gd name="connsiteX9" fmla="*/ 92675 w 124880"/>
                <a:gd name="connsiteY9" fmla="*/ 46126 h 57172"/>
                <a:gd name="connsiteX10" fmla="*/ 105676 w 124880"/>
                <a:gd name="connsiteY10" fmla="*/ 57233 h 57172"/>
                <a:gd name="connsiteX11" fmla="*/ 124998 w 124880"/>
                <a:gd name="connsiteY11" fmla="*/ 37670 h 57172"/>
                <a:gd name="connsiteX12" fmla="*/ 122493 w 124880"/>
                <a:gd name="connsiteY12" fmla="*/ 35904 h 57172"/>
                <a:gd name="connsiteX13" fmla="*/ 119631 w 124880"/>
                <a:gd name="connsiteY13" fmla="*/ 38806 h 57172"/>
                <a:gd name="connsiteX14" fmla="*/ 106153 w 124880"/>
                <a:gd name="connsiteY14" fmla="*/ 52942 h 57172"/>
                <a:gd name="connsiteX15" fmla="*/ 102575 w 124880"/>
                <a:gd name="connsiteY15" fmla="*/ 48146 h 57172"/>
                <a:gd name="connsiteX16" fmla="*/ 104125 w 124880"/>
                <a:gd name="connsiteY16" fmla="*/ 41457 h 57172"/>
                <a:gd name="connsiteX17" fmla="*/ 111639 w 124880"/>
                <a:gd name="connsiteY17" fmla="*/ 15079 h 57172"/>
                <a:gd name="connsiteX18" fmla="*/ 93987 w 124880"/>
                <a:gd name="connsiteY18" fmla="*/ 60 h 57172"/>
                <a:gd name="connsiteX19" fmla="*/ 70370 w 124880"/>
                <a:gd name="connsiteY19" fmla="*/ 13943 h 57172"/>
                <a:gd name="connsiteX20" fmla="*/ 52598 w 124880"/>
                <a:gd name="connsiteY20" fmla="*/ 60 h 57172"/>
                <a:gd name="connsiteX21" fmla="*/ 29936 w 124880"/>
                <a:gd name="connsiteY21" fmla="*/ 12555 h 57172"/>
                <a:gd name="connsiteX22" fmla="*/ 15504 w 124880"/>
                <a:gd name="connsiteY22" fmla="*/ 60 h 57172"/>
                <a:gd name="connsiteX23" fmla="*/ 118 w 124880"/>
                <a:gd name="connsiteY23" fmla="*/ 19623 h 57172"/>
                <a:gd name="connsiteX24" fmla="*/ 2622 w 124880"/>
                <a:gd name="connsiteY24" fmla="*/ 21389 h 57172"/>
                <a:gd name="connsiteX25" fmla="*/ 5366 w 124880"/>
                <a:gd name="connsiteY25" fmla="*/ 18992 h 57172"/>
                <a:gd name="connsiteX26" fmla="*/ 14908 w 124880"/>
                <a:gd name="connsiteY26" fmla="*/ 4351 h 57172"/>
                <a:gd name="connsiteX27" fmla="*/ 19798 w 124880"/>
                <a:gd name="connsiteY27" fmla="*/ 11040 h 57172"/>
                <a:gd name="connsiteX28" fmla="*/ 17890 w 124880"/>
                <a:gd name="connsiteY28" fmla="*/ 20885 h 57172"/>
                <a:gd name="connsiteX29" fmla="*/ 15265 w 124880"/>
                <a:gd name="connsiteY29" fmla="*/ 32243 h 57172"/>
                <a:gd name="connsiteX30" fmla="*/ 12522 w 124880"/>
                <a:gd name="connsiteY30" fmla="*/ 43476 h 57172"/>
                <a:gd name="connsiteX31" fmla="*/ 10494 w 124880"/>
                <a:gd name="connsiteY31" fmla="*/ 52816 h 57172"/>
                <a:gd name="connsiteX32" fmla="*/ 14908 w 124880"/>
                <a:gd name="connsiteY32" fmla="*/ 57233 h 57172"/>
                <a:gd name="connsiteX33" fmla="*/ 20633 w 124880"/>
                <a:gd name="connsiteY33" fmla="*/ 53068 h 57172"/>
                <a:gd name="connsiteX34" fmla="*/ 22899 w 124880"/>
                <a:gd name="connsiteY34" fmla="*/ 43224 h 57172"/>
                <a:gd name="connsiteX35" fmla="*/ 25046 w 124880"/>
                <a:gd name="connsiteY35" fmla="*/ 34515 h 57172"/>
                <a:gd name="connsiteX36" fmla="*/ 26954 w 124880"/>
                <a:gd name="connsiteY36" fmla="*/ 26059 h 57172"/>
                <a:gd name="connsiteX37" fmla="*/ 37331 w 124880"/>
                <a:gd name="connsiteY37" fmla="*/ 10914 h 57172"/>
                <a:gd name="connsiteX38" fmla="*/ 52002 w 124880"/>
                <a:gd name="connsiteY38" fmla="*/ 4351 h 57172"/>
                <a:gd name="connsiteX39" fmla="*/ 60351 w 124880"/>
                <a:gd name="connsiteY39" fmla="*/ 13438 h 57172"/>
                <a:gd name="connsiteX40" fmla="*/ 58204 w 124880"/>
                <a:gd name="connsiteY40" fmla="*/ 25176 h 57172"/>
                <a:gd name="connsiteX41" fmla="*/ 53553 w 124880"/>
                <a:gd name="connsiteY41" fmla="*/ 44864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4880" h="57172">
                  <a:moveTo>
                    <a:pt x="53553" y="44864"/>
                  </a:moveTo>
                  <a:cubicBezTo>
                    <a:pt x="52956" y="47515"/>
                    <a:pt x="51883" y="51932"/>
                    <a:pt x="51883" y="52816"/>
                  </a:cubicBezTo>
                  <a:cubicBezTo>
                    <a:pt x="51883" y="55592"/>
                    <a:pt x="54030" y="57233"/>
                    <a:pt x="56296" y="57233"/>
                  </a:cubicBezTo>
                  <a:cubicBezTo>
                    <a:pt x="58085" y="57233"/>
                    <a:pt x="60709" y="56223"/>
                    <a:pt x="62021" y="53068"/>
                  </a:cubicBezTo>
                  <a:cubicBezTo>
                    <a:pt x="62140" y="52437"/>
                    <a:pt x="63572" y="46505"/>
                    <a:pt x="64287" y="43224"/>
                  </a:cubicBezTo>
                  <a:cubicBezTo>
                    <a:pt x="68343" y="26185"/>
                    <a:pt x="68343" y="25933"/>
                    <a:pt x="68581" y="25428"/>
                  </a:cubicBezTo>
                  <a:cubicBezTo>
                    <a:pt x="70132" y="22021"/>
                    <a:pt x="78720" y="4351"/>
                    <a:pt x="93271" y="4351"/>
                  </a:cubicBezTo>
                  <a:cubicBezTo>
                    <a:pt x="99116" y="4351"/>
                    <a:pt x="101620" y="7759"/>
                    <a:pt x="101620" y="13438"/>
                  </a:cubicBezTo>
                  <a:cubicBezTo>
                    <a:pt x="101620" y="20632"/>
                    <a:pt x="96611" y="33632"/>
                    <a:pt x="93867" y="40826"/>
                  </a:cubicBezTo>
                  <a:cubicBezTo>
                    <a:pt x="93271" y="42340"/>
                    <a:pt x="92675" y="43981"/>
                    <a:pt x="92675" y="46126"/>
                  </a:cubicBezTo>
                  <a:cubicBezTo>
                    <a:pt x="92675" y="52689"/>
                    <a:pt x="98638" y="57233"/>
                    <a:pt x="105676" y="57233"/>
                  </a:cubicBezTo>
                  <a:cubicBezTo>
                    <a:pt x="118438" y="57233"/>
                    <a:pt x="124998" y="40826"/>
                    <a:pt x="124998" y="37670"/>
                  </a:cubicBezTo>
                  <a:cubicBezTo>
                    <a:pt x="124998" y="35904"/>
                    <a:pt x="122970" y="35904"/>
                    <a:pt x="122493" y="35904"/>
                  </a:cubicBezTo>
                  <a:cubicBezTo>
                    <a:pt x="120466" y="35904"/>
                    <a:pt x="120346" y="36408"/>
                    <a:pt x="119631" y="38806"/>
                  </a:cubicBezTo>
                  <a:cubicBezTo>
                    <a:pt x="117365" y="46379"/>
                    <a:pt x="111878" y="52942"/>
                    <a:pt x="106153" y="52942"/>
                  </a:cubicBezTo>
                  <a:cubicBezTo>
                    <a:pt x="103409" y="52942"/>
                    <a:pt x="102575" y="50922"/>
                    <a:pt x="102575" y="48146"/>
                  </a:cubicBezTo>
                  <a:cubicBezTo>
                    <a:pt x="102575" y="45495"/>
                    <a:pt x="103052" y="44233"/>
                    <a:pt x="104125" y="41457"/>
                  </a:cubicBezTo>
                  <a:cubicBezTo>
                    <a:pt x="106153" y="36408"/>
                    <a:pt x="111639" y="22021"/>
                    <a:pt x="111639" y="15079"/>
                  </a:cubicBezTo>
                  <a:cubicBezTo>
                    <a:pt x="111639" y="5740"/>
                    <a:pt x="105318" y="60"/>
                    <a:pt x="93987" y="60"/>
                  </a:cubicBezTo>
                  <a:cubicBezTo>
                    <a:pt x="82894" y="60"/>
                    <a:pt x="75141" y="7254"/>
                    <a:pt x="70370" y="13943"/>
                  </a:cubicBezTo>
                  <a:cubicBezTo>
                    <a:pt x="69297" y="1070"/>
                    <a:pt x="57489" y="60"/>
                    <a:pt x="52598" y="60"/>
                  </a:cubicBezTo>
                  <a:cubicBezTo>
                    <a:pt x="40910" y="60"/>
                    <a:pt x="34230" y="7759"/>
                    <a:pt x="29936" y="12555"/>
                  </a:cubicBezTo>
                  <a:cubicBezTo>
                    <a:pt x="29459" y="1448"/>
                    <a:pt x="18486" y="60"/>
                    <a:pt x="15504" y="60"/>
                  </a:cubicBezTo>
                  <a:cubicBezTo>
                    <a:pt x="3577" y="60"/>
                    <a:pt x="118" y="19370"/>
                    <a:pt x="118" y="19623"/>
                  </a:cubicBezTo>
                  <a:cubicBezTo>
                    <a:pt x="118" y="21389"/>
                    <a:pt x="2026" y="21389"/>
                    <a:pt x="2622" y="21389"/>
                  </a:cubicBezTo>
                  <a:cubicBezTo>
                    <a:pt x="4650" y="21389"/>
                    <a:pt x="4889" y="20632"/>
                    <a:pt x="5366" y="18992"/>
                  </a:cubicBezTo>
                  <a:cubicBezTo>
                    <a:pt x="7155" y="11671"/>
                    <a:pt x="9898" y="4351"/>
                    <a:pt x="14908" y="4351"/>
                  </a:cubicBezTo>
                  <a:cubicBezTo>
                    <a:pt x="18963" y="4351"/>
                    <a:pt x="19798" y="8390"/>
                    <a:pt x="19798" y="11040"/>
                  </a:cubicBezTo>
                  <a:cubicBezTo>
                    <a:pt x="19798" y="12807"/>
                    <a:pt x="18605" y="17603"/>
                    <a:pt x="17890" y="20885"/>
                  </a:cubicBezTo>
                  <a:cubicBezTo>
                    <a:pt x="17055" y="24292"/>
                    <a:pt x="15862" y="29467"/>
                    <a:pt x="15265" y="32243"/>
                  </a:cubicBezTo>
                  <a:lnTo>
                    <a:pt x="12522" y="43476"/>
                  </a:lnTo>
                  <a:cubicBezTo>
                    <a:pt x="11806" y="46631"/>
                    <a:pt x="10494" y="52185"/>
                    <a:pt x="10494" y="52816"/>
                  </a:cubicBezTo>
                  <a:cubicBezTo>
                    <a:pt x="10494" y="55592"/>
                    <a:pt x="12641" y="57233"/>
                    <a:pt x="14908" y="57233"/>
                  </a:cubicBezTo>
                  <a:cubicBezTo>
                    <a:pt x="16697" y="57233"/>
                    <a:pt x="19321" y="56223"/>
                    <a:pt x="20633" y="53068"/>
                  </a:cubicBezTo>
                  <a:cubicBezTo>
                    <a:pt x="20752" y="52437"/>
                    <a:pt x="22183" y="46505"/>
                    <a:pt x="22899" y="43224"/>
                  </a:cubicBezTo>
                  <a:cubicBezTo>
                    <a:pt x="23376" y="41204"/>
                    <a:pt x="24688" y="35777"/>
                    <a:pt x="25046" y="34515"/>
                  </a:cubicBezTo>
                  <a:cubicBezTo>
                    <a:pt x="25642" y="31739"/>
                    <a:pt x="26358" y="28962"/>
                    <a:pt x="26954" y="26059"/>
                  </a:cubicBezTo>
                  <a:cubicBezTo>
                    <a:pt x="27193" y="25554"/>
                    <a:pt x="31487" y="16341"/>
                    <a:pt x="37331" y="10914"/>
                  </a:cubicBezTo>
                  <a:cubicBezTo>
                    <a:pt x="39240" y="9147"/>
                    <a:pt x="44249" y="4351"/>
                    <a:pt x="52002" y="4351"/>
                  </a:cubicBezTo>
                  <a:cubicBezTo>
                    <a:pt x="58085" y="4351"/>
                    <a:pt x="60351" y="8011"/>
                    <a:pt x="60351" y="13438"/>
                  </a:cubicBezTo>
                  <a:cubicBezTo>
                    <a:pt x="60351" y="16215"/>
                    <a:pt x="59159" y="21263"/>
                    <a:pt x="58204" y="25176"/>
                  </a:cubicBezTo>
                  <a:lnTo>
                    <a:pt x="53553" y="44864"/>
                  </a:lnTo>
                  <a:close/>
                </a:path>
              </a:pathLst>
            </a:custGeom>
            <a:solidFill>
              <a:srgbClr val="000000"/>
            </a:solidFill>
            <a:ln w="23886" cap="flat">
              <a:noFill/>
              <a:prstDash val="solid"/>
              <a:miter/>
            </a:ln>
          </p:spPr>
          <p:txBody>
            <a:bodyPr rtlCol="0" anchor="ctr"/>
            <a:lstStyle/>
            <a:p>
              <a:endParaRPr lang="tr-TR"/>
            </a:p>
          </p:txBody>
        </p:sp>
        <p:sp>
          <p:nvSpPr>
            <p:cNvPr id="66" name="Freeform: Shape 65">
              <a:extLst>
                <a:ext uri="{FF2B5EF4-FFF2-40B4-BE49-F238E27FC236}">
                  <a16:creationId xmlns:a16="http://schemas.microsoft.com/office/drawing/2014/main" id="{759A40D5-1609-432A-A070-0EB2B70F520A}"/>
                </a:ext>
              </a:extLst>
            </p:cNvPr>
            <p:cNvSpPr/>
            <p:nvPr>
              <p:custDataLst>
                <p:tags r:id="rId32"/>
              </p:custDataLst>
            </p:nvPr>
          </p:nvSpPr>
          <p:spPr>
            <a:xfrm>
              <a:off x="5543611" y="3947108"/>
              <a:ext cx="89503" cy="94530"/>
            </a:xfrm>
            <a:custGeom>
              <a:avLst/>
              <a:gdLst>
                <a:gd name="connsiteX0" fmla="*/ 87290 w 89503"/>
                <a:gd name="connsiteY0" fmla="*/ 8717 h 94530"/>
                <a:gd name="connsiteX1" fmla="*/ 89628 w 89503"/>
                <a:gd name="connsiteY1" fmla="*/ 4476 h 94530"/>
                <a:gd name="connsiteX2" fmla="*/ 85620 w 89503"/>
                <a:gd name="connsiteY2" fmla="*/ 59 h 94530"/>
                <a:gd name="connsiteX3" fmla="*/ 81446 w 89503"/>
                <a:gd name="connsiteY3" fmla="*/ 2710 h 94530"/>
                <a:gd name="connsiteX4" fmla="*/ 44876 w 89503"/>
                <a:gd name="connsiteY4" fmla="*/ 41229 h 94530"/>
                <a:gd name="connsiteX5" fmla="*/ 8139 w 89503"/>
                <a:gd name="connsiteY5" fmla="*/ 2533 h 94530"/>
                <a:gd name="connsiteX6" fmla="*/ 4299 w 89503"/>
                <a:gd name="connsiteY6" fmla="*/ 59 h 94530"/>
                <a:gd name="connsiteX7" fmla="*/ 124 w 89503"/>
                <a:gd name="connsiteY7" fmla="*/ 4476 h 94530"/>
                <a:gd name="connsiteX8" fmla="*/ 2629 w 89503"/>
                <a:gd name="connsiteY8" fmla="*/ 8717 h 94530"/>
                <a:gd name="connsiteX9" fmla="*/ 39032 w 89503"/>
                <a:gd name="connsiteY9" fmla="*/ 47236 h 94530"/>
                <a:gd name="connsiteX10" fmla="*/ 2629 w 89503"/>
                <a:gd name="connsiteY10" fmla="*/ 85755 h 94530"/>
                <a:gd name="connsiteX11" fmla="*/ 124 w 89503"/>
                <a:gd name="connsiteY11" fmla="*/ 90173 h 94530"/>
                <a:gd name="connsiteX12" fmla="*/ 4299 w 89503"/>
                <a:gd name="connsiteY12" fmla="*/ 94590 h 94530"/>
                <a:gd name="connsiteX13" fmla="*/ 8139 w 89503"/>
                <a:gd name="connsiteY13" fmla="*/ 92116 h 94530"/>
                <a:gd name="connsiteX14" fmla="*/ 44876 w 89503"/>
                <a:gd name="connsiteY14" fmla="*/ 53420 h 94530"/>
                <a:gd name="connsiteX15" fmla="*/ 82949 w 89503"/>
                <a:gd name="connsiteY15" fmla="*/ 93706 h 94530"/>
                <a:gd name="connsiteX16" fmla="*/ 85620 w 89503"/>
                <a:gd name="connsiteY16" fmla="*/ 94590 h 94530"/>
                <a:gd name="connsiteX17" fmla="*/ 89628 w 89503"/>
                <a:gd name="connsiteY17" fmla="*/ 90173 h 94530"/>
                <a:gd name="connsiteX18" fmla="*/ 88793 w 89503"/>
                <a:gd name="connsiteY18" fmla="*/ 87876 h 94530"/>
                <a:gd name="connsiteX19" fmla="*/ 50721 w 89503"/>
                <a:gd name="connsiteY19" fmla="*/ 47413 h 94530"/>
                <a:gd name="connsiteX20" fmla="*/ 87290 w 89503"/>
                <a:gd name="connsiteY20" fmla="*/ 8717 h 9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03" h="94530">
                  <a:moveTo>
                    <a:pt x="87290" y="8717"/>
                  </a:moveTo>
                  <a:cubicBezTo>
                    <a:pt x="89127" y="6773"/>
                    <a:pt x="89628" y="5713"/>
                    <a:pt x="89628" y="4476"/>
                  </a:cubicBezTo>
                  <a:cubicBezTo>
                    <a:pt x="89628" y="1649"/>
                    <a:pt x="87457" y="59"/>
                    <a:pt x="85620" y="59"/>
                  </a:cubicBezTo>
                  <a:cubicBezTo>
                    <a:pt x="83950" y="59"/>
                    <a:pt x="83449" y="589"/>
                    <a:pt x="81446" y="2710"/>
                  </a:cubicBezTo>
                  <a:lnTo>
                    <a:pt x="44876" y="41229"/>
                  </a:lnTo>
                  <a:lnTo>
                    <a:pt x="8139" y="2533"/>
                  </a:lnTo>
                  <a:cubicBezTo>
                    <a:pt x="6470" y="766"/>
                    <a:pt x="5802" y="59"/>
                    <a:pt x="4299" y="59"/>
                  </a:cubicBezTo>
                  <a:cubicBezTo>
                    <a:pt x="1961" y="59"/>
                    <a:pt x="124" y="2003"/>
                    <a:pt x="124" y="4476"/>
                  </a:cubicBezTo>
                  <a:cubicBezTo>
                    <a:pt x="124" y="6067"/>
                    <a:pt x="625" y="6597"/>
                    <a:pt x="2629" y="8717"/>
                  </a:cubicBezTo>
                  <a:lnTo>
                    <a:pt x="39032" y="47236"/>
                  </a:lnTo>
                  <a:lnTo>
                    <a:pt x="2629" y="85755"/>
                  </a:lnTo>
                  <a:cubicBezTo>
                    <a:pt x="291" y="88229"/>
                    <a:pt x="124" y="89112"/>
                    <a:pt x="124" y="90173"/>
                  </a:cubicBezTo>
                  <a:cubicBezTo>
                    <a:pt x="124" y="92646"/>
                    <a:pt x="1961" y="94590"/>
                    <a:pt x="4299" y="94590"/>
                  </a:cubicBezTo>
                  <a:cubicBezTo>
                    <a:pt x="5802" y="94590"/>
                    <a:pt x="6303" y="94060"/>
                    <a:pt x="8139" y="92116"/>
                  </a:cubicBezTo>
                  <a:lnTo>
                    <a:pt x="44876" y="53420"/>
                  </a:lnTo>
                  <a:lnTo>
                    <a:pt x="82949" y="93706"/>
                  </a:lnTo>
                  <a:cubicBezTo>
                    <a:pt x="83783" y="94236"/>
                    <a:pt x="84618" y="94590"/>
                    <a:pt x="85620" y="94590"/>
                  </a:cubicBezTo>
                  <a:cubicBezTo>
                    <a:pt x="87457" y="94590"/>
                    <a:pt x="89628" y="93000"/>
                    <a:pt x="89628" y="90173"/>
                  </a:cubicBezTo>
                  <a:cubicBezTo>
                    <a:pt x="89628" y="88759"/>
                    <a:pt x="89294" y="88406"/>
                    <a:pt x="88793" y="87876"/>
                  </a:cubicBezTo>
                  <a:cubicBezTo>
                    <a:pt x="88459" y="87169"/>
                    <a:pt x="56064" y="52890"/>
                    <a:pt x="50721" y="47413"/>
                  </a:cubicBezTo>
                  <a:lnTo>
                    <a:pt x="87290" y="8717"/>
                  </a:lnTo>
                  <a:close/>
                </a:path>
              </a:pathLst>
            </a:custGeom>
            <a:solidFill>
              <a:srgbClr val="000000"/>
            </a:solidFill>
            <a:ln w="23886" cap="flat">
              <a:noFill/>
              <a:prstDash val="solid"/>
              <a:miter/>
            </a:ln>
          </p:spPr>
          <p:txBody>
            <a:bodyPr rtlCol="0" anchor="ctr"/>
            <a:lstStyle/>
            <a:p>
              <a:endParaRPr lang="tr-TR"/>
            </a:p>
          </p:txBody>
        </p:sp>
        <p:sp>
          <p:nvSpPr>
            <p:cNvPr id="67" name="Freeform: Shape 66">
              <a:extLst>
                <a:ext uri="{FF2B5EF4-FFF2-40B4-BE49-F238E27FC236}">
                  <a16:creationId xmlns:a16="http://schemas.microsoft.com/office/drawing/2014/main" id="{28E5268C-0377-4A01-BE1A-CDDB4BA2FC4C}"/>
                </a:ext>
              </a:extLst>
            </p:cNvPr>
            <p:cNvSpPr/>
            <p:nvPr>
              <p:custDataLst>
                <p:tags r:id="rId33"/>
              </p:custDataLst>
            </p:nvPr>
          </p:nvSpPr>
          <p:spPr>
            <a:xfrm>
              <a:off x="5670830" y="3960713"/>
              <a:ext cx="102027" cy="79688"/>
            </a:xfrm>
            <a:custGeom>
              <a:avLst/>
              <a:gdLst>
                <a:gd name="connsiteX0" fmla="*/ 12654 w 102027"/>
                <a:gd name="connsiteY0" fmla="*/ 66849 h 79688"/>
                <a:gd name="connsiteX1" fmla="*/ 10984 w 102027"/>
                <a:gd name="connsiteY1" fmla="*/ 74093 h 79688"/>
                <a:gd name="connsiteX2" fmla="*/ 16662 w 102027"/>
                <a:gd name="connsiteY2" fmla="*/ 79748 h 79688"/>
                <a:gd name="connsiteX3" fmla="*/ 23174 w 102027"/>
                <a:gd name="connsiteY3" fmla="*/ 75860 h 79688"/>
                <a:gd name="connsiteX4" fmla="*/ 26180 w 102027"/>
                <a:gd name="connsiteY4" fmla="*/ 64905 h 79688"/>
                <a:gd name="connsiteX5" fmla="*/ 29854 w 102027"/>
                <a:gd name="connsiteY5" fmla="*/ 49003 h 79688"/>
                <a:gd name="connsiteX6" fmla="*/ 32692 w 102027"/>
                <a:gd name="connsiteY6" fmla="*/ 37165 h 79688"/>
                <a:gd name="connsiteX7" fmla="*/ 39706 w 102027"/>
                <a:gd name="connsiteY7" fmla="*/ 21262 h 79688"/>
                <a:gd name="connsiteX8" fmla="*/ 64753 w 102027"/>
                <a:gd name="connsiteY8" fmla="*/ 5007 h 79688"/>
                <a:gd name="connsiteX9" fmla="*/ 74606 w 102027"/>
                <a:gd name="connsiteY9" fmla="*/ 17375 h 79688"/>
                <a:gd name="connsiteX10" fmla="*/ 64753 w 102027"/>
                <a:gd name="connsiteY10" fmla="*/ 55011 h 79688"/>
                <a:gd name="connsiteX11" fmla="*/ 62249 w 102027"/>
                <a:gd name="connsiteY11" fmla="*/ 64552 h 79688"/>
                <a:gd name="connsiteX12" fmla="*/ 78112 w 102027"/>
                <a:gd name="connsiteY12" fmla="*/ 79748 h 79688"/>
                <a:gd name="connsiteX13" fmla="*/ 102158 w 102027"/>
                <a:gd name="connsiteY13" fmla="*/ 52714 h 79688"/>
                <a:gd name="connsiteX14" fmla="*/ 99486 w 102027"/>
                <a:gd name="connsiteY14" fmla="*/ 50417 h 79688"/>
                <a:gd name="connsiteX15" fmla="*/ 96313 w 102027"/>
                <a:gd name="connsiteY15" fmla="*/ 53420 h 79688"/>
                <a:gd name="connsiteX16" fmla="*/ 78613 w 102027"/>
                <a:gd name="connsiteY16" fmla="*/ 74800 h 79688"/>
                <a:gd name="connsiteX17" fmla="*/ 74439 w 102027"/>
                <a:gd name="connsiteY17" fmla="*/ 68616 h 79688"/>
                <a:gd name="connsiteX18" fmla="*/ 78279 w 102027"/>
                <a:gd name="connsiteY18" fmla="*/ 54304 h 79688"/>
                <a:gd name="connsiteX19" fmla="*/ 87129 w 102027"/>
                <a:gd name="connsiteY19" fmla="*/ 20202 h 79688"/>
                <a:gd name="connsiteX20" fmla="*/ 65421 w 102027"/>
                <a:gd name="connsiteY20" fmla="*/ 59 h 79688"/>
                <a:gd name="connsiteX21" fmla="*/ 37201 w 102027"/>
                <a:gd name="connsiteY21" fmla="*/ 16138 h 79688"/>
                <a:gd name="connsiteX22" fmla="*/ 19334 w 102027"/>
                <a:gd name="connsiteY22" fmla="*/ 59 h 79688"/>
                <a:gd name="connsiteX23" fmla="*/ 6142 w 102027"/>
                <a:gd name="connsiteY23" fmla="*/ 9601 h 79688"/>
                <a:gd name="connsiteX24" fmla="*/ 130 w 102027"/>
                <a:gd name="connsiteY24" fmla="*/ 27093 h 79688"/>
                <a:gd name="connsiteX25" fmla="*/ 2969 w 102027"/>
                <a:gd name="connsiteY25" fmla="*/ 29390 h 79688"/>
                <a:gd name="connsiteX26" fmla="*/ 6643 w 102027"/>
                <a:gd name="connsiteY26" fmla="*/ 24089 h 79688"/>
                <a:gd name="connsiteX27" fmla="*/ 18833 w 102027"/>
                <a:gd name="connsiteY27" fmla="*/ 5007 h 79688"/>
                <a:gd name="connsiteX28" fmla="*/ 24343 w 102027"/>
                <a:gd name="connsiteY28" fmla="*/ 13664 h 79688"/>
                <a:gd name="connsiteX29" fmla="*/ 21671 w 102027"/>
                <a:gd name="connsiteY29" fmla="*/ 28330 h 79688"/>
                <a:gd name="connsiteX30" fmla="*/ 17998 w 102027"/>
                <a:gd name="connsiteY30" fmla="*/ 44232 h 79688"/>
                <a:gd name="connsiteX31" fmla="*/ 12654 w 102027"/>
                <a:gd name="connsiteY31" fmla="*/ 66849 h 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027" h="79688">
                  <a:moveTo>
                    <a:pt x="12654" y="66849"/>
                  </a:moveTo>
                  <a:cubicBezTo>
                    <a:pt x="11986" y="69146"/>
                    <a:pt x="10984" y="73563"/>
                    <a:pt x="10984" y="74093"/>
                  </a:cubicBezTo>
                  <a:cubicBezTo>
                    <a:pt x="10984" y="77981"/>
                    <a:pt x="13990" y="79748"/>
                    <a:pt x="16662" y="79748"/>
                  </a:cubicBezTo>
                  <a:cubicBezTo>
                    <a:pt x="19668" y="79748"/>
                    <a:pt x="22339" y="77451"/>
                    <a:pt x="23174" y="75860"/>
                  </a:cubicBezTo>
                  <a:cubicBezTo>
                    <a:pt x="24009" y="74270"/>
                    <a:pt x="25345" y="68616"/>
                    <a:pt x="26180" y="64905"/>
                  </a:cubicBezTo>
                  <a:cubicBezTo>
                    <a:pt x="27015" y="61548"/>
                    <a:pt x="28852" y="53420"/>
                    <a:pt x="29854" y="49003"/>
                  </a:cubicBezTo>
                  <a:cubicBezTo>
                    <a:pt x="30856" y="45116"/>
                    <a:pt x="31857" y="41229"/>
                    <a:pt x="32692" y="37165"/>
                  </a:cubicBezTo>
                  <a:cubicBezTo>
                    <a:pt x="34529" y="29920"/>
                    <a:pt x="34863" y="28507"/>
                    <a:pt x="39706" y="21262"/>
                  </a:cubicBezTo>
                  <a:cubicBezTo>
                    <a:pt x="44381" y="14195"/>
                    <a:pt x="52230" y="5007"/>
                    <a:pt x="64753" y="5007"/>
                  </a:cubicBezTo>
                  <a:cubicBezTo>
                    <a:pt x="74439" y="5007"/>
                    <a:pt x="74606" y="14018"/>
                    <a:pt x="74606" y="17375"/>
                  </a:cubicBezTo>
                  <a:cubicBezTo>
                    <a:pt x="74606" y="27977"/>
                    <a:pt x="67425" y="47590"/>
                    <a:pt x="64753" y="55011"/>
                  </a:cubicBezTo>
                  <a:cubicBezTo>
                    <a:pt x="62917" y="59958"/>
                    <a:pt x="62249" y="61548"/>
                    <a:pt x="62249" y="64552"/>
                  </a:cubicBezTo>
                  <a:cubicBezTo>
                    <a:pt x="62249" y="73917"/>
                    <a:pt x="69596" y="79748"/>
                    <a:pt x="78112" y="79748"/>
                  </a:cubicBezTo>
                  <a:cubicBezTo>
                    <a:pt x="94811" y="79748"/>
                    <a:pt x="102158" y="55364"/>
                    <a:pt x="102158" y="52714"/>
                  </a:cubicBezTo>
                  <a:cubicBezTo>
                    <a:pt x="102158" y="50417"/>
                    <a:pt x="99987" y="50417"/>
                    <a:pt x="99486" y="50417"/>
                  </a:cubicBezTo>
                  <a:cubicBezTo>
                    <a:pt x="97148" y="50417"/>
                    <a:pt x="96981" y="51477"/>
                    <a:pt x="96313" y="53420"/>
                  </a:cubicBezTo>
                  <a:cubicBezTo>
                    <a:pt x="92473" y="67556"/>
                    <a:pt x="85293" y="74800"/>
                    <a:pt x="78613" y="74800"/>
                  </a:cubicBezTo>
                  <a:cubicBezTo>
                    <a:pt x="75106" y="74800"/>
                    <a:pt x="74439" y="72327"/>
                    <a:pt x="74439" y="68616"/>
                  </a:cubicBezTo>
                  <a:cubicBezTo>
                    <a:pt x="74439" y="64552"/>
                    <a:pt x="75273" y="62255"/>
                    <a:pt x="78279" y="54304"/>
                  </a:cubicBezTo>
                  <a:cubicBezTo>
                    <a:pt x="80283" y="48826"/>
                    <a:pt x="87129" y="30097"/>
                    <a:pt x="87129" y="20202"/>
                  </a:cubicBezTo>
                  <a:cubicBezTo>
                    <a:pt x="87129" y="3063"/>
                    <a:pt x="74272" y="59"/>
                    <a:pt x="65421" y="59"/>
                  </a:cubicBezTo>
                  <a:cubicBezTo>
                    <a:pt x="51562" y="59"/>
                    <a:pt x="42211" y="9070"/>
                    <a:pt x="37201" y="16138"/>
                  </a:cubicBezTo>
                  <a:cubicBezTo>
                    <a:pt x="36032" y="3946"/>
                    <a:pt x="26180" y="59"/>
                    <a:pt x="19334" y="59"/>
                  </a:cubicBezTo>
                  <a:cubicBezTo>
                    <a:pt x="12153" y="59"/>
                    <a:pt x="8313" y="5537"/>
                    <a:pt x="6142" y="9601"/>
                  </a:cubicBezTo>
                  <a:cubicBezTo>
                    <a:pt x="2468" y="16138"/>
                    <a:pt x="130" y="26210"/>
                    <a:pt x="130" y="27093"/>
                  </a:cubicBezTo>
                  <a:cubicBezTo>
                    <a:pt x="130" y="29390"/>
                    <a:pt x="2468" y="29390"/>
                    <a:pt x="2969" y="29390"/>
                  </a:cubicBezTo>
                  <a:cubicBezTo>
                    <a:pt x="5307" y="29390"/>
                    <a:pt x="5474" y="28860"/>
                    <a:pt x="6643" y="24089"/>
                  </a:cubicBezTo>
                  <a:cubicBezTo>
                    <a:pt x="9148" y="13664"/>
                    <a:pt x="12320" y="5007"/>
                    <a:pt x="18833" y="5007"/>
                  </a:cubicBezTo>
                  <a:cubicBezTo>
                    <a:pt x="23174" y="5007"/>
                    <a:pt x="24343" y="8894"/>
                    <a:pt x="24343" y="13664"/>
                  </a:cubicBezTo>
                  <a:cubicBezTo>
                    <a:pt x="24343" y="17022"/>
                    <a:pt x="22840" y="23559"/>
                    <a:pt x="21671" y="28330"/>
                  </a:cubicBezTo>
                  <a:cubicBezTo>
                    <a:pt x="20503" y="33101"/>
                    <a:pt x="18833" y="40345"/>
                    <a:pt x="17998" y="44232"/>
                  </a:cubicBezTo>
                  <a:lnTo>
                    <a:pt x="12654" y="66849"/>
                  </a:lnTo>
                  <a:close/>
                </a:path>
              </a:pathLst>
            </a:custGeom>
            <a:solidFill>
              <a:srgbClr val="000000"/>
            </a:solidFill>
            <a:ln w="23886" cap="flat">
              <a:noFill/>
              <a:prstDash val="solid"/>
              <a:miter/>
            </a:ln>
          </p:spPr>
          <p:txBody>
            <a:bodyPr rtlCol="0" anchor="ctr"/>
            <a:lstStyle/>
            <a:p>
              <a:endParaRPr lang="tr-TR"/>
            </a:p>
          </p:txBody>
        </p:sp>
        <p:sp>
          <p:nvSpPr>
            <p:cNvPr id="68" name="Freeform: Shape 67">
              <a:extLst>
                <a:ext uri="{FF2B5EF4-FFF2-40B4-BE49-F238E27FC236}">
                  <a16:creationId xmlns:a16="http://schemas.microsoft.com/office/drawing/2014/main" id="{7C56B96F-BDF2-44CD-BEDA-C09D90300EBF}"/>
                </a:ext>
              </a:extLst>
            </p:cNvPr>
            <p:cNvSpPr/>
            <p:nvPr>
              <p:custDataLst>
                <p:tags r:id="rId34"/>
              </p:custDataLst>
            </p:nvPr>
          </p:nvSpPr>
          <p:spPr>
            <a:xfrm>
              <a:off x="5791758" y="4008092"/>
              <a:ext cx="124880" cy="57172"/>
            </a:xfrm>
            <a:custGeom>
              <a:avLst/>
              <a:gdLst>
                <a:gd name="connsiteX0" fmla="*/ 53570 w 124880"/>
                <a:gd name="connsiteY0" fmla="*/ 44864 h 57172"/>
                <a:gd name="connsiteX1" fmla="*/ 51901 w 124880"/>
                <a:gd name="connsiteY1" fmla="*/ 52816 h 57172"/>
                <a:gd name="connsiteX2" fmla="*/ 56314 w 124880"/>
                <a:gd name="connsiteY2" fmla="*/ 57233 h 57172"/>
                <a:gd name="connsiteX3" fmla="*/ 62039 w 124880"/>
                <a:gd name="connsiteY3" fmla="*/ 53068 h 57172"/>
                <a:gd name="connsiteX4" fmla="*/ 64305 w 124880"/>
                <a:gd name="connsiteY4" fmla="*/ 43224 h 57172"/>
                <a:gd name="connsiteX5" fmla="*/ 68599 w 124880"/>
                <a:gd name="connsiteY5" fmla="*/ 25428 h 57172"/>
                <a:gd name="connsiteX6" fmla="*/ 93289 w 124880"/>
                <a:gd name="connsiteY6" fmla="*/ 4351 h 57172"/>
                <a:gd name="connsiteX7" fmla="*/ 101638 w 124880"/>
                <a:gd name="connsiteY7" fmla="*/ 13438 h 57172"/>
                <a:gd name="connsiteX8" fmla="*/ 93885 w 124880"/>
                <a:gd name="connsiteY8" fmla="*/ 40826 h 57172"/>
                <a:gd name="connsiteX9" fmla="*/ 92692 w 124880"/>
                <a:gd name="connsiteY9" fmla="*/ 46126 h 57172"/>
                <a:gd name="connsiteX10" fmla="*/ 105693 w 124880"/>
                <a:gd name="connsiteY10" fmla="*/ 57233 h 57172"/>
                <a:gd name="connsiteX11" fmla="*/ 125016 w 124880"/>
                <a:gd name="connsiteY11" fmla="*/ 37670 h 57172"/>
                <a:gd name="connsiteX12" fmla="*/ 122511 w 124880"/>
                <a:gd name="connsiteY12" fmla="*/ 35904 h 57172"/>
                <a:gd name="connsiteX13" fmla="*/ 119649 w 124880"/>
                <a:gd name="connsiteY13" fmla="*/ 38806 h 57172"/>
                <a:gd name="connsiteX14" fmla="*/ 106171 w 124880"/>
                <a:gd name="connsiteY14" fmla="*/ 52942 h 57172"/>
                <a:gd name="connsiteX15" fmla="*/ 102592 w 124880"/>
                <a:gd name="connsiteY15" fmla="*/ 48146 h 57172"/>
                <a:gd name="connsiteX16" fmla="*/ 104143 w 124880"/>
                <a:gd name="connsiteY16" fmla="*/ 41457 h 57172"/>
                <a:gd name="connsiteX17" fmla="*/ 111657 w 124880"/>
                <a:gd name="connsiteY17" fmla="*/ 15079 h 57172"/>
                <a:gd name="connsiteX18" fmla="*/ 94005 w 124880"/>
                <a:gd name="connsiteY18" fmla="*/ 60 h 57172"/>
                <a:gd name="connsiteX19" fmla="*/ 70388 w 124880"/>
                <a:gd name="connsiteY19" fmla="*/ 13943 h 57172"/>
                <a:gd name="connsiteX20" fmla="*/ 52616 w 124880"/>
                <a:gd name="connsiteY20" fmla="*/ 60 h 57172"/>
                <a:gd name="connsiteX21" fmla="*/ 29954 w 124880"/>
                <a:gd name="connsiteY21" fmla="*/ 12555 h 57172"/>
                <a:gd name="connsiteX22" fmla="*/ 15522 w 124880"/>
                <a:gd name="connsiteY22" fmla="*/ 60 h 57172"/>
                <a:gd name="connsiteX23" fmla="*/ 135 w 124880"/>
                <a:gd name="connsiteY23" fmla="*/ 19623 h 57172"/>
                <a:gd name="connsiteX24" fmla="*/ 2640 w 124880"/>
                <a:gd name="connsiteY24" fmla="*/ 21389 h 57172"/>
                <a:gd name="connsiteX25" fmla="*/ 5383 w 124880"/>
                <a:gd name="connsiteY25" fmla="*/ 18992 h 57172"/>
                <a:gd name="connsiteX26" fmla="*/ 14925 w 124880"/>
                <a:gd name="connsiteY26" fmla="*/ 4351 h 57172"/>
                <a:gd name="connsiteX27" fmla="*/ 19816 w 124880"/>
                <a:gd name="connsiteY27" fmla="*/ 11040 h 57172"/>
                <a:gd name="connsiteX28" fmla="*/ 17907 w 124880"/>
                <a:gd name="connsiteY28" fmla="*/ 20885 h 57172"/>
                <a:gd name="connsiteX29" fmla="*/ 15283 w 124880"/>
                <a:gd name="connsiteY29" fmla="*/ 32243 h 57172"/>
                <a:gd name="connsiteX30" fmla="*/ 12540 w 124880"/>
                <a:gd name="connsiteY30" fmla="*/ 43476 h 57172"/>
                <a:gd name="connsiteX31" fmla="*/ 10512 w 124880"/>
                <a:gd name="connsiteY31" fmla="*/ 52816 h 57172"/>
                <a:gd name="connsiteX32" fmla="*/ 14925 w 124880"/>
                <a:gd name="connsiteY32" fmla="*/ 57233 h 57172"/>
                <a:gd name="connsiteX33" fmla="*/ 20651 w 124880"/>
                <a:gd name="connsiteY33" fmla="*/ 53068 h 57172"/>
                <a:gd name="connsiteX34" fmla="*/ 22917 w 124880"/>
                <a:gd name="connsiteY34" fmla="*/ 43224 h 57172"/>
                <a:gd name="connsiteX35" fmla="*/ 25064 w 124880"/>
                <a:gd name="connsiteY35" fmla="*/ 34515 h 57172"/>
                <a:gd name="connsiteX36" fmla="*/ 26972 w 124880"/>
                <a:gd name="connsiteY36" fmla="*/ 26059 h 57172"/>
                <a:gd name="connsiteX37" fmla="*/ 37349 w 124880"/>
                <a:gd name="connsiteY37" fmla="*/ 10914 h 57172"/>
                <a:gd name="connsiteX38" fmla="*/ 52020 w 124880"/>
                <a:gd name="connsiteY38" fmla="*/ 4351 h 57172"/>
                <a:gd name="connsiteX39" fmla="*/ 60369 w 124880"/>
                <a:gd name="connsiteY39" fmla="*/ 13438 h 57172"/>
                <a:gd name="connsiteX40" fmla="*/ 58222 w 124880"/>
                <a:gd name="connsiteY40" fmla="*/ 25176 h 57172"/>
                <a:gd name="connsiteX41" fmla="*/ 53570 w 124880"/>
                <a:gd name="connsiteY41" fmla="*/ 44864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4880" h="57172">
                  <a:moveTo>
                    <a:pt x="53570" y="44864"/>
                  </a:moveTo>
                  <a:cubicBezTo>
                    <a:pt x="52974" y="47515"/>
                    <a:pt x="51901" y="51932"/>
                    <a:pt x="51901" y="52816"/>
                  </a:cubicBezTo>
                  <a:cubicBezTo>
                    <a:pt x="51901" y="55592"/>
                    <a:pt x="54048" y="57233"/>
                    <a:pt x="56314" y="57233"/>
                  </a:cubicBezTo>
                  <a:cubicBezTo>
                    <a:pt x="58103" y="57233"/>
                    <a:pt x="60727" y="56223"/>
                    <a:pt x="62039" y="53068"/>
                  </a:cubicBezTo>
                  <a:cubicBezTo>
                    <a:pt x="62158" y="52437"/>
                    <a:pt x="63589" y="46505"/>
                    <a:pt x="64305" y="43224"/>
                  </a:cubicBezTo>
                  <a:cubicBezTo>
                    <a:pt x="68360" y="26185"/>
                    <a:pt x="68360" y="25933"/>
                    <a:pt x="68599" y="25428"/>
                  </a:cubicBezTo>
                  <a:cubicBezTo>
                    <a:pt x="70150" y="22021"/>
                    <a:pt x="78737" y="4351"/>
                    <a:pt x="93289" y="4351"/>
                  </a:cubicBezTo>
                  <a:cubicBezTo>
                    <a:pt x="99133" y="4351"/>
                    <a:pt x="101638" y="7759"/>
                    <a:pt x="101638" y="13438"/>
                  </a:cubicBezTo>
                  <a:cubicBezTo>
                    <a:pt x="101638" y="20632"/>
                    <a:pt x="96629" y="33632"/>
                    <a:pt x="93885" y="40826"/>
                  </a:cubicBezTo>
                  <a:cubicBezTo>
                    <a:pt x="93289" y="42340"/>
                    <a:pt x="92692" y="43981"/>
                    <a:pt x="92692" y="46126"/>
                  </a:cubicBezTo>
                  <a:cubicBezTo>
                    <a:pt x="92692" y="52689"/>
                    <a:pt x="98656" y="57233"/>
                    <a:pt x="105693" y="57233"/>
                  </a:cubicBezTo>
                  <a:cubicBezTo>
                    <a:pt x="118456" y="57233"/>
                    <a:pt x="125016" y="40826"/>
                    <a:pt x="125016" y="37670"/>
                  </a:cubicBezTo>
                  <a:cubicBezTo>
                    <a:pt x="125016" y="35904"/>
                    <a:pt x="122988" y="35904"/>
                    <a:pt x="122511" y="35904"/>
                  </a:cubicBezTo>
                  <a:cubicBezTo>
                    <a:pt x="120483" y="35904"/>
                    <a:pt x="120364" y="36408"/>
                    <a:pt x="119649" y="38806"/>
                  </a:cubicBezTo>
                  <a:cubicBezTo>
                    <a:pt x="117382" y="46379"/>
                    <a:pt x="111896" y="52942"/>
                    <a:pt x="106171" y="52942"/>
                  </a:cubicBezTo>
                  <a:cubicBezTo>
                    <a:pt x="103427" y="52942"/>
                    <a:pt x="102592" y="50922"/>
                    <a:pt x="102592" y="48146"/>
                  </a:cubicBezTo>
                  <a:cubicBezTo>
                    <a:pt x="102592" y="45495"/>
                    <a:pt x="103069" y="44233"/>
                    <a:pt x="104143" y="41457"/>
                  </a:cubicBezTo>
                  <a:cubicBezTo>
                    <a:pt x="106171" y="36408"/>
                    <a:pt x="111657" y="22021"/>
                    <a:pt x="111657" y="15079"/>
                  </a:cubicBezTo>
                  <a:cubicBezTo>
                    <a:pt x="111657" y="5740"/>
                    <a:pt x="105336" y="60"/>
                    <a:pt x="94005" y="60"/>
                  </a:cubicBezTo>
                  <a:cubicBezTo>
                    <a:pt x="82912" y="60"/>
                    <a:pt x="75159" y="7254"/>
                    <a:pt x="70388" y="13943"/>
                  </a:cubicBezTo>
                  <a:cubicBezTo>
                    <a:pt x="69315" y="1070"/>
                    <a:pt x="57506" y="60"/>
                    <a:pt x="52616" y="60"/>
                  </a:cubicBezTo>
                  <a:cubicBezTo>
                    <a:pt x="40927" y="60"/>
                    <a:pt x="34248" y="7759"/>
                    <a:pt x="29954" y="12555"/>
                  </a:cubicBezTo>
                  <a:cubicBezTo>
                    <a:pt x="29477" y="1448"/>
                    <a:pt x="18504" y="60"/>
                    <a:pt x="15522" y="60"/>
                  </a:cubicBezTo>
                  <a:cubicBezTo>
                    <a:pt x="3594" y="60"/>
                    <a:pt x="135" y="19370"/>
                    <a:pt x="135" y="19623"/>
                  </a:cubicBezTo>
                  <a:cubicBezTo>
                    <a:pt x="135" y="21389"/>
                    <a:pt x="2044" y="21389"/>
                    <a:pt x="2640" y="21389"/>
                  </a:cubicBezTo>
                  <a:cubicBezTo>
                    <a:pt x="4668" y="21389"/>
                    <a:pt x="4906" y="20632"/>
                    <a:pt x="5383" y="18992"/>
                  </a:cubicBezTo>
                  <a:cubicBezTo>
                    <a:pt x="7173" y="11671"/>
                    <a:pt x="9916" y="4351"/>
                    <a:pt x="14925" y="4351"/>
                  </a:cubicBezTo>
                  <a:cubicBezTo>
                    <a:pt x="18981" y="4351"/>
                    <a:pt x="19816" y="8390"/>
                    <a:pt x="19816" y="11040"/>
                  </a:cubicBezTo>
                  <a:cubicBezTo>
                    <a:pt x="19816" y="12807"/>
                    <a:pt x="18623" y="17603"/>
                    <a:pt x="17907" y="20885"/>
                  </a:cubicBezTo>
                  <a:cubicBezTo>
                    <a:pt x="17072" y="24292"/>
                    <a:pt x="15880" y="29467"/>
                    <a:pt x="15283" y="32243"/>
                  </a:cubicBezTo>
                  <a:lnTo>
                    <a:pt x="12540" y="43476"/>
                  </a:lnTo>
                  <a:cubicBezTo>
                    <a:pt x="11824" y="46631"/>
                    <a:pt x="10512" y="52185"/>
                    <a:pt x="10512" y="52816"/>
                  </a:cubicBezTo>
                  <a:cubicBezTo>
                    <a:pt x="10512" y="55592"/>
                    <a:pt x="12659" y="57233"/>
                    <a:pt x="14925" y="57233"/>
                  </a:cubicBezTo>
                  <a:cubicBezTo>
                    <a:pt x="16715" y="57233"/>
                    <a:pt x="19339" y="56223"/>
                    <a:pt x="20651" y="53068"/>
                  </a:cubicBezTo>
                  <a:cubicBezTo>
                    <a:pt x="20770" y="52437"/>
                    <a:pt x="22201" y="46505"/>
                    <a:pt x="22917" y="43224"/>
                  </a:cubicBezTo>
                  <a:cubicBezTo>
                    <a:pt x="23394" y="41204"/>
                    <a:pt x="24706" y="35777"/>
                    <a:pt x="25064" y="34515"/>
                  </a:cubicBezTo>
                  <a:cubicBezTo>
                    <a:pt x="25660" y="31739"/>
                    <a:pt x="26376" y="28962"/>
                    <a:pt x="26972" y="26059"/>
                  </a:cubicBezTo>
                  <a:cubicBezTo>
                    <a:pt x="27211" y="25554"/>
                    <a:pt x="31505" y="16341"/>
                    <a:pt x="37349" y="10914"/>
                  </a:cubicBezTo>
                  <a:cubicBezTo>
                    <a:pt x="39257" y="9147"/>
                    <a:pt x="44267" y="4351"/>
                    <a:pt x="52020" y="4351"/>
                  </a:cubicBezTo>
                  <a:cubicBezTo>
                    <a:pt x="58103" y="4351"/>
                    <a:pt x="60369" y="8011"/>
                    <a:pt x="60369" y="13438"/>
                  </a:cubicBezTo>
                  <a:cubicBezTo>
                    <a:pt x="60369" y="16215"/>
                    <a:pt x="59176" y="21263"/>
                    <a:pt x="58222" y="25176"/>
                  </a:cubicBezTo>
                  <a:lnTo>
                    <a:pt x="53570" y="44864"/>
                  </a:lnTo>
                  <a:close/>
                </a:path>
              </a:pathLst>
            </a:custGeom>
            <a:solidFill>
              <a:srgbClr val="000000"/>
            </a:solidFill>
            <a:ln w="23886" cap="flat">
              <a:noFill/>
              <a:prstDash val="solid"/>
              <a:miter/>
            </a:ln>
          </p:spPr>
          <p:txBody>
            <a:bodyPr rtlCol="0" anchor="ctr"/>
            <a:lstStyle/>
            <a:p>
              <a:endParaRPr lang="tr-TR"/>
            </a:p>
          </p:txBody>
        </p:sp>
      </p:grpSp>
      <p:grpSp>
        <p:nvGrpSpPr>
          <p:cNvPr id="76" name="Group 75" descr="\documentclass{article}&#10;\usepackage{amsmath,amssymb}&#10;\pagestyle{empty}&#10;\begin{document}&#10;&#10;$G_{ij}$&#10;&#10;\end{document}" title="IguanaTex Vector Display">
            <a:extLst>
              <a:ext uri="{FF2B5EF4-FFF2-40B4-BE49-F238E27FC236}">
                <a16:creationId xmlns:a16="http://schemas.microsoft.com/office/drawing/2014/main" id="{34E9301F-1FB2-4D50-9735-CCEDBE010A57}"/>
              </a:ext>
            </a:extLst>
          </p:cNvPr>
          <p:cNvGrpSpPr>
            <a:grpSpLocks noChangeAspect="1"/>
          </p:cNvGrpSpPr>
          <p:nvPr>
            <p:custDataLst>
              <p:tags r:id="rId9"/>
            </p:custDataLst>
          </p:nvPr>
        </p:nvGrpSpPr>
        <p:grpSpPr>
          <a:xfrm>
            <a:off x="2914550" y="4408859"/>
            <a:ext cx="324576" cy="233872"/>
            <a:chOff x="4436354" y="3851401"/>
            <a:chExt cx="324576" cy="233872"/>
          </a:xfrm>
        </p:grpSpPr>
        <p:sp>
          <p:nvSpPr>
            <p:cNvPr id="73" name="Freeform: Shape 72">
              <a:extLst>
                <a:ext uri="{FF2B5EF4-FFF2-40B4-BE49-F238E27FC236}">
                  <a16:creationId xmlns:a16="http://schemas.microsoft.com/office/drawing/2014/main" id="{1603D015-0EC9-4FC1-BCA7-FB39F68D1537}"/>
                </a:ext>
              </a:extLst>
            </p:cNvPr>
            <p:cNvSpPr/>
            <p:nvPr>
              <p:custDataLst>
                <p:tags r:id="rId22"/>
              </p:custDataLst>
            </p:nvPr>
          </p:nvSpPr>
          <p:spPr>
            <a:xfrm>
              <a:off x="4436354" y="3851401"/>
              <a:ext cx="173730" cy="170400"/>
            </a:xfrm>
            <a:custGeom>
              <a:avLst/>
              <a:gdLst>
                <a:gd name="connsiteX0" fmla="*/ 173807 w 173730"/>
                <a:gd name="connsiteY0" fmla="*/ 2407 h 170400"/>
                <a:gd name="connsiteX1" fmla="*/ 171116 w 173730"/>
                <a:gd name="connsiteY1" fmla="*/ 63 h 170400"/>
                <a:gd name="connsiteX2" fmla="*/ 167445 w 173730"/>
                <a:gd name="connsiteY2" fmla="*/ 2875 h 170400"/>
                <a:gd name="connsiteX3" fmla="*/ 150317 w 173730"/>
                <a:gd name="connsiteY3" fmla="*/ 20923 h 170400"/>
                <a:gd name="connsiteX4" fmla="*/ 109698 w 173730"/>
                <a:gd name="connsiteY4" fmla="*/ 63 h 170400"/>
                <a:gd name="connsiteX5" fmla="*/ 77 w 173730"/>
                <a:gd name="connsiteY5" fmla="*/ 106241 h 170400"/>
                <a:gd name="connsiteX6" fmla="*/ 66877 w 173730"/>
                <a:gd name="connsiteY6" fmla="*/ 170463 h 170400"/>
                <a:gd name="connsiteX7" fmla="*/ 97464 w 173730"/>
                <a:gd name="connsiteY7" fmla="*/ 164838 h 170400"/>
                <a:gd name="connsiteX8" fmla="*/ 118752 w 173730"/>
                <a:gd name="connsiteY8" fmla="*/ 150540 h 170400"/>
                <a:gd name="connsiteX9" fmla="*/ 129763 w 173730"/>
                <a:gd name="connsiteY9" fmla="*/ 165072 h 170400"/>
                <a:gd name="connsiteX10" fmla="*/ 131476 w 173730"/>
                <a:gd name="connsiteY10" fmla="*/ 164134 h 170400"/>
                <a:gd name="connsiteX11" fmla="*/ 135636 w 173730"/>
                <a:gd name="connsiteY11" fmla="*/ 149837 h 170400"/>
                <a:gd name="connsiteX12" fmla="*/ 140285 w 173730"/>
                <a:gd name="connsiteY12" fmla="*/ 131789 h 170400"/>
                <a:gd name="connsiteX13" fmla="*/ 143466 w 173730"/>
                <a:gd name="connsiteY13" fmla="*/ 119835 h 170400"/>
                <a:gd name="connsiteX14" fmla="*/ 160349 w 173730"/>
                <a:gd name="connsiteY14" fmla="*/ 108584 h 170400"/>
                <a:gd name="connsiteX15" fmla="*/ 164264 w 173730"/>
                <a:gd name="connsiteY15" fmla="*/ 103897 h 170400"/>
                <a:gd name="connsiteX16" fmla="*/ 161083 w 173730"/>
                <a:gd name="connsiteY16" fmla="*/ 101318 h 170400"/>
                <a:gd name="connsiteX17" fmla="*/ 135391 w 173730"/>
                <a:gd name="connsiteY17" fmla="*/ 102022 h 170400"/>
                <a:gd name="connsiteX18" fmla="*/ 101134 w 173730"/>
                <a:gd name="connsiteY18" fmla="*/ 101318 h 170400"/>
                <a:gd name="connsiteX19" fmla="*/ 95996 w 173730"/>
                <a:gd name="connsiteY19" fmla="*/ 106006 h 170400"/>
                <a:gd name="connsiteX20" fmla="*/ 103336 w 173730"/>
                <a:gd name="connsiteY20" fmla="*/ 108584 h 170400"/>
                <a:gd name="connsiteX21" fmla="*/ 116305 w 173730"/>
                <a:gd name="connsiteY21" fmla="*/ 109053 h 170400"/>
                <a:gd name="connsiteX22" fmla="*/ 123890 w 173730"/>
                <a:gd name="connsiteY22" fmla="*/ 113507 h 170400"/>
                <a:gd name="connsiteX23" fmla="*/ 118752 w 173730"/>
                <a:gd name="connsiteY23" fmla="*/ 134836 h 170400"/>
                <a:gd name="connsiteX24" fmla="*/ 71526 w 173730"/>
                <a:gd name="connsiteY24" fmla="*/ 163197 h 170400"/>
                <a:gd name="connsiteX25" fmla="*/ 22344 w 173730"/>
                <a:gd name="connsiteY25" fmla="*/ 113975 h 170400"/>
                <a:gd name="connsiteX26" fmla="*/ 50483 w 173730"/>
                <a:gd name="connsiteY26" fmla="*/ 37565 h 170400"/>
                <a:gd name="connsiteX27" fmla="*/ 111656 w 173730"/>
                <a:gd name="connsiteY27" fmla="*/ 7329 h 170400"/>
                <a:gd name="connsiteX28" fmla="*/ 151051 w 173730"/>
                <a:gd name="connsiteY28" fmla="*/ 52566 h 170400"/>
                <a:gd name="connsiteX29" fmla="*/ 150317 w 173730"/>
                <a:gd name="connsiteY29" fmla="*/ 64519 h 170400"/>
                <a:gd name="connsiteX30" fmla="*/ 153987 w 173730"/>
                <a:gd name="connsiteY30" fmla="*/ 66863 h 170400"/>
                <a:gd name="connsiteX31" fmla="*/ 158392 w 173730"/>
                <a:gd name="connsiteY31" fmla="*/ 62176 h 170400"/>
                <a:gd name="connsiteX32" fmla="*/ 173807 w 173730"/>
                <a:gd name="connsiteY32" fmla="*/ 2407 h 1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3730" h="170400">
                  <a:moveTo>
                    <a:pt x="173807" y="2407"/>
                  </a:moveTo>
                  <a:cubicBezTo>
                    <a:pt x="173807" y="1703"/>
                    <a:pt x="173318" y="63"/>
                    <a:pt x="171116" y="63"/>
                  </a:cubicBezTo>
                  <a:cubicBezTo>
                    <a:pt x="170382" y="63"/>
                    <a:pt x="170137" y="297"/>
                    <a:pt x="167445" y="2875"/>
                  </a:cubicBezTo>
                  <a:lnTo>
                    <a:pt x="150317" y="20923"/>
                  </a:lnTo>
                  <a:cubicBezTo>
                    <a:pt x="148115" y="17642"/>
                    <a:pt x="136859" y="63"/>
                    <a:pt x="109698" y="63"/>
                  </a:cubicBezTo>
                  <a:cubicBezTo>
                    <a:pt x="55132" y="63"/>
                    <a:pt x="77" y="51863"/>
                    <a:pt x="77" y="106241"/>
                  </a:cubicBezTo>
                  <a:cubicBezTo>
                    <a:pt x="77" y="143508"/>
                    <a:pt x="27237" y="170463"/>
                    <a:pt x="66877" y="170463"/>
                  </a:cubicBezTo>
                  <a:cubicBezTo>
                    <a:pt x="77644" y="170463"/>
                    <a:pt x="88655" y="168353"/>
                    <a:pt x="97464" y="164838"/>
                  </a:cubicBezTo>
                  <a:cubicBezTo>
                    <a:pt x="109698" y="160150"/>
                    <a:pt x="114347" y="155228"/>
                    <a:pt x="118752" y="150540"/>
                  </a:cubicBezTo>
                  <a:cubicBezTo>
                    <a:pt x="120954" y="156400"/>
                    <a:pt x="127316" y="165072"/>
                    <a:pt x="129763" y="165072"/>
                  </a:cubicBezTo>
                  <a:cubicBezTo>
                    <a:pt x="130986" y="165072"/>
                    <a:pt x="131476" y="164369"/>
                    <a:pt x="131476" y="164134"/>
                  </a:cubicBezTo>
                  <a:cubicBezTo>
                    <a:pt x="131965" y="163666"/>
                    <a:pt x="134412" y="154759"/>
                    <a:pt x="135636" y="149837"/>
                  </a:cubicBezTo>
                  <a:lnTo>
                    <a:pt x="140285" y="131789"/>
                  </a:lnTo>
                  <a:cubicBezTo>
                    <a:pt x="141263" y="127804"/>
                    <a:pt x="142487" y="123820"/>
                    <a:pt x="143466" y="119835"/>
                  </a:cubicBezTo>
                  <a:cubicBezTo>
                    <a:pt x="146157" y="109288"/>
                    <a:pt x="146402" y="108819"/>
                    <a:pt x="160349" y="108584"/>
                  </a:cubicBezTo>
                  <a:cubicBezTo>
                    <a:pt x="161573" y="108584"/>
                    <a:pt x="164264" y="108350"/>
                    <a:pt x="164264" y="103897"/>
                  </a:cubicBezTo>
                  <a:cubicBezTo>
                    <a:pt x="164264" y="102256"/>
                    <a:pt x="163041" y="101318"/>
                    <a:pt x="161083" y="101318"/>
                  </a:cubicBezTo>
                  <a:cubicBezTo>
                    <a:pt x="155455" y="101318"/>
                    <a:pt x="141019" y="102022"/>
                    <a:pt x="135391" y="102022"/>
                  </a:cubicBezTo>
                  <a:cubicBezTo>
                    <a:pt x="127805" y="102022"/>
                    <a:pt x="108720" y="101318"/>
                    <a:pt x="101134" y="101318"/>
                  </a:cubicBezTo>
                  <a:cubicBezTo>
                    <a:pt x="98932" y="101318"/>
                    <a:pt x="95996" y="101318"/>
                    <a:pt x="95996" y="106006"/>
                  </a:cubicBezTo>
                  <a:cubicBezTo>
                    <a:pt x="95996" y="108584"/>
                    <a:pt x="97953" y="108584"/>
                    <a:pt x="103336" y="108584"/>
                  </a:cubicBezTo>
                  <a:cubicBezTo>
                    <a:pt x="103581" y="108584"/>
                    <a:pt x="110677" y="108584"/>
                    <a:pt x="116305" y="109053"/>
                  </a:cubicBezTo>
                  <a:cubicBezTo>
                    <a:pt x="122667" y="109756"/>
                    <a:pt x="123890" y="110460"/>
                    <a:pt x="123890" y="113507"/>
                  </a:cubicBezTo>
                  <a:cubicBezTo>
                    <a:pt x="123890" y="115616"/>
                    <a:pt x="121199" y="126164"/>
                    <a:pt x="118752" y="134836"/>
                  </a:cubicBezTo>
                  <a:cubicBezTo>
                    <a:pt x="111901" y="160619"/>
                    <a:pt x="80091" y="163197"/>
                    <a:pt x="71526" y="163197"/>
                  </a:cubicBezTo>
                  <a:cubicBezTo>
                    <a:pt x="48036" y="163197"/>
                    <a:pt x="22344" y="149837"/>
                    <a:pt x="22344" y="113975"/>
                  </a:cubicBezTo>
                  <a:cubicBezTo>
                    <a:pt x="22344" y="106709"/>
                    <a:pt x="24791" y="68035"/>
                    <a:pt x="50483" y="37565"/>
                  </a:cubicBezTo>
                  <a:cubicBezTo>
                    <a:pt x="63696" y="21626"/>
                    <a:pt x="87431" y="7329"/>
                    <a:pt x="111656" y="7329"/>
                  </a:cubicBezTo>
                  <a:cubicBezTo>
                    <a:pt x="136614" y="7329"/>
                    <a:pt x="151051" y="25377"/>
                    <a:pt x="151051" y="52566"/>
                  </a:cubicBezTo>
                  <a:cubicBezTo>
                    <a:pt x="151051" y="61941"/>
                    <a:pt x="150317" y="62176"/>
                    <a:pt x="150317" y="64519"/>
                  </a:cubicBezTo>
                  <a:cubicBezTo>
                    <a:pt x="150317" y="66863"/>
                    <a:pt x="153009" y="66863"/>
                    <a:pt x="153987" y="66863"/>
                  </a:cubicBezTo>
                  <a:cubicBezTo>
                    <a:pt x="157168" y="66863"/>
                    <a:pt x="157168" y="66395"/>
                    <a:pt x="158392" y="62176"/>
                  </a:cubicBezTo>
                  <a:lnTo>
                    <a:pt x="173807" y="2407"/>
                  </a:lnTo>
                  <a:close/>
                </a:path>
              </a:pathLst>
            </a:custGeom>
            <a:solidFill>
              <a:srgbClr val="000000"/>
            </a:solidFill>
            <a:ln w="24493" cap="flat">
              <a:noFill/>
              <a:prstDash val="solid"/>
              <a:miter/>
            </a:ln>
          </p:spPr>
          <p:txBody>
            <a:bodyPr rtlCol="0" anchor="ctr"/>
            <a:lstStyle/>
            <a:p>
              <a:endParaRPr lang="tr-TR"/>
            </a:p>
          </p:txBody>
        </p:sp>
        <p:sp>
          <p:nvSpPr>
            <p:cNvPr id="74" name="Freeform: Shape 73">
              <a:extLst>
                <a:ext uri="{FF2B5EF4-FFF2-40B4-BE49-F238E27FC236}">
                  <a16:creationId xmlns:a16="http://schemas.microsoft.com/office/drawing/2014/main" id="{9BD047CB-1E59-42BB-AE76-94E35B1199B9}"/>
                </a:ext>
              </a:extLst>
            </p:cNvPr>
            <p:cNvSpPr/>
            <p:nvPr>
              <p:custDataLst>
                <p:tags r:id="rId23"/>
              </p:custDataLst>
            </p:nvPr>
          </p:nvSpPr>
          <p:spPr>
            <a:xfrm>
              <a:off x="4624557" y="3943023"/>
              <a:ext cx="51898" cy="110420"/>
            </a:xfrm>
            <a:custGeom>
              <a:avLst/>
              <a:gdLst>
                <a:gd name="connsiteX0" fmla="*/ 47530 w 51898"/>
                <a:gd name="connsiteY0" fmla="*/ 6299 h 110420"/>
                <a:gd name="connsiteX1" fmla="*/ 40679 w 51898"/>
                <a:gd name="connsiteY1" fmla="*/ 64 h 110420"/>
                <a:gd name="connsiteX2" fmla="*/ 31087 w 51898"/>
                <a:gd name="connsiteY2" fmla="*/ 9088 h 110420"/>
                <a:gd name="connsiteX3" fmla="*/ 37938 w 51898"/>
                <a:gd name="connsiteY3" fmla="*/ 15323 h 110420"/>
                <a:gd name="connsiteX4" fmla="*/ 47530 w 51898"/>
                <a:gd name="connsiteY4" fmla="*/ 6299 h 110420"/>
                <a:gd name="connsiteX5" fmla="*/ 12588 w 51898"/>
                <a:gd name="connsiteY5" fmla="*/ 89647 h 110420"/>
                <a:gd name="connsiteX6" fmla="*/ 11047 w 51898"/>
                <a:gd name="connsiteY6" fmla="*/ 96538 h 110420"/>
                <a:gd name="connsiteX7" fmla="*/ 27319 w 51898"/>
                <a:gd name="connsiteY7" fmla="*/ 110484 h 110420"/>
                <a:gd name="connsiteX8" fmla="*/ 51984 w 51898"/>
                <a:gd name="connsiteY8" fmla="*/ 85382 h 110420"/>
                <a:gd name="connsiteX9" fmla="*/ 49243 w 51898"/>
                <a:gd name="connsiteY9" fmla="*/ 83249 h 110420"/>
                <a:gd name="connsiteX10" fmla="*/ 45989 w 51898"/>
                <a:gd name="connsiteY10" fmla="*/ 86038 h 110420"/>
                <a:gd name="connsiteX11" fmla="*/ 27832 w 51898"/>
                <a:gd name="connsiteY11" fmla="*/ 105890 h 110420"/>
                <a:gd name="connsiteX12" fmla="*/ 23550 w 51898"/>
                <a:gd name="connsiteY12" fmla="*/ 100148 h 110420"/>
                <a:gd name="connsiteX13" fmla="*/ 26291 w 51898"/>
                <a:gd name="connsiteY13" fmla="*/ 89647 h 110420"/>
                <a:gd name="connsiteX14" fmla="*/ 31772 w 51898"/>
                <a:gd name="connsiteY14" fmla="*/ 76522 h 110420"/>
                <a:gd name="connsiteX15" fmla="*/ 40165 w 51898"/>
                <a:gd name="connsiteY15" fmla="*/ 55685 h 110420"/>
                <a:gd name="connsiteX16" fmla="*/ 41193 w 51898"/>
                <a:gd name="connsiteY16" fmla="*/ 50434 h 110420"/>
                <a:gd name="connsiteX17" fmla="*/ 24921 w 51898"/>
                <a:gd name="connsiteY17" fmla="*/ 36488 h 110420"/>
                <a:gd name="connsiteX18" fmla="*/ 85 w 51898"/>
                <a:gd name="connsiteY18" fmla="*/ 61591 h 110420"/>
                <a:gd name="connsiteX19" fmla="*/ 2996 w 51898"/>
                <a:gd name="connsiteY19" fmla="*/ 63724 h 110420"/>
                <a:gd name="connsiteX20" fmla="*/ 6079 w 51898"/>
                <a:gd name="connsiteY20" fmla="*/ 61099 h 110420"/>
                <a:gd name="connsiteX21" fmla="*/ 24407 w 51898"/>
                <a:gd name="connsiteY21" fmla="*/ 41082 h 110420"/>
                <a:gd name="connsiteX22" fmla="*/ 28689 w 51898"/>
                <a:gd name="connsiteY22" fmla="*/ 46825 h 110420"/>
                <a:gd name="connsiteX23" fmla="*/ 23379 w 51898"/>
                <a:gd name="connsiteY23" fmla="*/ 63232 h 110420"/>
                <a:gd name="connsiteX24" fmla="*/ 12588 w 51898"/>
                <a:gd name="connsiteY24" fmla="*/ 89647 h 11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98" h="110420">
                  <a:moveTo>
                    <a:pt x="47530" y="6299"/>
                  </a:moveTo>
                  <a:cubicBezTo>
                    <a:pt x="47530" y="3674"/>
                    <a:pt x="45475" y="64"/>
                    <a:pt x="40679" y="64"/>
                  </a:cubicBezTo>
                  <a:cubicBezTo>
                    <a:pt x="36054" y="64"/>
                    <a:pt x="31087" y="4330"/>
                    <a:pt x="31087" y="9088"/>
                  </a:cubicBezTo>
                  <a:cubicBezTo>
                    <a:pt x="31087" y="11877"/>
                    <a:pt x="33314" y="15323"/>
                    <a:pt x="37938" y="15323"/>
                  </a:cubicBezTo>
                  <a:cubicBezTo>
                    <a:pt x="42905" y="15323"/>
                    <a:pt x="47530" y="10729"/>
                    <a:pt x="47530" y="6299"/>
                  </a:cubicBezTo>
                  <a:close/>
                  <a:moveTo>
                    <a:pt x="12588" y="89647"/>
                  </a:moveTo>
                  <a:cubicBezTo>
                    <a:pt x="11903" y="91780"/>
                    <a:pt x="11047" y="93749"/>
                    <a:pt x="11047" y="96538"/>
                  </a:cubicBezTo>
                  <a:cubicBezTo>
                    <a:pt x="11047" y="104250"/>
                    <a:pt x="17898" y="110484"/>
                    <a:pt x="27319" y="110484"/>
                  </a:cubicBezTo>
                  <a:cubicBezTo>
                    <a:pt x="44447" y="110484"/>
                    <a:pt x="51984" y="87843"/>
                    <a:pt x="51984" y="85382"/>
                  </a:cubicBezTo>
                  <a:cubicBezTo>
                    <a:pt x="51984" y="83249"/>
                    <a:pt x="49757" y="83249"/>
                    <a:pt x="49243" y="83249"/>
                  </a:cubicBezTo>
                  <a:cubicBezTo>
                    <a:pt x="46845" y="83249"/>
                    <a:pt x="46674" y="84233"/>
                    <a:pt x="45989" y="86038"/>
                  </a:cubicBezTo>
                  <a:cubicBezTo>
                    <a:pt x="42049" y="99164"/>
                    <a:pt x="34513" y="105890"/>
                    <a:pt x="27832" y="105890"/>
                  </a:cubicBezTo>
                  <a:cubicBezTo>
                    <a:pt x="24407" y="105890"/>
                    <a:pt x="23550" y="103758"/>
                    <a:pt x="23550" y="100148"/>
                  </a:cubicBezTo>
                  <a:cubicBezTo>
                    <a:pt x="23550" y="96374"/>
                    <a:pt x="24749" y="93257"/>
                    <a:pt x="26291" y="89647"/>
                  </a:cubicBezTo>
                  <a:cubicBezTo>
                    <a:pt x="28004" y="85217"/>
                    <a:pt x="29888" y="80788"/>
                    <a:pt x="31772" y="76522"/>
                  </a:cubicBezTo>
                  <a:cubicBezTo>
                    <a:pt x="33314" y="72584"/>
                    <a:pt x="39480" y="57653"/>
                    <a:pt x="40165" y="55685"/>
                  </a:cubicBezTo>
                  <a:cubicBezTo>
                    <a:pt x="40679" y="54044"/>
                    <a:pt x="41193" y="52075"/>
                    <a:pt x="41193" y="50434"/>
                  </a:cubicBezTo>
                  <a:cubicBezTo>
                    <a:pt x="41193" y="42723"/>
                    <a:pt x="34341" y="36488"/>
                    <a:pt x="24921" y="36488"/>
                  </a:cubicBezTo>
                  <a:cubicBezTo>
                    <a:pt x="7964" y="36488"/>
                    <a:pt x="85" y="58802"/>
                    <a:pt x="85" y="61591"/>
                  </a:cubicBezTo>
                  <a:cubicBezTo>
                    <a:pt x="85" y="63724"/>
                    <a:pt x="2483" y="63724"/>
                    <a:pt x="2996" y="63724"/>
                  </a:cubicBezTo>
                  <a:cubicBezTo>
                    <a:pt x="5394" y="63724"/>
                    <a:pt x="5566" y="62904"/>
                    <a:pt x="6079" y="61099"/>
                  </a:cubicBezTo>
                  <a:cubicBezTo>
                    <a:pt x="10533" y="46989"/>
                    <a:pt x="18069" y="41082"/>
                    <a:pt x="24407" y="41082"/>
                  </a:cubicBezTo>
                  <a:cubicBezTo>
                    <a:pt x="27147" y="41082"/>
                    <a:pt x="28689" y="42395"/>
                    <a:pt x="28689" y="46825"/>
                  </a:cubicBezTo>
                  <a:cubicBezTo>
                    <a:pt x="28689" y="50598"/>
                    <a:pt x="27661" y="53059"/>
                    <a:pt x="23379" y="63232"/>
                  </a:cubicBezTo>
                  <a:lnTo>
                    <a:pt x="12588" y="89647"/>
                  </a:lnTo>
                  <a:close/>
                </a:path>
              </a:pathLst>
            </a:custGeom>
            <a:solidFill>
              <a:srgbClr val="000000"/>
            </a:solidFill>
            <a:ln w="24493" cap="flat">
              <a:noFill/>
              <a:prstDash val="solid"/>
              <a:miter/>
            </a:ln>
          </p:spPr>
          <p:txBody>
            <a:bodyPr rtlCol="0" anchor="ctr"/>
            <a:lstStyle/>
            <a:p>
              <a:endParaRPr lang="tr-TR"/>
            </a:p>
          </p:txBody>
        </p:sp>
        <p:sp>
          <p:nvSpPr>
            <p:cNvPr id="75" name="Freeform: Shape 74">
              <a:extLst>
                <a:ext uri="{FF2B5EF4-FFF2-40B4-BE49-F238E27FC236}">
                  <a16:creationId xmlns:a16="http://schemas.microsoft.com/office/drawing/2014/main" id="{7BBD2149-D562-4D06-8537-AF159E8F2730}"/>
                </a:ext>
              </a:extLst>
            </p:cNvPr>
            <p:cNvSpPr/>
            <p:nvPr>
              <p:custDataLst>
                <p:tags r:id="rId24"/>
              </p:custDataLst>
            </p:nvPr>
          </p:nvSpPr>
          <p:spPr>
            <a:xfrm>
              <a:off x="4685737" y="3943023"/>
              <a:ext cx="75193" cy="142250"/>
            </a:xfrm>
            <a:custGeom>
              <a:avLst/>
              <a:gdLst>
                <a:gd name="connsiteX0" fmla="*/ 75281 w 75193"/>
                <a:gd name="connsiteY0" fmla="*/ 6299 h 142250"/>
                <a:gd name="connsiteX1" fmla="*/ 68430 w 75193"/>
                <a:gd name="connsiteY1" fmla="*/ 64 h 142250"/>
                <a:gd name="connsiteX2" fmla="*/ 58838 w 75193"/>
                <a:gd name="connsiteY2" fmla="*/ 9088 h 142250"/>
                <a:gd name="connsiteX3" fmla="*/ 65689 w 75193"/>
                <a:gd name="connsiteY3" fmla="*/ 15323 h 142250"/>
                <a:gd name="connsiteX4" fmla="*/ 75281 w 75193"/>
                <a:gd name="connsiteY4" fmla="*/ 6299 h 142250"/>
                <a:gd name="connsiteX5" fmla="*/ 38969 w 75193"/>
                <a:gd name="connsiteY5" fmla="*/ 116883 h 142250"/>
                <a:gd name="connsiteX6" fmla="*/ 16873 w 75193"/>
                <a:gd name="connsiteY6" fmla="*/ 137720 h 142250"/>
                <a:gd name="connsiteX7" fmla="*/ 10707 w 75193"/>
                <a:gd name="connsiteY7" fmla="*/ 136736 h 142250"/>
                <a:gd name="connsiteX8" fmla="*/ 16531 w 75193"/>
                <a:gd name="connsiteY8" fmla="*/ 128368 h 142250"/>
                <a:gd name="connsiteX9" fmla="*/ 9851 w 75193"/>
                <a:gd name="connsiteY9" fmla="*/ 122298 h 142250"/>
                <a:gd name="connsiteX10" fmla="*/ 87 w 75193"/>
                <a:gd name="connsiteY10" fmla="*/ 131978 h 142250"/>
                <a:gd name="connsiteX11" fmla="*/ 17044 w 75193"/>
                <a:gd name="connsiteY11" fmla="*/ 142314 h 142250"/>
                <a:gd name="connsiteX12" fmla="*/ 52671 w 75193"/>
                <a:gd name="connsiteY12" fmla="*/ 116391 h 142250"/>
                <a:gd name="connsiteX13" fmla="*/ 68087 w 75193"/>
                <a:gd name="connsiteY13" fmla="*/ 57653 h 142250"/>
                <a:gd name="connsiteX14" fmla="*/ 68943 w 75193"/>
                <a:gd name="connsiteY14" fmla="*/ 51911 h 142250"/>
                <a:gd name="connsiteX15" fmla="*/ 50616 w 75193"/>
                <a:gd name="connsiteY15" fmla="*/ 36488 h 142250"/>
                <a:gd name="connsiteX16" fmla="*/ 20641 w 75193"/>
                <a:gd name="connsiteY16" fmla="*/ 61591 h 142250"/>
                <a:gd name="connsiteX17" fmla="*/ 23553 w 75193"/>
                <a:gd name="connsiteY17" fmla="*/ 63724 h 142250"/>
                <a:gd name="connsiteX18" fmla="*/ 26979 w 75193"/>
                <a:gd name="connsiteY18" fmla="*/ 60771 h 142250"/>
                <a:gd name="connsiteX19" fmla="*/ 50102 w 75193"/>
                <a:gd name="connsiteY19" fmla="*/ 41082 h 142250"/>
                <a:gd name="connsiteX20" fmla="*/ 55926 w 75193"/>
                <a:gd name="connsiteY20" fmla="*/ 49122 h 142250"/>
                <a:gd name="connsiteX21" fmla="*/ 55412 w 75193"/>
                <a:gd name="connsiteY21" fmla="*/ 54044 h 142250"/>
                <a:gd name="connsiteX22" fmla="*/ 38969 w 75193"/>
                <a:gd name="connsiteY22" fmla="*/ 116883 h 14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193" h="142250">
                  <a:moveTo>
                    <a:pt x="75281" y="6299"/>
                  </a:moveTo>
                  <a:cubicBezTo>
                    <a:pt x="75281" y="3510"/>
                    <a:pt x="73054" y="64"/>
                    <a:pt x="68430" y="64"/>
                  </a:cubicBezTo>
                  <a:cubicBezTo>
                    <a:pt x="63462" y="64"/>
                    <a:pt x="58838" y="4658"/>
                    <a:pt x="58838" y="9088"/>
                  </a:cubicBezTo>
                  <a:cubicBezTo>
                    <a:pt x="58838" y="11713"/>
                    <a:pt x="60893" y="15323"/>
                    <a:pt x="65689" y="15323"/>
                  </a:cubicBezTo>
                  <a:cubicBezTo>
                    <a:pt x="70314" y="15323"/>
                    <a:pt x="75281" y="11057"/>
                    <a:pt x="75281" y="6299"/>
                  </a:cubicBezTo>
                  <a:close/>
                  <a:moveTo>
                    <a:pt x="38969" y="116883"/>
                  </a:moveTo>
                  <a:cubicBezTo>
                    <a:pt x="36057" y="128204"/>
                    <a:pt x="26979" y="137720"/>
                    <a:pt x="16873" y="137720"/>
                  </a:cubicBezTo>
                  <a:cubicBezTo>
                    <a:pt x="14646" y="137720"/>
                    <a:pt x="12591" y="137392"/>
                    <a:pt x="10707" y="136736"/>
                  </a:cubicBezTo>
                  <a:cubicBezTo>
                    <a:pt x="15160" y="134767"/>
                    <a:pt x="16531" y="130829"/>
                    <a:pt x="16531" y="128368"/>
                  </a:cubicBezTo>
                  <a:cubicBezTo>
                    <a:pt x="16531" y="124431"/>
                    <a:pt x="13276" y="122298"/>
                    <a:pt x="9851" y="122298"/>
                  </a:cubicBezTo>
                  <a:cubicBezTo>
                    <a:pt x="4541" y="122298"/>
                    <a:pt x="87" y="126728"/>
                    <a:pt x="87" y="131978"/>
                  </a:cubicBezTo>
                  <a:cubicBezTo>
                    <a:pt x="87" y="138213"/>
                    <a:pt x="6767" y="142314"/>
                    <a:pt x="17044" y="142314"/>
                  </a:cubicBezTo>
                  <a:cubicBezTo>
                    <a:pt x="27321" y="142314"/>
                    <a:pt x="47362" y="136408"/>
                    <a:pt x="52671" y="116391"/>
                  </a:cubicBezTo>
                  <a:lnTo>
                    <a:pt x="68087" y="57653"/>
                  </a:lnTo>
                  <a:cubicBezTo>
                    <a:pt x="68601" y="55849"/>
                    <a:pt x="68943" y="54372"/>
                    <a:pt x="68943" y="51911"/>
                  </a:cubicBezTo>
                  <a:cubicBezTo>
                    <a:pt x="68943" y="42887"/>
                    <a:pt x="60893" y="36488"/>
                    <a:pt x="50616" y="36488"/>
                  </a:cubicBezTo>
                  <a:cubicBezTo>
                    <a:pt x="31604" y="36488"/>
                    <a:pt x="20641" y="59294"/>
                    <a:pt x="20641" y="61591"/>
                  </a:cubicBezTo>
                  <a:cubicBezTo>
                    <a:pt x="20641" y="63724"/>
                    <a:pt x="23039" y="63724"/>
                    <a:pt x="23553" y="63724"/>
                  </a:cubicBezTo>
                  <a:cubicBezTo>
                    <a:pt x="25609" y="63724"/>
                    <a:pt x="25780" y="63232"/>
                    <a:pt x="26979" y="60771"/>
                  </a:cubicBezTo>
                  <a:cubicBezTo>
                    <a:pt x="31261" y="51255"/>
                    <a:pt x="40168" y="41082"/>
                    <a:pt x="50102" y="41082"/>
                  </a:cubicBezTo>
                  <a:cubicBezTo>
                    <a:pt x="54384" y="41082"/>
                    <a:pt x="55926" y="43871"/>
                    <a:pt x="55926" y="49122"/>
                  </a:cubicBezTo>
                  <a:cubicBezTo>
                    <a:pt x="55926" y="50926"/>
                    <a:pt x="55583" y="53223"/>
                    <a:pt x="55412" y="54044"/>
                  </a:cubicBezTo>
                  <a:lnTo>
                    <a:pt x="38969" y="116883"/>
                  </a:lnTo>
                  <a:close/>
                </a:path>
              </a:pathLst>
            </a:custGeom>
            <a:solidFill>
              <a:srgbClr val="000000"/>
            </a:solidFill>
            <a:ln w="24493" cap="flat">
              <a:noFill/>
              <a:prstDash val="solid"/>
              <a:miter/>
            </a:ln>
          </p:spPr>
          <p:txBody>
            <a:bodyPr rtlCol="0" anchor="ctr"/>
            <a:lstStyle/>
            <a:p>
              <a:endParaRPr lang="tr-TR"/>
            </a:p>
          </p:txBody>
        </p:sp>
      </p:grpSp>
      <p:sp>
        <p:nvSpPr>
          <p:cNvPr id="79" name="Freeform: Shape 78" descr="\documentclass{article}&#10;\usepackage{amsmath,amssymb}&#10;\pagestyle{empty}&#10;\begin{document}&#10;&#10;$r$&#10;\end{document}" title="IguanaTex Vector Display">
            <a:extLst>
              <a:ext uri="{FF2B5EF4-FFF2-40B4-BE49-F238E27FC236}">
                <a16:creationId xmlns:a16="http://schemas.microsoft.com/office/drawing/2014/main" id="{D93277CB-F6FE-47F7-8C18-0D6E7AE4DC86}"/>
              </a:ext>
            </a:extLst>
          </p:cNvPr>
          <p:cNvSpPr>
            <a:spLocks noChangeAspect="1"/>
          </p:cNvSpPr>
          <p:nvPr>
            <p:custDataLst>
              <p:tags r:id="rId10"/>
            </p:custDataLst>
          </p:nvPr>
        </p:nvSpPr>
        <p:spPr>
          <a:xfrm>
            <a:off x="6314919" y="4457622"/>
            <a:ext cx="88057" cy="122513"/>
          </a:xfrm>
          <a:custGeom>
            <a:avLst/>
            <a:gdLst>
              <a:gd name="connsiteX0" fmla="*/ 12842 w 88057"/>
              <a:gd name="connsiteY0" fmla="*/ 103644 h 122513"/>
              <a:gd name="connsiteX1" fmla="*/ 10895 w 88057"/>
              <a:gd name="connsiteY1" fmla="*/ 115274 h 122513"/>
              <a:gd name="connsiteX2" fmla="*/ 17169 w 88057"/>
              <a:gd name="connsiteY2" fmla="*/ 122576 h 122513"/>
              <a:gd name="connsiteX3" fmla="*/ 25174 w 88057"/>
              <a:gd name="connsiteY3" fmla="*/ 115003 h 122513"/>
              <a:gd name="connsiteX4" fmla="*/ 33829 w 88057"/>
              <a:gd name="connsiteY4" fmla="*/ 72272 h 122513"/>
              <a:gd name="connsiteX5" fmla="*/ 40752 w 88057"/>
              <a:gd name="connsiteY5" fmla="*/ 37114 h 122513"/>
              <a:gd name="connsiteX6" fmla="*/ 52868 w 88057"/>
              <a:gd name="connsiteY6" fmla="*/ 14937 h 122513"/>
              <a:gd name="connsiteX7" fmla="*/ 70177 w 88057"/>
              <a:gd name="connsiteY7" fmla="*/ 6013 h 122513"/>
              <a:gd name="connsiteX8" fmla="*/ 79264 w 88057"/>
              <a:gd name="connsiteY8" fmla="*/ 9258 h 122513"/>
              <a:gd name="connsiteX9" fmla="*/ 68013 w 88057"/>
              <a:gd name="connsiteY9" fmla="*/ 24133 h 122513"/>
              <a:gd name="connsiteX10" fmla="*/ 76235 w 88057"/>
              <a:gd name="connsiteY10" fmla="*/ 33598 h 122513"/>
              <a:gd name="connsiteX11" fmla="*/ 88135 w 88057"/>
              <a:gd name="connsiteY11" fmla="*/ 17642 h 122513"/>
              <a:gd name="connsiteX12" fmla="*/ 70177 w 88057"/>
              <a:gd name="connsiteY12" fmla="*/ 63 h 122513"/>
              <a:gd name="connsiteX13" fmla="*/ 42483 w 88057"/>
              <a:gd name="connsiteY13" fmla="*/ 20887 h 122513"/>
              <a:gd name="connsiteX14" fmla="*/ 22794 w 88057"/>
              <a:gd name="connsiteY14" fmla="*/ 63 h 122513"/>
              <a:gd name="connsiteX15" fmla="*/ 6784 w 88057"/>
              <a:gd name="connsiteY15" fmla="*/ 15478 h 122513"/>
              <a:gd name="connsiteX16" fmla="*/ 77 w 88057"/>
              <a:gd name="connsiteY16" fmla="*/ 41712 h 122513"/>
              <a:gd name="connsiteX17" fmla="*/ 2673 w 88057"/>
              <a:gd name="connsiteY17" fmla="*/ 44416 h 122513"/>
              <a:gd name="connsiteX18" fmla="*/ 6351 w 88057"/>
              <a:gd name="connsiteY18" fmla="*/ 38196 h 122513"/>
              <a:gd name="connsiteX19" fmla="*/ 22145 w 88057"/>
              <a:gd name="connsiteY19" fmla="*/ 6013 h 122513"/>
              <a:gd name="connsiteX20" fmla="*/ 28852 w 88057"/>
              <a:gd name="connsiteY20" fmla="*/ 18453 h 122513"/>
              <a:gd name="connsiteX21" fmla="*/ 25391 w 88057"/>
              <a:gd name="connsiteY21" fmla="*/ 41171 h 122513"/>
              <a:gd name="connsiteX22" fmla="*/ 12842 w 88057"/>
              <a:gd name="connsiteY22" fmla="*/ 103644 h 12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057" h="122513">
                <a:moveTo>
                  <a:pt x="12842" y="103644"/>
                </a:moveTo>
                <a:cubicBezTo>
                  <a:pt x="12193" y="107701"/>
                  <a:pt x="10895" y="113922"/>
                  <a:pt x="10895" y="115274"/>
                </a:cubicBezTo>
                <a:cubicBezTo>
                  <a:pt x="10895" y="120142"/>
                  <a:pt x="13924" y="122576"/>
                  <a:pt x="17169" y="122576"/>
                </a:cubicBezTo>
                <a:cubicBezTo>
                  <a:pt x="19765" y="122576"/>
                  <a:pt x="23660" y="120412"/>
                  <a:pt x="25174" y="115003"/>
                </a:cubicBezTo>
                <a:cubicBezTo>
                  <a:pt x="25607" y="113922"/>
                  <a:pt x="32963" y="77141"/>
                  <a:pt x="33829" y="72272"/>
                </a:cubicBezTo>
                <a:cubicBezTo>
                  <a:pt x="35560" y="63348"/>
                  <a:pt x="39454" y="44416"/>
                  <a:pt x="40752" y="37114"/>
                </a:cubicBezTo>
                <a:cubicBezTo>
                  <a:pt x="41618" y="33598"/>
                  <a:pt x="47676" y="20887"/>
                  <a:pt x="52868" y="14937"/>
                </a:cubicBezTo>
                <a:cubicBezTo>
                  <a:pt x="54599" y="13044"/>
                  <a:pt x="60873" y="6013"/>
                  <a:pt x="70177" y="6013"/>
                </a:cubicBezTo>
                <a:cubicBezTo>
                  <a:pt x="75802" y="6013"/>
                  <a:pt x="79048" y="9258"/>
                  <a:pt x="79264" y="9258"/>
                </a:cubicBezTo>
                <a:cubicBezTo>
                  <a:pt x="72773" y="10610"/>
                  <a:pt x="68013" y="17101"/>
                  <a:pt x="68013" y="24133"/>
                </a:cubicBezTo>
                <a:cubicBezTo>
                  <a:pt x="68013" y="28460"/>
                  <a:pt x="70393" y="33598"/>
                  <a:pt x="76235" y="33598"/>
                </a:cubicBezTo>
                <a:cubicBezTo>
                  <a:pt x="82077" y="33598"/>
                  <a:pt x="88135" y="27378"/>
                  <a:pt x="88135" y="17642"/>
                </a:cubicBezTo>
                <a:cubicBezTo>
                  <a:pt x="88135" y="8176"/>
                  <a:pt x="81211" y="63"/>
                  <a:pt x="70177" y="63"/>
                </a:cubicBezTo>
                <a:cubicBezTo>
                  <a:pt x="56114" y="63"/>
                  <a:pt x="46594" y="13315"/>
                  <a:pt x="42483" y="20887"/>
                </a:cubicBezTo>
                <a:cubicBezTo>
                  <a:pt x="40752" y="8717"/>
                  <a:pt x="32963" y="63"/>
                  <a:pt x="22794" y="63"/>
                </a:cubicBezTo>
                <a:cubicBezTo>
                  <a:pt x="12842" y="63"/>
                  <a:pt x="8731" y="10610"/>
                  <a:pt x="6784" y="15478"/>
                </a:cubicBezTo>
                <a:cubicBezTo>
                  <a:pt x="2889" y="24674"/>
                  <a:pt x="77" y="40900"/>
                  <a:pt x="77" y="41712"/>
                </a:cubicBezTo>
                <a:cubicBezTo>
                  <a:pt x="77" y="44416"/>
                  <a:pt x="2240" y="44416"/>
                  <a:pt x="2673" y="44416"/>
                </a:cubicBezTo>
                <a:cubicBezTo>
                  <a:pt x="4837" y="44416"/>
                  <a:pt x="5053" y="44146"/>
                  <a:pt x="6351" y="38196"/>
                </a:cubicBezTo>
                <a:cubicBezTo>
                  <a:pt x="10029" y="18994"/>
                  <a:pt x="14356" y="6013"/>
                  <a:pt x="22145" y="6013"/>
                </a:cubicBezTo>
                <a:cubicBezTo>
                  <a:pt x="25823" y="6013"/>
                  <a:pt x="28852" y="8176"/>
                  <a:pt x="28852" y="18453"/>
                </a:cubicBezTo>
                <a:cubicBezTo>
                  <a:pt x="28852" y="24133"/>
                  <a:pt x="28203" y="27108"/>
                  <a:pt x="25391" y="41171"/>
                </a:cubicBezTo>
                <a:lnTo>
                  <a:pt x="12842" y="103644"/>
                </a:lnTo>
                <a:close/>
              </a:path>
            </a:pathLst>
          </a:custGeom>
          <a:solidFill>
            <a:srgbClr val="000000"/>
          </a:solidFill>
          <a:ln w="20955" cap="flat">
            <a:noFill/>
            <a:prstDash val="solid"/>
            <a:miter/>
          </a:ln>
        </p:spPr>
        <p:txBody>
          <a:bodyPr rtlCol="0" anchor="ctr"/>
          <a:lstStyle/>
          <a:p>
            <a:endParaRPr lang="tr-TR"/>
          </a:p>
        </p:txBody>
      </p:sp>
      <p:grpSp>
        <p:nvGrpSpPr>
          <p:cNvPr id="87" name="Group 86" descr="\documentclass{article}&#10;\usepackage{amsmath,amssymb}&#10;\pagestyle{empty}&#10;\begin{document}&#10;&#10;$GNN_i$&#10;\end{document}" title="IguanaTex Vector Display">
            <a:extLst>
              <a:ext uri="{FF2B5EF4-FFF2-40B4-BE49-F238E27FC236}">
                <a16:creationId xmlns:a16="http://schemas.microsoft.com/office/drawing/2014/main" id="{188CD6F7-3E26-4335-93D4-CA64B0D9CA9B}"/>
              </a:ext>
            </a:extLst>
          </p:cNvPr>
          <p:cNvGrpSpPr>
            <a:grpSpLocks noChangeAspect="1"/>
          </p:cNvGrpSpPr>
          <p:nvPr>
            <p:custDataLst>
              <p:tags r:id="rId11"/>
            </p:custDataLst>
          </p:nvPr>
        </p:nvGrpSpPr>
        <p:grpSpPr>
          <a:xfrm>
            <a:off x="4366458" y="4691401"/>
            <a:ext cx="642617" cy="213698"/>
            <a:chOff x="4386452" y="3927057"/>
            <a:chExt cx="642617" cy="213698"/>
          </a:xfrm>
        </p:grpSpPr>
        <p:sp>
          <p:nvSpPr>
            <p:cNvPr id="83" name="Freeform: Shape 82">
              <a:extLst>
                <a:ext uri="{FF2B5EF4-FFF2-40B4-BE49-F238E27FC236}">
                  <a16:creationId xmlns:a16="http://schemas.microsoft.com/office/drawing/2014/main" id="{6049D031-9A06-4137-BFDF-C684B4AC029C}"/>
                </a:ext>
              </a:extLst>
            </p:cNvPr>
            <p:cNvSpPr/>
            <p:nvPr>
              <p:custDataLst>
                <p:tags r:id="rId18"/>
              </p:custDataLst>
            </p:nvPr>
          </p:nvSpPr>
          <p:spPr>
            <a:xfrm>
              <a:off x="4386452" y="3927057"/>
              <a:ext cx="169158" cy="180230"/>
            </a:xfrm>
            <a:custGeom>
              <a:avLst/>
              <a:gdLst>
                <a:gd name="connsiteX0" fmla="*/ 169236 w 169158"/>
                <a:gd name="connsiteY0" fmla="*/ 2542 h 180230"/>
                <a:gd name="connsiteX1" fmla="*/ 166615 w 169158"/>
                <a:gd name="connsiteY1" fmla="*/ 63 h 180230"/>
                <a:gd name="connsiteX2" fmla="*/ 163041 w 169158"/>
                <a:gd name="connsiteY2" fmla="*/ 3038 h 180230"/>
                <a:gd name="connsiteX3" fmla="*/ 146363 w 169158"/>
                <a:gd name="connsiteY3" fmla="*/ 22127 h 180230"/>
                <a:gd name="connsiteX4" fmla="*/ 106814 w 169158"/>
                <a:gd name="connsiteY4" fmla="*/ 63 h 180230"/>
                <a:gd name="connsiteX5" fmla="*/ 77 w 169158"/>
                <a:gd name="connsiteY5" fmla="*/ 112366 h 180230"/>
                <a:gd name="connsiteX6" fmla="*/ 65119 w 169158"/>
                <a:gd name="connsiteY6" fmla="*/ 180294 h 180230"/>
                <a:gd name="connsiteX7" fmla="*/ 94901 w 169158"/>
                <a:gd name="connsiteY7" fmla="*/ 174344 h 180230"/>
                <a:gd name="connsiteX8" fmla="*/ 115629 w 169158"/>
                <a:gd name="connsiteY8" fmla="*/ 159221 h 180230"/>
                <a:gd name="connsiteX9" fmla="*/ 126350 w 169158"/>
                <a:gd name="connsiteY9" fmla="*/ 174592 h 180230"/>
                <a:gd name="connsiteX10" fmla="*/ 128018 w 169158"/>
                <a:gd name="connsiteY10" fmla="*/ 173600 h 180230"/>
                <a:gd name="connsiteX11" fmla="*/ 132068 w 169158"/>
                <a:gd name="connsiteY11" fmla="*/ 158477 h 180230"/>
                <a:gd name="connsiteX12" fmla="*/ 136595 w 169158"/>
                <a:gd name="connsiteY12" fmla="*/ 139388 h 180230"/>
                <a:gd name="connsiteX13" fmla="*/ 139692 w 169158"/>
                <a:gd name="connsiteY13" fmla="*/ 126745 h 180230"/>
                <a:gd name="connsiteX14" fmla="*/ 156132 w 169158"/>
                <a:gd name="connsiteY14" fmla="*/ 114845 h 180230"/>
                <a:gd name="connsiteX15" fmla="*/ 159944 w 169158"/>
                <a:gd name="connsiteY15" fmla="*/ 109887 h 180230"/>
                <a:gd name="connsiteX16" fmla="*/ 156846 w 169158"/>
                <a:gd name="connsiteY16" fmla="*/ 107160 h 180230"/>
                <a:gd name="connsiteX17" fmla="*/ 131830 w 169158"/>
                <a:gd name="connsiteY17" fmla="*/ 107904 h 180230"/>
                <a:gd name="connsiteX18" fmla="*/ 98475 w 169158"/>
                <a:gd name="connsiteY18" fmla="*/ 107160 h 180230"/>
                <a:gd name="connsiteX19" fmla="*/ 93471 w 169158"/>
                <a:gd name="connsiteY19" fmla="*/ 112118 h 180230"/>
                <a:gd name="connsiteX20" fmla="*/ 100619 w 169158"/>
                <a:gd name="connsiteY20" fmla="*/ 114845 h 180230"/>
                <a:gd name="connsiteX21" fmla="*/ 113246 w 169158"/>
                <a:gd name="connsiteY21" fmla="*/ 115341 h 180230"/>
                <a:gd name="connsiteX22" fmla="*/ 120632 w 169158"/>
                <a:gd name="connsiteY22" fmla="*/ 120051 h 180230"/>
                <a:gd name="connsiteX23" fmla="*/ 115629 w 169158"/>
                <a:gd name="connsiteY23" fmla="*/ 142611 h 180230"/>
                <a:gd name="connsiteX24" fmla="*/ 69646 w 169158"/>
                <a:gd name="connsiteY24" fmla="*/ 172608 h 180230"/>
                <a:gd name="connsiteX25" fmla="*/ 21758 w 169158"/>
                <a:gd name="connsiteY25" fmla="*/ 120547 h 180230"/>
                <a:gd name="connsiteX26" fmla="*/ 49157 w 169158"/>
                <a:gd name="connsiteY26" fmla="*/ 39728 h 180230"/>
                <a:gd name="connsiteX27" fmla="*/ 108720 w 169158"/>
                <a:gd name="connsiteY27" fmla="*/ 7748 h 180230"/>
                <a:gd name="connsiteX28" fmla="*/ 147078 w 169158"/>
                <a:gd name="connsiteY28" fmla="*/ 55595 h 180230"/>
                <a:gd name="connsiteX29" fmla="*/ 146363 w 169158"/>
                <a:gd name="connsiteY29" fmla="*/ 68238 h 180230"/>
                <a:gd name="connsiteX30" fmla="*/ 149937 w 169158"/>
                <a:gd name="connsiteY30" fmla="*/ 70717 h 180230"/>
                <a:gd name="connsiteX31" fmla="*/ 154226 w 169158"/>
                <a:gd name="connsiteY31" fmla="*/ 65759 h 180230"/>
                <a:gd name="connsiteX32" fmla="*/ 169236 w 169158"/>
                <a:gd name="connsiteY32" fmla="*/ 2542 h 18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9158" h="180230">
                  <a:moveTo>
                    <a:pt x="169236" y="2542"/>
                  </a:moveTo>
                  <a:cubicBezTo>
                    <a:pt x="169236" y="1798"/>
                    <a:pt x="168759" y="63"/>
                    <a:pt x="166615" y="63"/>
                  </a:cubicBezTo>
                  <a:cubicBezTo>
                    <a:pt x="165900" y="63"/>
                    <a:pt x="165662" y="311"/>
                    <a:pt x="163041" y="3038"/>
                  </a:cubicBezTo>
                  <a:lnTo>
                    <a:pt x="146363" y="22127"/>
                  </a:lnTo>
                  <a:cubicBezTo>
                    <a:pt x="144219" y="18656"/>
                    <a:pt x="133260" y="63"/>
                    <a:pt x="106814" y="63"/>
                  </a:cubicBezTo>
                  <a:cubicBezTo>
                    <a:pt x="53683" y="63"/>
                    <a:pt x="77" y="54851"/>
                    <a:pt x="77" y="112366"/>
                  </a:cubicBezTo>
                  <a:cubicBezTo>
                    <a:pt x="77" y="151784"/>
                    <a:pt x="26523" y="180294"/>
                    <a:pt x="65119" y="180294"/>
                  </a:cubicBezTo>
                  <a:cubicBezTo>
                    <a:pt x="75603" y="180294"/>
                    <a:pt x="86324" y="178062"/>
                    <a:pt x="94901" y="174344"/>
                  </a:cubicBezTo>
                  <a:cubicBezTo>
                    <a:pt x="106814" y="169386"/>
                    <a:pt x="111340" y="164179"/>
                    <a:pt x="115629" y="159221"/>
                  </a:cubicBezTo>
                  <a:cubicBezTo>
                    <a:pt x="117773" y="165419"/>
                    <a:pt x="123968" y="174592"/>
                    <a:pt x="126350" y="174592"/>
                  </a:cubicBezTo>
                  <a:cubicBezTo>
                    <a:pt x="127541" y="174592"/>
                    <a:pt x="128018" y="173848"/>
                    <a:pt x="128018" y="173600"/>
                  </a:cubicBezTo>
                  <a:cubicBezTo>
                    <a:pt x="128494" y="173104"/>
                    <a:pt x="130877" y="163684"/>
                    <a:pt x="132068" y="158477"/>
                  </a:cubicBezTo>
                  <a:lnTo>
                    <a:pt x="136595" y="139388"/>
                  </a:lnTo>
                  <a:cubicBezTo>
                    <a:pt x="137548" y="135174"/>
                    <a:pt x="138739" y="130959"/>
                    <a:pt x="139692" y="126745"/>
                  </a:cubicBezTo>
                  <a:cubicBezTo>
                    <a:pt x="142313" y="115589"/>
                    <a:pt x="142551" y="115093"/>
                    <a:pt x="156132" y="114845"/>
                  </a:cubicBezTo>
                  <a:cubicBezTo>
                    <a:pt x="157323" y="114845"/>
                    <a:pt x="159944" y="114597"/>
                    <a:pt x="159944" y="109887"/>
                  </a:cubicBezTo>
                  <a:cubicBezTo>
                    <a:pt x="159944" y="108152"/>
                    <a:pt x="158752" y="107160"/>
                    <a:pt x="156846" y="107160"/>
                  </a:cubicBezTo>
                  <a:cubicBezTo>
                    <a:pt x="151367" y="107160"/>
                    <a:pt x="137310" y="107904"/>
                    <a:pt x="131830" y="107904"/>
                  </a:cubicBezTo>
                  <a:cubicBezTo>
                    <a:pt x="124444" y="107904"/>
                    <a:pt x="105861" y="107160"/>
                    <a:pt x="98475" y="107160"/>
                  </a:cubicBezTo>
                  <a:cubicBezTo>
                    <a:pt x="96330" y="107160"/>
                    <a:pt x="93471" y="107160"/>
                    <a:pt x="93471" y="112118"/>
                  </a:cubicBezTo>
                  <a:cubicBezTo>
                    <a:pt x="93471" y="114845"/>
                    <a:pt x="95377" y="114845"/>
                    <a:pt x="100619" y="114845"/>
                  </a:cubicBezTo>
                  <a:cubicBezTo>
                    <a:pt x="100857" y="114845"/>
                    <a:pt x="107767" y="114845"/>
                    <a:pt x="113246" y="115341"/>
                  </a:cubicBezTo>
                  <a:cubicBezTo>
                    <a:pt x="119441" y="116085"/>
                    <a:pt x="120632" y="116829"/>
                    <a:pt x="120632" y="120051"/>
                  </a:cubicBezTo>
                  <a:cubicBezTo>
                    <a:pt x="120632" y="122283"/>
                    <a:pt x="118011" y="133439"/>
                    <a:pt x="115629" y="142611"/>
                  </a:cubicBezTo>
                  <a:cubicBezTo>
                    <a:pt x="108958" y="169881"/>
                    <a:pt x="77985" y="172608"/>
                    <a:pt x="69646" y="172608"/>
                  </a:cubicBezTo>
                  <a:cubicBezTo>
                    <a:pt x="46774" y="172608"/>
                    <a:pt x="21758" y="158477"/>
                    <a:pt x="21758" y="120547"/>
                  </a:cubicBezTo>
                  <a:cubicBezTo>
                    <a:pt x="21758" y="112862"/>
                    <a:pt x="24140" y="71957"/>
                    <a:pt x="49157" y="39728"/>
                  </a:cubicBezTo>
                  <a:cubicBezTo>
                    <a:pt x="62022" y="22871"/>
                    <a:pt x="85133" y="7748"/>
                    <a:pt x="108720" y="7748"/>
                  </a:cubicBezTo>
                  <a:cubicBezTo>
                    <a:pt x="133021" y="7748"/>
                    <a:pt x="147078" y="26837"/>
                    <a:pt x="147078" y="55595"/>
                  </a:cubicBezTo>
                  <a:cubicBezTo>
                    <a:pt x="147078" y="65511"/>
                    <a:pt x="146363" y="65759"/>
                    <a:pt x="146363" y="68238"/>
                  </a:cubicBezTo>
                  <a:cubicBezTo>
                    <a:pt x="146363" y="70717"/>
                    <a:pt x="148984" y="70717"/>
                    <a:pt x="149937" y="70717"/>
                  </a:cubicBezTo>
                  <a:cubicBezTo>
                    <a:pt x="153034" y="70717"/>
                    <a:pt x="153034" y="70221"/>
                    <a:pt x="154226" y="65759"/>
                  </a:cubicBezTo>
                  <a:lnTo>
                    <a:pt x="169236" y="2542"/>
                  </a:lnTo>
                  <a:close/>
                </a:path>
              </a:pathLst>
            </a:custGeom>
            <a:solidFill>
              <a:srgbClr val="000000"/>
            </a:solidFill>
            <a:ln w="23813" cap="flat">
              <a:noFill/>
              <a:prstDash val="solid"/>
              <a:miter/>
            </a:ln>
          </p:spPr>
          <p:txBody>
            <a:bodyPr rtlCol="0" anchor="ctr"/>
            <a:lstStyle/>
            <a:p>
              <a:endParaRPr lang="tr-TR"/>
            </a:p>
          </p:txBody>
        </p:sp>
        <p:sp>
          <p:nvSpPr>
            <p:cNvPr id="84" name="Freeform: Shape 83">
              <a:extLst>
                <a:ext uri="{FF2B5EF4-FFF2-40B4-BE49-F238E27FC236}">
                  <a16:creationId xmlns:a16="http://schemas.microsoft.com/office/drawing/2014/main" id="{68BC0D6C-74EC-4BED-B023-B4363FCD32B0}"/>
                </a:ext>
              </a:extLst>
            </p:cNvPr>
            <p:cNvSpPr/>
            <p:nvPr>
              <p:custDataLst>
                <p:tags r:id="rId19"/>
              </p:custDataLst>
            </p:nvPr>
          </p:nvSpPr>
          <p:spPr>
            <a:xfrm>
              <a:off x="4571156" y="3932511"/>
              <a:ext cx="200608" cy="169322"/>
            </a:xfrm>
            <a:custGeom>
              <a:avLst/>
              <a:gdLst>
                <a:gd name="connsiteX0" fmla="*/ 170911 w 200608"/>
                <a:gd name="connsiteY0" fmla="*/ 26093 h 169322"/>
                <a:gd name="connsiteX1" fmla="*/ 196642 w 200608"/>
                <a:gd name="connsiteY1" fmla="*/ 7748 h 169322"/>
                <a:gd name="connsiteX2" fmla="*/ 200693 w 200608"/>
                <a:gd name="connsiteY2" fmla="*/ 2790 h 169322"/>
                <a:gd name="connsiteX3" fmla="*/ 197595 w 200608"/>
                <a:gd name="connsiteY3" fmla="*/ 63 h 169322"/>
                <a:gd name="connsiteX4" fmla="*/ 173532 w 200608"/>
                <a:gd name="connsiteY4" fmla="*/ 807 h 169322"/>
                <a:gd name="connsiteX5" fmla="*/ 149230 w 200608"/>
                <a:gd name="connsiteY5" fmla="*/ 63 h 169322"/>
                <a:gd name="connsiteX6" fmla="*/ 144942 w 200608"/>
                <a:gd name="connsiteY6" fmla="*/ 5021 h 169322"/>
                <a:gd name="connsiteX7" fmla="*/ 149230 w 200608"/>
                <a:gd name="connsiteY7" fmla="*/ 7748 h 169322"/>
                <a:gd name="connsiteX8" fmla="*/ 165431 w 200608"/>
                <a:gd name="connsiteY8" fmla="*/ 18656 h 169322"/>
                <a:gd name="connsiteX9" fmla="*/ 164717 w 200608"/>
                <a:gd name="connsiteY9" fmla="*/ 23862 h 169322"/>
                <a:gd name="connsiteX10" fmla="*/ 138032 w 200608"/>
                <a:gd name="connsiteY10" fmla="*/ 134182 h 169322"/>
                <a:gd name="connsiteX11" fmla="*/ 85379 w 200608"/>
                <a:gd name="connsiteY11" fmla="*/ 4773 h 169322"/>
                <a:gd name="connsiteX12" fmla="*/ 77755 w 200608"/>
                <a:gd name="connsiteY12" fmla="*/ 63 h 169322"/>
                <a:gd name="connsiteX13" fmla="*/ 45829 w 200608"/>
                <a:gd name="connsiteY13" fmla="*/ 63 h 169322"/>
                <a:gd name="connsiteX14" fmla="*/ 38920 w 200608"/>
                <a:gd name="connsiteY14" fmla="*/ 5021 h 169322"/>
                <a:gd name="connsiteX15" fmla="*/ 45591 w 200608"/>
                <a:gd name="connsiteY15" fmla="*/ 7748 h 169322"/>
                <a:gd name="connsiteX16" fmla="*/ 61792 w 200608"/>
                <a:gd name="connsiteY16" fmla="*/ 9979 h 169322"/>
                <a:gd name="connsiteX17" fmla="*/ 29866 w 200608"/>
                <a:gd name="connsiteY17" fmla="*/ 143107 h 169322"/>
                <a:gd name="connsiteX18" fmla="*/ 4135 w 200608"/>
                <a:gd name="connsiteY18" fmla="*/ 161700 h 169322"/>
                <a:gd name="connsiteX19" fmla="*/ 85 w 200608"/>
                <a:gd name="connsiteY19" fmla="*/ 166659 h 169322"/>
                <a:gd name="connsiteX20" fmla="*/ 3182 w 200608"/>
                <a:gd name="connsiteY20" fmla="*/ 169386 h 169322"/>
                <a:gd name="connsiteX21" fmla="*/ 27007 w 200608"/>
                <a:gd name="connsiteY21" fmla="*/ 168642 h 169322"/>
                <a:gd name="connsiteX22" fmla="*/ 51547 w 200608"/>
                <a:gd name="connsiteY22" fmla="*/ 169386 h 169322"/>
                <a:gd name="connsiteX23" fmla="*/ 55835 w 200608"/>
                <a:gd name="connsiteY23" fmla="*/ 164427 h 169322"/>
                <a:gd name="connsiteX24" fmla="*/ 51070 w 200608"/>
                <a:gd name="connsiteY24" fmla="*/ 161700 h 169322"/>
                <a:gd name="connsiteX25" fmla="*/ 35346 w 200608"/>
                <a:gd name="connsiteY25" fmla="*/ 150792 h 169322"/>
                <a:gd name="connsiteX26" fmla="*/ 36299 w 200608"/>
                <a:gd name="connsiteY26" fmla="*/ 145090 h 169322"/>
                <a:gd name="connsiteX27" fmla="*/ 67748 w 200608"/>
                <a:gd name="connsiteY27" fmla="*/ 14194 h 169322"/>
                <a:gd name="connsiteX28" fmla="*/ 69892 w 200608"/>
                <a:gd name="connsiteY28" fmla="*/ 18656 h 169322"/>
                <a:gd name="connsiteX29" fmla="*/ 129217 w 200608"/>
                <a:gd name="connsiteY29" fmla="*/ 164675 h 169322"/>
                <a:gd name="connsiteX30" fmla="*/ 133744 w 200608"/>
                <a:gd name="connsiteY30" fmla="*/ 169386 h 169322"/>
                <a:gd name="connsiteX31" fmla="*/ 137556 w 200608"/>
                <a:gd name="connsiteY31" fmla="*/ 164179 h 169322"/>
                <a:gd name="connsiteX32" fmla="*/ 170911 w 200608"/>
                <a:gd name="connsiteY32" fmla="*/ 26093 h 1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608" h="169322">
                  <a:moveTo>
                    <a:pt x="170911" y="26093"/>
                  </a:moveTo>
                  <a:cubicBezTo>
                    <a:pt x="173294" y="16177"/>
                    <a:pt x="177582" y="8492"/>
                    <a:pt x="196642" y="7748"/>
                  </a:cubicBezTo>
                  <a:cubicBezTo>
                    <a:pt x="197834" y="7748"/>
                    <a:pt x="200693" y="7500"/>
                    <a:pt x="200693" y="2790"/>
                  </a:cubicBezTo>
                  <a:cubicBezTo>
                    <a:pt x="200693" y="2542"/>
                    <a:pt x="200693" y="63"/>
                    <a:pt x="197595" y="63"/>
                  </a:cubicBezTo>
                  <a:cubicBezTo>
                    <a:pt x="189733" y="63"/>
                    <a:pt x="181394" y="807"/>
                    <a:pt x="173532" y="807"/>
                  </a:cubicBezTo>
                  <a:cubicBezTo>
                    <a:pt x="165431" y="807"/>
                    <a:pt x="157093" y="63"/>
                    <a:pt x="149230" y="63"/>
                  </a:cubicBezTo>
                  <a:cubicBezTo>
                    <a:pt x="147801" y="63"/>
                    <a:pt x="144942" y="63"/>
                    <a:pt x="144942" y="5021"/>
                  </a:cubicBezTo>
                  <a:cubicBezTo>
                    <a:pt x="144942" y="7748"/>
                    <a:pt x="147324" y="7748"/>
                    <a:pt x="149230" y="7748"/>
                  </a:cubicBezTo>
                  <a:cubicBezTo>
                    <a:pt x="162811" y="7996"/>
                    <a:pt x="165431" y="13202"/>
                    <a:pt x="165431" y="18656"/>
                  </a:cubicBezTo>
                  <a:cubicBezTo>
                    <a:pt x="165431" y="19400"/>
                    <a:pt x="164955" y="23118"/>
                    <a:pt x="164717" y="23862"/>
                  </a:cubicBezTo>
                  <a:lnTo>
                    <a:pt x="138032" y="134182"/>
                  </a:lnTo>
                  <a:lnTo>
                    <a:pt x="85379" y="4773"/>
                  </a:lnTo>
                  <a:cubicBezTo>
                    <a:pt x="83473" y="311"/>
                    <a:pt x="83234" y="63"/>
                    <a:pt x="77755" y="63"/>
                  </a:cubicBezTo>
                  <a:lnTo>
                    <a:pt x="45829" y="63"/>
                  </a:lnTo>
                  <a:cubicBezTo>
                    <a:pt x="41064" y="63"/>
                    <a:pt x="38920" y="63"/>
                    <a:pt x="38920" y="5021"/>
                  </a:cubicBezTo>
                  <a:cubicBezTo>
                    <a:pt x="38920" y="7748"/>
                    <a:pt x="41064" y="7748"/>
                    <a:pt x="45591" y="7748"/>
                  </a:cubicBezTo>
                  <a:cubicBezTo>
                    <a:pt x="46782" y="7748"/>
                    <a:pt x="61792" y="7748"/>
                    <a:pt x="61792" y="9979"/>
                  </a:cubicBezTo>
                  <a:lnTo>
                    <a:pt x="29866" y="143107"/>
                  </a:lnTo>
                  <a:cubicBezTo>
                    <a:pt x="27484" y="153023"/>
                    <a:pt x="23433" y="160957"/>
                    <a:pt x="4135" y="161700"/>
                  </a:cubicBezTo>
                  <a:cubicBezTo>
                    <a:pt x="2705" y="161700"/>
                    <a:pt x="85" y="161948"/>
                    <a:pt x="85" y="166659"/>
                  </a:cubicBezTo>
                  <a:cubicBezTo>
                    <a:pt x="85" y="168394"/>
                    <a:pt x="1276" y="169386"/>
                    <a:pt x="3182" y="169386"/>
                  </a:cubicBezTo>
                  <a:cubicBezTo>
                    <a:pt x="10806" y="169386"/>
                    <a:pt x="19145" y="168642"/>
                    <a:pt x="27007" y="168642"/>
                  </a:cubicBezTo>
                  <a:cubicBezTo>
                    <a:pt x="35108" y="168642"/>
                    <a:pt x="43685" y="169386"/>
                    <a:pt x="51547" y="169386"/>
                  </a:cubicBezTo>
                  <a:cubicBezTo>
                    <a:pt x="52738" y="169386"/>
                    <a:pt x="55835" y="169386"/>
                    <a:pt x="55835" y="164427"/>
                  </a:cubicBezTo>
                  <a:cubicBezTo>
                    <a:pt x="55835" y="161948"/>
                    <a:pt x="53691" y="161700"/>
                    <a:pt x="51070" y="161700"/>
                  </a:cubicBezTo>
                  <a:cubicBezTo>
                    <a:pt x="37252" y="161204"/>
                    <a:pt x="35346" y="155750"/>
                    <a:pt x="35346" y="150792"/>
                  </a:cubicBezTo>
                  <a:cubicBezTo>
                    <a:pt x="35346" y="149057"/>
                    <a:pt x="35584" y="147817"/>
                    <a:pt x="36299" y="145090"/>
                  </a:cubicBezTo>
                  <a:lnTo>
                    <a:pt x="67748" y="14194"/>
                  </a:lnTo>
                  <a:cubicBezTo>
                    <a:pt x="68701" y="15681"/>
                    <a:pt x="68701" y="16177"/>
                    <a:pt x="69892" y="18656"/>
                  </a:cubicBezTo>
                  <a:lnTo>
                    <a:pt x="129217" y="164675"/>
                  </a:lnTo>
                  <a:cubicBezTo>
                    <a:pt x="130885" y="168890"/>
                    <a:pt x="131600" y="169386"/>
                    <a:pt x="133744" y="169386"/>
                  </a:cubicBezTo>
                  <a:cubicBezTo>
                    <a:pt x="136365" y="169386"/>
                    <a:pt x="136365" y="168642"/>
                    <a:pt x="137556" y="164179"/>
                  </a:cubicBezTo>
                  <a:lnTo>
                    <a:pt x="170911" y="26093"/>
                  </a:lnTo>
                  <a:close/>
                </a:path>
              </a:pathLst>
            </a:custGeom>
            <a:solidFill>
              <a:srgbClr val="000000"/>
            </a:solidFill>
            <a:ln w="23813" cap="flat">
              <a:noFill/>
              <a:prstDash val="solid"/>
              <a:miter/>
            </a:ln>
          </p:spPr>
          <p:txBody>
            <a:bodyPr rtlCol="0" anchor="ctr"/>
            <a:lstStyle/>
            <a:p>
              <a:endParaRPr lang="tr-TR"/>
            </a:p>
          </p:txBody>
        </p:sp>
        <p:sp>
          <p:nvSpPr>
            <p:cNvPr id="85" name="Freeform: Shape 84">
              <a:extLst>
                <a:ext uri="{FF2B5EF4-FFF2-40B4-BE49-F238E27FC236}">
                  <a16:creationId xmlns:a16="http://schemas.microsoft.com/office/drawing/2014/main" id="{E80C7BC6-7D9B-4F82-8C5C-33CB637C5B87}"/>
                </a:ext>
              </a:extLst>
            </p:cNvPr>
            <p:cNvSpPr/>
            <p:nvPr>
              <p:custDataLst>
                <p:tags r:id="rId20"/>
              </p:custDataLst>
            </p:nvPr>
          </p:nvSpPr>
          <p:spPr>
            <a:xfrm>
              <a:off x="4788561" y="3932511"/>
              <a:ext cx="200608" cy="169322"/>
            </a:xfrm>
            <a:custGeom>
              <a:avLst/>
              <a:gdLst>
                <a:gd name="connsiteX0" fmla="*/ 170920 w 200608"/>
                <a:gd name="connsiteY0" fmla="*/ 26093 h 169322"/>
                <a:gd name="connsiteX1" fmla="*/ 196651 w 200608"/>
                <a:gd name="connsiteY1" fmla="*/ 7748 h 169322"/>
                <a:gd name="connsiteX2" fmla="*/ 200702 w 200608"/>
                <a:gd name="connsiteY2" fmla="*/ 2790 h 169322"/>
                <a:gd name="connsiteX3" fmla="*/ 197604 w 200608"/>
                <a:gd name="connsiteY3" fmla="*/ 63 h 169322"/>
                <a:gd name="connsiteX4" fmla="*/ 173541 w 200608"/>
                <a:gd name="connsiteY4" fmla="*/ 807 h 169322"/>
                <a:gd name="connsiteX5" fmla="*/ 149239 w 200608"/>
                <a:gd name="connsiteY5" fmla="*/ 63 h 169322"/>
                <a:gd name="connsiteX6" fmla="*/ 144951 w 200608"/>
                <a:gd name="connsiteY6" fmla="*/ 5021 h 169322"/>
                <a:gd name="connsiteX7" fmla="*/ 149239 w 200608"/>
                <a:gd name="connsiteY7" fmla="*/ 7748 h 169322"/>
                <a:gd name="connsiteX8" fmla="*/ 165440 w 200608"/>
                <a:gd name="connsiteY8" fmla="*/ 18656 h 169322"/>
                <a:gd name="connsiteX9" fmla="*/ 164726 w 200608"/>
                <a:gd name="connsiteY9" fmla="*/ 23862 h 169322"/>
                <a:gd name="connsiteX10" fmla="*/ 138042 w 200608"/>
                <a:gd name="connsiteY10" fmla="*/ 134182 h 169322"/>
                <a:gd name="connsiteX11" fmla="*/ 85388 w 200608"/>
                <a:gd name="connsiteY11" fmla="*/ 4773 h 169322"/>
                <a:gd name="connsiteX12" fmla="*/ 77764 w 200608"/>
                <a:gd name="connsiteY12" fmla="*/ 63 h 169322"/>
                <a:gd name="connsiteX13" fmla="*/ 45838 w 200608"/>
                <a:gd name="connsiteY13" fmla="*/ 63 h 169322"/>
                <a:gd name="connsiteX14" fmla="*/ 38929 w 200608"/>
                <a:gd name="connsiteY14" fmla="*/ 5021 h 169322"/>
                <a:gd name="connsiteX15" fmla="*/ 45600 w 200608"/>
                <a:gd name="connsiteY15" fmla="*/ 7748 h 169322"/>
                <a:gd name="connsiteX16" fmla="*/ 61801 w 200608"/>
                <a:gd name="connsiteY16" fmla="*/ 9979 h 169322"/>
                <a:gd name="connsiteX17" fmla="*/ 29875 w 200608"/>
                <a:gd name="connsiteY17" fmla="*/ 143107 h 169322"/>
                <a:gd name="connsiteX18" fmla="*/ 4144 w 200608"/>
                <a:gd name="connsiteY18" fmla="*/ 161700 h 169322"/>
                <a:gd name="connsiteX19" fmla="*/ 94 w 200608"/>
                <a:gd name="connsiteY19" fmla="*/ 166659 h 169322"/>
                <a:gd name="connsiteX20" fmla="*/ 3191 w 200608"/>
                <a:gd name="connsiteY20" fmla="*/ 169386 h 169322"/>
                <a:gd name="connsiteX21" fmla="*/ 27016 w 200608"/>
                <a:gd name="connsiteY21" fmla="*/ 168642 h 169322"/>
                <a:gd name="connsiteX22" fmla="*/ 51556 w 200608"/>
                <a:gd name="connsiteY22" fmla="*/ 169386 h 169322"/>
                <a:gd name="connsiteX23" fmla="*/ 55845 w 200608"/>
                <a:gd name="connsiteY23" fmla="*/ 164427 h 169322"/>
                <a:gd name="connsiteX24" fmla="*/ 51080 w 200608"/>
                <a:gd name="connsiteY24" fmla="*/ 161700 h 169322"/>
                <a:gd name="connsiteX25" fmla="*/ 35355 w 200608"/>
                <a:gd name="connsiteY25" fmla="*/ 150792 h 169322"/>
                <a:gd name="connsiteX26" fmla="*/ 36308 w 200608"/>
                <a:gd name="connsiteY26" fmla="*/ 145090 h 169322"/>
                <a:gd name="connsiteX27" fmla="*/ 67757 w 200608"/>
                <a:gd name="connsiteY27" fmla="*/ 14194 h 169322"/>
                <a:gd name="connsiteX28" fmla="*/ 69901 w 200608"/>
                <a:gd name="connsiteY28" fmla="*/ 18656 h 169322"/>
                <a:gd name="connsiteX29" fmla="*/ 129226 w 200608"/>
                <a:gd name="connsiteY29" fmla="*/ 164675 h 169322"/>
                <a:gd name="connsiteX30" fmla="*/ 133753 w 200608"/>
                <a:gd name="connsiteY30" fmla="*/ 169386 h 169322"/>
                <a:gd name="connsiteX31" fmla="*/ 137565 w 200608"/>
                <a:gd name="connsiteY31" fmla="*/ 164179 h 169322"/>
                <a:gd name="connsiteX32" fmla="*/ 170920 w 200608"/>
                <a:gd name="connsiteY32" fmla="*/ 26093 h 16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608" h="169322">
                  <a:moveTo>
                    <a:pt x="170920" y="26093"/>
                  </a:moveTo>
                  <a:cubicBezTo>
                    <a:pt x="173303" y="16177"/>
                    <a:pt x="177591" y="8492"/>
                    <a:pt x="196651" y="7748"/>
                  </a:cubicBezTo>
                  <a:cubicBezTo>
                    <a:pt x="197843" y="7748"/>
                    <a:pt x="200702" y="7500"/>
                    <a:pt x="200702" y="2790"/>
                  </a:cubicBezTo>
                  <a:cubicBezTo>
                    <a:pt x="200702" y="2542"/>
                    <a:pt x="200702" y="63"/>
                    <a:pt x="197604" y="63"/>
                  </a:cubicBezTo>
                  <a:cubicBezTo>
                    <a:pt x="189742" y="63"/>
                    <a:pt x="181403" y="807"/>
                    <a:pt x="173541" y="807"/>
                  </a:cubicBezTo>
                  <a:cubicBezTo>
                    <a:pt x="165440" y="807"/>
                    <a:pt x="157102" y="63"/>
                    <a:pt x="149239" y="63"/>
                  </a:cubicBezTo>
                  <a:cubicBezTo>
                    <a:pt x="147810" y="63"/>
                    <a:pt x="144951" y="63"/>
                    <a:pt x="144951" y="5021"/>
                  </a:cubicBezTo>
                  <a:cubicBezTo>
                    <a:pt x="144951" y="7748"/>
                    <a:pt x="147333" y="7748"/>
                    <a:pt x="149239" y="7748"/>
                  </a:cubicBezTo>
                  <a:cubicBezTo>
                    <a:pt x="162820" y="7996"/>
                    <a:pt x="165440" y="13202"/>
                    <a:pt x="165440" y="18656"/>
                  </a:cubicBezTo>
                  <a:cubicBezTo>
                    <a:pt x="165440" y="19400"/>
                    <a:pt x="164964" y="23118"/>
                    <a:pt x="164726" y="23862"/>
                  </a:cubicBezTo>
                  <a:lnTo>
                    <a:pt x="138042" y="134182"/>
                  </a:lnTo>
                  <a:lnTo>
                    <a:pt x="85388" y="4773"/>
                  </a:lnTo>
                  <a:cubicBezTo>
                    <a:pt x="83482" y="311"/>
                    <a:pt x="83244" y="63"/>
                    <a:pt x="77764" y="63"/>
                  </a:cubicBezTo>
                  <a:lnTo>
                    <a:pt x="45838" y="63"/>
                  </a:lnTo>
                  <a:cubicBezTo>
                    <a:pt x="41073" y="63"/>
                    <a:pt x="38929" y="63"/>
                    <a:pt x="38929" y="5021"/>
                  </a:cubicBezTo>
                  <a:cubicBezTo>
                    <a:pt x="38929" y="7748"/>
                    <a:pt x="41073" y="7748"/>
                    <a:pt x="45600" y="7748"/>
                  </a:cubicBezTo>
                  <a:cubicBezTo>
                    <a:pt x="46791" y="7748"/>
                    <a:pt x="61801" y="7748"/>
                    <a:pt x="61801" y="9979"/>
                  </a:cubicBezTo>
                  <a:lnTo>
                    <a:pt x="29875" y="143107"/>
                  </a:lnTo>
                  <a:cubicBezTo>
                    <a:pt x="27493" y="153023"/>
                    <a:pt x="23442" y="160957"/>
                    <a:pt x="4144" y="161700"/>
                  </a:cubicBezTo>
                  <a:cubicBezTo>
                    <a:pt x="2714" y="161700"/>
                    <a:pt x="94" y="161948"/>
                    <a:pt x="94" y="166659"/>
                  </a:cubicBezTo>
                  <a:cubicBezTo>
                    <a:pt x="94" y="168394"/>
                    <a:pt x="1285" y="169386"/>
                    <a:pt x="3191" y="169386"/>
                  </a:cubicBezTo>
                  <a:cubicBezTo>
                    <a:pt x="10815" y="169386"/>
                    <a:pt x="19154" y="168642"/>
                    <a:pt x="27016" y="168642"/>
                  </a:cubicBezTo>
                  <a:cubicBezTo>
                    <a:pt x="35117" y="168642"/>
                    <a:pt x="43694" y="169386"/>
                    <a:pt x="51556" y="169386"/>
                  </a:cubicBezTo>
                  <a:cubicBezTo>
                    <a:pt x="52747" y="169386"/>
                    <a:pt x="55845" y="169386"/>
                    <a:pt x="55845" y="164427"/>
                  </a:cubicBezTo>
                  <a:cubicBezTo>
                    <a:pt x="55845" y="161948"/>
                    <a:pt x="53700" y="161700"/>
                    <a:pt x="51080" y="161700"/>
                  </a:cubicBezTo>
                  <a:cubicBezTo>
                    <a:pt x="37261" y="161204"/>
                    <a:pt x="35355" y="155750"/>
                    <a:pt x="35355" y="150792"/>
                  </a:cubicBezTo>
                  <a:cubicBezTo>
                    <a:pt x="35355" y="149057"/>
                    <a:pt x="35593" y="147817"/>
                    <a:pt x="36308" y="145090"/>
                  </a:cubicBezTo>
                  <a:lnTo>
                    <a:pt x="67757" y="14194"/>
                  </a:lnTo>
                  <a:cubicBezTo>
                    <a:pt x="68710" y="15681"/>
                    <a:pt x="68710" y="16177"/>
                    <a:pt x="69901" y="18656"/>
                  </a:cubicBezTo>
                  <a:lnTo>
                    <a:pt x="129226" y="164675"/>
                  </a:lnTo>
                  <a:cubicBezTo>
                    <a:pt x="130894" y="168890"/>
                    <a:pt x="131609" y="169386"/>
                    <a:pt x="133753" y="169386"/>
                  </a:cubicBezTo>
                  <a:cubicBezTo>
                    <a:pt x="136374" y="169386"/>
                    <a:pt x="136374" y="168642"/>
                    <a:pt x="137565" y="164179"/>
                  </a:cubicBezTo>
                  <a:lnTo>
                    <a:pt x="170920" y="26093"/>
                  </a:lnTo>
                  <a:close/>
                </a:path>
              </a:pathLst>
            </a:custGeom>
            <a:solidFill>
              <a:srgbClr val="000000"/>
            </a:solidFill>
            <a:ln w="23813" cap="flat">
              <a:noFill/>
              <a:prstDash val="solid"/>
              <a:miter/>
            </a:ln>
          </p:spPr>
          <p:txBody>
            <a:bodyPr rtlCol="0" anchor="ctr"/>
            <a:lstStyle/>
            <a:p>
              <a:endParaRPr lang="tr-TR"/>
            </a:p>
          </p:txBody>
        </p:sp>
        <p:sp>
          <p:nvSpPr>
            <p:cNvPr id="86" name="Freeform: Shape 85">
              <a:extLst>
                <a:ext uri="{FF2B5EF4-FFF2-40B4-BE49-F238E27FC236}">
                  <a16:creationId xmlns:a16="http://schemas.microsoft.com/office/drawing/2014/main" id="{14B72670-A467-4E2B-AB0A-58B4B791B6C9}"/>
                </a:ext>
              </a:extLst>
            </p:cNvPr>
            <p:cNvSpPr/>
            <p:nvPr>
              <p:custDataLst>
                <p:tags r:id="rId21"/>
              </p:custDataLst>
            </p:nvPr>
          </p:nvSpPr>
          <p:spPr>
            <a:xfrm>
              <a:off x="4978536" y="4023965"/>
              <a:ext cx="50533" cy="116790"/>
            </a:xfrm>
            <a:custGeom>
              <a:avLst/>
              <a:gdLst>
                <a:gd name="connsiteX0" fmla="*/ 46299 w 50533"/>
                <a:gd name="connsiteY0" fmla="*/ 6659 h 116790"/>
                <a:gd name="connsiteX1" fmla="*/ 39628 w 50533"/>
                <a:gd name="connsiteY1" fmla="*/ 64 h 116790"/>
                <a:gd name="connsiteX2" fmla="*/ 30288 w 50533"/>
                <a:gd name="connsiteY2" fmla="*/ 9609 h 116790"/>
                <a:gd name="connsiteX3" fmla="*/ 36959 w 50533"/>
                <a:gd name="connsiteY3" fmla="*/ 16203 h 116790"/>
                <a:gd name="connsiteX4" fmla="*/ 46299 w 50533"/>
                <a:gd name="connsiteY4" fmla="*/ 6659 h 116790"/>
                <a:gd name="connsiteX5" fmla="*/ 12276 w 50533"/>
                <a:gd name="connsiteY5" fmla="*/ 94816 h 116790"/>
                <a:gd name="connsiteX6" fmla="*/ 10775 w 50533"/>
                <a:gd name="connsiteY6" fmla="*/ 102104 h 116790"/>
                <a:gd name="connsiteX7" fmla="*/ 26619 w 50533"/>
                <a:gd name="connsiteY7" fmla="*/ 116855 h 116790"/>
                <a:gd name="connsiteX8" fmla="*/ 50635 w 50533"/>
                <a:gd name="connsiteY8" fmla="*/ 90304 h 116790"/>
                <a:gd name="connsiteX9" fmla="*/ 47966 w 50533"/>
                <a:gd name="connsiteY9" fmla="*/ 88048 h 116790"/>
                <a:gd name="connsiteX10" fmla="*/ 44798 w 50533"/>
                <a:gd name="connsiteY10" fmla="*/ 90998 h 116790"/>
                <a:gd name="connsiteX11" fmla="*/ 27119 w 50533"/>
                <a:gd name="connsiteY11" fmla="*/ 111996 h 116790"/>
                <a:gd name="connsiteX12" fmla="*/ 22950 w 50533"/>
                <a:gd name="connsiteY12" fmla="*/ 105922 h 116790"/>
                <a:gd name="connsiteX13" fmla="*/ 25618 w 50533"/>
                <a:gd name="connsiteY13" fmla="*/ 94816 h 116790"/>
                <a:gd name="connsiteX14" fmla="*/ 30955 w 50533"/>
                <a:gd name="connsiteY14" fmla="*/ 80933 h 116790"/>
                <a:gd name="connsiteX15" fmla="*/ 39127 w 50533"/>
                <a:gd name="connsiteY15" fmla="*/ 58893 h 116790"/>
                <a:gd name="connsiteX16" fmla="*/ 40128 w 50533"/>
                <a:gd name="connsiteY16" fmla="*/ 53340 h 116790"/>
                <a:gd name="connsiteX17" fmla="*/ 24284 w 50533"/>
                <a:gd name="connsiteY17" fmla="*/ 38590 h 116790"/>
                <a:gd name="connsiteX18" fmla="*/ 102 w 50533"/>
                <a:gd name="connsiteY18" fmla="*/ 65141 h 116790"/>
                <a:gd name="connsiteX19" fmla="*/ 2937 w 50533"/>
                <a:gd name="connsiteY19" fmla="*/ 67397 h 116790"/>
                <a:gd name="connsiteX20" fmla="*/ 5939 w 50533"/>
                <a:gd name="connsiteY20" fmla="*/ 64620 h 116790"/>
                <a:gd name="connsiteX21" fmla="*/ 23784 w 50533"/>
                <a:gd name="connsiteY21" fmla="*/ 43449 h 116790"/>
                <a:gd name="connsiteX22" fmla="*/ 27953 w 50533"/>
                <a:gd name="connsiteY22" fmla="*/ 49522 h 116790"/>
                <a:gd name="connsiteX23" fmla="*/ 22783 w 50533"/>
                <a:gd name="connsiteY23" fmla="*/ 66876 h 116790"/>
                <a:gd name="connsiteX24" fmla="*/ 12276 w 50533"/>
                <a:gd name="connsiteY24" fmla="*/ 94816 h 11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533" h="116790">
                  <a:moveTo>
                    <a:pt x="46299" y="6659"/>
                  </a:moveTo>
                  <a:cubicBezTo>
                    <a:pt x="46299" y="3882"/>
                    <a:pt x="44297" y="64"/>
                    <a:pt x="39628" y="64"/>
                  </a:cubicBezTo>
                  <a:cubicBezTo>
                    <a:pt x="35125" y="64"/>
                    <a:pt x="30288" y="4576"/>
                    <a:pt x="30288" y="9609"/>
                  </a:cubicBezTo>
                  <a:cubicBezTo>
                    <a:pt x="30288" y="12559"/>
                    <a:pt x="32456" y="16203"/>
                    <a:pt x="36959" y="16203"/>
                  </a:cubicBezTo>
                  <a:cubicBezTo>
                    <a:pt x="41796" y="16203"/>
                    <a:pt x="46299" y="11344"/>
                    <a:pt x="46299" y="6659"/>
                  </a:cubicBezTo>
                  <a:close/>
                  <a:moveTo>
                    <a:pt x="12276" y="94816"/>
                  </a:moveTo>
                  <a:cubicBezTo>
                    <a:pt x="11609" y="97072"/>
                    <a:pt x="10775" y="99154"/>
                    <a:pt x="10775" y="102104"/>
                  </a:cubicBezTo>
                  <a:cubicBezTo>
                    <a:pt x="10775" y="110260"/>
                    <a:pt x="17446" y="116855"/>
                    <a:pt x="26619" y="116855"/>
                  </a:cubicBezTo>
                  <a:cubicBezTo>
                    <a:pt x="43297" y="116855"/>
                    <a:pt x="50635" y="92907"/>
                    <a:pt x="50635" y="90304"/>
                  </a:cubicBezTo>
                  <a:cubicBezTo>
                    <a:pt x="50635" y="88048"/>
                    <a:pt x="48467" y="88048"/>
                    <a:pt x="47966" y="88048"/>
                  </a:cubicBezTo>
                  <a:cubicBezTo>
                    <a:pt x="45632" y="88048"/>
                    <a:pt x="45465" y="89089"/>
                    <a:pt x="44798" y="90998"/>
                  </a:cubicBezTo>
                  <a:cubicBezTo>
                    <a:pt x="40962" y="104881"/>
                    <a:pt x="33624" y="111996"/>
                    <a:pt x="27119" y="111996"/>
                  </a:cubicBezTo>
                  <a:cubicBezTo>
                    <a:pt x="23784" y="111996"/>
                    <a:pt x="22950" y="109740"/>
                    <a:pt x="22950" y="105922"/>
                  </a:cubicBezTo>
                  <a:cubicBezTo>
                    <a:pt x="22950" y="101931"/>
                    <a:pt x="24117" y="98633"/>
                    <a:pt x="25618" y="94816"/>
                  </a:cubicBezTo>
                  <a:cubicBezTo>
                    <a:pt x="27286" y="90130"/>
                    <a:pt x="29121" y="85445"/>
                    <a:pt x="30955" y="80933"/>
                  </a:cubicBezTo>
                  <a:cubicBezTo>
                    <a:pt x="32456" y="76768"/>
                    <a:pt x="38460" y="60976"/>
                    <a:pt x="39127" y="58893"/>
                  </a:cubicBezTo>
                  <a:cubicBezTo>
                    <a:pt x="39628" y="57158"/>
                    <a:pt x="40128" y="55076"/>
                    <a:pt x="40128" y="53340"/>
                  </a:cubicBezTo>
                  <a:cubicBezTo>
                    <a:pt x="40128" y="45184"/>
                    <a:pt x="33457" y="38590"/>
                    <a:pt x="24284" y="38590"/>
                  </a:cubicBezTo>
                  <a:cubicBezTo>
                    <a:pt x="7773" y="38590"/>
                    <a:pt x="102" y="62191"/>
                    <a:pt x="102" y="65141"/>
                  </a:cubicBezTo>
                  <a:cubicBezTo>
                    <a:pt x="102" y="67397"/>
                    <a:pt x="2437" y="67397"/>
                    <a:pt x="2937" y="67397"/>
                  </a:cubicBezTo>
                  <a:cubicBezTo>
                    <a:pt x="5272" y="67397"/>
                    <a:pt x="5438" y="66529"/>
                    <a:pt x="5939" y="64620"/>
                  </a:cubicBezTo>
                  <a:cubicBezTo>
                    <a:pt x="10275" y="49696"/>
                    <a:pt x="17613" y="43449"/>
                    <a:pt x="23784" y="43449"/>
                  </a:cubicBezTo>
                  <a:cubicBezTo>
                    <a:pt x="26452" y="43449"/>
                    <a:pt x="27953" y="44837"/>
                    <a:pt x="27953" y="49522"/>
                  </a:cubicBezTo>
                  <a:cubicBezTo>
                    <a:pt x="27953" y="53514"/>
                    <a:pt x="26953" y="56117"/>
                    <a:pt x="22783" y="66876"/>
                  </a:cubicBezTo>
                  <a:lnTo>
                    <a:pt x="12276" y="94816"/>
                  </a:lnTo>
                  <a:close/>
                </a:path>
              </a:pathLst>
            </a:custGeom>
            <a:solidFill>
              <a:srgbClr val="000000"/>
            </a:solidFill>
            <a:ln w="23813" cap="flat">
              <a:noFill/>
              <a:prstDash val="solid"/>
              <a:miter/>
            </a:ln>
          </p:spPr>
          <p:txBody>
            <a:bodyPr rtlCol="0" anchor="ctr"/>
            <a:lstStyle/>
            <a:p>
              <a:endParaRPr lang="tr-TR"/>
            </a:p>
          </p:txBody>
        </p:sp>
      </p:grpSp>
      <p:grpSp>
        <p:nvGrpSpPr>
          <p:cNvPr id="95" name="Group 94" descr="\documentclass{article}&#10;\usepackage{amsmath,amssymb}&#10;\pagestyle{empty}&#10;\begin{document}&#10;&#10;$GNN_j$&#10;\end{document}" title="IguanaTex Vector Display">
            <a:extLst>
              <a:ext uri="{FF2B5EF4-FFF2-40B4-BE49-F238E27FC236}">
                <a16:creationId xmlns:a16="http://schemas.microsoft.com/office/drawing/2014/main" id="{84DC9B88-D4D8-49E5-96D5-0FA1901DF50A}"/>
              </a:ext>
            </a:extLst>
          </p:cNvPr>
          <p:cNvGrpSpPr>
            <a:grpSpLocks noChangeAspect="1"/>
          </p:cNvGrpSpPr>
          <p:nvPr>
            <p:custDataLst>
              <p:tags r:id="rId12"/>
            </p:custDataLst>
          </p:nvPr>
        </p:nvGrpSpPr>
        <p:grpSpPr>
          <a:xfrm>
            <a:off x="5565592" y="4691401"/>
            <a:ext cx="686259" cy="246181"/>
            <a:chOff x="14000465" y="3265865"/>
            <a:chExt cx="686259" cy="246181"/>
          </a:xfrm>
        </p:grpSpPr>
        <p:sp>
          <p:nvSpPr>
            <p:cNvPr id="91" name="Freeform: Shape 90">
              <a:extLst>
                <a:ext uri="{FF2B5EF4-FFF2-40B4-BE49-F238E27FC236}">
                  <a16:creationId xmlns:a16="http://schemas.microsoft.com/office/drawing/2014/main" id="{06F2280C-1B70-416B-B58D-327939118F65}"/>
                </a:ext>
              </a:extLst>
            </p:cNvPr>
            <p:cNvSpPr/>
            <p:nvPr>
              <p:custDataLst>
                <p:tags r:id="rId14"/>
              </p:custDataLst>
            </p:nvPr>
          </p:nvSpPr>
          <p:spPr>
            <a:xfrm>
              <a:off x="14000465" y="3265865"/>
              <a:ext cx="176568" cy="179368"/>
            </a:xfrm>
            <a:custGeom>
              <a:avLst/>
              <a:gdLst>
                <a:gd name="connsiteX0" fmla="*/ 176645 w 176568"/>
                <a:gd name="connsiteY0" fmla="*/ 2530 h 179368"/>
                <a:gd name="connsiteX1" fmla="*/ 173910 w 176568"/>
                <a:gd name="connsiteY1" fmla="*/ 63 h 179368"/>
                <a:gd name="connsiteX2" fmla="*/ 170179 w 176568"/>
                <a:gd name="connsiteY2" fmla="*/ 3023 h 179368"/>
                <a:gd name="connsiteX3" fmla="*/ 152771 w 176568"/>
                <a:gd name="connsiteY3" fmla="*/ 22021 h 179368"/>
                <a:gd name="connsiteX4" fmla="*/ 111489 w 176568"/>
                <a:gd name="connsiteY4" fmla="*/ 63 h 179368"/>
                <a:gd name="connsiteX5" fmla="*/ 77 w 176568"/>
                <a:gd name="connsiteY5" fmla="*/ 111829 h 179368"/>
                <a:gd name="connsiteX6" fmla="*/ 67969 w 176568"/>
                <a:gd name="connsiteY6" fmla="*/ 179432 h 179368"/>
                <a:gd name="connsiteX7" fmla="*/ 99055 w 176568"/>
                <a:gd name="connsiteY7" fmla="*/ 173510 h 179368"/>
                <a:gd name="connsiteX8" fmla="*/ 120690 w 176568"/>
                <a:gd name="connsiteY8" fmla="*/ 158460 h 179368"/>
                <a:gd name="connsiteX9" fmla="*/ 131881 w 176568"/>
                <a:gd name="connsiteY9" fmla="*/ 173757 h 179368"/>
                <a:gd name="connsiteX10" fmla="*/ 133622 w 176568"/>
                <a:gd name="connsiteY10" fmla="*/ 172770 h 179368"/>
                <a:gd name="connsiteX11" fmla="*/ 137850 w 176568"/>
                <a:gd name="connsiteY11" fmla="*/ 157720 h 179368"/>
                <a:gd name="connsiteX12" fmla="*/ 142575 w 176568"/>
                <a:gd name="connsiteY12" fmla="*/ 138722 h 179368"/>
                <a:gd name="connsiteX13" fmla="*/ 145808 w 176568"/>
                <a:gd name="connsiteY13" fmla="*/ 126139 h 179368"/>
                <a:gd name="connsiteX14" fmla="*/ 162967 w 176568"/>
                <a:gd name="connsiteY14" fmla="*/ 114296 h 179368"/>
                <a:gd name="connsiteX15" fmla="*/ 166946 w 176568"/>
                <a:gd name="connsiteY15" fmla="*/ 109362 h 179368"/>
                <a:gd name="connsiteX16" fmla="*/ 163713 w 176568"/>
                <a:gd name="connsiteY16" fmla="*/ 106648 h 179368"/>
                <a:gd name="connsiteX17" fmla="*/ 137601 w 176568"/>
                <a:gd name="connsiteY17" fmla="*/ 107388 h 179368"/>
                <a:gd name="connsiteX18" fmla="*/ 102785 w 176568"/>
                <a:gd name="connsiteY18" fmla="*/ 106648 h 179368"/>
                <a:gd name="connsiteX19" fmla="*/ 97562 w 176568"/>
                <a:gd name="connsiteY19" fmla="*/ 111582 h 179368"/>
                <a:gd name="connsiteX20" fmla="*/ 105023 w 176568"/>
                <a:gd name="connsiteY20" fmla="*/ 114296 h 179368"/>
                <a:gd name="connsiteX21" fmla="*/ 118204 w 176568"/>
                <a:gd name="connsiteY21" fmla="*/ 114790 h 179368"/>
                <a:gd name="connsiteX22" fmla="*/ 125913 w 176568"/>
                <a:gd name="connsiteY22" fmla="*/ 119478 h 179368"/>
                <a:gd name="connsiteX23" fmla="*/ 120690 w 176568"/>
                <a:gd name="connsiteY23" fmla="*/ 141930 h 179368"/>
                <a:gd name="connsiteX24" fmla="*/ 72694 w 176568"/>
                <a:gd name="connsiteY24" fmla="*/ 171783 h 179368"/>
                <a:gd name="connsiteX25" fmla="*/ 22707 w 176568"/>
                <a:gd name="connsiteY25" fmla="*/ 119971 h 179368"/>
                <a:gd name="connsiteX26" fmla="*/ 51306 w 176568"/>
                <a:gd name="connsiteY26" fmla="*/ 39539 h 179368"/>
                <a:gd name="connsiteX27" fmla="*/ 113479 w 176568"/>
                <a:gd name="connsiteY27" fmla="*/ 7711 h 179368"/>
                <a:gd name="connsiteX28" fmla="*/ 153517 w 176568"/>
                <a:gd name="connsiteY28" fmla="*/ 55329 h 179368"/>
                <a:gd name="connsiteX29" fmla="*/ 152771 w 176568"/>
                <a:gd name="connsiteY29" fmla="*/ 67912 h 179368"/>
                <a:gd name="connsiteX30" fmla="*/ 156502 w 176568"/>
                <a:gd name="connsiteY30" fmla="*/ 70379 h 179368"/>
                <a:gd name="connsiteX31" fmla="*/ 160978 w 176568"/>
                <a:gd name="connsiteY31" fmla="*/ 65445 h 179368"/>
                <a:gd name="connsiteX32" fmla="*/ 176645 w 176568"/>
                <a:gd name="connsiteY32" fmla="*/ 2530 h 17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6568" h="179368">
                  <a:moveTo>
                    <a:pt x="176645" y="2530"/>
                  </a:moveTo>
                  <a:cubicBezTo>
                    <a:pt x="176645" y="1790"/>
                    <a:pt x="176148" y="63"/>
                    <a:pt x="173910" y="63"/>
                  </a:cubicBezTo>
                  <a:cubicBezTo>
                    <a:pt x="173164" y="63"/>
                    <a:pt x="172915" y="309"/>
                    <a:pt x="170179" y="3023"/>
                  </a:cubicBezTo>
                  <a:lnTo>
                    <a:pt x="152771" y="22021"/>
                  </a:lnTo>
                  <a:cubicBezTo>
                    <a:pt x="150533" y="18567"/>
                    <a:pt x="139093" y="63"/>
                    <a:pt x="111489" y="63"/>
                  </a:cubicBezTo>
                  <a:cubicBezTo>
                    <a:pt x="56032" y="63"/>
                    <a:pt x="77" y="54589"/>
                    <a:pt x="77" y="111829"/>
                  </a:cubicBezTo>
                  <a:cubicBezTo>
                    <a:pt x="77" y="151058"/>
                    <a:pt x="27681" y="179432"/>
                    <a:pt x="67969" y="179432"/>
                  </a:cubicBezTo>
                  <a:cubicBezTo>
                    <a:pt x="78911" y="179432"/>
                    <a:pt x="90102" y="177211"/>
                    <a:pt x="99055" y="173510"/>
                  </a:cubicBezTo>
                  <a:cubicBezTo>
                    <a:pt x="111489" y="168576"/>
                    <a:pt x="116214" y="163395"/>
                    <a:pt x="120690" y="158460"/>
                  </a:cubicBezTo>
                  <a:cubicBezTo>
                    <a:pt x="122929" y="164628"/>
                    <a:pt x="129395" y="173757"/>
                    <a:pt x="131881" y="173757"/>
                  </a:cubicBezTo>
                  <a:cubicBezTo>
                    <a:pt x="133125" y="173757"/>
                    <a:pt x="133622" y="173017"/>
                    <a:pt x="133622" y="172770"/>
                  </a:cubicBezTo>
                  <a:cubicBezTo>
                    <a:pt x="134120" y="172277"/>
                    <a:pt x="136606" y="162901"/>
                    <a:pt x="137850" y="157720"/>
                  </a:cubicBezTo>
                  <a:lnTo>
                    <a:pt x="142575" y="138722"/>
                  </a:lnTo>
                  <a:cubicBezTo>
                    <a:pt x="143570" y="134528"/>
                    <a:pt x="144813" y="130333"/>
                    <a:pt x="145808" y="126139"/>
                  </a:cubicBezTo>
                  <a:cubicBezTo>
                    <a:pt x="148544" y="115037"/>
                    <a:pt x="148792" y="114543"/>
                    <a:pt x="162967" y="114296"/>
                  </a:cubicBezTo>
                  <a:cubicBezTo>
                    <a:pt x="164211" y="114296"/>
                    <a:pt x="166946" y="114050"/>
                    <a:pt x="166946" y="109362"/>
                  </a:cubicBezTo>
                  <a:cubicBezTo>
                    <a:pt x="166946" y="107635"/>
                    <a:pt x="165703" y="106648"/>
                    <a:pt x="163713" y="106648"/>
                  </a:cubicBezTo>
                  <a:cubicBezTo>
                    <a:pt x="157994" y="106648"/>
                    <a:pt x="143321" y="107388"/>
                    <a:pt x="137601" y="107388"/>
                  </a:cubicBezTo>
                  <a:cubicBezTo>
                    <a:pt x="129892" y="107388"/>
                    <a:pt x="110494" y="106648"/>
                    <a:pt x="102785" y="106648"/>
                  </a:cubicBezTo>
                  <a:cubicBezTo>
                    <a:pt x="100547" y="106648"/>
                    <a:pt x="97562" y="106648"/>
                    <a:pt x="97562" y="111582"/>
                  </a:cubicBezTo>
                  <a:cubicBezTo>
                    <a:pt x="97562" y="114296"/>
                    <a:pt x="99552" y="114296"/>
                    <a:pt x="105023" y="114296"/>
                  </a:cubicBezTo>
                  <a:cubicBezTo>
                    <a:pt x="105272" y="114296"/>
                    <a:pt x="112484" y="114296"/>
                    <a:pt x="118204" y="114790"/>
                  </a:cubicBezTo>
                  <a:cubicBezTo>
                    <a:pt x="124669" y="115530"/>
                    <a:pt x="125913" y="116270"/>
                    <a:pt x="125913" y="119478"/>
                  </a:cubicBezTo>
                  <a:cubicBezTo>
                    <a:pt x="125913" y="121698"/>
                    <a:pt x="123177" y="132801"/>
                    <a:pt x="120690" y="141930"/>
                  </a:cubicBezTo>
                  <a:cubicBezTo>
                    <a:pt x="113727" y="169069"/>
                    <a:pt x="81398" y="171783"/>
                    <a:pt x="72694" y="171783"/>
                  </a:cubicBezTo>
                  <a:cubicBezTo>
                    <a:pt x="48820" y="171783"/>
                    <a:pt x="22707" y="157720"/>
                    <a:pt x="22707" y="119971"/>
                  </a:cubicBezTo>
                  <a:cubicBezTo>
                    <a:pt x="22707" y="112323"/>
                    <a:pt x="25194" y="71613"/>
                    <a:pt x="51306" y="39539"/>
                  </a:cubicBezTo>
                  <a:cubicBezTo>
                    <a:pt x="64736" y="22761"/>
                    <a:pt x="88858" y="7711"/>
                    <a:pt x="113479" y="7711"/>
                  </a:cubicBezTo>
                  <a:cubicBezTo>
                    <a:pt x="138845" y="7711"/>
                    <a:pt x="153517" y="26709"/>
                    <a:pt x="153517" y="55329"/>
                  </a:cubicBezTo>
                  <a:cubicBezTo>
                    <a:pt x="153517" y="65198"/>
                    <a:pt x="152771" y="65445"/>
                    <a:pt x="152771" y="67912"/>
                  </a:cubicBezTo>
                  <a:cubicBezTo>
                    <a:pt x="152771" y="70379"/>
                    <a:pt x="155507" y="70379"/>
                    <a:pt x="156502" y="70379"/>
                  </a:cubicBezTo>
                  <a:cubicBezTo>
                    <a:pt x="159734" y="70379"/>
                    <a:pt x="159734" y="69886"/>
                    <a:pt x="160978" y="65445"/>
                  </a:cubicBezTo>
                  <a:lnTo>
                    <a:pt x="176645" y="2530"/>
                  </a:lnTo>
                  <a:close/>
                </a:path>
              </a:pathLst>
            </a:custGeom>
            <a:solidFill>
              <a:srgbClr val="000000"/>
            </a:solidFill>
            <a:ln w="24962" cap="flat">
              <a:noFill/>
              <a:prstDash val="solid"/>
              <a:miter/>
            </a:ln>
          </p:spPr>
          <p:txBody>
            <a:bodyPr rtlCol="0" anchor="ctr"/>
            <a:lstStyle/>
            <a:p>
              <a:endParaRPr lang="tr-TR"/>
            </a:p>
          </p:txBody>
        </p:sp>
        <p:sp>
          <p:nvSpPr>
            <p:cNvPr id="92" name="Freeform: Shape 91">
              <a:extLst>
                <a:ext uri="{FF2B5EF4-FFF2-40B4-BE49-F238E27FC236}">
                  <a16:creationId xmlns:a16="http://schemas.microsoft.com/office/drawing/2014/main" id="{9C863255-6DD0-4087-8E37-A6A94BBDC7D2}"/>
                </a:ext>
              </a:extLst>
            </p:cNvPr>
            <p:cNvSpPr/>
            <p:nvPr>
              <p:custDataLst>
                <p:tags r:id="rId15"/>
              </p:custDataLst>
            </p:nvPr>
          </p:nvSpPr>
          <p:spPr>
            <a:xfrm>
              <a:off x="14193261" y="3271293"/>
              <a:ext cx="209395" cy="168513"/>
            </a:xfrm>
            <a:custGeom>
              <a:avLst/>
              <a:gdLst>
                <a:gd name="connsiteX0" fmla="*/ 178394 w 209395"/>
                <a:gd name="connsiteY0" fmla="*/ 25969 h 168513"/>
                <a:gd name="connsiteX1" fmla="*/ 205252 w 209395"/>
                <a:gd name="connsiteY1" fmla="*/ 7711 h 168513"/>
                <a:gd name="connsiteX2" fmla="*/ 209480 w 209395"/>
                <a:gd name="connsiteY2" fmla="*/ 2777 h 168513"/>
                <a:gd name="connsiteX3" fmla="*/ 206247 w 209395"/>
                <a:gd name="connsiteY3" fmla="*/ 63 h 168513"/>
                <a:gd name="connsiteX4" fmla="*/ 181129 w 209395"/>
                <a:gd name="connsiteY4" fmla="*/ 803 h 168513"/>
                <a:gd name="connsiteX5" fmla="*/ 155763 w 209395"/>
                <a:gd name="connsiteY5" fmla="*/ 63 h 168513"/>
                <a:gd name="connsiteX6" fmla="*/ 151287 w 209395"/>
                <a:gd name="connsiteY6" fmla="*/ 4997 h 168513"/>
                <a:gd name="connsiteX7" fmla="*/ 155763 w 209395"/>
                <a:gd name="connsiteY7" fmla="*/ 7711 h 168513"/>
                <a:gd name="connsiteX8" fmla="*/ 172674 w 209395"/>
                <a:gd name="connsiteY8" fmla="*/ 18567 h 168513"/>
                <a:gd name="connsiteX9" fmla="*/ 171928 w 209395"/>
                <a:gd name="connsiteY9" fmla="*/ 23748 h 168513"/>
                <a:gd name="connsiteX10" fmla="*/ 144075 w 209395"/>
                <a:gd name="connsiteY10" fmla="*/ 133541 h 168513"/>
                <a:gd name="connsiteX11" fmla="*/ 89115 w 209395"/>
                <a:gd name="connsiteY11" fmla="*/ 4751 h 168513"/>
                <a:gd name="connsiteX12" fmla="*/ 81157 w 209395"/>
                <a:gd name="connsiteY12" fmla="*/ 63 h 168513"/>
                <a:gd name="connsiteX13" fmla="*/ 47833 w 209395"/>
                <a:gd name="connsiteY13" fmla="*/ 63 h 168513"/>
                <a:gd name="connsiteX14" fmla="*/ 40621 w 209395"/>
                <a:gd name="connsiteY14" fmla="*/ 4997 h 168513"/>
                <a:gd name="connsiteX15" fmla="*/ 47584 w 209395"/>
                <a:gd name="connsiteY15" fmla="*/ 7711 h 168513"/>
                <a:gd name="connsiteX16" fmla="*/ 64495 w 209395"/>
                <a:gd name="connsiteY16" fmla="*/ 9932 h 168513"/>
                <a:gd name="connsiteX17" fmla="*/ 31171 w 209395"/>
                <a:gd name="connsiteY17" fmla="*/ 142423 h 168513"/>
                <a:gd name="connsiteX18" fmla="*/ 4312 w 209395"/>
                <a:gd name="connsiteY18" fmla="*/ 160927 h 168513"/>
                <a:gd name="connsiteX19" fmla="*/ 85 w 209395"/>
                <a:gd name="connsiteY19" fmla="*/ 165862 h 168513"/>
                <a:gd name="connsiteX20" fmla="*/ 3317 w 209395"/>
                <a:gd name="connsiteY20" fmla="*/ 168576 h 168513"/>
                <a:gd name="connsiteX21" fmla="*/ 28186 w 209395"/>
                <a:gd name="connsiteY21" fmla="*/ 167836 h 168513"/>
                <a:gd name="connsiteX22" fmla="*/ 53801 w 209395"/>
                <a:gd name="connsiteY22" fmla="*/ 168576 h 168513"/>
                <a:gd name="connsiteX23" fmla="*/ 58278 w 209395"/>
                <a:gd name="connsiteY23" fmla="*/ 163641 h 168513"/>
                <a:gd name="connsiteX24" fmla="*/ 53304 w 209395"/>
                <a:gd name="connsiteY24" fmla="*/ 160927 h 168513"/>
                <a:gd name="connsiteX25" fmla="*/ 36890 w 209395"/>
                <a:gd name="connsiteY25" fmla="*/ 150071 h 168513"/>
                <a:gd name="connsiteX26" fmla="*/ 37885 w 209395"/>
                <a:gd name="connsiteY26" fmla="*/ 144397 h 168513"/>
                <a:gd name="connsiteX27" fmla="*/ 70712 w 209395"/>
                <a:gd name="connsiteY27" fmla="*/ 14126 h 168513"/>
                <a:gd name="connsiteX28" fmla="*/ 72950 w 209395"/>
                <a:gd name="connsiteY28" fmla="*/ 18567 h 168513"/>
                <a:gd name="connsiteX29" fmla="*/ 134874 w 209395"/>
                <a:gd name="connsiteY29" fmla="*/ 163888 h 168513"/>
                <a:gd name="connsiteX30" fmla="*/ 139599 w 209395"/>
                <a:gd name="connsiteY30" fmla="*/ 168576 h 168513"/>
                <a:gd name="connsiteX31" fmla="*/ 143578 w 209395"/>
                <a:gd name="connsiteY31" fmla="*/ 163395 h 168513"/>
                <a:gd name="connsiteX32" fmla="*/ 178394 w 209395"/>
                <a:gd name="connsiteY32" fmla="*/ 25969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395" h="168513">
                  <a:moveTo>
                    <a:pt x="178394" y="25969"/>
                  </a:moveTo>
                  <a:cubicBezTo>
                    <a:pt x="180881" y="16100"/>
                    <a:pt x="185357" y="8451"/>
                    <a:pt x="205252" y="7711"/>
                  </a:cubicBezTo>
                  <a:cubicBezTo>
                    <a:pt x="206496" y="7711"/>
                    <a:pt x="209480" y="7465"/>
                    <a:pt x="209480" y="2777"/>
                  </a:cubicBezTo>
                  <a:cubicBezTo>
                    <a:pt x="209480" y="2530"/>
                    <a:pt x="209480" y="63"/>
                    <a:pt x="206247" y="63"/>
                  </a:cubicBezTo>
                  <a:cubicBezTo>
                    <a:pt x="198040" y="63"/>
                    <a:pt x="189336" y="803"/>
                    <a:pt x="181129" y="803"/>
                  </a:cubicBezTo>
                  <a:cubicBezTo>
                    <a:pt x="172674" y="803"/>
                    <a:pt x="163970" y="63"/>
                    <a:pt x="155763" y="63"/>
                  </a:cubicBezTo>
                  <a:cubicBezTo>
                    <a:pt x="154271" y="63"/>
                    <a:pt x="151287" y="63"/>
                    <a:pt x="151287" y="4997"/>
                  </a:cubicBezTo>
                  <a:cubicBezTo>
                    <a:pt x="151287" y="7711"/>
                    <a:pt x="153774" y="7711"/>
                    <a:pt x="155763" y="7711"/>
                  </a:cubicBezTo>
                  <a:cubicBezTo>
                    <a:pt x="169939" y="7958"/>
                    <a:pt x="172674" y="13139"/>
                    <a:pt x="172674" y="18567"/>
                  </a:cubicBezTo>
                  <a:cubicBezTo>
                    <a:pt x="172674" y="19307"/>
                    <a:pt x="172177" y="23008"/>
                    <a:pt x="171928" y="23748"/>
                  </a:cubicBezTo>
                  <a:lnTo>
                    <a:pt x="144075" y="133541"/>
                  </a:lnTo>
                  <a:lnTo>
                    <a:pt x="89115" y="4751"/>
                  </a:lnTo>
                  <a:cubicBezTo>
                    <a:pt x="87125" y="309"/>
                    <a:pt x="86877" y="63"/>
                    <a:pt x="81157" y="63"/>
                  </a:cubicBezTo>
                  <a:lnTo>
                    <a:pt x="47833" y="63"/>
                  </a:lnTo>
                  <a:cubicBezTo>
                    <a:pt x="42859" y="63"/>
                    <a:pt x="40621" y="63"/>
                    <a:pt x="40621" y="4997"/>
                  </a:cubicBezTo>
                  <a:cubicBezTo>
                    <a:pt x="40621" y="7711"/>
                    <a:pt x="42859" y="7711"/>
                    <a:pt x="47584" y="7711"/>
                  </a:cubicBezTo>
                  <a:cubicBezTo>
                    <a:pt x="48827" y="7711"/>
                    <a:pt x="64495" y="7711"/>
                    <a:pt x="64495" y="9932"/>
                  </a:cubicBezTo>
                  <a:lnTo>
                    <a:pt x="31171" y="142423"/>
                  </a:lnTo>
                  <a:cubicBezTo>
                    <a:pt x="28684" y="152292"/>
                    <a:pt x="24456" y="160187"/>
                    <a:pt x="4312" y="160927"/>
                  </a:cubicBezTo>
                  <a:cubicBezTo>
                    <a:pt x="2820" y="160927"/>
                    <a:pt x="85" y="161174"/>
                    <a:pt x="85" y="165862"/>
                  </a:cubicBezTo>
                  <a:cubicBezTo>
                    <a:pt x="85" y="167589"/>
                    <a:pt x="1328" y="168576"/>
                    <a:pt x="3317" y="168576"/>
                  </a:cubicBezTo>
                  <a:cubicBezTo>
                    <a:pt x="11276" y="168576"/>
                    <a:pt x="19980" y="167836"/>
                    <a:pt x="28186" y="167836"/>
                  </a:cubicBezTo>
                  <a:cubicBezTo>
                    <a:pt x="36642" y="167836"/>
                    <a:pt x="45594" y="168576"/>
                    <a:pt x="53801" y="168576"/>
                  </a:cubicBezTo>
                  <a:cubicBezTo>
                    <a:pt x="55045" y="168576"/>
                    <a:pt x="58278" y="168576"/>
                    <a:pt x="58278" y="163641"/>
                  </a:cubicBezTo>
                  <a:cubicBezTo>
                    <a:pt x="58278" y="161174"/>
                    <a:pt x="56039" y="160927"/>
                    <a:pt x="53304" y="160927"/>
                  </a:cubicBezTo>
                  <a:cubicBezTo>
                    <a:pt x="38880" y="160434"/>
                    <a:pt x="36890" y="155006"/>
                    <a:pt x="36890" y="150071"/>
                  </a:cubicBezTo>
                  <a:cubicBezTo>
                    <a:pt x="36890" y="148344"/>
                    <a:pt x="37139" y="147111"/>
                    <a:pt x="37885" y="144397"/>
                  </a:cubicBezTo>
                  <a:lnTo>
                    <a:pt x="70712" y="14126"/>
                  </a:lnTo>
                  <a:cubicBezTo>
                    <a:pt x="71707" y="15606"/>
                    <a:pt x="71707" y="16100"/>
                    <a:pt x="72950" y="18567"/>
                  </a:cubicBezTo>
                  <a:lnTo>
                    <a:pt x="134874" y="163888"/>
                  </a:lnTo>
                  <a:cubicBezTo>
                    <a:pt x="136614" y="168082"/>
                    <a:pt x="137360" y="168576"/>
                    <a:pt x="139599" y="168576"/>
                  </a:cubicBezTo>
                  <a:cubicBezTo>
                    <a:pt x="142334" y="168576"/>
                    <a:pt x="142334" y="167836"/>
                    <a:pt x="143578" y="163395"/>
                  </a:cubicBezTo>
                  <a:lnTo>
                    <a:pt x="178394" y="25969"/>
                  </a:lnTo>
                  <a:close/>
                </a:path>
              </a:pathLst>
            </a:custGeom>
            <a:solidFill>
              <a:srgbClr val="000000"/>
            </a:solidFill>
            <a:ln w="24962" cap="flat">
              <a:noFill/>
              <a:prstDash val="solid"/>
              <a:miter/>
            </a:ln>
          </p:spPr>
          <p:txBody>
            <a:bodyPr rtlCol="0" anchor="ctr"/>
            <a:lstStyle/>
            <a:p>
              <a:endParaRPr lang="tr-TR"/>
            </a:p>
          </p:txBody>
        </p:sp>
        <p:sp>
          <p:nvSpPr>
            <p:cNvPr id="93" name="Freeform: Shape 92">
              <a:extLst>
                <a:ext uri="{FF2B5EF4-FFF2-40B4-BE49-F238E27FC236}">
                  <a16:creationId xmlns:a16="http://schemas.microsoft.com/office/drawing/2014/main" id="{274A5ED0-8CD0-4E40-B139-B722F70506CD}"/>
                </a:ext>
              </a:extLst>
            </p:cNvPr>
            <p:cNvSpPr/>
            <p:nvPr>
              <p:custDataLst>
                <p:tags r:id="rId16"/>
              </p:custDataLst>
            </p:nvPr>
          </p:nvSpPr>
          <p:spPr>
            <a:xfrm>
              <a:off x="14420188" y="3271293"/>
              <a:ext cx="209395" cy="168513"/>
            </a:xfrm>
            <a:custGeom>
              <a:avLst/>
              <a:gdLst>
                <a:gd name="connsiteX0" fmla="*/ 178403 w 209395"/>
                <a:gd name="connsiteY0" fmla="*/ 25969 h 168513"/>
                <a:gd name="connsiteX1" fmla="*/ 205261 w 209395"/>
                <a:gd name="connsiteY1" fmla="*/ 7711 h 168513"/>
                <a:gd name="connsiteX2" fmla="*/ 209489 w 209395"/>
                <a:gd name="connsiteY2" fmla="*/ 2777 h 168513"/>
                <a:gd name="connsiteX3" fmla="*/ 206256 w 209395"/>
                <a:gd name="connsiteY3" fmla="*/ 63 h 168513"/>
                <a:gd name="connsiteX4" fmla="*/ 181139 w 209395"/>
                <a:gd name="connsiteY4" fmla="*/ 803 h 168513"/>
                <a:gd name="connsiteX5" fmla="*/ 155772 w 209395"/>
                <a:gd name="connsiteY5" fmla="*/ 63 h 168513"/>
                <a:gd name="connsiteX6" fmla="*/ 151296 w 209395"/>
                <a:gd name="connsiteY6" fmla="*/ 4997 h 168513"/>
                <a:gd name="connsiteX7" fmla="*/ 155772 w 209395"/>
                <a:gd name="connsiteY7" fmla="*/ 7711 h 168513"/>
                <a:gd name="connsiteX8" fmla="*/ 172683 w 209395"/>
                <a:gd name="connsiteY8" fmla="*/ 18567 h 168513"/>
                <a:gd name="connsiteX9" fmla="*/ 171937 w 209395"/>
                <a:gd name="connsiteY9" fmla="*/ 23748 h 168513"/>
                <a:gd name="connsiteX10" fmla="*/ 144084 w 209395"/>
                <a:gd name="connsiteY10" fmla="*/ 133541 h 168513"/>
                <a:gd name="connsiteX11" fmla="*/ 89124 w 209395"/>
                <a:gd name="connsiteY11" fmla="*/ 4751 h 168513"/>
                <a:gd name="connsiteX12" fmla="*/ 81166 w 209395"/>
                <a:gd name="connsiteY12" fmla="*/ 63 h 168513"/>
                <a:gd name="connsiteX13" fmla="*/ 47842 w 209395"/>
                <a:gd name="connsiteY13" fmla="*/ 63 h 168513"/>
                <a:gd name="connsiteX14" fmla="*/ 40630 w 209395"/>
                <a:gd name="connsiteY14" fmla="*/ 4997 h 168513"/>
                <a:gd name="connsiteX15" fmla="*/ 47593 w 209395"/>
                <a:gd name="connsiteY15" fmla="*/ 7711 h 168513"/>
                <a:gd name="connsiteX16" fmla="*/ 64504 w 209395"/>
                <a:gd name="connsiteY16" fmla="*/ 9932 h 168513"/>
                <a:gd name="connsiteX17" fmla="*/ 31180 w 209395"/>
                <a:gd name="connsiteY17" fmla="*/ 142423 h 168513"/>
                <a:gd name="connsiteX18" fmla="*/ 4321 w 209395"/>
                <a:gd name="connsiteY18" fmla="*/ 160927 h 168513"/>
                <a:gd name="connsiteX19" fmla="*/ 94 w 209395"/>
                <a:gd name="connsiteY19" fmla="*/ 165862 h 168513"/>
                <a:gd name="connsiteX20" fmla="*/ 3327 w 209395"/>
                <a:gd name="connsiteY20" fmla="*/ 168576 h 168513"/>
                <a:gd name="connsiteX21" fmla="*/ 28195 w 209395"/>
                <a:gd name="connsiteY21" fmla="*/ 167836 h 168513"/>
                <a:gd name="connsiteX22" fmla="*/ 53810 w 209395"/>
                <a:gd name="connsiteY22" fmla="*/ 168576 h 168513"/>
                <a:gd name="connsiteX23" fmla="*/ 58287 w 209395"/>
                <a:gd name="connsiteY23" fmla="*/ 163641 h 168513"/>
                <a:gd name="connsiteX24" fmla="*/ 53313 w 209395"/>
                <a:gd name="connsiteY24" fmla="*/ 160927 h 168513"/>
                <a:gd name="connsiteX25" fmla="*/ 36899 w 209395"/>
                <a:gd name="connsiteY25" fmla="*/ 150071 h 168513"/>
                <a:gd name="connsiteX26" fmla="*/ 37894 w 209395"/>
                <a:gd name="connsiteY26" fmla="*/ 144397 h 168513"/>
                <a:gd name="connsiteX27" fmla="*/ 70721 w 209395"/>
                <a:gd name="connsiteY27" fmla="*/ 14126 h 168513"/>
                <a:gd name="connsiteX28" fmla="*/ 72959 w 209395"/>
                <a:gd name="connsiteY28" fmla="*/ 18567 h 168513"/>
                <a:gd name="connsiteX29" fmla="*/ 134883 w 209395"/>
                <a:gd name="connsiteY29" fmla="*/ 163888 h 168513"/>
                <a:gd name="connsiteX30" fmla="*/ 139608 w 209395"/>
                <a:gd name="connsiteY30" fmla="*/ 168576 h 168513"/>
                <a:gd name="connsiteX31" fmla="*/ 143587 w 209395"/>
                <a:gd name="connsiteY31" fmla="*/ 163395 h 168513"/>
                <a:gd name="connsiteX32" fmla="*/ 178403 w 209395"/>
                <a:gd name="connsiteY32" fmla="*/ 25969 h 1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9395" h="168513">
                  <a:moveTo>
                    <a:pt x="178403" y="25969"/>
                  </a:moveTo>
                  <a:cubicBezTo>
                    <a:pt x="180890" y="16100"/>
                    <a:pt x="185366" y="8451"/>
                    <a:pt x="205261" y="7711"/>
                  </a:cubicBezTo>
                  <a:cubicBezTo>
                    <a:pt x="206505" y="7711"/>
                    <a:pt x="209489" y="7465"/>
                    <a:pt x="209489" y="2777"/>
                  </a:cubicBezTo>
                  <a:cubicBezTo>
                    <a:pt x="209489" y="2530"/>
                    <a:pt x="209489" y="63"/>
                    <a:pt x="206256" y="63"/>
                  </a:cubicBezTo>
                  <a:cubicBezTo>
                    <a:pt x="198049" y="63"/>
                    <a:pt x="189345" y="803"/>
                    <a:pt x="181139" y="803"/>
                  </a:cubicBezTo>
                  <a:cubicBezTo>
                    <a:pt x="172683" y="803"/>
                    <a:pt x="163979" y="63"/>
                    <a:pt x="155772" y="63"/>
                  </a:cubicBezTo>
                  <a:cubicBezTo>
                    <a:pt x="154280" y="63"/>
                    <a:pt x="151296" y="63"/>
                    <a:pt x="151296" y="4997"/>
                  </a:cubicBezTo>
                  <a:cubicBezTo>
                    <a:pt x="151296" y="7711"/>
                    <a:pt x="153783" y="7711"/>
                    <a:pt x="155772" y="7711"/>
                  </a:cubicBezTo>
                  <a:cubicBezTo>
                    <a:pt x="169948" y="7958"/>
                    <a:pt x="172683" y="13139"/>
                    <a:pt x="172683" y="18567"/>
                  </a:cubicBezTo>
                  <a:cubicBezTo>
                    <a:pt x="172683" y="19307"/>
                    <a:pt x="172186" y="23008"/>
                    <a:pt x="171937" y="23748"/>
                  </a:cubicBezTo>
                  <a:lnTo>
                    <a:pt x="144084" y="133541"/>
                  </a:lnTo>
                  <a:lnTo>
                    <a:pt x="89124" y="4751"/>
                  </a:lnTo>
                  <a:cubicBezTo>
                    <a:pt x="87134" y="309"/>
                    <a:pt x="86886" y="63"/>
                    <a:pt x="81166" y="63"/>
                  </a:cubicBezTo>
                  <a:lnTo>
                    <a:pt x="47842" y="63"/>
                  </a:lnTo>
                  <a:cubicBezTo>
                    <a:pt x="42868" y="63"/>
                    <a:pt x="40630" y="63"/>
                    <a:pt x="40630" y="4997"/>
                  </a:cubicBezTo>
                  <a:cubicBezTo>
                    <a:pt x="40630" y="7711"/>
                    <a:pt x="42868" y="7711"/>
                    <a:pt x="47593" y="7711"/>
                  </a:cubicBezTo>
                  <a:cubicBezTo>
                    <a:pt x="48836" y="7711"/>
                    <a:pt x="64504" y="7711"/>
                    <a:pt x="64504" y="9932"/>
                  </a:cubicBezTo>
                  <a:lnTo>
                    <a:pt x="31180" y="142423"/>
                  </a:lnTo>
                  <a:cubicBezTo>
                    <a:pt x="28693" y="152292"/>
                    <a:pt x="24465" y="160187"/>
                    <a:pt x="4321" y="160927"/>
                  </a:cubicBezTo>
                  <a:cubicBezTo>
                    <a:pt x="2829" y="160927"/>
                    <a:pt x="94" y="161174"/>
                    <a:pt x="94" y="165862"/>
                  </a:cubicBezTo>
                  <a:cubicBezTo>
                    <a:pt x="94" y="167589"/>
                    <a:pt x="1337" y="168576"/>
                    <a:pt x="3327" y="168576"/>
                  </a:cubicBezTo>
                  <a:cubicBezTo>
                    <a:pt x="11285" y="168576"/>
                    <a:pt x="19989" y="167836"/>
                    <a:pt x="28195" y="167836"/>
                  </a:cubicBezTo>
                  <a:cubicBezTo>
                    <a:pt x="36651" y="167836"/>
                    <a:pt x="45604" y="168576"/>
                    <a:pt x="53810" y="168576"/>
                  </a:cubicBezTo>
                  <a:cubicBezTo>
                    <a:pt x="55054" y="168576"/>
                    <a:pt x="58287" y="168576"/>
                    <a:pt x="58287" y="163641"/>
                  </a:cubicBezTo>
                  <a:cubicBezTo>
                    <a:pt x="58287" y="161174"/>
                    <a:pt x="56048" y="160927"/>
                    <a:pt x="53313" y="160927"/>
                  </a:cubicBezTo>
                  <a:cubicBezTo>
                    <a:pt x="38889" y="160434"/>
                    <a:pt x="36899" y="155006"/>
                    <a:pt x="36899" y="150071"/>
                  </a:cubicBezTo>
                  <a:cubicBezTo>
                    <a:pt x="36899" y="148344"/>
                    <a:pt x="37148" y="147111"/>
                    <a:pt x="37894" y="144397"/>
                  </a:cubicBezTo>
                  <a:lnTo>
                    <a:pt x="70721" y="14126"/>
                  </a:lnTo>
                  <a:cubicBezTo>
                    <a:pt x="71716" y="15606"/>
                    <a:pt x="71716" y="16100"/>
                    <a:pt x="72959" y="18567"/>
                  </a:cubicBezTo>
                  <a:lnTo>
                    <a:pt x="134883" y="163888"/>
                  </a:lnTo>
                  <a:cubicBezTo>
                    <a:pt x="136623" y="168082"/>
                    <a:pt x="137369" y="168576"/>
                    <a:pt x="139608" y="168576"/>
                  </a:cubicBezTo>
                  <a:cubicBezTo>
                    <a:pt x="142343" y="168576"/>
                    <a:pt x="142343" y="167836"/>
                    <a:pt x="143587" y="163395"/>
                  </a:cubicBezTo>
                  <a:lnTo>
                    <a:pt x="178403" y="25969"/>
                  </a:lnTo>
                  <a:close/>
                </a:path>
              </a:pathLst>
            </a:custGeom>
            <a:solidFill>
              <a:srgbClr val="000000"/>
            </a:solidFill>
            <a:ln w="24962" cap="flat">
              <a:noFill/>
              <a:prstDash val="solid"/>
              <a:miter/>
            </a:ln>
          </p:spPr>
          <p:txBody>
            <a:bodyPr rtlCol="0" anchor="ctr"/>
            <a:lstStyle/>
            <a:p>
              <a:endParaRPr lang="tr-TR"/>
            </a:p>
          </p:txBody>
        </p:sp>
        <p:sp>
          <p:nvSpPr>
            <p:cNvPr id="94" name="Freeform: Shape 93">
              <a:extLst>
                <a:ext uri="{FF2B5EF4-FFF2-40B4-BE49-F238E27FC236}">
                  <a16:creationId xmlns:a16="http://schemas.microsoft.com/office/drawing/2014/main" id="{60C8764E-50F4-4DF9-880E-B3E14DB66BC8}"/>
                </a:ext>
              </a:extLst>
            </p:cNvPr>
            <p:cNvSpPr/>
            <p:nvPr>
              <p:custDataLst>
                <p:tags r:id="rId17"/>
              </p:custDataLst>
            </p:nvPr>
          </p:nvSpPr>
          <p:spPr>
            <a:xfrm>
              <a:off x="14610303" y="3362309"/>
              <a:ext cx="76421" cy="149737"/>
            </a:xfrm>
            <a:custGeom>
              <a:avLst/>
              <a:gdLst>
                <a:gd name="connsiteX0" fmla="*/ 76523 w 76421"/>
                <a:gd name="connsiteY0" fmla="*/ 6627 h 149737"/>
                <a:gd name="connsiteX1" fmla="*/ 69560 w 76421"/>
                <a:gd name="connsiteY1" fmla="*/ 64 h 149737"/>
                <a:gd name="connsiteX2" fmla="*/ 59812 w 76421"/>
                <a:gd name="connsiteY2" fmla="*/ 9563 h 149737"/>
                <a:gd name="connsiteX3" fmla="*/ 66775 w 76421"/>
                <a:gd name="connsiteY3" fmla="*/ 16126 h 149737"/>
                <a:gd name="connsiteX4" fmla="*/ 76523 w 76421"/>
                <a:gd name="connsiteY4" fmla="*/ 6627 h 149737"/>
                <a:gd name="connsiteX5" fmla="*/ 39618 w 76421"/>
                <a:gd name="connsiteY5" fmla="*/ 123032 h 149737"/>
                <a:gd name="connsiteX6" fmla="*/ 17162 w 76421"/>
                <a:gd name="connsiteY6" fmla="*/ 144966 h 149737"/>
                <a:gd name="connsiteX7" fmla="*/ 10895 w 76421"/>
                <a:gd name="connsiteY7" fmla="*/ 143929 h 149737"/>
                <a:gd name="connsiteX8" fmla="*/ 16813 w 76421"/>
                <a:gd name="connsiteY8" fmla="*/ 135121 h 149737"/>
                <a:gd name="connsiteX9" fmla="*/ 10024 w 76421"/>
                <a:gd name="connsiteY9" fmla="*/ 128731 h 149737"/>
                <a:gd name="connsiteX10" fmla="*/ 102 w 76421"/>
                <a:gd name="connsiteY10" fmla="*/ 138921 h 149737"/>
                <a:gd name="connsiteX11" fmla="*/ 17336 w 76421"/>
                <a:gd name="connsiteY11" fmla="*/ 149802 h 149737"/>
                <a:gd name="connsiteX12" fmla="*/ 53545 w 76421"/>
                <a:gd name="connsiteY12" fmla="*/ 122514 h 149737"/>
                <a:gd name="connsiteX13" fmla="*/ 69212 w 76421"/>
                <a:gd name="connsiteY13" fmla="*/ 60685 h 149737"/>
                <a:gd name="connsiteX14" fmla="*/ 70082 w 76421"/>
                <a:gd name="connsiteY14" fmla="*/ 54640 h 149737"/>
                <a:gd name="connsiteX15" fmla="*/ 51456 w 76421"/>
                <a:gd name="connsiteY15" fmla="*/ 38405 h 149737"/>
                <a:gd name="connsiteX16" fmla="*/ 20991 w 76421"/>
                <a:gd name="connsiteY16" fmla="*/ 64830 h 149737"/>
                <a:gd name="connsiteX17" fmla="*/ 23951 w 76421"/>
                <a:gd name="connsiteY17" fmla="*/ 67075 h 149737"/>
                <a:gd name="connsiteX18" fmla="*/ 27432 w 76421"/>
                <a:gd name="connsiteY18" fmla="*/ 63966 h 149737"/>
                <a:gd name="connsiteX19" fmla="*/ 50934 w 76421"/>
                <a:gd name="connsiteY19" fmla="*/ 43241 h 149737"/>
                <a:gd name="connsiteX20" fmla="*/ 56852 w 76421"/>
                <a:gd name="connsiteY20" fmla="*/ 51704 h 149737"/>
                <a:gd name="connsiteX21" fmla="*/ 56330 w 76421"/>
                <a:gd name="connsiteY21" fmla="*/ 56885 h 149737"/>
                <a:gd name="connsiteX22" fmla="*/ 39618 w 76421"/>
                <a:gd name="connsiteY22" fmla="*/ 123032 h 14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421" h="149737">
                  <a:moveTo>
                    <a:pt x="76523" y="6627"/>
                  </a:moveTo>
                  <a:cubicBezTo>
                    <a:pt x="76523" y="3691"/>
                    <a:pt x="74260" y="64"/>
                    <a:pt x="69560" y="64"/>
                  </a:cubicBezTo>
                  <a:cubicBezTo>
                    <a:pt x="64512" y="64"/>
                    <a:pt x="59812" y="4900"/>
                    <a:pt x="59812" y="9563"/>
                  </a:cubicBezTo>
                  <a:cubicBezTo>
                    <a:pt x="59812" y="12326"/>
                    <a:pt x="61901" y="16126"/>
                    <a:pt x="66775" y="16126"/>
                  </a:cubicBezTo>
                  <a:cubicBezTo>
                    <a:pt x="71475" y="16126"/>
                    <a:pt x="76523" y="11636"/>
                    <a:pt x="76523" y="6627"/>
                  </a:cubicBezTo>
                  <a:close/>
                  <a:moveTo>
                    <a:pt x="39618" y="123032"/>
                  </a:moveTo>
                  <a:cubicBezTo>
                    <a:pt x="36659" y="134949"/>
                    <a:pt x="27432" y="144966"/>
                    <a:pt x="17162" y="144966"/>
                  </a:cubicBezTo>
                  <a:cubicBezTo>
                    <a:pt x="14899" y="144966"/>
                    <a:pt x="12810" y="144620"/>
                    <a:pt x="10895" y="143929"/>
                  </a:cubicBezTo>
                  <a:cubicBezTo>
                    <a:pt x="15421" y="141857"/>
                    <a:pt x="16813" y="137712"/>
                    <a:pt x="16813" y="135121"/>
                  </a:cubicBezTo>
                  <a:cubicBezTo>
                    <a:pt x="16813" y="130976"/>
                    <a:pt x="13506" y="128731"/>
                    <a:pt x="10024" y="128731"/>
                  </a:cubicBezTo>
                  <a:cubicBezTo>
                    <a:pt x="4628" y="128731"/>
                    <a:pt x="102" y="133394"/>
                    <a:pt x="102" y="138921"/>
                  </a:cubicBezTo>
                  <a:cubicBezTo>
                    <a:pt x="102" y="145484"/>
                    <a:pt x="6891" y="149802"/>
                    <a:pt x="17336" y="149802"/>
                  </a:cubicBezTo>
                  <a:cubicBezTo>
                    <a:pt x="27781" y="149802"/>
                    <a:pt x="48148" y="143584"/>
                    <a:pt x="53545" y="122514"/>
                  </a:cubicBezTo>
                  <a:lnTo>
                    <a:pt x="69212" y="60685"/>
                  </a:lnTo>
                  <a:cubicBezTo>
                    <a:pt x="69734" y="58785"/>
                    <a:pt x="70082" y="57230"/>
                    <a:pt x="70082" y="54640"/>
                  </a:cubicBezTo>
                  <a:cubicBezTo>
                    <a:pt x="70082" y="45141"/>
                    <a:pt x="61901" y="38405"/>
                    <a:pt x="51456" y="38405"/>
                  </a:cubicBezTo>
                  <a:cubicBezTo>
                    <a:pt x="32133" y="38405"/>
                    <a:pt x="20991" y="62412"/>
                    <a:pt x="20991" y="64830"/>
                  </a:cubicBezTo>
                  <a:cubicBezTo>
                    <a:pt x="20991" y="67075"/>
                    <a:pt x="23429" y="67075"/>
                    <a:pt x="23951" y="67075"/>
                  </a:cubicBezTo>
                  <a:cubicBezTo>
                    <a:pt x="26040" y="67075"/>
                    <a:pt x="26214" y="66557"/>
                    <a:pt x="27432" y="63966"/>
                  </a:cubicBezTo>
                  <a:cubicBezTo>
                    <a:pt x="31784" y="53949"/>
                    <a:pt x="40837" y="43241"/>
                    <a:pt x="50934" y="43241"/>
                  </a:cubicBezTo>
                  <a:cubicBezTo>
                    <a:pt x="55286" y="43241"/>
                    <a:pt x="56852" y="46177"/>
                    <a:pt x="56852" y="51704"/>
                  </a:cubicBezTo>
                  <a:cubicBezTo>
                    <a:pt x="56852" y="53604"/>
                    <a:pt x="56504" y="56021"/>
                    <a:pt x="56330" y="56885"/>
                  </a:cubicBezTo>
                  <a:lnTo>
                    <a:pt x="39618" y="123032"/>
                  </a:lnTo>
                  <a:close/>
                </a:path>
              </a:pathLst>
            </a:custGeom>
            <a:solidFill>
              <a:srgbClr val="000000"/>
            </a:solidFill>
            <a:ln w="24962" cap="flat">
              <a:noFill/>
              <a:prstDash val="solid"/>
              <a:miter/>
            </a:ln>
          </p:spPr>
          <p:txBody>
            <a:bodyPr rtlCol="0" anchor="ctr"/>
            <a:lstStyle/>
            <a:p>
              <a:endParaRPr lang="tr-TR"/>
            </a:p>
          </p:txBody>
        </p:sp>
      </p:grpSp>
      <p:sp>
        <p:nvSpPr>
          <p:cNvPr id="96" name="Freeform: Shape 95" descr="\documentclass{article}&#10;\usepackage{amsmath,amssymb}&#10;\pagestyle{empty}&#10;\begin{document}&#10;&#10;$r$&#10;\end{document}" title="IguanaTex Vector Display">
            <a:extLst>
              <a:ext uri="{FF2B5EF4-FFF2-40B4-BE49-F238E27FC236}">
                <a16:creationId xmlns:a16="http://schemas.microsoft.com/office/drawing/2014/main" id="{6F61BD7B-2808-4FA5-9691-11416A126745}"/>
              </a:ext>
            </a:extLst>
          </p:cNvPr>
          <p:cNvSpPr>
            <a:spLocks noChangeAspect="1"/>
          </p:cNvSpPr>
          <p:nvPr>
            <p:custDataLst>
              <p:tags r:id="rId13"/>
            </p:custDataLst>
          </p:nvPr>
        </p:nvSpPr>
        <p:spPr>
          <a:xfrm>
            <a:off x="7531685" y="4743217"/>
            <a:ext cx="88057" cy="122513"/>
          </a:xfrm>
          <a:custGeom>
            <a:avLst/>
            <a:gdLst>
              <a:gd name="connsiteX0" fmla="*/ 12842 w 88057"/>
              <a:gd name="connsiteY0" fmla="*/ 103644 h 122513"/>
              <a:gd name="connsiteX1" fmla="*/ 10895 w 88057"/>
              <a:gd name="connsiteY1" fmla="*/ 115274 h 122513"/>
              <a:gd name="connsiteX2" fmla="*/ 17169 w 88057"/>
              <a:gd name="connsiteY2" fmla="*/ 122576 h 122513"/>
              <a:gd name="connsiteX3" fmla="*/ 25174 w 88057"/>
              <a:gd name="connsiteY3" fmla="*/ 115003 h 122513"/>
              <a:gd name="connsiteX4" fmla="*/ 33829 w 88057"/>
              <a:gd name="connsiteY4" fmla="*/ 72272 h 122513"/>
              <a:gd name="connsiteX5" fmla="*/ 40752 w 88057"/>
              <a:gd name="connsiteY5" fmla="*/ 37114 h 122513"/>
              <a:gd name="connsiteX6" fmla="*/ 52868 w 88057"/>
              <a:gd name="connsiteY6" fmla="*/ 14937 h 122513"/>
              <a:gd name="connsiteX7" fmla="*/ 70177 w 88057"/>
              <a:gd name="connsiteY7" fmla="*/ 6013 h 122513"/>
              <a:gd name="connsiteX8" fmla="*/ 79264 w 88057"/>
              <a:gd name="connsiteY8" fmla="*/ 9258 h 122513"/>
              <a:gd name="connsiteX9" fmla="*/ 68013 w 88057"/>
              <a:gd name="connsiteY9" fmla="*/ 24133 h 122513"/>
              <a:gd name="connsiteX10" fmla="*/ 76235 w 88057"/>
              <a:gd name="connsiteY10" fmla="*/ 33598 h 122513"/>
              <a:gd name="connsiteX11" fmla="*/ 88135 w 88057"/>
              <a:gd name="connsiteY11" fmla="*/ 17642 h 122513"/>
              <a:gd name="connsiteX12" fmla="*/ 70177 w 88057"/>
              <a:gd name="connsiteY12" fmla="*/ 63 h 122513"/>
              <a:gd name="connsiteX13" fmla="*/ 42483 w 88057"/>
              <a:gd name="connsiteY13" fmla="*/ 20887 h 122513"/>
              <a:gd name="connsiteX14" fmla="*/ 22794 w 88057"/>
              <a:gd name="connsiteY14" fmla="*/ 63 h 122513"/>
              <a:gd name="connsiteX15" fmla="*/ 6784 w 88057"/>
              <a:gd name="connsiteY15" fmla="*/ 15478 h 122513"/>
              <a:gd name="connsiteX16" fmla="*/ 77 w 88057"/>
              <a:gd name="connsiteY16" fmla="*/ 41712 h 122513"/>
              <a:gd name="connsiteX17" fmla="*/ 2673 w 88057"/>
              <a:gd name="connsiteY17" fmla="*/ 44416 h 122513"/>
              <a:gd name="connsiteX18" fmla="*/ 6351 w 88057"/>
              <a:gd name="connsiteY18" fmla="*/ 38196 h 122513"/>
              <a:gd name="connsiteX19" fmla="*/ 22145 w 88057"/>
              <a:gd name="connsiteY19" fmla="*/ 6013 h 122513"/>
              <a:gd name="connsiteX20" fmla="*/ 28852 w 88057"/>
              <a:gd name="connsiteY20" fmla="*/ 18453 h 122513"/>
              <a:gd name="connsiteX21" fmla="*/ 25391 w 88057"/>
              <a:gd name="connsiteY21" fmla="*/ 41171 h 122513"/>
              <a:gd name="connsiteX22" fmla="*/ 12842 w 88057"/>
              <a:gd name="connsiteY22" fmla="*/ 103644 h 12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057" h="122513">
                <a:moveTo>
                  <a:pt x="12842" y="103644"/>
                </a:moveTo>
                <a:cubicBezTo>
                  <a:pt x="12193" y="107701"/>
                  <a:pt x="10895" y="113922"/>
                  <a:pt x="10895" y="115274"/>
                </a:cubicBezTo>
                <a:cubicBezTo>
                  <a:pt x="10895" y="120142"/>
                  <a:pt x="13924" y="122576"/>
                  <a:pt x="17169" y="122576"/>
                </a:cubicBezTo>
                <a:cubicBezTo>
                  <a:pt x="19765" y="122576"/>
                  <a:pt x="23660" y="120412"/>
                  <a:pt x="25174" y="115003"/>
                </a:cubicBezTo>
                <a:cubicBezTo>
                  <a:pt x="25607" y="113922"/>
                  <a:pt x="32963" y="77141"/>
                  <a:pt x="33829" y="72272"/>
                </a:cubicBezTo>
                <a:cubicBezTo>
                  <a:pt x="35560" y="63348"/>
                  <a:pt x="39454" y="44416"/>
                  <a:pt x="40752" y="37114"/>
                </a:cubicBezTo>
                <a:cubicBezTo>
                  <a:pt x="41618" y="33598"/>
                  <a:pt x="47676" y="20887"/>
                  <a:pt x="52868" y="14937"/>
                </a:cubicBezTo>
                <a:cubicBezTo>
                  <a:pt x="54599" y="13044"/>
                  <a:pt x="60873" y="6013"/>
                  <a:pt x="70177" y="6013"/>
                </a:cubicBezTo>
                <a:cubicBezTo>
                  <a:pt x="75802" y="6013"/>
                  <a:pt x="79048" y="9258"/>
                  <a:pt x="79264" y="9258"/>
                </a:cubicBezTo>
                <a:cubicBezTo>
                  <a:pt x="72773" y="10610"/>
                  <a:pt x="68013" y="17101"/>
                  <a:pt x="68013" y="24133"/>
                </a:cubicBezTo>
                <a:cubicBezTo>
                  <a:pt x="68013" y="28460"/>
                  <a:pt x="70393" y="33598"/>
                  <a:pt x="76235" y="33598"/>
                </a:cubicBezTo>
                <a:cubicBezTo>
                  <a:pt x="82077" y="33598"/>
                  <a:pt x="88135" y="27378"/>
                  <a:pt x="88135" y="17642"/>
                </a:cubicBezTo>
                <a:cubicBezTo>
                  <a:pt x="88135" y="8176"/>
                  <a:pt x="81211" y="63"/>
                  <a:pt x="70177" y="63"/>
                </a:cubicBezTo>
                <a:cubicBezTo>
                  <a:pt x="56114" y="63"/>
                  <a:pt x="46594" y="13315"/>
                  <a:pt x="42483" y="20887"/>
                </a:cubicBezTo>
                <a:cubicBezTo>
                  <a:pt x="40752" y="8717"/>
                  <a:pt x="32963" y="63"/>
                  <a:pt x="22794" y="63"/>
                </a:cubicBezTo>
                <a:cubicBezTo>
                  <a:pt x="12842" y="63"/>
                  <a:pt x="8731" y="10610"/>
                  <a:pt x="6784" y="15478"/>
                </a:cubicBezTo>
                <a:cubicBezTo>
                  <a:pt x="2889" y="24674"/>
                  <a:pt x="77" y="40900"/>
                  <a:pt x="77" y="41712"/>
                </a:cubicBezTo>
                <a:cubicBezTo>
                  <a:pt x="77" y="44416"/>
                  <a:pt x="2240" y="44416"/>
                  <a:pt x="2673" y="44416"/>
                </a:cubicBezTo>
                <a:cubicBezTo>
                  <a:pt x="4837" y="44416"/>
                  <a:pt x="5053" y="44146"/>
                  <a:pt x="6351" y="38196"/>
                </a:cubicBezTo>
                <a:cubicBezTo>
                  <a:pt x="10029" y="18994"/>
                  <a:pt x="14356" y="6013"/>
                  <a:pt x="22145" y="6013"/>
                </a:cubicBezTo>
                <a:cubicBezTo>
                  <a:pt x="25823" y="6013"/>
                  <a:pt x="28852" y="8176"/>
                  <a:pt x="28852" y="18453"/>
                </a:cubicBezTo>
                <a:cubicBezTo>
                  <a:pt x="28852" y="24133"/>
                  <a:pt x="28203" y="27108"/>
                  <a:pt x="25391" y="41171"/>
                </a:cubicBezTo>
                <a:lnTo>
                  <a:pt x="12842" y="103644"/>
                </a:lnTo>
                <a:close/>
              </a:path>
            </a:pathLst>
          </a:custGeom>
          <a:solidFill>
            <a:srgbClr val="000000"/>
          </a:solidFill>
          <a:ln w="20955" cap="flat">
            <a:noFill/>
            <a:prstDash val="solid"/>
            <a:miter/>
          </a:ln>
        </p:spPr>
        <p:txBody>
          <a:bodyPr rtlCol="0" anchor="ctr"/>
          <a:lstStyle/>
          <a:p>
            <a:endParaRPr lang="tr-TR"/>
          </a:p>
        </p:txBody>
      </p:sp>
    </p:spTree>
    <p:extLst>
      <p:ext uri="{BB962C8B-B14F-4D97-AF65-F5344CB8AC3E}">
        <p14:creationId xmlns:p14="http://schemas.microsoft.com/office/powerpoint/2010/main" val="3135745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4663" y="464020"/>
            <a:ext cx="3664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Numerical Experiments</a:t>
            </a:r>
          </a:p>
        </p:txBody>
      </p:sp>
      <p:sp>
        <p:nvSpPr>
          <p:cNvPr id="5" name="TextBox 4">
            <a:extLst>
              <a:ext uri="{FF2B5EF4-FFF2-40B4-BE49-F238E27FC236}">
                <a16:creationId xmlns:a16="http://schemas.microsoft.com/office/drawing/2014/main" id="{94257396-52AE-4195-8FA7-D40A2CA59D62}"/>
              </a:ext>
            </a:extLst>
          </p:cNvPr>
          <p:cNvSpPr txBox="1"/>
          <p:nvPr/>
        </p:nvSpPr>
        <p:spPr>
          <a:xfrm>
            <a:off x="1524001" y="1434066"/>
            <a:ext cx="9001538" cy="5062924"/>
          </a:xfrm>
          <a:prstGeom prst="rect">
            <a:avLst/>
          </a:prstGeom>
          <a:noFill/>
        </p:spPr>
        <p:txBody>
          <a:bodyPr wrap="square" rtlCol="0">
            <a:spAutoFit/>
          </a:bodyPr>
          <a:lstStyle/>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will compare </a:t>
            </a:r>
            <a:r>
              <a:rPr lang="tr-TR" sz="1900" b="1" dirty="0">
                <a:solidFill>
                  <a:srgbClr val="FF0000"/>
                </a:solidFill>
                <a:latin typeface="Old Standard TT" panose="020B0604020202020204" charset="-94"/>
              </a:rPr>
              <a:t>RepNet</a:t>
            </a:r>
            <a:r>
              <a:rPr lang="tr-TR" sz="1900" b="1" dirty="0">
                <a:latin typeface="Old Standard TT" panose="020B0604020202020204" charset="-94"/>
              </a:rPr>
              <a:t> and </a:t>
            </a:r>
            <a:r>
              <a:rPr lang="tr-TR" sz="1900" b="1" dirty="0">
                <a:solidFill>
                  <a:srgbClr val="FF0000"/>
                </a:solidFill>
                <a:latin typeface="Old Standard TT" panose="020B0604020202020204" charset="-94"/>
              </a:rPr>
              <a:t>RG-Select</a:t>
            </a:r>
            <a:r>
              <a:rPr lang="tr-TR" sz="1900" b="1" dirty="0">
                <a:latin typeface="Old Standard TT" panose="020B0604020202020204" charset="-94"/>
              </a:rPr>
              <a:t>, state-of-the-art method</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first give </a:t>
            </a:r>
            <a:r>
              <a:rPr lang="tr-TR" sz="1900" b="1" dirty="0">
                <a:solidFill>
                  <a:srgbClr val="FF0000"/>
                </a:solidFill>
                <a:latin typeface="Old Standard TT" panose="020B0604020202020204" charset="-94"/>
              </a:rPr>
              <a:t>detail about datasets </a:t>
            </a:r>
            <a:r>
              <a:rPr lang="tr-TR" sz="1900" b="1" dirty="0">
                <a:latin typeface="Old Standard TT" panose="020B0604020202020204" charset="-94"/>
              </a:rPr>
              <a:t>and their partition for experiments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Internal inter-view reproducibility experiment</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Inter-model reproducibility experiment</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External validation to compare RepNet and RG-Select</a:t>
            </a: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Another measurement</a:t>
            </a:r>
            <a:r>
              <a:rPr lang="tr-TR" sz="1900" b="1" dirty="0">
                <a:latin typeface="Old Standard TT" panose="020B0604020202020204" charset="-94"/>
              </a:rPr>
              <a:t> other than these methods</a:t>
            </a: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43</a:t>
            </a:r>
          </a:p>
        </p:txBody>
      </p:sp>
    </p:spTree>
    <p:extLst>
      <p:ext uri="{BB962C8B-B14F-4D97-AF65-F5344CB8AC3E}">
        <p14:creationId xmlns:p14="http://schemas.microsoft.com/office/powerpoint/2010/main" val="977679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4663" y="464020"/>
            <a:ext cx="3664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Numerical Experiments</a:t>
            </a:r>
          </a:p>
        </p:txBody>
      </p:sp>
      <p:sp>
        <p:nvSpPr>
          <p:cNvPr id="5" name="TextBox 4">
            <a:extLst>
              <a:ext uri="{FF2B5EF4-FFF2-40B4-BE49-F238E27FC236}">
                <a16:creationId xmlns:a16="http://schemas.microsoft.com/office/drawing/2014/main" id="{94257396-52AE-4195-8FA7-D40A2CA59D62}"/>
              </a:ext>
            </a:extLst>
          </p:cNvPr>
          <p:cNvSpPr txBox="1"/>
          <p:nvPr/>
        </p:nvSpPr>
        <p:spPr>
          <a:xfrm>
            <a:off x="1524000" y="1444005"/>
            <a:ext cx="9631679" cy="7186583"/>
          </a:xfrm>
          <a:prstGeom prst="rect">
            <a:avLst/>
          </a:prstGeom>
          <a:noFill/>
        </p:spPr>
        <p:txBody>
          <a:bodyPr wrap="square" rtlCol="0">
            <a:spAutoFit/>
          </a:bodyPr>
          <a:lstStyle/>
          <a:p>
            <a:pPr algn="l"/>
            <a:r>
              <a:rPr lang="tr-TR" sz="1900" b="1" dirty="0">
                <a:latin typeface="Old Standard TT" panose="020B0604020202020204" charset="-94"/>
              </a:rPr>
              <a:t>- </a:t>
            </a:r>
            <a:r>
              <a:rPr lang="tr-TR" sz="2400" b="1" dirty="0">
                <a:latin typeface="Old Standard TT" panose="020B0604020202020204" charset="-94"/>
              </a:rPr>
              <a:t>Dataset</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The dataset is derived from the </a:t>
            </a:r>
            <a:r>
              <a:rPr lang="tr-TR" sz="1900" b="1" dirty="0">
                <a:solidFill>
                  <a:srgbClr val="FF0000"/>
                </a:solidFill>
                <a:latin typeface="Old Standard TT" panose="020B0604020202020204" charset="-94"/>
              </a:rPr>
              <a:t>Autism</a:t>
            </a:r>
            <a:r>
              <a:rPr lang="tr-TR" sz="1900" b="1" dirty="0">
                <a:latin typeface="Old Standard TT" panose="020B0604020202020204" charset="-94"/>
              </a:rPr>
              <a:t> Brain Imaging Data Exchange ABIDE I</a:t>
            </a: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150 patients </a:t>
            </a:r>
            <a:r>
              <a:rPr lang="tr-TR" sz="1900" b="1" dirty="0">
                <a:latin typeface="Old Standard TT" panose="020B0604020202020204" charset="-94"/>
              </a:rPr>
              <a:t>with Autism Spectrum Disorder (ASD)</a:t>
            </a: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150 normal control </a:t>
            </a:r>
            <a:r>
              <a:rPr lang="tr-TR" sz="1900" b="1" dirty="0">
                <a:latin typeface="Old Standard TT" panose="020B0604020202020204" charset="-94"/>
              </a:rPr>
              <a:t>patients (NC)</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Structural T1-w MRI scans processed to generate </a:t>
            </a:r>
            <a:r>
              <a:rPr lang="tr-TR" sz="1900" b="1" dirty="0">
                <a:solidFill>
                  <a:srgbClr val="FF0000"/>
                </a:solidFill>
                <a:latin typeface="Old Standard TT" panose="020B0604020202020204" charset="-94"/>
              </a:rPr>
              <a:t>cortical morphological networks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The left and right cerebral hemispheres were (LH and RH) divided into </a:t>
            </a:r>
            <a:r>
              <a:rPr lang="tr-TR" sz="1900" b="1" dirty="0">
                <a:solidFill>
                  <a:srgbClr val="FF0000"/>
                </a:solidFill>
                <a:latin typeface="Old Standard TT" panose="020B0604020202020204" charset="-94"/>
              </a:rPr>
              <a:t>35 cortical ROIs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solidFill>
                  <a:srgbClr val="FF0000"/>
                </a:solidFill>
                <a:latin typeface="Old Standard TT" panose="020B0604020202020204" charset="-94"/>
              </a:rPr>
              <a:t>Six cortical measures </a:t>
            </a:r>
            <a:r>
              <a:rPr lang="tr-TR" sz="1900" b="1" dirty="0">
                <a:latin typeface="Old Standard TT" panose="020B0604020202020204" charset="-94"/>
              </a:rPr>
              <a:t>(views)</a:t>
            </a:r>
            <a:r>
              <a:rPr lang="tr-TR" sz="1900" b="1" dirty="0">
                <a:solidFill>
                  <a:srgbClr val="FF0000"/>
                </a:solidFill>
                <a:latin typeface="Old Standard TT" panose="020B0604020202020204" charset="-94"/>
              </a:rPr>
              <a:t> </a:t>
            </a:r>
            <a:r>
              <a:rPr lang="tr-TR" sz="1900" b="1" dirty="0">
                <a:latin typeface="Old Standard TT" panose="020B0604020202020204" charset="-94"/>
              </a:rPr>
              <a:t>are utilized to create multigraphsfor RH and LH brain</a:t>
            </a:r>
          </a:p>
          <a:p>
            <a:pPr marL="800100" lvl="1" indent="-342900">
              <a:buFont typeface="Arial" panose="020B0604020202020204" pitchFamily="34" charset="0"/>
              <a:buChar char="•"/>
            </a:pPr>
            <a:r>
              <a:rPr lang="tr-TR" sz="1900" b="1" dirty="0">
                <a:latin typeface="Old Standard TT" panose="020B0604020202020204" charset="-94"/>
              </a:rPr>
              <a:t>Maximum principal curvature</a:t>
            </a:r>
          </a:p>
          <a:p>
            <a:pPr marL="800100" lvl="1" indent="-342900">
              <a:buFont typeface="Arial" panose="020B0604020202020204" pitchFamily="34" charset="0"/>
              <a:buChar char="•"/>
            </a:pPr>
            <a:r>
              <a:rPr lang="tr-TR" sz="1900" b="1" dirty="0">
                <a:latin typeface="Old Standard TT" panose="020B0604020202020204" charset="-94"/>
              </a:rPr>
              <a:t>Cortical thickness</a:t>
            </a:r>
          </a:p>
          <a:p>
            <a:pPr marL="800100" lvl="1" indent="-342900">
              <a:buFont typeface="Arial" panose="020B0604020202020204" pitchFamily="34" charset="0"/>
              <a:buChar char="•"/>
            </a:pPr>
            <a:r>
              <a:rPr lang="tr-TR" sz="1900" b="1" dirty="0">
                <a:latin typeface="Old Standard TT" panose="020B0604020202020204" charset="-94"/>
              </a:rPr>
              <a:t>Sulcal depth</a:t>
            </a:r>
          </a:p>
          <a:p>
            <a:pPr marL="800100" lvl="1" indent="-342900">
              <a:buFont typeface="Arial" panose="020B0604020202020204" pitchFamily="34" charset="0"/>
              <a:buChar char="•"/>
            </a:pPr>
            <a:r>
              <a:rPr lang="tr-TR" sz="1900" b="1" dirty="0">
                <a:latin typeface="Old Standard TT" panose="020B0604020202020204" charset="-94"/>
              </a:rPr>
              <a:t>Average curvature</a:t>
            </a:r>
          </a:p>
          <a:p>
            <a:pPr marL="800100" lvl="1" indent="-342900">
              <a:buFont typeface="Arial" panose="020B0604020202020204" pitchFamily="34" charset="0"/>
              <a:buChar char="•"/>
            </a:pPr>
            <a:r>
              <a:rPr lang="tr-TR" sz="1900" b="1" dirty="0">
                <a:latin typeface="Old Standard TT" panose="020B0604020202020204" charset="-94"/>
              </a:rPr>
              <a:t>Cortical surface area</a:t>
            </a:r>
          </a:p>
          <a:p>
            <a:pPr marL="800100" lvl="1" indent="-342900">
              <a:buFont typeface="Arial" panose="020B0604020202020204" pitchFamily="34" charset="0"/>
              <a:buChar char="•"/>
            </a:pPr>
            <a:r>
              <a:rPr lang="tr-TR" sz="1900" b="1" dirty="0">
                <a:latin typeface="Old Standard TT" panose="020B0604020202020204" charset="-94"/>
              </a:rPr>
              <a:t>Minimum principal area</a:t>
            </a:r>
          </a:p>
          <a:p>
            <a:pPr marL="342900" indent="-342900">
              <a:buFont typeface="Arial" panose="020B0604020202020204" pitchFamily="34" charset="0"/>
              <a:buChar char="•"/>
            </a:pPr>
            <a:endParaRPr lang="tr-TR" sz="1900" b="1" dirty="0">
              <a:latin typeface="Old Standard TT" panose="020B0604020202020204" charset="-94"/>
            </a:endParaRPr>
          </a:p>
          <a:p>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44</a:t>
            </a:r>
          </a:p>
        </p:txBody>
      </p:sp>
    </p:spTree>
    <p:extLst>
      <p:ext uri="{BB962C8B-B14F-4D97-AF65-F5344CB8AC3E}">
        <p14:creationId xmlns:p14="http://schemas.microsoft.com/office/powerpoint/2010/main" val="1841483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4663" y="464020"/>
            <a:ext cx="3664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Numerical Experiments</a:t>
            </a:r>
          </a:p>
        </p:txBody>
      </p:sp>
      <p:sp>
        <p:nvSpPr>
          <p:cNvPr id="5" name="TextBox 4">
            <a:extLst>
              <a:ext uri="{FF2B5EF4-FFF2-40B4-BE49-F238E27FC236}">
                <a16:creationId xmlns:a16="http://schemas.microsoft.com/office/drawing/2014/main" id="{94257396-52AE-4195-8FA7-D40A2CA59D62}"/>
              </a:ext>
            </a:extLst>
          </p:cNvPr>
          <p:cNvSpPr txBox="1"/>
          <p:nvPr/>
        </p:nvSpPr>
        <p:spPr>
          <a:xfrm>
            <a:off x="4995281" y="1374713"/>
            <a:ext cx="9001538" cy="5724644"/>
          </a:xfrm>
          <a:prstGeom prst="rect">
            <a:avLst/>
          </a:prstGeom>
          <a:noFill/>
        </p:spPr>
        <p:txBody>
          <a:bodyPr wrap="square" rtlCol="0">
            <a:spAutoFit/>
          </a:bodyPr>
          <a:lstStyle/>
          <a:p>
            <a:pPr algn="l"/>
            <a:r>
              <a:rPr lang="tr-TR" sz="1900" b="1" dirty="0">
                <a:latin typeface="Old Standard TT" panose="020B0604020202020204" charset="-94"/>
              </a:rPr>
              <a:t>- </a:t>
            </a:r>
            <a:r>
              <a:rPr lang="tr-TR" sz="2400" b="1" dirty="0">
                <a:latin typeface="Old Standard TT" panose="020B0604020202020204" charset="-94"/>
              </a:rPr>
              <a:t>Inter-view Reproducibility Scores</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A </a:t>
            </a:r>
            <a:r>
              <a:rPr lang="tr-TR" sz="1900" b="1" dirty="0">
                <a:solidFill>
                  <a:srgbClr val="FF0000"/>
                </a:solidFill>
                <a:latin typeface="Old Standard TT" panose="020B0604020202020204" charset="-94"/>
              </a:rPr>
              <a:t>higher score in RG-Select </a:t>
            </a:r>
            <a:r>
              <a:rPr lang="tr-TR" sz="1900" b="1" dirty="0">
                <a:latin typeface="Old Standard TT" panose="020B0604020202020204" charset="-94"/>
              </a:rPr>
              <a:t>: better reproducibility capability</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A </a:t>
            </a:r>
            <a:r>
              <a:rPr lang="tr-TR" sz="1900" b="1" dirty="0">
                <a:solidFill>
                  <a:srgbClr val="FF0000"/>
                </a:solidFill>
                <a:latin typeface="Old Standard TT" panose="020B0604020202020204" charset="-94"/>
              </a:rPr>
              <a:t>lower score in Repnet </a:t>
            </a:r>
            <a:r>
              <a:rPr lang="tr-TR" sz="1900" b="1" dirty="0">
                <a:latin typeface="Old Standard TT" panose="020B0604020202020204" charset="-94"/>
              </a:rPr>
              <a:t>: better reproducibility capability</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Comparing two methods based on how they ranked GNN models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Superior method : </a:t>
            </a:r>
            <a:r>
              <a:rPr lang="tr-TR" sz="1900" b="1" dirty="0">
                <a:solidFill>
                  <a:srgbClr val="FF0000"/>
                </a:solidFill>
                <a:latin typeface="Old Standard TT" panose="020B0604020202020204" charset="-94"/>
              </a:rPr>
              <a:t>maintain a consistent ranking of GNNs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This experiment measures the methods’ </a:t>
            </a:r>
            <a:r>
              <a:rPr lang="tr-TR" sz="1900" b="1" dirty="0">
                <a:solidFill>
                  <a:srgbClr val="FF0000"/>
                </a:solidFill>
                <a:latin typeface="Old Standard TT" panose="020B0604020202020204" charset="-94"/>
              </a:rPr>
              <a:t>internal consistency</a:t>
            </a:r>
          </a:p>
          <a:p>
            <a:pPr marL="800100" lvl="1"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45</a:t>
            </a:r>
          </a:p>
        </p:txBody>
      </p:sp>
      <p:pic>
        <p:nvPicPr>
          <p:cNvPr id="3" name="Picture 2">
            <a:extLst>
              <a:ext uri="{FF2B5EF4-FFF2-40B4-BE49-F238E27FC236}">
                <a16:creationId xmlns:a16="http://schemas.microsoft.com/office/drawing/2014/main" id="{0467E9F5-C0B2-49DD-885C-3225BCCFA93D}"/>
              </a:ext>
            </a:extLst>
          </p:cNvPr>
          <p:cNvPicPr>
            <a:picLocks noChangeAspect="1"/>
          </p:cNvPicPr>
          <p:nvPr/>
        </p:nvPicPr>
        <p:blipFill>
          <a:blip r:embed="rId3"/>
          <a:stretch>
            <a:fillRect/>
          </a:stretch>
        </p:blipFill>
        <p:spPr>
          <a:xfrm>
            <a:off x="259556" y="1133238"/>
            <a:ext cx="4546884" cy="4796568"/>
          </a:xfrm>
          <a:prstGeom prst="rect">
            <a:avLst/>
          </a:prstGeom>
        </p:spPr>
      </p:pic>
      <p:sp>
        <p:nvSpPr>
          <p:cNvPr id="4" name="TextBox 3">
            <a:extLst>
              <a:ext uri="{FF2B5EF4-FFF2-40B4-BE49-F238E27FC236}">
                <a16:creationId xmlns:a16="http://schemas.microsoft.com/office/drawing/2014/main" id="{7A200594-0390-47C6-A610-77CA3B9A356D}"/>
              </a:ext>
            </a:extLst>
          </p:cNvPr>
          <p:cNvSpPr txBox="1"/>
          <p:nvPr/>
        </p:nvSpPr>
        <p:spPr>
          <a:xfrm>
            <a:off x="259556" y="6023113"/>
            <a:ext cx="4546884" cy="784830"/>
          </a:xfrm>
          <a:prstGeom prst="rect">
            <a:avLst/>
          </a:prstGeom>
          <a:noFill/>
        </p:spPr>
        <p:txBody>
          <a:bodyPr wrap="square" rtlCol="0">
            <a:spAutoFit/>
          </a:bodyPr>
          <a:lstStyle/>
          <a:p>
            <a:pPr algn="ctr"/>
            <a:r>
              <a:rPr lang="en-US" sz="1500" dirty="0">
                <a:effectLst/>
                <a:latin typeface="Arial" panose="020B0604020202020204" pitchFamily="34" charset="0"/>
              </a:rPr>
              <a:t>The</a:t>
            </a:r>
            <a:r>
              <a:rPr lang="tr-TR" sz="1500" dirty="0">
                <a:effectLst/>
                <a:latin typeface="Old Standard TT" panose="020B0604020202020204"/>
              </a:rPr>
              <a:t> </a:t>
            </a:r>
            <a:r>
              <a:rPr lang="en-US" sz="1500" dirty="0">
                <a:effectLst/>
                <a:latin typeface="Arial" panose="020B0604020202020204" pitchFamily="34" charset="0"/>
              </a:rPr>
              <a:t>table above corresponds to GNNs trained on the left hemisphere dataset, while the</a:t>
            </a:r>
            <a:r>
              <a:rPr lang="tr-TR" sz="1500" dirty="0">
                <a:effectLst/>
                <a:latin typeface="Old Standard TT" panose="020B0604020202020204"/>
              </a:rPr>
              <a:t> </a:t>
            </a:r>
            <a:r>
              <a:rPr lang="en-US" sz="1500" dirty="0">
                <a:effectLst/>
                <a:latin typeface="Arial" panose="020B0604020202020204" pitchFamily="34" charset="0"/>
              </a:rPr>
              <a:t>table below pertains to those</a:t>
            </a:r>
            <a:r>
              <a:rPr lang="tr-TR" sz="1500" dirty="0">
                <a:effectLst/>
                <a:latin typeface="Old Standard TT" panose="020B0604020202020204"/>
              </a:rPr>
              <a:t> </a:t>
            </a:r>
            <a:r>
              <a:rPr lang="en-US" sz="1500" dirty="0">
                <a:effectLst/>
                <a:latin typeface="Arial" panose="020B0604020202020204" pitchFamily="34" charset="0"/>
              </a:rPr>
              <a:t>trained on the right hemisphere.</a:t>
            </a:r>
            <a:endParaRPr lang="tr-TR" sz="1500" dirty="0">
              <a:latin typeface="Old Standard TT" panose="020B0604020202020204"/>
            </a:endParaRPr>
          </a:p>
        </p:txBody>
      </p:sp>
    </p:spTree>
    <p:extLst>
      <p:ext uri="{BB962C8B-B14F-4D97-AF65-F5344CB8AC3E}">
        <p14:creationId xmlns:p14="http://schemas.microsoft.com/office/powerpoint/2010/main" val="355458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4663" y="464020"/>
            <a:ext cx="3664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Numerical Experiments</a:t>
            </a:r>
          </a:p>
        </p:txBody>
      </p:sp>
      <p:sp>
        <p:nvSpPr>
          <p:cNvPr id="11" name="Metin kutusu 3">
            <a:extLst>
              <a:ext uri="{FF2B5EF4-FFF2-40B4-BE49-F238E27FC236}">
                <a16:creationId xmlns:a16="http://schemas.microsoft.com/office/drawing/2014/main" id="{E2C5452B-1610-47EC-A3EB-D88A5AFB3793}"/>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46</a:t>
            </a:r>
          </a:p>
        </p:txBody>
      </p:sp>
      <p:pic>
        <p:nvPicPr>
          <p:cNvPr id="13" name="Picture 12">
            <a:extLst>
              <a:ext uri="{FF2B5EF4-FFF2-40B4-BE49-F238E27FC236}">
                <a16:creationId xmlns:a16="http://schemas.microsoft.com/office/drawing/2014/main" id="{C3AC43CB-AB9D-41CF-88F3-93265F927BC1}"/>
              </a:ext>
            </a:extLst>
          </p:cNvPr>
          <p:cNvPicPr>
            <a:picLocks noChangeAspect="1"/>
          </p:cNvPicPr>
          <p:nvPr/>
        </p:nvPicPr>
        <p:blipFill>
          <a:blip r:embed="rId3"/>
          <a:stretch>
            <a:fillRect/>
          </a:stretch>
        </p:blipFill>
        <p:spPr>
          <a:xfrm>
            <a:off x="1264688" y="1383993"/>
            <a:ext cx="9662623" cy="4440366"/>
          </a:xfrm>
          <a:prstGeom prst="rect">
            <a:avLst/>
          </a:prstGeom>
        </p:spPr>
      </p:pic>
    </p:spTree>
    <p:extLst>
      <p:ext uri="{BB962C8B-B14F-4D97-AF65-F5344CB8AC3E}">
        <p14:creationId xmlns:p14="http://schemas.microsoft.com/office/powerpoint/2010/main" val="2661326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4663" y="464020"/>
            <a:ext cx="3664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Numerical Experiments</a:t>
            </a:r>
          </a:p>
        </p:txBody>
      </p:sp>
      <p:sp>
        <p:nvSpPr>
          <p:cNvPr id="5" name="TextBox 4">
            <a:extLst>
              <a:ext uri="{FF2B5EF4-FFF2-40B4-BE49-F238E27FC236}">
                <a16:creationId xmlns:a16="http://schemas.microsoft.com/office/drawing/2014/main" id="{94257396-52AE-4195-8FA7-D40A2CA59D62}"/>
              </a:ext>
            </a:extLst>
          </p:cNvPr>
          <p:cNvSpPr txBox="1"/>
          <p:nvPr/>
        </p:nvSpPr>
        <p:spPr>
          <a:xfrm>
            <a:off x="4995281" y="1374713"/>
            <a:ext cx="9001538" cy="5724644"/>
          </a:xfrm>
          <a:prstGeom prst="rect">
            <a:avLst/>
          </a:prstGeom>
          <a:noFill/>
        </p:spPr>
        <p:txBody>
          <a:bodyPr wrap="square" rtlCol="0">
            <a:spAutoFit/>
          </a:bodyPr>
          <a:lstStyle/>
          <a:p>
            <a:pPr algn="l"/>
            <a:r>
              <a:rPr lang="tr-TR" sz="1900" b="1" dirty="0">
                <a:latin typeface="Old Standard TT" panose="020B0604020202020204" charset="-94"/>
              </a:rPr>
              <a:t>- </a:t>
            </a:r>
            <a:r>
              <a:rPr lang="tr-TR" sz="2400" b="1" dirty="0">
                <a:latin typeface="Old Standard TT" panose="020B0604020202020204" charset="-94"/>
              </a:rPr>
              <a:t>Inter-model Reproducibility Scores</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Inter-view and inter-model are calculated </a:t>
            </a:r>
            <a:r>
              <a:rPr lang="tr-TR" sz="1900" b="1" dirty="0">
                <a:solidFill>
                  <a:srgbClr val="FF0000"/>
                </a:solidFill>
                <a:latin typeface="Old Standard TT" panose="020B0604020202020204" charset="-94"/>
              </a:rPr>
              <a:t>using seperate methods </a:t>
            </a:r>
            <a:r>
              <a:rPr lang="tr-TR" sz="1900" b="1" dirty="0">
                <a:latin typeface="Old Standard TT" panose="020B0604020202020204" charset="-94"/>
              </a:rPr>
              <a:t>in RepNet</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RG-Select used </a:t>
            </a:r>
            <a:r>
              <a:rPr lang="tr-TR" sz="1900" b="1" dirty="0">
                <a:solidFill>
                  <a:srgbClr val="FF0000"/>
                </a:solidFill>
                <a:latin typeface="Old Standard TT" panose="020B0604020202020204" charset="-94"/>
              </a:rPr>
              <a:t>the same method </a:t>
            </a:r>
            <a:r>
              <a:rPr lang="tr-TR" sz="1900" b="1" dirty="0">
                <a:latin typeface="Old Standard TT" panose="020B0604020202020204" charset="-94"/>
              </a:rPr>
              <a:t>for both types of scores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Scores are mapped </a:t>
            </a:r>
            <a:r>
              <a:rPr lang="tr-TR" sz="1900" b="1" dirty="0">
                <a:solidFill>
                  <a:srgbClr val="FF0000"/>
                </a:solidFill>
                <a:latin typeface="Old Standard TT" panose="020B0604020202020204" charset="-94"/>
              </a:rPr>
              <a:t>between 0 and 1 in RepNet</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solidFill>
                  <a:srgbClr val="FF0000"/>
                </a:solidFill>
                <a:latin typeface="Old Standard TT" panose="020B0604020202020204" charset="-94"/>
              </a:rPr>
              <a:t>No specific range in RG-Net</a:t>
            </a:r>
          </a:p>
          <a:p>
            <a:pPr marL="800100" lvl="1" indent="-342900">
              <a:buFont typeface="Arial" panose="020B0604020202020204" pitchFamily="34" charset="0"/>
              <a:buChar char="•"/>
            </a:pPr>
            <a:endParaRPr lang="tr-TR" sz="1900" b="1" dirty="0">
              <a:solidFill>
                <a:srgbClr val="FF0000"/>
              </a:solidFill>
              <a:latin typeface="Old Standard TT" panose="020B0604020202020204" charset="-94"/>
            </a:endParaRPr>
          </a:p>
          <a:p>
            <a:pPr marL="342900" indent="-342900">
              <a:buFont typeface="Arial" panose="020B0604020202020204" pitchFamily="34" charset="0"/>
              <a:buChar char="•"/>
            </a:pPr>
            <a:r>
              <a:rPr lang="tr-TR" sz="1900" b="1" dirty="0">
                <a:solidFill>
                  <a:srgbClr val="FF0000"/>
                </a:solidFill>
                <a:latin typeface="Old Standard TT" panose="020B0604020202020204" charset="-94"/>
              </a:rPr>
              <a:t>The higher value</a:t>
            </a:r>
            <a:r>
              <a:rPr lang="tr-TR" sz="1900" b="1" dirty="0">
                <a:latin typeface="Old Standard TT" panose="020B0604020202020204" charset="-94"/>
              </a:rPr>
              <a:t> : better reproducibility capability </a:t>
            </a:r>
            <a:r>
              <a:rPr lang="tr-TR" sz="1900" b="1" dirty="0">
                <a:solidFill>
                  <a:srgbClr val="FF0000"/>
                </a:solidFill>
                <a:latin typeface="Old Standard TT" panose="020B0604020202020204" charset="-94"/>
              </a:rPr>
              <a:t>in RepNet</a:t>
            </a: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47</a:t>
            </a:r>
          </a:p>
        </p:txBody>
      </p:sp>
      <p:sp>
        <p:nvSpPr>
          <p:cNvPr id="4" name="TextBox 3">
            <a:extLst>
              <a:ext uri="{FF2B5EF4-FFF2-40B4-BE49-F238E27FC236}">
                <a16:creationId xmlns:a16="http://schemas.microsoft.com/office/drawing/2014/main" id="{7A200594-0390-47C6-A610-77CA3B9A356D}"/>
              </a:ext>
            </a:extLst>
          </p:cNvPr>
          <p:cNvSpPr txBox="1"/>
          <p:nvPr/>
        </p:nvSpPr>
        <p:spPr>
          <a:xfrm>
            <a:off x="259556" y="6023113"/>
            <a:ext cx="4546884" cy="784830"/>
          </a:xfrm>
          <a:prstGeom prst="rect">
            <a:avLst/>
          </a:prstGeom>
          <a:noFill/>
        </p:spPr>
        <p:txBody>
          <a:bodyPr wrap="square" rtlCol="0">
            <a:spAutoFit/>
          </a:bodyPr>
          <a:lstStyle/>
          <a:p>
            <a:pPr algn="ctr"/>
            <a:r>
              <a:rPr lang="en-US" sz="1500" dirty="0">
                <a:effectLst/>
                <a:latin typeface="Arial" panose="020B0604020202020204" pitchFamily="34" charset="0"/>
              </a:rPr>
              <a:t>The</a:t>
            </a:r>
            <a:r>
              <a:rPr lang="tr-TR" sz="1500" dirty="0">
                <a:effectLst/>
                <a:latin typeface="Old Standard TT" panose="020B0604020202020204"/>
              </a:rPr>
              <a:t> </a:t>
            </a:r>
            <a:r>
              <a:rPr lang="en-US" sz="1500" dirty="0">
                <a:effectLst/>
                <a:latin typeface="Arial" panose="020B0604020202020204" pitchFamily="34" charset="0"/>
              </a:rPr>
              <a:t>table above corresponds to GNNs trained on the left hemisphere dataset, while the</a:t>
            </a:r>
            <a:r>
              <a:rPr lang="tr-TR" sz="1500" dirty="0">
                <a:effectLst/>
                <a:latin typeface="Old Standard TT" panose="020B0604020202020204"/>
              </a:rPr>
              <a:t> </a:t>
            </a:r>
            <a:r>
              <a:rPr lang="en-US" sz="1500" dirty="0">
                <a:effectLst/>
                <a:latin typeface="Arial" panose="020B0604020202020204" pitchFamily="34" charset="0"/>
              </a:rPr>
              <a:t>table below pertains to those</a:t>
            </a:r>
            <a:r>
              <a:rPr lang="tr-TR" sz="1500" dirty="0">
                <a:effectLst/>
                <a:latin typeface="Old Standard TT" panose="020B0604020202020204"/>
              </a:rPr>
              <a:t> </a:t>
            </a:r>
            <a:r>
              <a:rPr lang="en-US" sz="1500" dirty="0">
                <a:effectLst/>
                <a:latin typeface="Arial" panose="020B0604020202020204" pitchFamily="34" charset="0"/>
              </a:rPr>
              <a:t>trained on the right hemisphere.</a:t>
            </a:r>
            <a:endParaRPr lang="tr-TR" sz="1500" dirty="0">
              <a:latin typeface="Old Standard TT" panose="020B0604020202020204"/>
            </a:endParaRPr>
          </a:p>
        </p:txBody>
      </p:sp>
      <p:pic>
        <p:nvPicPr>
          <p:cNvPr id="7" name="Picture 6">
            <a:extLst>
              <a:ext uri="{FF2B5EF4-FFF2-40B4-BE49-F238E27FC236}">
                <a16:creationId xmlns:a16="http://schemas.microsoft.com/office/drawing/2014/main" id="{219AC6AD-EBC4-40F6-A988-254B7FE15FAC}"/>
              </a:ext>
            </a:extLst>
          </p:cNvPr>
          <p:cNvPicPr>
            <a:picLocks noChangeAspect="1"/>
          </p:cNvPicPr>
          <p:nvPr/>
        </p:nvPicPr>
        <p:blipFill>
          <a:blip r:embed="rId3"/>
          <a:stretch>
            <a:fillRect/>
          </a:stretch>
        </p:blipFill>
        <p:spPr>
          <a:xfrm>
            <a:off x="259556" y="1139646"/>
            <a:ext cx="4552811" cy="4790160"/>
          </a:xfrm>
          <a:prstGeom prst="rect">
            <a:avLst/>
          </a:prstGeom>
        </p:spPr>
      </p:pic>
    </p:spTree>
    <p:extLst>
      <p:ext uri="{BB962C8B-B14F-4D97-AF65-F5344CB8AC3E}">
        <p14:creationId xmlns:p14="http://schemas.microsoft.com/office/powerpoint/2010/main" val="317308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4663" y="464020"/>
            <a:ext cx="3664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Numerical Experiments</a:t>
            </a:r>
          </a:p>
        </p:txBody>
      </p:sp>
      <p:sp>
        <p:nvSpPr>
          <p:cNvPr id="5" name="TextBox 4">
            <a:extLst>
              <a:ext uri="{FF2B5EF4-FFF2-40B4-BE49-F238E27FC236}">
                <a16:creationId xmlns:a16="http://schemas.microsoft.com/office/drawing/2014/main" id="{94257396-52AE-4195-8FA7-D40A2CA59D62}"/>
              </a:ext>
            </a:extLst>
          </p:cNvPr>
          <p:cNvSpPr txBox="1"/>
          <p:nvPr/>
        </p:nvSpPr>
        <p:spPr>
          <a:xfrm>
            <a:off x="1524000" y="1444005"/>
            <a:ext cx="11227904" cy="5432256"/>
          </a:xfrm>
          <a:prstGeom prst="rect">
            <a:avLst/>
          </a:prstGeom>
          <a:noFill/>
        </p:spPr>
        <p:txBody>
          <a:bodyPr wrap="square" rtlCol="0">
            <a:spAutoFit/>
          </a:bodyPr>
          <a:lstStyle/>
          <a:p>
            <a:pPr algn="l"/>
            <a:r>
              <a:rPr lang="tr-TR" sz="1900" b="1" dirty="0">
                <a:latin typeface="Old Standard TT" panose="020B0604020202020204" charset="-94"/>
              </a:rPr>
              <a:t>- </a:t>
            </a:r>
            <a:r>
              <a:rPr lang="tr-TR" sz="2400" b="1" dirty="0">
                <a:latin typeface="Old Standard TT" panose="020B0604020202020204" charset="-94"/>
              </a:rPr>
              <a:t>External Validation</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Achieving </a:t>
            </a:r>
            <a:r>
              <a:rPr lang="en-US" sz="1900" b="1" dirty="0">
                <a:latin typeface="Old Standard TT" panose="020B0604020202020204" charset="-94"/>
              </a:rPr>
              <a:t>a high score in the specified metric </a:t>
            </a:r>
            <a:r>
              <a:rPr lang="tr-TR" sz="1900" b="1" dirty="0">
                <a:latin typeface="Old Standard TT" panose="020B0604020202020204" charset="-94"/>
              </a:rPr>
              <a:t>signs a </a:t>
            </a:r>
            <a:r>
              <a:rPr lang="en-US" sz="1900" b="1" dirty="0">
                <a:latin typeface="Old Standard TT" panose="020B0604020202020204" charset="-94"/>
              </a:rPr>
              <a:t>successful model</a:t>
            </a:r>
            <a:endParaRPr lang="tr-TR" sz="1900" b="1" dirty="0">
              <a:latin typeface="Old Standard TT" panose="020B0604020202020204" charset="-94"/>
            </a:endParaRPr>
          </a:p>
          <a:p>
            <a:endParaRPr lang="tr-TR" sz="1900" b="1" dirty="0">
              <a:latin typeface="Old Standard TT" panose="020B0604020202020204" charset="-94"/>
            </a:endParaRPr>
          </a:p>
          <a:p>
            <a:pPr marL="342900" indent="-342900">
              <a:buFont typeface="Arial" panose="020B0604020202020204" pitchFamily="34" charset="0"/>
              <a:buChar char="•"/>
            </a:pPr>
            <a:r>
              <a:rPr lang="en-US" sz="1900" b="1" dirty="0">
                <a:latin typeface="Old Standard TT" panose="020B0604020202020204" charset="-94"/>
              </a:rPr>
              <a:t>However, the reliability of the relevant metric is a </a:t>
            </a:r>
            <a:r>
              <a:rPr lang="en-US" sz="1900" b="1" dirty="0">
                <a:solidFill>
                  <a:srgbClr val="FF0000"/>
                </a:solidFill>
                <a:latin typeface="Old Standard TT" panose="020B0604020202020204" charset="-94"/>
              </a:rPr>
              <a:t>meta</a:t>
            </a:r>
            <a:r>
              <a:rPr lang="tr-TR" sz="1900" b="1" dirty="0">
                <a:solidFill>
                  <a:srgbClr val="FF0000"/>
                </a:solidFill>
                <a:latin typeface="Old Standard TT" panose="020B0604020202020204" charset="-94"/>
              </a:rPr>
              <a:t>-</a:t>
            </a:r>
            <a:r>
              <a:rPr lang="en-US" sz="1900" b="1" dirty="0">
                <a:solidFill>
                  <a:srgbClr val="FF0000"/>
                </a:solidFill>
                <a:latin typeface="Old Standard TT" panose="020B0604020202020204" charset="-94"/>
              </a:rPr>
              <a:t>problem</a:t>
            </a:r>
            <a:endParaRPr lang="tr-TR" sz="1900" b="1" dirty="0">
              <a:solidFill>
                <a:srgbClr val="FF0000"/>
              </a:solidFill>
              <a:latin typeface="Old Standard TT" panose="020B0604020202020204" charset="-94"/>
            </a:endParaRP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a:t>
            </a:r>
            <a:r>
              <a:rPr lang="en-US" sz="1900" b="1" dirty="0">
                <a:latin typeface="Old Standard TT" panose="020B0604020202020204" charset="-94"/>
              </a:rPr>
              <a:t>also need to demonstrate that it outperforms with </a:t>
            </a:r>
            <a:r>
              <a:rPr lang="en-US" sz="1900" b="1" dirty="0">
                <a:solidFill>
                  <a:srgbClr val="FF0000"/>
                </a:solidFill>
                <a:latin typeface="Old Standard TT" panose="020B0604020202020204" charset="-94"/>
              </a:rPr>
              <a:t>an external method</a:t>
            </a:r>
            <a:endParaRPr lang="tr-TR" sz="1900" b="1" dirty="0">
              <a:solidFill>
                <a:srgbClr val="FF0000"/>
              </a:solidFill>
              <a:latin typeface="Old Standard TT" panose="020B0604020202020204" charset="-94"/>
            </a:endParaRPr>
          </a:p>
          <a:p>
            <a:pPr lvl="1"/>
            <a:endParaRPr lang="tr-TR" sz="1900" b="1" dirty="0">
              <a:latin typeface="Old Standard TT" panose="020B0604020202020204" charset="-94"/>
            </a:endParaRPr>
          </a:p>
          <a:p>
            <a:pPr marL="342900" indent="-342900">
              <a:buFont typeface="Arial" panose="020B0604020202020204" pitchFamily="34" charset="0"/>
              <a:buChar char="•"/>
            </a:pPr>
            <a:r>
              <a:rPr lang="en-US" sz="1900" b="1" dirty="0">
                <a:latin typeface="Old Standard TT" panose="020B0604020202020204" charset="-94"/>
              </a:rPr>
              <a:t>If a method serving the same purpose</a:t>
            </a:r>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Contains</a:t>
            </a:r>
            <a:r>
              <a:rPr lang="en-US" sz="1900" b="1" dirty="0">
                <a:latin typeface="Old Standard TT" panose="020B0604020202020204" charset="-94"/>
              </a:rPr>
              <a:t> </a:t>
            </a:r>
            <a:r>
              <a:rPr lang="en-US" sz="1900" b="1" dirty="0">
                <a:solidFill>
                  <a:srgbClr val="FF0000"/>
                </a:solidFill>
                <a:latin typeface="Old Standard TT" panose="020B0604020202020204" charset="-94"/>
              </a:rPr>
              <a:t>parallel elements </a:t>
            </a:r>
            <a:r>
              <a:rPr lang="en-US" sz="1900" b="1" dirty="0">
                <a:latin typeface="Old Standard TT" panose="020B0604020202020204" charset="-94"/>
              </a:rPr>
              <a:t>to the ranking done by </a:t>
            </a:r>
            <a:r>
              <a:rPr lang="en-US" sz="1900" b="1" dirty="0" err="1">
                <a:latin typeface="Old Standard TT" panose="020B0604020202020204" charset="-94"/>
              </a:rPr>
              <a:t>RepNet</a:t>
            </a:r>
            <a:r>
              <a:rPr lang="tr-TR" sz="1900" b="1" dirty="0">
                <a:latin typeface="Old Standard TT" panose="020B0604020202020204" charset="-94"/>
              </a:rPr>
              <a:t>, compared to RG-Select</a:t>
            </a:r>
          </a:p>
          <a:p>
            <a:pPr lvl="1"/>
            <a:endParaRPr lang="tr-TR" sz="1900" b="1" dirty="0">
              <a:latin typeface="Old Standard TT" panose="020B0604020202020204" charset="-94"/>
            </a:endParaRPr>
          </a:p>
          <a:p>
            <a:pPr marL="342900" indent="-342900">
              <a:buFont typeface="Arial" panose="020B0604020202020204" pitchFamily="34" charset="0"/>
              <a:buChar char="•"/>
            </a:pPr>
            <a:r>
              <a:rPr lang="en-US" sz="1900" b="1" dirty="0">
                <a:latin typeface="Old Standard TT" panose="020B0604020202020204" charset="-94"/>
              </a:rPr>
              <a:t>Th</a:t>
            </a:r>
            <a:r>
              <a:rPr lang="tr-TR" sz="1900" b="1" dirty="0">
                <a:latin typeface="Old Standard TT" panose="020B0604020202020204" charset="-94"/>
              </a:rPr>
              <a:t>us it is advisable to </a:t>
            </a:r>
            <a:r>
              <a:rPr lang="en-US" sz="1900" b="1" dirty="0">
                <a:solidFill>
                  <a:srgbClr val="FF0000"/>
                </a:solidFill>
                <a:latin typeface="Old Standard TT" panose="020B0604020202020204" charset="-94"/>
              </a:rPr>
              <a:t>introduce a third evaluation strategy </a:t>
            </a:r>
            <a:r>
              <a:rPr lang="en-US" sz="1900" b="1" dirty="0">
                <a:latin typeface="Old Standard TT" panose="020B0604020202020204" charset="-94"/>
              </a:rPr>
              <a:t>for a more robust </a:t>
            </a:r>
            <a:r>
              <a:rPr lang="en-US" sz="1900" b="1" dirty="0" err="1">
                <a:latin typeface="Old Standard TT" panose="020B0604020202020204" charset="-94"/>
              </a:rPr>
              <a:t>comparis</a:t>
            </a:r>
            <a:r>
              <a:rPr lang="tr-TR" sz="1900" b="1" dirty="0">
                <a:latin typeface="Old Standard TT" panose="020B0604020202020204" charset="-94"/>
              </a:rPr>
              <a:t>on</a:t>
            </a:r>
          </a:p>
          <a:p>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48</a:t>
            </a:r>
          </a:p>
        </p:txBody>
      </p:sp>
    </p:spTree>
    <p:extLst>
      <p:ext uri="{BB962C8B-B14F-4D97-AF65-F5344CB8AC3E}">
        <p14:creationId xmlns:p14="http://schemas.microsoft.com/office/powerpoint/2010/main" val="356348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4663" y="464020"/>
            <a:ext cx="3664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Numerical Experiments</a:t>
            </a:r>
          </a:p>
        </p:txBody>
      </p:sp>
      <p:sp>
        <p:nvSpPr>
          <p:cNvPr id="5" name="TextBox 4">
            <a:extLst>
              <a:ext uri="{FF2B5EF4-FFF2-40B4-BE49-F238E27FC236}">
                <a16:creationId xmlns:a16="http://schemas.microsoft.com/office/drawing/2014/main" id="{94257396-52AE-4195-8FA7-D40A2CA59D62}"/>
              </a:ext>
            </a:extLst>
          </p:cNvPr>
          <p:cNvSpPr txBox="1"/>
          <p:nvPr/>
        </p:nvSpPr>
        <p:spPr>
          <a:xfrm>
            <a:off x="1524000" y="1395237"/>
            <a:ext cx="10668000" cy="3970318"/>
          </a:xfrm>
          <a:prstGeom prst="rect">
            <a:avLst/>
          </a:prstGeom>
          <a:noFill/>
        </p:spPr>
        <p:txBody>
          <a:bodyPr wrap="square" rtlCol="0">
            <a:spAutoFit/>
          </a:bodyPr>
          <a:lstStyle/>
          <a:p>
            <a:pPr algn="l"/>
            <a:r>
              <a:rPr lang="tr-TR" sz="1900" b="1" dirty="0">
                <a:latin typeface="Old Standard TT" panose="020B0604020202020204" charset="-94"/>
              </a:rPr>
              <a:t>- </a:t>
            </a:r>
            <a:r>
              <a:rPr lang="tr-TR" sz="2400" b="1" dirty="0">
                <a:latin typeface="Old Standard TT" panose="020B0604020202020204" charset="-94"/>
              </a:rPr>
              <a:t>External Validation</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define                          such that</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After doing this for biomarkers from each training,</a:t>
            </a:r>
          </a:p>
          <a:p>
            <a:pPr marL="800100" lvl="1" indent="-342900">
              <a:buFont typeface="Arial" panose="020B0604020202020204" pitchFamily="34" charset="0"/>
              <a:buChar char="•"/>
            </a:pPr>
            <a:r>
              <a:rPr lang="tr-TR" sz="1900" b="1" dirty="0">
                <a:latin typeface="Old Standard TT" panose="020B0604020202020204" charset="-94"/>
              </a:rPr>
              <a:t>We define a set        as                          . We also define                               </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By compiling them into a list, we obtain the set                                           </a:t>
            </a: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49</a:t>
            </a:r>
          </a:p>
        </p:txBody>
      </p:sp>
      <p:grpSp>
        <p:nvGrpSpPr>
          <p:cNvPr id="16" name="Group 15" descr="\documentclass{article}&#10;\usepackage{amsmath,amssymb}&#10;\pagestyle{empty}&#10;\begin{document}&#10;&#10;$\mathbf{u}_{m_{fv}} \in \mathbb{R}^{n_r}$&#10;&#10;\end{document}" title="IguanaTex Vector Display">
            <a:extLst>
              <a:ext uri="{FF2B5EF4-FFF2-40B4-BE49-F238E27FC236}">
                <a16:creationId xmlns:a16="http://schemas.microsoft.com/office/drawing/2014/main" id="{CAAE4D83-4974-41AD-85F4-12217DEABC98}"/>
              </a:ext>
            </a:extLst>
          </p:cNvPr>
          <p:cNvGrpSpPr>
            <a:grpSpLocks noChangeAspect="1"/>
          </p:cNvGrpSpPr>
          <p:nvPr>
            <p:custDataLst>
              <p:tags r:id="rId1"/>
            </p:custDataLst>
          </p:nvPr>
        </p:nvGrpSpPr>
        <p:grpSpPr>
          <a:xfrm>
            <a:off x="3086654" y="2142943"/>
            <a:ext cx="1195525" cy="263426"/>
            <a:chOff x="4411194" y="3957329"/>
            <a:chExt cx="1195525" cy="263426"/>
          </a:xfrm>
        </p:grpSpPr>
        <p:sp>
          <p:nvSpPr>
            <p:cNvPr id="7" name="Freeform: Shape 6">
              <a:extLst>
                <a:ext uri="{FF2B5EF4-FFF2-40B4-BE49-F238E27FC236}">
                  <a16:creationId xmlns:a16="http://schemas.microsoft.com/office/drawing/2014/main" id="{5A80D1B5-0A9E-4A6D-9959-B3A792E5395C}"/>
                </a:ext>
              </a:extLst>
            </p:cNvPr>
            <p:cNvSpPr/>
            <p:nvPr>
              <p:custDataLst>
                <p:tags r:id="rId59"/>
              </p:custDataLst>
            </p:nvPr>
          </p:nvSpPr>
          <p:spPr>
            <a:xfrm>
              <a:off x="4411194" y="4016647"/>
              <a:ext cx="137712" cy="115102"/>
            </a:xfrm>
            <a:custGeom>
              <a:avLst/>
              <a:gdLst>
                <a:gd name="connsiteX0" fmla="*/ 95026 w 137712"/>
                <a:gd name="connsiteY0" fmla="*/ 95477 h 115102"/>
                <a:gd name="connsiteX1" fmla="*/ 95026 w 137712"/>
                <a:gd name="connsiteY1" fmla="*/ 115166 h 115102"/>
                <a:gd name="connsiteX2" fmla="*/ 137789 w 137712"/>
                <a:gd name="connsiteY2" fmla="*/ 113651 h 115102"/>
                <a:gd name="connsiteX3" fmla="*/ 137789 w 137712"/>
                <a:gd name="connsiteY3" fmla="*/ 101787 h 115102"/>
                <a:gd name="connsiteX4" fmla="*/ 121118 w 137712"/>
                <a:gd name="connsiteY4" fmla="*/ 91943 h 115102"/>
                <a:gd name="connsiteX5" fmla="*/ 121118 w 137712"/>
                <a:gd name="connsiteY5" fmla="*/ 63 h 115102"/>
                <a:gd name="connsiteX6" fmla="*/ 76906 w 137712"/>
                <a:gd name="connsiteY6" fmla="*/ 2082 h 115102"/>
                <a:gd name="connsiteX7" fmla="*/ 76906 w 137712"/>
                <a:gd name="connsiteY7" fmla="*/ 13946 h 115102"/>
                <a:gd name="connsiteX8" fmla="*/ 93576 w 137712"/>
                <a:gd name="connsiteY8" fmla="*/ 23790 h 115102"/>
                <a:gd name="connsiteX9" fmla="*/ 93576 w 137712"/>
                <a:gd name="connsiteY9" fmla="*/ 72002 h 115102"/>
                <a:gd name="connsiteX10" fmla="*/ 63618 w 137712"/>
                <a:gd name="connsiteY10" fmla="*/ 106079 h 115102"/>
                <a:gd name="connsiteX11" fmla="*/ 44290 w 137712"/>
                <a:gd name="connsiteY11" fmla="*/ 86137 h 115102"/>
                <a:gd name="connsiteX12" fmla="*/ 44290 w 137712"/>
                <a:gd name="connsiteY12" fmla="*/ 63 h 115102"/>
                <a:gd name="connsiteX13" fmla="*/ 77 w 137712"/>
                <a:gd name="connsiteY13" fmla="*/ 2082 h 115102"/>
                <a:gd name="connsiteX14" fmla="*/ 77 w 137712"/>
                <a:gd name="connsiteY14" fmla="*/ 13946 h 115102"/>
                <a:gd name="connsiteX15" fmla="*/ 16747 w 137712"/>
                <a:gd name="connsiteY15" fmla="*/ 23790 h 115102"/>
                <a:gd name="connsiteX16" fmla="*/ 16747 w 137712"/>
                <a:gd name="connsiteY16" fmla="*/ 82604 h 115102"/>
                <a:gd name="connsiteX17" fmla="*/ 60235 w 137712"/>
                <a:gd name="connsiteY17" fmla="*/ 115166 h 115102"/>
                <a:gd name="connsiteX18" fmla="*/ 95026 w 137712"/>
                <a:gd name="connsiteY18" fmla="*/ 95477 h 11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712" h="115102">
                  <a:moveTo>
                    <a:pt x="95026" y="95477"/>
                  </a:moveTo>
                  <a:lnTo>
                    <a:pt x="95026" y="115166"/>
                  </a:lnTo>
                  <a:lnTo>
                    <a:pt x="137789" y="113651"/>
                  </a:lnTo>
                  <a:lnTo>
                    <a:pt x="137789" y="101787"/>
                  </a:lnTo>
                  <a:cubicBezTo>
                    <a:pt x="122810" y="101787"/>
                    <a:pt x="121118" y="101787"/>
                    <a:pt x="121118" y="91943"/>
                  </a:cubicBezTo>
                  <a:lnTo>
                    <a:pt x="121118" y="63"/>
                  </a:lnTo>
                  <a:lnTo>
                    <a:pt x="76906" y="2082"/>
                  </a:lnTo>
                  <a:lnTo>
                    <a:pt x="76906" y="13946"/>
                  </a:lnTo>
                  <a:cubicBezTo>
                    <a:pt x="91885" y="13946"/>
                    <a:pt x="93576" y="13946"/>
                    <a:pt x="93576" y="23790"/>
                  </a:cubicBezTo>
                  <a:lnTo>
                    <a:pt x="93576" y="72002"/>
                  </a:lnTo>
                  <a:cubicBezTo>
                    <a:pt x="93576" y="92700"/>
                    <a:pt x="81254" y="106079"/>
                    <a:pt x="63618" y="106079"/>
                  </a:cubicBezTo>
                  <a:cubicBezTo>
                    <a:pt x="45014" y="106079"/>
                    <a:pt x="44290" y="99768"/>
                    <a:pt x="44290" y="86137"/>
                  </a:cubicBezTo>
                  <a:lnTo>
                    <a:pt x="44290" y="63"/>
                  </a:lnTo>
                  <a:lnTo>
                    <a:pt x="77" y="2082"/>
                  </a:lnTo>
                  <a:lnTo>
                    <a:pt x="77" y="13946"/>
                  </a:lnTo>
                  <a:cubicBezTo>
                    <a:pt x="15056" y="13946"/>
                    <a:pt x="16747" y="13946"/>
                    <a:pt x="16747" y="23790"/>
                  </a:cubicBezTo>
                  <a:lnTo>
                    <a:pt x="16747" y="82604"/>
                  </a:lnTo>
                  <a:cubicBezTo>
                    <a:pt x="16747" y="109612"/>
                    <a:pt x="36317" y="115166"/>
                    <a:pt x="60235" y="115166"/>
                  </a:cubicBezTo>
                  <a:cubicBezTo>
                    <a:pt x="66517" y="115166"/>
                    <a:pt x="83912" y="115166"/>
                    <a:pt x="95026" y="95477"/>
                  </a:cubicBezTo>
                  <a:close/>
                </a:path>
              </a:pathLst>
            </a:custGeom>
            <a:solidFill>
              <a:srgbClr val="000000"/>
            </a:solidFill>
            <a:ln w="24194" cap="flat">
              <a:noFill/>
              <a:prstDash val="solid"/>
              <a:miter/>
            </a:ln>
          </p:spPr>
          <p:txBody>
            <a:bodyPr rtlCol="0" anchor="ctr"/>
            <a:lstStyle/>
            <a:p>
              <a:endParaRPr lang="tr-TR"/>
            </a:p>
          </p:txBody>
        </p:sp>
        <p:sp>
          <p:nvSpPr>
            <p:cNvPr id="9" name="Freeform: Shape 8">
              <a:extLst>
                <a:ext uri="{FF2B5EF4-FFF2-40B4-BE49-F238E27FC236}">
                  <a16:creationId xmlns:a16="http://schemas.microsoft.com/office/drawing/2014/main" id="{2E896478-5E13-4E7E-AA0B-79051460CFA5}"/>
                </a:ext>
              </a:extLst>
            </p:cNvPr>
            <p:cNvSpPr/>
            <p:nvPr>
              <p:custDataLst>
                <p:tags r:id="rId60"/>
              </p:custDataLst>
            </p:nvPr>
          </p:nvSpPr>
          <p:spPr>
            <a:xfrm>
              <a:off x="4562625" y="4090176"/>
              <a:ext cx="155252" cy="79688"/>
            </a:xfrm>
            <a:custGeom>
              <a:avLst/>
              <a:gdLst>
                <a:gd name="connsiteX0" fmla="*/ 65533 w 155252"/>
                <a:gd name="connsiteY0" fmla="*/ 63674 h 79688"/>
                <a:gd name="connsiteX1" fmla="*/ 63165 w 155252"/>
                <a:gd name="connsiteY1" fmla="*/ 74099 h 79688"/>
                <a:gd name="connsiteX2" fmla="*/ 68915 w 155252"/>
                <a:gd name="connsiteY2" fmla="*/ 79753 h 79688"/>
                <a:gd name="connsiteX3" fmla="*/ 75511 w 155252"/>
                <a:gd name="connsiteY3" fmla="*/ 75866 h 79688"/>
                <a:gd name="connsiteX4" fmla="*/ 78555 w 155252"/>
                <a:gd name="connsiteY4" fmla="*/ 64911 h 79688"/>
                <a:gd name="connsiteX5" fmla="*/ 82276 w 155252"/>
                <a:gd name="connsiteY5" fmla="*/ 49008 h 79688"/>
                <a:gd name="connsiteX6" fmla="*/ 85151 w 155252"/>
                <a:gd name="connsiteY6" fmla="*/ 37170 h 79688"/>
                <a:gd name="connsiteX7" fmla="*/ 90393 w 155252"/>
                <a:gd name="connsiteY7" fmla="*/ 23741 h 79688"/>
                <a:gd name="connsiteX8" fmla="*/ 117453 w 155252"/>
                <a:gd name="connsiteY8" fmla="*/ 5012 h 79688"/>
                <a:gd name="connsiteX9" fmla="*/ 127431 w 155252"/>
                <a:gd name="connsiteY9" fmla="*/ 17380 h 79688"/>
                <a:gd name="connsiteX10" fmla="*/ 117453 w 155252"/>
                <a:gd name="connsiteY10" fmla="*/ 55016 h 79688"/>
                <a:gd name="connsiteX11" fmla="*/ 114916 w 155252"/>
                <a:gd name="connsiteY11" fmla="*/ 64557 h 79688"/>
                <a:gd name="connsiteX12" fmla="*/ 130982 w 155252"/>
                <a:gd name="connsiteY12" fmla="*/ 79753 h 79688"/>
                <a:gd name="connsiteX13" fmla="*/ 155335 w 155252"/>
                <a:gd name="connsiteY13" fmla="*/ 52719 h 79688"/>
                <a:gd name="connsiteX14" fmla="*/ 152630 w 155252"/>
                <a:gd name="connsiteY14" fmla="*/ 50422 h 79688"/>
                <a:gd name="connsiteX15" fmla="*/ 149416 w 155252"/>
                <a:gd name="connsiteY15" fmla="*/ 53426 h 79688"/>
                <a:gd name="connsiteX16" fmla="*/ 131490 w 155252"/>
                <a:gd name="connsiteY16" fmla="*/ 74805 h 79688"/>
                <a:gd name="connsiteX17" fmla="*/ 127262 w 155252"/>
                <a:gd name="connsiteY17" fmla="*/ 68621 h 79688"/>
                <a:gd name="connsiteX18" fmla="*/ 131151 w 155252"/>
                <a:gd name="connsiteY18" fmla="*/ 54309 h 79688"/>
                <a:gd name="connsiteX19" fmla="*/ 140115 w 155252"/>
                <a:gd name="connsiteY19" fmla="*/ 20207 h 79688"/>
                <a:gd name="connsiteX20" fmla="*/ 133857 w 155252"/>
                <a:gd name="connsiteY20" fmla="*/ 4835 h 79688"/>
                <a:gd name="connsiteX21" fmla="*/ 118129 w 155252"/>
                <a:gd name="connsiteY21" fmla="*/ 64 h 79688"/>
                <a:gd name="connsiteX22" fmla="*/ 88195 w 155252"/>
                <a:gd name="connsiteY22" fmla="*/ 17910 h 79688"/>
                <a:gd name="connsiteX23" fmla="*/ 66209 w 155252"/>
                <a:gd name="connsiteY23" fmla="*/ 64 h 79688"/>
                <a:gd name="connsiteX24" fmla="*/ 37628 w 155252"/>
                <a:gd name="connsiteY24" fmla="*/ 16143 h 79688"/>
                <a:gd name="connsiteX25" fmla="*/ 19532 w 155252"/>
                <a:gd name="connsiteY25" fmla="*/ 64 h 79688"/>
                <a:gd name="connsiteX26" fmla="*/ 6171 w 155252"/>
                <a:gd name="connsiteY26" fmla="*/ 9606 h 79688"/>
                <a:gd name="connsiteX27" fmla="*/ 83 w 155252"/>
                <a:gd name="connsiteY27" fmla="*/ 27098 h 79688"/>
                <a:gd name="connsiteX28" fmla="*/ 2958 w 155252"/>
                <a:gd name="connsiteY28" fmla="*/ 29395 h 79688"/>
                <a:gd name="connsiteX29" fmla="*/ 6679 w 155252"/>
                <a:gd name="connsiteY29" fmla="*/ 24094 h 79688"/>
                <a:gd name="connsiteX30" fmla="*/ 19025 w 155252"/>
                <a:gd name="connsiteY30" fmla="*/ 5012 h 79688"/>
                <a:gd name="connsiteX31" fmla="*/ 24606 w 155252"/>
                <a:gd name="connsiteY31" fmla="*/ 13670 h 79688"/>
                <a:gd name="connsiteX32" fmla="*/ 21900 w 155252"/>
                <a:gd name="connsiteY32" fmla="*/ 28335 h 79688"/>
                <a:gd name="connsiteX33" fmla="*/ 18179 w 155252"/>
                <a:gd name="connsiteY33" fmla="*/ 44237 h 79688"/>
                <a:gd name="connsiteX34" fmla="*/ 12767 w 155252"/>
                <a:gd name="connsiteY34" fmla="*/ 66854 h 79688"/>
                <a:gd name="connsiteX35" fmla="*/ 11076 w 155252"/>
                <a:gd name="connsiteY35" fmla="*/ 74099 h 79688"/>
                <a:gd name="connsiteX36" fmla="*/ 16826 w 155252"/>
                <a:gd name="connsiteY36" fmla="*/ 79753 h 79688"/>
                <a:gd name="connsiteX37" fmla="*/ 23422 w 155252"/>
                <a:gd name="connsiteY37" fmla="*/ 75866 h 79688"/>
                <a:gd name="connsiteX38" fmla="*/ 26466 w 155252"/>
                <a:gd name="connsiteY38" fmla="*/ 64911 h 79688"/>
                <a:gd name="connsiteX39" fmla="*/ 30186 w 155252"/>
                <a:gd name="connsiteY39" fmla="*/ 49008 h 79688"/>
                <a:gd name="connsiteX40" fmla="*/ 33062 w 155252"/>
                <a:gd name="connsiteY40" fmla="*/ 37170 h 79688"/>
                <a:gd name="connsiteX41" fmla="*/ 40165 w 155252"/>
                <a:gd name="connsiteY41" fmla="*/ 21267 h 79688"/>
                <a:gd name="connsiteX42" fmla="*/ 65533 w 155252"/>
                <a:gd name="connsiteY42" fmla="*/ 5012 h 79688"/>
                <a:gd name="connsiteX43" fmla="*/ 75511 w 155252"/>
                <a:gd name="connsiteY43" fmla="*/ 17380 h 79688"/>
                <a:gd name="connsiteX44" fmla="*/ 72636 w 155252"/>
                <a:gd name="connsiteY44" fmla="*/ 33989 h 79688"/>
                <a:gd name="connsiteX45" fmla="*/ 65533 w 155252"/>
                <a:gd name="connsiteY45" fmla="*/ 63674 h 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252" h="79688">
                  <a:moveTo>
                    <a:pt x="65533" y="63674"/>
                  </a:moveTo>
                  <a:cubicBezTo>
                    <a:pt x="64687" y="67208"/>
                    <a:pt x="63165" y="73215"/>
                    <a:pt x="63165" y="74099"/>
                  </a:cubicBezTo>
                  <a:cubicBezTo>
                    <a:pt x="63165" y="77986"/>
                    <a:pt x="66209" y="79753"/>
                    <a:pt x="68915" y="79753"/>
                  </a:cubicBezTo>
                  <a:cubicBezTo>
                    <a:pt x="71959" y="79753"/>
                    <a:pt x="74665" y="77456"/>
                    <a:pt x="75511" y="75866"/>
                  </a:cubicBezTo>
                  <a:cubicBezTo>
                    <a:pt x="76356" y="74275"/>
                    <a:pt x="77709" y="68621"/>
                    <a:pt x="78555" y="64911"/>
                  </a:cubicBezTo>
                  <a:cubicBezTo>
                    <a:pt x="79400" y="61553"/>
                    <a:pt x="81261" y="53426"/>
                    <a:pt x="82276" y="49008"/>
                  </a:cubicBezTo>
                  <a:cubicBezTo>
                    <a:pt x="83290" y="45121"/>
                    <a:pt x="84305" y="41234"/>
                    <a:pt x="85151" y="37170"/>
                  </a:cubicBezTo>
                  <a:cubicBezTo>
                    <a:pt x="87011" y="29572"/>
                    <a:pt x="87011" y="29219"/>
                    <a:pt x="90393" y="23741"/>
                  </a:cubicBezTo>
                  <a:cubicBezTo>
                    <a:pt x="95805" y="15083"/>
                    <a:pt x="104261" y="5012"/>
                    <a:pt x="117453" y="5012"/>
                  </a:cubicBezTo>
                  <a:cubicBezTo>
                    <a:pt x="126923" y="5012"/>
                    <a:pt x="127431" y="13140"/>
                    <a:pt x="127431" y="17380"/>
                  </a:cubicBezTo>
                  <a:cubicBezTo>
                    <a:pt x="127431" y="27982"/>
                    <a:pt x="120158" y="47595"/>
                    <a:pt x="117453" y="55016"/>
                  </a:cubicBezTo>
                  <a:cubicBezTo>
                    <a:pt x="115592" y="59963"/>
                    <a:pt x="114916" y="61553"/>
                    <a:pt x="114916" y="64557"/>
                  </a:cubicBezTo>
                  <a:cubicBezTo>
                    <a:pt x="114916" y="73922"/>
                    <a:pt x="122357" y="79753"/>
                    <a:pt x="130982" y="79753"/>
                  </a:cubicBezTo>
                  <a:cubicBezTo>
                    <a:pt x="147894" y="79753"/>
                    <a:pt x="155335" y="55369"/>
                    <a:pt x="155335" y="52719"/>
                  </a:cubicBezTo>
                  <a:cubicBezTo>
                    <a:pt x="155335" y="50422"/>
                    <a:pt x="153137" y="50422"/>
                    <a:pt x="152630" y="50422"/>
                  </a:cubicBezTo>
                  <a:cubicBezTo>
                    <a:pt x="150262" y="50422"/>
                    <a:pt x="150093" y="51482"/>
                    <a:pt x="149416" y="53426"/>
                  </a:cubicBezTo>
                  <a:cubicBezTo>
                    <a:pt x="145527" y="67561"/>
                    <a:pt x="138254" y="74805"/>
                    <a:pt x="131490" y="74805"/>
                  </a:cubicBezTo>
                  <a:cubicBezTo>
                    <a:pt x="127938" y="74805"/>
                    <a:pt x="127262" y="72332"/>
                    <a:pt x="127262" y="68621"/>
                  </a:cubicBezTo>
                  <a:cubicBezTo>
                    <a:pt x="127262" y="64557"/>
                    <a:pt x="128107" y="62260"/>
                    <a:pt x="131151" y="54309"/>
                  </a:cubicBezTo>
                  <a:cubicBezTo>
                    <a:pt x="133181" y="48832"/>
                    <a:pt x="140115" y="30102"/>
                    <a:pt x="140115" y="20207"/>
                  </a:cubicBezTo>
                  <a:cubicBezTo>
                    <a:pt x="140115" y="17380"/>
                    <a:pt x="140115" y="9959"/>
                    <a:pt x="133857" y="4835"/>
                  </a:cubicBezTo>
                  <a:cubicBezTo>
                    <a:pt x="130982" y="2538"/>
                    <a:pt x="126078" y="64"/>
                    <a:pt x="118129" y="64"/>
                  </a:cubicBezTo>
                  <a:cubicBezTo>
                    <a:pt x="102908" y="64"/>
                    <a:pt x="93607" y="10489"/>
                    <a:pt x="88195" y="17910"/>
                  </a:cubicBezTo>
                  <a:cubicBezTo>
                    <a:pt x="86842" y="2891"/>
                    <a:pt x="74834" y="64"/>
                    <a:pt x="66209" y="64"/>
                  </a:cubicBezTo>
                  <a:cubicBezTo>
                    <a:pt x="52172" y="64"/>
                    <a:pt x="42701" y="9076"/>
                    <a:pt x="37628" y="16143"/>
                  </a:cubicBezTo>
                  <a:cubicBezTo>
                    <a:pt x="36444" y="3952"/>
                    <a:pt x="26466" y="64"/>
                    <a:pt x="19532" y="64"/>
                  </a:cubicBezTo>
                  <a:cubicBezTo>
                    <a:pt x="12260" y="64"/>
                    <a:pt x="8370" y="5542"/>
                    <a:pt x="6171" y="9606"/>
                  </a:cubicBezTo>
                  <a:cubicBezTo>
                    <a:pt x="2451" y="16143"/>
                    <a:pt x="83" y="26215"/>
                    <a:pt x="83" y="27098"/>
                  </a:cubicBezTo>
                  <a:cubicBezTo>
                    <a:pt x="83" y="29395"/>
                    <a:pt x="2451" y="29395"/>
                    <a:pt x="2958" y="29395"/>
                  </a:cubicBezTo>
                  <a:cubicBezTo>
                    <a:pt x="5326" y="29395"/>
                    <a:pt x="5495" y="28865"/>
                    <a:pt x="6679" y="24094"/>
                  </a:cubicBezTo>
                  <a:cubicBezTo>
                    <a:pt x="9216" y="13670"/>
                    <a:pt x="12429" y="5012"/>
                    <a:pt x="19025" y="5012"/>
                  </a:cubicBezTo>
                  <a:cubicBezTo>
                    <a:pt x="23422" y="5012"/>
                    <a:pt x="24606" y="8899"/>
                    <a:pt x="24606" y="13670"/>
                  </a:cubicBezTo>
                  <a:cubicBezTo>
                    <a:pt x="24606" y="17027"/>
                    <a:pt x="23083" y="23564"/>
                    <a:pt x="21900" y="28335"/>
                  </a:cubicBezTo>
                  <a:cubicBezTo>
                    <a:pt x="20716" y="33106"/>
                    <a:pt x="19025" y="40350"/>
                    <a:pt x="18179" y="44237"/>
                  </a:cubicBezTo>
                  <a:lnTo>
                    <a:pt x="12767" y="66854"/>
                  </a:lnTo>
                  <a:cubicBezTo>
                    <a:pt x="12091" y="69151"/>
                    <a:pt x="11076" y="73569"/>
                    <a:pt x="11076" y="74099"/>
                  </a:cubicBezTo>
                  <a:cubicBezTo>
                    <a:pt x="11076" y="77986"/>
                    <a:pt x="14120" y="79753"/>
                    <a:pt x="16826" y="79753"/>
                  </a:cubicBezTo>
                  <a:cubicBezTo>
                    <a:pt x="19870" y="79753"/>
                    <a:pt x="22576" y="77456"/>
                    <a:pt x="23422" y="75866"/>
                  </a:cubicBezTo>
                  <a:cubicBezTo>
                    <a:pt x="24267" y="74275"/>
                    <a:pt x="25620" y="68621"/>
                    <a:pt x="26466" y="64911"/>
                  </a:cubicBezTo>
                  <a:cubicBezTo>
                    <a:pt x="27311" y="61553"/>
                    <a:pt x="29172" y="53426"/>
                    <a:pt x="30186" y="49008"/>
                  </a:cubicBezTo>
                  <a:cubicBezTo>
                    <a:pt x="31201" y="45121"/>
                    <a:pt x="32216" y="41234"/>
                    <a:pt x="33062" y="37170"/>
                  </a:cubicBezTo>
                  <a:cubicBezTo>
                    <a:pt x="34922" y="29925"/>
                    <a:pt x="35260" y="28512"/>
                    <a:pt x="40165" y="21267"/>
                  </a:cubicBezTo>
                  <a:cubicBezTo>
                    <a:pt x="44900" y="14200"/>
                    <a:pt x="52849" y="5012"/>
                    <a:pt x="65533" y="5012"/>
                  </a:cubicBezTo>
                  <a:cubicBezTo>
                    <a:pt x="75342" y="5012"/>
                    <a:pt x="75511" y="14023"/>
                    <a:pt x="75511" y="17380"/>
                  </a:cubicBezTo>
                  <a:cubicBezTo>
                    <a:pt x="75511" y="21797"/>
                    <a:pt x="75003" y="24094"/>
                    <a:pt x="72636" y="33989"/>
                  </a:cubicBezTo>
                  <a:lnTo>
                    <a:pt x="65533" y="63674"/>
                  </a:lnTo>
                  <a:close/>
                </a:path>
              </a:pathLst>
            </a:custGeom>
            <a:solidFill>
              <a:srgbClr val="000000"/>
            </a:solidFill>
            <a:ln w="24194" cap="flat">
              <a:noFill/>
              <a:prstDash val="solid"/>
              <a:miter/>
            </a:ln>
          </p:spPr>
          <p:txBody>
            <a:bodyPr rtlCol="0" anchor="ctr"/>
            <a:lstStyle/>
            <a:p>
              <a:endParaRPr lang="tr-TR"/>
            </a:p>
          </p:txBody>
        </p:sp>
        <p:sp>
          <p:nvSpPr>
            <p:cNvPr id="10" name="Freeform: Shape 9">
              <a:extLst>
                <a:ext uri="{FF2B5EF4-FFF2-40B4-BE49-F238E27FC236}">
                  <a16:creationId xmlns:a16="http://schemas.microsoft.com/office/drawing/2014/main" id="{60CED762-9A89-4297-B69D-7EA080D614BF}"/>
                </a:ext>
              </a:extLst>
            </p:cNvPr>
            <p:cNvSpPr/>
            <p:nvPr>
              <p:custDataLst>
                <p:tags r:id="rId61"/>
              </p:custDataLst>
            </p:nvPr>
          </p:nvSpPr>
          <p:spPr>
            <a:xfrm>
              <a:off x="4740615" y="4105905"/>
              <a:ext cx="69097" cy="114850"/>
            </a:xfrm>
            <a:custGeom>
              <a:avLst/>
              <a:gdLst>
                <a:gd name="connsiteX0" fmla="*/ 43095 w 69097"/>
                <a:gd name="connsiteY0" fmla="*/ 40326 h 114850"/>
                <a:gd name="connsiteX1" fmla="*/ 56625 w 69097"/>
                <a:gd name="connsiteY1" fmla="*/ 40326 h 114850"/>
                <a:gd name="connsiteX2" fmla="*/ 59886 w 69097"/>
                <a:gd name="connsiteY2" fmla="*/ 39695 h 114850"/>
                <a:gd name="connsiteX3" fmla="*/ 60853 w 69097"/>
                <a:gd name="connsiteY3" fmla="*/ 36792 h 114850"/>
                <a:gd name="connsiteX4" fmla="*/ 56987 w 69097"/>
                <a:gd name="connsiteY4" fmla="*/ 34647 h 114850"/>
                <a:gd name="connsiteX5" fmla="*/ 44061 w 69097"/>
                <a:gd name="connsiteY5" fmla="*/ 34647 h 114850"/>
                <a:gd name="connsiteX6" fmla="*/ 49497 w 69097"/>
                <a:gd name="connsiteY6" fmla="*/ 7385 h 114850"/>
                <a:gd name="connsiteX7" fmla="*/ 55296 w 69097"/>
                <a:gd name="connsiteY7" fmla="*/ 4356 h 114850"/>
                <a:gd name="connsiteX8" fmla="*/ 61215 w 69097"/>
                <a:gd name="connsiteY8" fmla="*/ 5745 h 114850"/>
                <a:gd name="connsiteX9" fmla="*/ 56383 w 69097"/>
                <a:gd name="connsiteY9" fmla="*/ 12939 h 114850"/>
                <a:gd name="connsiteX10" fmla="*/ 61698 w 69097"/>
                <a:gd name="connsiteY10" fmla="*/ 18113 h 114850"/>
                <a:gd name="connsiteX11" fmla="*/ 69188 w 69097"/>
                <a:gd name="connsiteY11" fmla="*/ 9783 h 114850"/>
                <a:gd name="connsiteX12" fmla="*/ 55417 w 69097"/>
                <a:gd name="connsiteY12" fmla="*/ 65 h 114850"/>
                <a:gd name="connsiteX13" fmla="*/ 35968 w 69097"/>
                <a:gd name="connsiteY13" fmla="*/ 20764 h 114850"/>
                <a:gd name="connsiteX14" fmla="*/ 33552 w 69097"/>
                <a:gd name="connsiteY14" fmla="*/ 34647 h 114850"/>
                <a:gd name="connsiteX15" fmla="*/ 22559 w 69097"/>
                <a:gd name="connsiteY15" fmla="*/ 34647 h 114850"/>
                <a:gd name="connsiteX16" fmla="*/ 18331 w 69097"/>
                <a:gd name="connsiteY16" fmla="*/ 38181 h 114850"/>
                <a:gd name="connsiteX17" fmla="*/ 22197 w 69097"/>
                <a:gd name="connsiteY17" fmla="*/ 40326 h 114850"/>
                <a:gd name="connsiteX18" fmla="*/ 32706 w 69097"/>
                <a:gd name="connsiteY18" fmla="*/ 40326 h 114850"/>
                <a:gd name="connsiteX19" fmla="*/ 21955 w 69097"/>
                <a:gd name="connsiteY19" fmla="*/ 101159 h 114850"/>
                <a:gd name="connsiteX20" fmla="*/ 13620 w 69097"/>
                <a:gd name="connsiteY20" fmla="*/ 110625 h 114850"/>
                <a:gd name="connsiteX21" fmla="*/ 8063 w 69097"/>
                <a:gd name="connsiteY21" fmla="*/ 109363 h 114850"/>
                <a:gd name="connsiteX22" fmla="*/ 12895 w 69097"/>
                <a:gd name="connsiteY22" fmla="*/ 102042 h 114850"/>
                <a:gd name="connsiteX23" fmla="*/ 7580 w 69097"/>
                <a:gd name="connsiteY23" fmla="*/ 96868 h 114850"/>
                <a:gd name="connsiteX24" fmla="*/ 90 w 69097"/>
                <a:gd name="connsiteY24" fmla="*/ 105198 h 114850"/>
                <a:gd name="connsiteX25" fmla="*/ 13499 w 69097"/>
                <a:gd name="connsiteY25" fmla="*/ 114916 h 114850"/>
                <a:gd name="connsiteX26" fmla="*/ 28599 w 69097"/>
                <a:gd name="connsiteY26" fmla="*/ 105198 h 114850"/>
                <a:gd name="connsiteX27" fmla="*/ 36330 w 69097"/>
                <a:gd name="connsiteY27" fmla="*/ 80965 h 114850"/>
                <a:gd name="connsiteX28" fmla="*/ 43095 w 69097"/>
                <a:gd name="connsiteY28" fmla="*/ 40326 h 11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97" h="114850">
                  <a:moveTo>
                    <a:pt x="43095" y="40326"/>
                  </a:moveTo>
                  <a:lnTo>
                    <a:pt x="56625" y="40326"/>
                  </a:lnTo>
                  <a:cubicBezTo>
                    <a:pt x="59161" y="40326"/>
                    <a:pt x="59282" y="40200"/>
                    <a:pt x="59886" y="39695"/>
                  </a:cubicBezTo>
                  <a:cubicBezTo>
                    <a:pt x="60490" y="39190"/>
                    <a:pt x="60853" y="37549"/>
                    <a:pt x="60853" y="36792"/>
                  </a:cubicBezTo>
                  <a:cubicBezTo>
                    <a:pt x="60853" y="34647"/>
                    <a:pt x="59041" y="34647"/>
                    <a:pt x="56987" y="34647"/>
                  </a:cubicBezTo>
                  <a:lnTo>
                    <a:pt x="44061" y="34647"/>
                  </a:lnTo>
                  <a:cubicBezTo>
                    <a:pt x="45511" y="25307"/>
                    <a:pt x="47927" y="9279"/>
                    <a:pt x="49497" y="7385"/>
                  </a:cubicBezTo>
                  <a:cubicBezTo>
                    <a:pt x="51309" y="5366"/>
                    <a:pt x="53242" y="4356"/>
                    <a:pt x="55296" y="4356"/>
                  </a:cubicBezTo>
                  <a:cubicBezTo>
                    <a:pt x="56021" y="4356"/>
                    <a:pt x="58678" y="4356"/>
                    <a:pt x="61215" y="5745"/>
                  </a:cubicBezTo>
                  <a:cubicBezTo>
                    <a:pt x="56383" y="7890"/>
                    <a:pt x="56383" y="12434"/>
                    <a:pt x="56383" y="12939"/>
                  </a:cubicBezTo>
                  <a:cubicBezTo>
                    <a:pt x="56383" y="16094"/>
                    <a:pt x="58678" y="18113"/>
                    <a:pt x="61698" y="18113"/>
                  </a:cubicBezTo>
                  <a:cubicBezTo>
                    <a:pt x="64839" y="18113"/>
                    <a:pt x="69188" y="15337"/>
                    <a:pt x="69188" y="9783"/>
                  </a:cubicBezTo>
                  <a:cubicBezTo>
                    <a:pt x="69188" y="2463"/>
                    <a:pt x="61215" y="65"/>
                    <a:pt x="55417" y="65"/>
                  </a:cubicBezTo>
                  <a:cubicBezTo>
                    <a:pt x="40075" y="65"/>
                    <a:pt x="37055" y="15337"/>
                    <a:pt x="35968" y="20764"/>
                  </a:cubicBezTo>
                  <a:cubicBezTo>
                    <a:pt x="34881" y="26191"/>
                    <a:pt x="35605" y="22783"/>
                    <a:pt x="33552" y="34647"/>
                  </a:cubicBezTo>
                  <a:lnTo>
                    <a:pt x="22559" y="34647"/>
                  </a:lnTo>
                  <a:cubicBezTo>
                    <a:pt x="20264" y="34647"/>
                    <a:pt x="18331" y="34647"/>
                    <a:pt x="18331" y="38181"/>
                  </a:cubicBezTo>
                  <a:cubicBezTo>
                    <a:pt x="18331" y="40326"/>
                    <a:pt x="20143" y="40326"/>
                    <a:pt x="22197" y="40326"/>
                  </a:cubicBezTo>
                  <a:lnTo>
                    <a:pt x="32706" y="40326"/>
                  </a:lnTo>
                  <a:cubicBezTo>
                    <a:pt x="30411" y="52695"/>
                    <a:pt x="25337" y="87781"/>
                    <a:pt x="21955" y="101159"/>
                  </a:cubicBezTo>
                  <a:cubicBezTo>
                    <a:pt x="21230" y="104188"/>
                    <a:pt x="18331" y="110625"/>
                    <a:pt x="13620" y="110625"/>
                  </a:cubicBezTo>
                  <a:cubicBezTo>
                    <a:pt x="12895" y="110625"/>
                    <a:pt x="10237" y="110498"/>
                    <a:pt x="8063" y="109363"/>
                  </a:cubicBezTo>
                  <a:cubicBezTo>
                    <a:pt x="11325" y="107848"/>
                    <a:pt x="12895" y="104693"/>
                    <a:pt x="12895" y="102042"/>
                  </a:cubicBezTo>
                  <a:cubicBezTo>
                    <a:pt x="12895" y="98887"/>
                    <a:pt x="10600" y="96868"/>
                    <a:pt x="7580" y="96868"/>
                  </a:cubicBezTo>
                  <a:cubicBezTo>
                    <a:pt x="4439" y="96868"/>
                    <a:pt x="90" y="99644"/>
                    <a:pt x="90" y="105198"/>
                  </a:cubicBezTo>
                  <a:cubicBezTo>
                    <a:pt x="90" y="112896"/>
                    <a:pt x="8788" y="114916"/>
                    <a:pt x="13499" y="114916"/>
                  </a:cubicBezTo>
                  <a:cubicBezTo>
                    <a:pt x="20505" y="114916"/>
                    <a:pt x="25821" y="109110"/>
                    <a:pt x="28599" y="105198"/>
                  </a:cubicBezTo>
                  <a:cubicBezTo>
                    <a:pt x="33431" y="98130"/>
                    <a:pt x="36209" y="81344"/>
                    <a:pt x="36330" y="80965"/>
                  </a:cubicBezTo>
                  <a:lnTo>
                    <a:pt x="43095" y="40326"/>
                  </a:lnTo>
                  <a:close/>
                </a:path>
              </a:pathLst>
            </a:custGeom>
            <a:solidFill>
              <a:srgbClr val="000000"/>
            </a:solidFill>
            <a:ln w="24194" cap="flat">
              <a:noFill/>
              <a:prstDash val="solid"/>
              <a:miter/>
            </a:ln>
          </p:spPr>
          <p:txBody>
            <a:bodyPr rtlCol="0" anchor="ctr"/>
            <a:lstStyle/>
            <a:p>
              <a:endParaRPr lang="tr-TR"/>
            </a:p>
          </p:txBody>
        </p:sp>
        <p:sp>
          <p:nvSpPr>
            <p:cNvPr id="11" name="Freeform: Shape 10">
              <a:extLst>
                <a:ext uri="{FF2B5EF4-FFF2-40B4-BE49-F238E27FC236}">
                  <a16:creationId xmlns:a16="http://schemas.microsoft.com/office/drawing/2014/main" id="{C1F56084-7C7D-4029-9312-F8BFE9110CD3}"/>
                </a:ext>
              </a:extLst>
            </p:cNvPr>
            <p:cNvSpPr/>
            <p:nvPr>
              <p:custDataLst>
                <p:tags r:id="rId62"/>
              </p:custDataLst>
            </p:nvPr>
          </p:nvSpPr>
          <p:spPr>
            <a:xfrm>
              <a:off x="4834005" y="4138972"/>
              <a:ext cx="66440" cy="57298"/>
            </a:xfrm>
            <a:custGeom>
              <a:avLst/>
              <a:gdLst>
                <a:gd name="connsiteX0" fmla="*/ 66534 w 66440"/>
                <a:gd name="connsiteY0" fmla="*/ 10919 h 57298"/>
                <a:gd name="connsiteX1" fmla="*/ 59528 w 66440"/>
                <a:gd name="connsiteY1" fmla="*/ 65 h 57298"/>
                <a:gd name="connsiteX2" fmla="*/ 52521 w 66440"/>
                <a:gd name="connsiteY2" fmla="*/ 7385 h 57298"/>
                <a:gd name="connsiteX3" fmla="*/ 54817 w 66440"/>
                <a:gd name="connsiteY3" fmla="*/ 11677 h 57298"/>
                <a:gd name="connsiteX4" fmla="*/ 59528 w 66440"/>
                <a:gd name="connsiteY4" fmla="*/ 21268 h 57298"/>
                <a:gd name="connsiteX5" fmla="*/ 35972 w 66440"/>
                <a:gd name="connsiteY5" fmla="*/ 53073 h 57298"/>
                <a:gd name="connsiteX6" fmla="*/ 24254 w 66440"/>
                <a:gd name="connsiteY6" fmla="*/ 41462 h 57298"/>
                <a:gd name="connsiteX7" fmla="*/ 31140 w 66440"/>
                <a:gd name="connsiteY7" fmla="*/ 17482 h 57298"/>
                <a:gd name="connsiteX8" fmla="*/ 32710 w 66440"/>
                <a:gd name="connsiteY8" fmla="*/ 11298 h 57298"/>
                <a:gd name="connsiteX9" fmla="*/ 19543 w 66440"/>
                <a:gd name="connsiteY9" fmla="*/ 192 h 57298"/>
                <a:gd name="connsiteX10" fmla="*/ 94 w 66440"/>
                <a:gd name="connsiteY10" fmla="*/ 19754 h 57298"/>
                <a:gd name="connsiteX11" fmla="*/ 2631 w 66440"/>
                <a:gd name="connsiteY11" fmla="*/ 21521 h 57298"/>
                <a:gd name="connsiteX12" fmla="*/ 5409 w 66440"/>
                <a:gd name="connsiteY12" fmla="*/ 18997 h 57298"/>
                <a:gd name="connsiteX13" fmla="*/ 19060 w 66440"/>
                <a:gd name="connsiteY13" fmla="*/ 4483 h 57298"/>
                <a:gd name="connsiteX14" fmla="*/ 22684 w 66440"/>
                <a:gd name="connsiteY14" fmla="*/ 9279 h 57298"/>
                <a:gd name="connsiteX15" fmla="*/ 20630 w 66440"/>
                <a:gd name="connsiteY15" fmla="*/ 16851 h 57298"/>
                <a:gd name="connsiteX16" fmla="*/ 14107 w 66440"/>
                <a:gd name="connsiteY16" fmla="*/ 39947 h 57298"/>
                <a:gd name="connsiteX17" fmla="*/ 35368 w 66440"/>
                <a:gd name="connsiteY17" fmla="*/ 57364 h 57298"/>
                <a:gd name="connsiteX18" fmla="*/ 56508 w 66440"/>
                <a:gd name="connsiteY18" fmla="*/ 43103 h 57298"/>
                <a:gd name="connsiteX19" fmla="*/ 66534 w 66440"/>
                <a:gd name="connsiteY19" fmla="*/ 10919 h 5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440" h="57298">
                  <a:moveTo>
                    <a:pt x="66534" y="10919"/>
                  </a:moveTo>
                  <a:cubicBezTo>
                    <a:pt x="66534" y="2590"/>
                    <a:pt x="62065" y="65"/>
                    <a:pt x="59528" y="65"/>
                  </a:cubicBezTo>
                  <a:cubicBezTo>
                    <a:pt x="56145" y="65"/>
                    <a:pt x="52521" y="3978"/>
                    <a:pt x="52521" y="7385"/>
                  </a:cubicBezTo>
                  <a:cubicBezTo>
                    <a:pt x="52521" y="9783"/>
                    <a:pt x="54092" y="11046"/>
                    <a:pt x="54817" y="11677"/>
                  </a:cubicBezTo>
                  <a:cubicBezTo>
                    <a:pt x="56145" y="12686"/>
                    <a:pt x="59528" y="15463"/>
                    <a:pt x="59528" y="21268"/>
                  </a:cubicBezTo>
                  <a:cubicBezTo>
                    <a:pt x="59528" y="28084"/>
                    <a:pt x="50347" y="53073"/>
                    <a:pt x="35972" y="53073"/>
                  </a:cubicBezTo>
                  <a:cubicBezTo>
                    <a:pt x="29690" y="53073"/>
                    <a:pt x="24254" y="50549"/>
                    <a:pt x="24254" y="41462"/>
                  </a:cubicBezTo>
                  <a:cubicBezTo>
                    <a:pt x="24254" y="35151"/>
                    <a:pt x="27516" y="26822"/>
                    <a:pt x="31140" y="17482"/>
                  </a:cubicBezTo>
                  <a:cubicBezTo>
                    <a:pt x="31865" y="15463"/>
                    <a:pt x="32710" y="13443"/>
                    <a:pt x="32710" y="11298"/>
                  </a:cubicBezTo>
                  <a:cubicBezTo>
                    <a:pt x="32710" y="5114"/>
                    <a:pt x="27033" y="192"/>
                    <a:pt x="19543" y="192"/>
                  </a:cubicBezTo>
                  <a:cubicBezTo>
                    <a:pt x="6738" y="192"/>
                    <a:pt x="94" y="16473"/>
                    <a:pt x="94" y="19754"/>
                  </a:cubicBezTo>
                  <a:cubicBezTo>
                    <a:pt x="94" y="21521"/>
                    <a:pt x="2027" y="21521"/>
                    <a:pt x="2631" y="21521"/>
                  </a:cubicBezTo>
                  <a:cubicBezTo>
                    <a:pt x="4685" y="21521"/>
                    <a:pt x="4805" y="20890"/>
                    <a:pt x="5409" y="18997"/>
                  </a:cubicBezTo>
                  <a:cubicBezTo>
                    <a:pt x="7825" y="10541"/>
                    <a:pt x="13503" y="4483"/>
                    <a:pt x="19060" y="4483"/>
                  </a:cubicBezTo>
                  <a:cubicBezTo>
                    <a:pt x="21355" y="4483"/>
                    <a:pt x="22684" y="5871"/>
                    <a:pt x="22684" y="9279"/>
                  </a:cubicBezTo>
                  <a:cubicBezTo>
                    <a:pt x="22684" y="11803"/>
                    <a:pt x="22201" y="13191"/>
                    <a:pt x="20630" y="16851"/>
                  </a:cubicBezTo>
                  <a:cubicBezTo>
                    <a:pt x="15919" y="29093"/>
                    <a:pt x="14107" y="35151"/>
                    <a:pt x="14107" y="39947"/>
                  </a:cubicBezTo>
                  <a:cubicBezTo>
                    <a:pt x="14107" y="52190"/>
                    <a:pt x="23650" y="57364"/>
                    <a:pt x="35368" y="57364"/>
                  </a:cubicBezTo>
                  <a:cubicBezTo>
                    <a:pt x="45153" y="57364"/>
                    <a:pt x="52159" y="49918"/>
                    <a:pt x="56508" y="43103"/>
                  </a:cubicBezTo>
                  <a:cubicBezTo>
                    <a:pt x="65205" y="29598"/>
                    <a:pt x="66534" y="13191"/>
                    <a:pt x="66534" y="10919"/>
                  </a:cubicBezTo>
                  <a:close/>
                </a:path>
              </a:pathLst>
            </a:custGeom>
            <a:solidFill>
              <a:srgbClr val="000000"/>
            </a:solidFill>
            <a:ln w="24194" cap="flat">
              <a:noFill/>
              <a:prstDash val="solid"/>
              <a:miter/>
            </a:ln>
          </p:spPr>
          <p:txBody>
            <a:bodyPr rtlCol="0" anchor="ctr"/>
            <a:lstStyle/>
            <a:p>
              <a:endParaRPr lang="tr-TR"/>
            </a:p>
          </p:txBody>
        </p:sp>
        <p:sp>
          <p:nvSpPr>
            <p:cNvPr id="12" name="Freeform: Shape 11">
              <a:extLst>
                <a:ext uri="{FF2B5EF4-FFF2-40B4-BE49-F238E27FC236}">
                  <a16:creationId xmlns:a16="http://schemas.microsoft.com/office/drawing/2014/main" id="{49E9F8C5-7C1B-4CFB-B828-D73447E9D960}"/>
                </a:ext>
              </a:extLst>
            </p:cNvPr>
            <p:cNvSpPr/>
            <p:nvPr>
              <p:custDataLst>
                <p:tags r:id="rId63"/>
              </p:custDataLst>
            </p:nvPr>
          </p:nvSpPr>
          <p:spPr>
            <a:xfrm>
              <a:off x="5025913" y="3993930"/>
              <a:ext cx="120800" cy="146402"/>
            </a:xfrm>
            <a:custGeom>
              <a:avLst/>
              <a:gdLst>
                <a:gd name="connsiteX0" fmla="*/ 112446 w 120800"/>
                <a:gd name="connsiteY0" fmla="*/ 78312 h 146402"/>
                <a:gd name="connsiteX1" fmla="*/ 120902 w 120800"/>
                <a:gd name="connsiteY1" fmla="*/ 73264 h 146402"/>
                <a:gd name="connsiteX2" fmla="*/ 112446 w 120800"/>
                <a:gd name="connsiteY2" fmla="*/ 68216 h 146402"/>
                <a:gd name="connsiteX3" fmla="*/ 10007 w 120800"/>
                <a:gd name="connsiteY3" fmla="*/ 68216 h 146402"/>
                <a:gd name="connsiteX4" fmla="*/ 74756 w 120800"/>
                <a:gd name="connsiteY4" fmla="*/ 10160 h 146402"/>
                <a:gd name="connsiteX5" fmla="*/ 112446 w 120800"/>
                <a:gd name="connsiteY5" fmla="*/ 10160 h 146402"/>
                <a:gd name="connsiteX6" fmla="*/ 120902 w 120800"/>
                <a:gd name="connsiteY6" fmla="*/ 5111 h 146402"/>
                <a:gd name="connsiteX7" fmla="*/ 112446 w 120800"/>
                <a:gd name="connsiteY7" fmla="*/ 63 h 146402"/>
                <a:gd name="connsiteX8" fmla="*/ 74273 w 120800"/>
                <a:gd name="connsiteY8" fmla="*/ 63 h 146402"/>
                <a:gd name="connsiteX9" fmla="*/ 102 w 120800"/>
                <a:gd name="connsiteY9" fmla="*/ 73264 h 146402"/>
                <a:gd name="connsiteX10" fmla="*/ 74273 w 120800"/>
                <a:gd name="connsiteY10" fmla="*/ 146465 h 146402"/>
                <a:gd name="connsiteX11" fmla="*/ 112446 w 120800"/>
                <a:gd name="connsiteY11" fmla="*/ 146465 h 146402"/>
                <a:gd name="connsiteX12" fmla="*/ 120902 w 120800"/>
                <a:gd name="connsiteY12" fmla="*/ 141417 h 146402"/>
                <a:gd name="connsiteX13" fmla="*/ 112446 w 120800"/>
                <a:gd name="connsiteY13" fmla="*/ 136369 h 146402"/>
                <a:gd name="connsiteX14" fmla="*/ 74756 w 120800"/>
                <a:gd name="connsiteY14" fmla="*/ 136369 h 146402"/>
                <a:gd name="connsiteX15" fmla="*/ 10007 w 120800"/>
                <a:gd name="connsiteY15" fmla="*/ 78312 h 146402"/>
                <a:gd name="connsiteX16" fmla="*/ 112446 w 120800"/>
                <a:gd name="connsiteY16" fmla="*/ 78312 h 14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800" h="146402">
                  <a:moveTo>
                    <a:pt x="112446" y="78312"/>
                  </a:moveTo>
                  <a:cubicBezTo>
                    <a:pt x="116553" y="78312"/>
                    <a:pt x="120902" y="78312"/>
                    <a:pt x="120902" y="73264"/>
                  </a:cubicBezTo>
                  <a:cubicBezTo>
                    <a:pt x="120902" y="68216"/>
                    <a:pt x="116553" y="68216"/>
                    <a:pt x="112446" y="68216"/>
                  </a:cubicBezTo>
                  <a:lnTo>
                    <a:pt x="10007" y="68216"/>
                  </a:lnTo>
                  <a:cubicBezTo>
                    <a:pt x="12907" y="34392"/>
                    <a:pt x="40691" y="10160"/>
                    <a:pt x="74756" y="10160"/>
                  </a:cubicBezTo>
                  <a:lnTo>
                    <a:pt x="112446" y="10160"/>
                  </a:lnTo>
                  <a:cubicBezTo>
                    <a:pt x="116553" y="10160"/>
                    <a:pt x="120902" y="10160"/>
                    <a:pt x="120902" y="5111"/>
                  </a:cubicBezTo>
                  <a:cubicBezTo>
                    <a:pt x="120902" y="63"/>
                    <a:pt x="116553" y="63"/>
                    <a:pt x="112446" y="63"/>
                  </a:cubicBezTo>
                  <a:lnTo>
                    <a:pt x="74273" y="63"/>
                  </a:lnTo>
                  <a:cubicBezTo>
                    <a:pt x="32959" y="63"/>
                    <a:pt x="102" y="32877"/>
                    <a:pt x="102" y="73264"/>
                  </a:cubicBezTo>
                  <a:cubicBezTo>
                    <a:pt x="102" y="113651"/>
                    <a:pt x="32959" y="146465"/>
                    <a:pt x="74273" y="146465"/>
                  </a:cubicBezTo>
                  <a:lnTo>
                    <a:pt x="112446" y="146465"/>
                  </a:lnTo>
                  <a:cubicBezTo>
                    <a:pt x="116553" y="146465"/>
                    <a:pt x="120902" y="146465"/>
                    <a:pt x="120902" y="141417"/>
                  </a:cubicBezTo>
                  <a:cubicBezTo>
                    <a:pt x="120902" y="136369"/>
                    <a:pt x="116553" y="136369"/>
                    <a:pt x="112446" y="136369"/>
                  </a:cubicBezTo>
                  <a:lnTo>
                    <a:pt x="74756" y="136369"/>
                  </a:lnTo>
                  <a:cubicBezTo>
                    <a:pt x="40691" y="136369"/>
                    <a:pt x="12907" y="112137"/>
                    <a:pt x="10007" y="78312"/>
                  </a:cubicBezTo>
                  <a:lnTo>
                    <a:pt x="112446" y="78312"/>
                  </a:lnTo>
                  <a:close/>
                </a:path>
              </a:pathLst>
            </a:custGeom>
            <a:solidFill>
              <a:srgbClr val="000000"/>
            </a:solidFill>
            <a:ln w="24194" cap="flat">
              <a:noFill/>
              <a:prstDash val="solid"/>
              <a:miter/>
            </a:ln>
          </p:spPr>
          <p:txBody>
            <a:bodyPr rtlCol="0" anchor="ctr"/>
            <a:lstStyle/>
            <a:p>
              <a:endParaRPr lang="tr-TR"/>
            </a:p>
          </p:txBody>
        </p:sp>
        <p:sp>
          <p:nvSpPr>
            <p:cNvPr id="13" name="Freeform: Shape 12">
              <a:extLst>
                <a:ext uri="{FF2B5EF4-FFF2-40B4-BE49-F238E27FC236}">
                  <a16:creationId xmlns:a16="http://schemas.microsoft.com/office/drawing/2014/main" id="{BF534FD8-5820-4C7E-9B56-22B5AE74D521}"/>
                </a:ext>
              </a:extLst>
            </p:cNvPr>
            <p:cNvSpPr/>
            <p:nvPr>
              <p:custDataLst>
                <p:tags r:id="rId64"/>
              </p:custDataLst>
            </p:nvPr>
          </p:nvSpPr>
          <p:spPr>
            <a:xfrm>
              <a:off x="5237903" y="3957329"/>
              <a:ext cx="165979" cy="172906"/>
            </a:xfrm>
            <a:custGeom>
              <a:avLst/>
              <a:gdLst>
                <a:gd name="connsiteX0" fmla="*/ 60994 w 165979"/>
                <a:gd name="connsiteY0" fmla="*/ 93710 h 172906"/>
                <a:gd name="connsiteX1" fmla="*/ 69692 w 165979"/>
                <a:gd name="connsiteY1" fmla="*/ 93710 h 172906"/>
                <a:gd name="connsiteX2" fmla="*/ 105932 w 165979"/>
                <a:gd name="connsiteY2" fmla="*/ 152271 h 172906"/>
                <a:gd name="connsiteX3" fmla="*/ 116804 w 165979"/>
                <a:gd name="connsiteY3" fmla="*/ 169940 h 172906"/>
                <a:gd name="connsiteX4" fmla="*/ 124777 w 165979"/>
                <a:gd name="connsiteY4" fmla="*/ 172969 h 172906"/>
                <a:gd name="connsiteX5" fmla="*/ 158118 w 165979"/>
                <a:gd name="connsiteY5" fmla="*/ 172969 h 172906"/>
                <a:gd name="connsiteX6" fmla="*/ 166091 w 165979"/>
                <a:gd name="connsiteY6" fmla="*/ 168426 h 172906"/>
                <a:gd name="connsiteX7" fmla="*/ 162467 w 165979"/>
                <a:gd name="connsiteY7" fmla="*/ 164135 h 172906"/>
                <a:gd name="connsiteX8" fmla="*/ 135891 w 165979"/>
                <a:gd name="connsiteY8" fmla="*/ 137378 h 172906"/>
                <a:gd name="connsiteX9" fmla="*/ 105932 w 165979"/>
                <a:gd name="connsiteY9" fmla="*/ 90933 h 172906"/>
                <a:gd name="connsiteX10" fmla="*/ 148212 w 165979"/>
                <a:gd name="connsiteY10" fmla="*/ 47265 h 172906"/>
                <a:gd name="connsiteX11" fmla="*/ 84188 w 165979"/>
                <a:gd name="connsiteY11" fmla="*/ 63 h 172906"/>
                <a:gd name="connsiteX12" fmla="*/ 8326 w 165979"/>
                <a:gd name="connsiteY12" fmla="*/ 63 h 172906"/>
                <a:gd name="connsiteX13" fmla="*/ 111 w 165979"/>
                <a:gd name="connsiteY13" fmla="*/ 4606 h 172906"/>
                <a:gd name="connsiteX14" fmla="*/ 6634 w 165979"/>
                <a:gd name="connsiteY14" fmla="*/ 8897 h 172906"/>
                <a:gd name="connsiteX15" fmla="*/ 21614 w 165979"/>
                <a:gd name="connsiteY15" fmla="*/ 23285 h 172906"/>
                <a:gd name="connsiteX16" fmla="*/ 21614 w 165979"/>
                <a:gd name="connsiteY16" fmla="*/ 149747 h 172906"/>
                <a:gd name="connsiteX17" fmla="*/ 6634 w 165979"/>
                <a:gd name="connsiteY17" fmla="*/ 164135 h 172906"/>
                <a:gd name="connsiteX18" fmla="*/ 111 w 165979"/>
                <a:gd name="connsiteY18" fmla="*/ 168426 h 172906"/>
                <a:gd name="connsiteX19" fmla="*/ 8326 w 165979"/>
                <a:gd name="connsiteY19" fmla="*/ 172969 h 172906"/>
                <a:gd name="connsiteX20" fmla="*/ 74524 w 165979"/>
                <a:gd name="connsiteY20" fmla="*/ 172969 h 172906"/>
                <a:gd name="connsiteX21" fmla="*/ 82497 w 165979"/>
                <a:gd name="connsiteY21" fmla="*/ 168426 h 172906"/>
                <a:gd name="connsiteX22" fmla="*/ 75732 w 165979"/>
                <a:gd name="connsiteY22" fmla="*/ 164135 h 172906"/>
                <a:gd name="connsiteX23" fmla="*/ 60994 w 165979"/>
                <a:gd name="connsiteY23" fmla="*/ 149747 h 172906"/>
                <a:gd name="connsiteX24" fmla="*/ 60994 w 165979"/>
                <a:gd name="connsiteY24" fmla="*/ 93710 h 172906"/>
                <a:gd name="connsiteX25" fmla="*/ 107623 w 165979"/>
                <a:gd name="connsiteY25" fmla="*/ 81342 h 172906"/>
                <a:gd name="connsiteX26" fmla="*/ 115113 w 165979"/>
                <a:gd name="connsiteY26" fmla="*/ 47517 h 172906"/>
                <a:gd name="connsiteX27" fmla="*/ 105932 w 165979"/>
                <a:gd name="connsiteY27" fmla="*/ 11674 h 172906"/>
                <a:gd name="connsiteX28" fmla="*/ 139756 w 165979"/>
                <a:gd name="connsiteY28" fmla="*/ 47265 h 172906"/>
                <a:gd name="connsiteX29" fmla="*/ 107623 w 165979"/>
                <a:gd name="connsiteY29" fmla="*/ 81342 h 172906"/>
                <a:gd name="connsiteX30" fmla="*/ 60994 w 165979"/>
                <a:gd name="connsiteY30" fmla="*/ 22528 h 172906"/>
                <a:gd name="connsiteX31" fmla="*/ 75974 w 165979"/>
                <a:gd name="connsiteY31" fmla="*/ 8897 h 172906"/>
                <a:gd name="connsiteX32" fmla="*/ 106657 w 165979"/>
                <a:gd name="connsiteY32" fmla="*/ 47517 h 172906"/>
                <a:gd name="connsiteX33" fmla="*/ 60994 w 165979"/>
                <a:gd name="connsiteY33" fmla="*/ 84875 h 172906"/>
                <a:gd name="connsiteX34" fmla="*/ 60994 w 165979"/>
                <a:gd name="connsiteY34" fmla="*/ 22528 h 172906"/>
                <a:gd name="connsiteX35" fmla="*/ 28137 w 165979"/>
                <a:gd name="connsiteY35" fmla="*/ 164135 h 172906"/>
                <a:gd name="connsiteX36" fmla="*/ 30070 w 165979"/>
                <a:gd name="connsiteY36" fmla="*/ 150252 h 172906"/>
                <a:gd name="connsiteX37" fmla="*/ 30070 w 165979"/>
                <a:gd name="connsiteY37" fmla="*/ 22780 h 172906"/>
                <a:gd name="connsiteX38" fmla="*/ 28137 w 165979"/>
                <a:gd name="connsiteY38" fmla="*/ 8897 h 172906"/>
                <a:gd name="connsiteX39" fmla="*/ 55679 w 165979"/>
                <a:gd name="connsiteY39" fmla="*/ 8897 h 172906"/>
                <a:gd name="connsiteX40" fmla="*/ 52538 w 165979"/>
                <a:gd name="connsiteY40" fmla="*/ 21771 h 172906"/>
                <a:gd name="connsiteX41" fmla="*/ 52538 w 165979"/>
                <a:gd name="connsiteY41" fmla="*/ 150252 h 172906"/>
                <a:gd name="connsiteX42" fmla="*/ 54471 w 165979"/>
                <a:gd name="connsiteY42" fmla="*/ 164135 h 172906"/>
                <a:gd name="connsiteX43" fmla="*/ 28137 w 165979"/>
                <a:gd name="connsiteY43" fmla="*/ 164135 h 172906"/>
                <a:gd name="connsiteX44" fmla="*/ 79598 w 165979"/>
                <a:gd name="connsiteY44" fmla="*/ 93710 h 172906"/>
                <a:gd name="connsiteX45" fmla="*/ 84188 w 165979"/>
                <a:gd name="connsiteY45" fmla="*/ 93205 h 172906"/>
                <a:gd name="connsiteX46" fmla="*/ 96751 w 165979"/>
                <a:gd name="connsiteY46" fmla="*/ 92195 h 172906"/>
                <a:gd name="connsiteX47" fmla="*/ 146521 w 165979"/>
                <a:gd name="connsiteY47" fmla="*/ 164135 h 172906"/>
                <a:gd name="connsiteX48" fmla="*/ 123086 w 165979"/>
                <a:gd name="connsiteY48" fmla="*/ 164135 h 172906"/>
                <a:gd name="connsiteX49" fmla="*/ 79598 w 165979"/>
                <a:gd name="connsiteY49" fmla="*/ 93710 h 17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65979" h="172906">
                  <a:moveTo>
                    <a:pt x="60994" y="93710"/>
                  </a:moveTo>
                  <a:lnTo>
                    <a:pt x="69692" y="93710"/>
                  </a:lnTo>
                  <a:lnTo>
                    <a:pt x="105932" y="152271"/>
                  </a:lnTo>
                  <a:cubicBezTo>
                    <a:pt x="108348" y="156310"/>
                    <a:pt x="114146" y="166154"/>
                    <a:pt x="116804" y="169940"/>
                  </a:cubicBezTo>
                  <a:cubicBezTo>
                    <a:pt x="118495" y="172969"/>
                    <a:pt x="119220" y="172969"/>
                    <a:pt x="124777" y="172969"/>
                  </a:cubicBezTo>
                  <a:lnTo>
                    <a:pt x="158118" y="172969"/>
                  </a:lnTo>
                  <a:cubicBezTo>
                    <a:pt x="162467" y="172969"/>
                    <a:pt x="166091" y="172969"/>
                    <a:pt x="166091" y="168426"/>
                  </a:cubicBezTo>
                  <a:cubicBezTo>
                    <a:pt x="166091" y="166406"/>
                    <a:pt x="164641" y="164640"/>
                    <a:pt x="162467" y="164135"/>
                  </a:cubicBezTo>
                  <a:cubicBezTo>
                    <a:pt x="153527" y="162115"/>
                    <a:pt x="141689" y="145456"/>
                    <a:pt x="135891" y="137378"/>
                  </a:cubicBezTo>
                  <a:cubicBezTo>
                    <a:pt x="134199" y="134854"/>
                    <a:pt x="122119" y="118195"/>
                    <a:pt x="105932" y="90933"/>
                  </a:cubicBezTo>
                  <a:cubicBezTo>
                    <a:pt x="127435" y="86895"/>
                    <a:pt x="148212" y="77303"/>
                    <a:pt x="148212" y="47265"/>
                  </a:cubicBezTo>
                  <a:cubicBezTo>
                    <a:pt x="148212" y="12179"/>
                    <a:pt x="112697" y="63"/>
                    <a:pt x="84188" y="63"/>
                  </a:cubicBezTo>
                  <a:lnTo>
                    <a:pt x="8326" y="63"/>
                  </a:lnTo>
                  <a:cubicBezTo>
                    <a:pt x="3977" y="63"/>
                    <a:pt x="111" y="63"/>
                    <a:pt x="111" y="4606"/>
                  </a:cubicBezTo>
                  <a:cubicBezTo>
                    <a:pt x="111" y="8897"/>
                    <a:pt x="4701" y="8897"/>
                    <a:pt x="6634" y="8897"/>
                  </a:cubicBezTo>
                  <a:cubicBezTo>
                    <a:pt x="20406" y="8897"/>
                    <a:pt x="21614" y="10664"/>
                    <a:pt x="21614" y="23285"/>
                  </a:cubicBezTo>
                  <a:lnTo>
                    <a:pt x="21614" y="149747"/>
                  </a:lnTo>
                  <a:cubicBezTo>
                    <a:pt x="21614" y="162368"/>
                    <a:pt x="20406" y="164135"/>
                    <a:pt x="6634" y="164135"/>
                  </a:cubicBezTo>
                  <a:cubicBezTo>
                    <a:pt x="4701" y="164135"/>
                    <a:pt x="111" y="164135"/>
                    <a:pt x="111" y="168426"/>
                  </a:cubicBezTo>
                  <a:cubicBezTo>
                    <a:pt x="111" y="172969"/>
                    <a:pt x="3977" y="172969"/>
                    <a:pt x="8326" y="172969"/>
                  </a:cubicBezTo>
                  <a:lnTo>
                    <a:pt x="74524" y="172969"/>
                  </a:lnTo>
                  <a:cubicBezTo>
                    <a:pt x="78873" y="172969"/>
                    <a:pt x="82497" y="172969"/>
                    <a:pt x="82497" y="168426"/>
                  </a:cubicBezTo>
                  <a:cubicBezTo>
                    <a:pt x="82497" y="164135"/>
                    <a:pt x="78390" y="164135"/>
                    <a:pt x="75732" y="164135"/>
                  </a:cubicBezTo>
                  <a:cubicBezTo>
                    <a:pt x="61961" y="164135"/>
                    <a:pt x="60994" y="162115"/>
                    <a:pt x="60994" y="149747"/>
                  </a:cubicBezTo>
                  <a:lnTo>
                    <a:pt x="60994" y="93710"/>
                  </a:lnTo>
                  <a:close/>
                  <a:moveTo>
                    <a:pt x="107623" y="81342"/>
                  </a:moveTo>
                  <a:cubicBezTo>
                    <a:pt x="114388" y="72002"/>
                    <a:pt x="115113" y="58624"/>
                    <a:pt x="115113" y="47517"/>
                  </a:cubicBezTo>
                  <a:cubicBezTo>
                    <a:pt x="115113" y="35401"/>
                    <a:pt x="113663" y="22023"/>
                    <a:pt x="105932" y="11674"/>
                  </a:cubicBezTo>
                  <a:cubicBezTo>
                    <a:pt x="115838" y="13946"/>
                    <a:pt x="139756" y="21771"/>
                    <a:pt x="139756" y="47265"/>
                  </a:cubicBezTo>
                  <a:cubicBezTo>
                    <a:pt x="139756" y="63672"/>
                    <a:pt x="132508" y="76546"/>
                    <a:pt x="107623" y="81342"/>
                  </a:cubicBezTo>
                  <a:close/>
                  <a:moveTo>
                    <a:pt x="60994" y="22528"/>
                  </a:moveTo>
                  <a:cubicBezTo>
                    <a:pt x="60994" y="17227"/>
                    <a:pt x="60994" y="8897"/>
                    <a:pt x="75974" y="8897"/>
                  </a:cubicBezTo>
                  <a:cubicBezTo>
                    <a:pt x="96510" y="8897"/>
                    <a:pt x="106657" y="17732"/>
                    <a:pt x="106657" y="47517"/>
                  </a:cubicBezTo>
                  <a:cubicBezTo>
                    <a:pt x="106657" y="80079"/>
                    <a:pt x="99167" y="84875"/>
                    <a:pt x="60994" y="84875"/>
                  </a:cubicBezTo>
                  <a:lnTo>
                    <a:pt x="60994" y="22528"/>
                  </a:lnTo>
                  <a:close/>
                  <a:moveTo>
                    <a:pt x="28137" y="164135"/>
                  </a:moveTo>
                  <a:cubicBezTo>
                    <a:pt x="30070" y="159591"/>
                    <a:pt x="30070" y="152523"/>
                    <a:pt x="30070" y="150252"/>
                  </a:cubicBezTo>
                  <a:lnTo>
                    <a:pt x="30070" y="22780"/>
                  </a:lnTo>
                  <a:cubicBezTo>
                    <a:pt x="30070" y="20256"/>
                    <a:pt x="30070" y="13441"/>
                    <a:pt x="28137" y="8897"/>
                  </a:cubicBezTo>
                  <a:lnTo>
                    <a:pt x="55679" y="8897"/>
                  </a:lnTo>
                  <a:cubicBezTo>
                    <a:pt x="52538" y="12936"/>
                    <a:pt x="52538" y="17984"/>
                    <a:pt x="52538" y="21771"/>
                  </a:cubicBezTo>
                  <a:lnTo>
                    <a:pt x="52538" y="150252"/>
                  </a:lnTo>
                  <a:cubicBezTo>
                    <a:pt x="52538" y="152776"/>
                    <a:pt x="52538" y="159591"/>
                    <a:pt x="54471" y="164135"/>
                  </a:cubicBezTo>
                  <a:lnTo>
                    <a:pt x="28137" y="164135"/>
                  </a:lnTo>
                  <a:close/>
                  <a:moveTo>
                    <a:pt x="79598" y="93710"/>
                  </a:moveTo>
                  <a:cubicBezTo>
                    <a:pt x="81289" y="93458"/>
                    <a:pt x="82255" y="93205"/>
                    <a:pt x="84188" y="93205"/>
                  </a:cubicBezTo>
                  <a:cubicBezTo>
                    <a:pt x="87812" y="93205"/>
                    <a:pt x="93127" y="92700"/>
                    <a:pt x="96751" y="92195"/>
                  </a:cubicBezTo>
                  <a:cubicBezTo>
                    <a:pt x="100375" y="98254"/>
                    <a:pt x="126468" y="143184"/>
                    <a:pt x="146521" y="164135"/>
                  </a:cubicBezTo>
                  <a:lnTo>
                    <a:pt x="123086" y="164135"/>
                  </a:lnTo>
                  <a:lnTo>
                    <a:pt x="79598" y="93710"/>
                  </a:lnTo>
                  <a:close/>
                </a:path>
              </a:pathLst>
            </a:custGeom>
            <a:solidFill>
              <a:srgbClr val="000000"/>
            </a:solidFill>
            <a:ln w="24194" cap="flat">
              <a:noFill/>
              <a:prstDash val="solid"/>
              <a:miter/>
            </a:ln>
          </p:spPr>
          <p:txBody>
            <a:bodyPr rtlCol="0" anchor="ctr"/>
            <a:lstStyle/>
            <a:p>
              <a:endParaRPr lang="tr-TR"/>
            </a:p>
          </p:txBody>
        </p:sp>
        <p:sp>
          <p:nvSpPr>
            <p:cNvPr id="14" name="Freeform: Shape 13">
              <a:extLst>
                <a:ext uri="{FF2B5EF4-FFF2-40B4-BE49-F238E27FC236}">
                  <a16:creationId xmlns:a16="http://schemas.microsoft.com/office/drawing/2014/main" id="{08F29442-9DFB-4356-8BF7-176DDD7EBB69}"/>
                </a:ext>
              </a:extLst>
            </p:cNvPr>
            <p:cNvSpPr/>
            <p:nvPr>
              <p:custDataLst>
                <p:tags r:id="rId65"/>
              </p:custDataLst>
            </p:nvPr>
          </p:nvSpPr>
          <p:spPr>
            <a:xfrm>
              <a:off x="5416476" y="3960713"/>
              <a:ext cx="103332" cy="79688"/>
            </a:xfrm>
            <a:custGeom>
              <a:avLst/>
              <a:gdLst>
                <a:gd name="connsiteX0" fmla="*/ 12802 w 103332"/>
                <a:gd name="connsiteY0" fmla="*/ 66849 h 79688"/>
                <a:gd name="connsiteX1" fmla="*/ 11111 w 103332"/>
                <a:gd name="connsiteY1" fmla="*/ 74093 h 79688"/>
                <a:gd name="connsiteX2" fmla="*/ 16861 w 103332"/>
                <a:gd name="connsiteY2" fmla="*/ 79748 h 79688"/>
                <a:gd name="connsiteX3" fmla="*/ 23457 w 103332"/>
                <a:gd name="connsiteY3" fmla="*/ 75860 h 79688"/>
                <a:gd name="connsiteX4" fmla="*/ 26501 w 103332"/>
                <a:gd name="connsiteY4" fmla="*/ 64905 h 79688"/>
                <a:gd name="connsiteX5" fmla="*/ 30222 w 103332"/>
                <a:gd name="connsiteY5" fmla="*/ 49003 h 79688"/>
                <a:gd name="connsiteX6" fmla="*/ 33097 w 103332"/>
                <a:gd name="connsiteY6" fmla="*/ 37165 h 79688"/>
                <a:gd name="connsiteX7" fmla="*/ 40200 w 103332"/>
                <a:gd name="connsiteY7" fmla="*/ 21262 h 79688"/>
                <a:gd name="connsiteX8" fmla="*/ 65568 w 103332"/>
                <a:gd name="connsiteY8" fmla="*/ 5007 h 79688"/>
                <a:gd name="connsiteX9" fmla="*/ 75546 w 103332"/>
                <a:gd name="connsiteY9" fmla="*/ 17375 h 79688"/>
                <a:gd name="connsiteX10" fmla="*/ 65568 w 103332"/>
                <a:gd name="connsiteY10" fmla="*/ 55011 h 79688"/>
                <a:gd name="connsiteX11" fmla="*/ 63031 w 103332"/>
                <a:gd name="connsiteY11" fmla="*/ 64552 h 79688"/>
                <a:gd name="connsiteX12" fmla="*/ 79097 w 103332"/>
                <a:gd name="connsiteY12" fmla="*/ 79748 h 79688"/>
                <a:gd name="connsiteX13" fmla="*/ 103451 w 103332"/>
                <a:gd name="connsiteY13" fmla="*/ 52714 h 79688"/>
                <a:gd name="connsiteX14" fmla="*/ 100745 w 103332"/>
                <a:gd name="connsiteY14" fmla="*/ 50417 h 79688"/>
                <a:gd name="connsiteX15" fmla="*/ 97532 w 103332"/>
                <a:gd name="connsiteY15" fmla="*/ 53420 h 79688"/>
                <a:gd name="connsiteX16" fmla="*/ 79605 w 103332"/>
                <a:gd name="connsiteY16" fmla="*/ 74800 h 79688"/>
                <a:gd name="connsiteX17" fmla="*/ 75377 w 103332"/>
                <a:gd name="connsiteY17" fmla="*/ 68616 h 79688"/>
                <a:gd name="connsiteX18" fmla="*/ 79267 w 103332"/>
                <a:gd name="connsiteY18" fmla="*/ 54304 h 79688"/>
                <a:gd name="connsiteX19" fmla="*/ 88230 w 103332"/>
                <a:gd name="connsiteY19" fmla="*/ 20202 h 79688"/>
                <a:gd name="connsiteX20" fmla="*/ 66244 w 103332"/>
                <a:gd name="connsiteY20" fmla="*/ 59 h 79688"/>
                <a:gd name="connsiteX21" fmla="*/ 37663 w 103332"/>
                <a:gd name="connsiteY21" fmla="*/ 16138 h 79688"/>
                <a:gd name="connsiteX22" fmla="*/ 19567 w 103332"/>
                <a:gd name="connsiteY22" fmla="*/ 59 h 79688"/>
                <a:gd name="connsiteX23" fmla="*/ 6207 w 103332"/>
                <a:gd name="connsiteY23" fmla="*/ 9601 h 79688"/>
                <a:gd name="connsiteX24" fmla="*/ 118 w 103332"/>
                <a:gd name="connsiteY24" fmla="*/ 27093 h 79688"/>
                <a:gd name="connsiteX25" fmla="*/ 2993 w 103332"/>
                <a:gd name="connsiteY25" fmla="*/ 29390 h 79688"/>
                <a:gd name="connsiteX26" fmla="*/ 6714 w 103332"/>
                <a:gd name="connsiteY26" fmla="*/ 24089 h 79688"/>
                <a:gd name="connsiteX27" fmla="*/ 19060 w 103332"/>
                <a:gd name="connsiteY27" fmla="*/ 5007 h 79688"/>
                <a:gd name="connsiteX28" fmla="*/ 24641 w 103332"/>
                <a:gd name="connsiteY28" fmla="*/ 13664 h 79688"/>
                <a:gd name="connsiteX29" fmla="*/ 21935 w 103332"/>
                <a:gd name="connsiteY29" fmla="*/ 28330 h 79688"/>
                <a:gd name="connsiteX30" fmla="*/ 18214 w 103332"/>
                <a:gd name="connsiteY30" fmla="*/ 44232 h 79688"/>
                <a:gd name="connsiteX31" fmla="*/ 12802 w 103332"/>
                <a:gd name="connsiteY31" fmla="*/ 66849 h 7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332" h="79688">
                  <a:moveTo>
                    <a:pt x="12802" y="66849"/>
                  </a:moveTo>
                  <a:cubicBezTo>
                    <a:pt x="12126" y="69146"/>
                    <a:pt x="11111" y="73563"/>
                    <a:pt x="11111" y="74093"/>
                  </a:cubicBezTo>
                  <a:cubicBezTo>
                    <a:pt x="11111" y="77981"/>
                    <a:pt x="14155" y="79748"/>
                    <a:pt x="16861" y="79748"/>
                  </a:cubicBezTo>
                  <a:cubicBezTo>
                    <a:pt x="19905" y="79748"/>
                    <a:pt x="22611" y="77451"/>
                    <a:pt x="23457" y="75860"/>
                  </a:cubicBezTo>
                  <a:cubicBezTo>
                    <a:pt x="24302" y="74270"/>
                    <a:pt x="25655" y="68616"/>
                    <a:pt x="26501" y="64905"/>
                  </a:cubicBezTo>
                  <a:cubicBezTo>
                    <a:pt x="27347" y="61548"/>
                    <a:pt x="29207" y="53420"/>
                    <a:pt x="30222" y="49003"/>
                  </a:cubicBezTo>
                  <a:cubicBezTo>
                    <a:pt x="31236" y="45116"/>
                    <a:pt x="32251" y="41229"/>
                    <a:pt x="33097" y="37165"/>
                  </a:cubicBezTo>
                  <a:cubicBezTo>
                    <a:pt x="34957" y="29920"/>
                    <a:pt x="35295" y="28507"/>
                    <a:pt x="40200" y="21262"/>
                  </a:cubicBezTo>
                  <a:cubicBezTo>
                    <a:pt x="44935" y="14195"/>
                    <a:pt x="52884" y="5007"/>
                    <a:pt x="65568" y="5007"/>
                  </a:cubicBezTo>
                  <a:cubicBezTo>
                    <a:pt x="75377" y="5007"/>
                    <a:pt x="75546" y="14018"/>
                    <a:pt x="75546" y="17375"/>
                  </a:cubicBezTo>
                  <a:cubicBezTo>
                    <a:pt x="75546" y="27977"/>
                    <a:pt x="68274" y="47590"/>
                    <a:pt x="65568" y="55011"/>
                  </a:cubicBezTo>
                  <a:cubicBezTo>
                    <a:pt x="63708" y="59958"/>
                    <a:pt x="63031" y="61548"/>
                    <a:pt x="63031" y="64552"/>
                  </a:cubicBezTo>
                  <a:cubicBezTo>
                    <a:pt x="63031" y="73917"/>
                    <a:pt x="70472" y="79748"/>
                    <a:pt x="79097" y="79748"/>
                  </a:cubicBezTo>
                  <a:cubicBezTo>
                    <a:pt x="96009" y="79748"/>
                    <a:pt x="103451" y="55364"/>
                    <a:pt x="103451" y="52714"/>
                  </a:cubicBezTo>
                  <a:cubicBezTo>
                    <a:pt x="103451" y="50417"/>
                    <a:pt x="101252" y="50417"/>
                    <a:pt x="100745" y="50417"/>
                  </a:cubicBezTo>
                  <a:cubicBezTo>
                    <a:pt x="98377" y="50417"/>
                    <a:pt x="98208" y="51477"/>
                    <a:pt x="97532" y="53420"/>
                  </a:cubicBezTo>
                  <a:cubicBezTo>
                    <a:pt x="93642" y="67556"/>
                    <a:pt x="86370" y="74800"/>
                    <a:pt x="79605" y="74800"/>
                  </a:cubicBezTo>
                  <a:cubicBezTo>
                    <a:pt x="76053" y="74800"/>
                    <a:pt x="75377" y="72327"/>
                    <a:pt x="75377" y="68616"/>
                  </a:cubicBezTo>
                  <a:cubicBezTo>
                    <a:pt x="75377" y="64552"/>
                    <a:pt x="76222" y="62255"/>
                    <a:pt x="79267" y="54304"/>
                  </a:cubicBezTo>
                  <a:cubicBezTo>
                    <a:pt x="81296" y="48826"/>
                    <a:pt x="88230" y="30097"/>
                    <a:pt x="88230" y="20202"/>
                  </a:cubicBezTo>
                  <a:cubicBezTo>
                    <a:pt x="88230" y="3063"/>
                    <a:pt x="75208" y="59"/>
                    <a:pt x="66244" y="59"/>
                  </a:cubicBezTo>
                  <a:cubicBezTo>
                    <a:pt x="52207" y="59"/>
                    <a:pt x="42737" y="9070"/>
                    <a:pt x="37663" y="16138"/>
                  </a:cubicBezTo>
                  <a:cubicBezTo>
                    <a:pt x="36479" y="3946"/>
                    <a:pt x="26501" y="59"/>
                    <a:pt x="19567" y="59"/>
                  </a:cubicBezTo>
                  <a:cubicBezTo>
                    <a:pt x="12295" y="59"/>
                    <a:pt x="8405" y="5537"/>
                    <a:pt x="6207" y="9601"/>
                  </a:cubicBezTo>
                  <a:cubicBezTo>
                    <a:pt x="2486" y="16138"/>
                    <a:pt x="118" y="26210"/>
                    <a:pt x="118" y="27093"/>
                  </a:cubicBezTo>
                  <a:cubicBezTo>
                    <a:pt x="118" y="29390"/>
                    <a:pt x="2486" y="29390"/>
                    <a:pt x="2993" y="29390"/>
                  </a:cubicBezTo>
                  <a:cubicBezTo>
                    <a:pt x="5361" y="29390"/>
                    <a:pt x="5530" y="28860"/>
                    <a:pt x="6714" y="24089"/>
                  </a:cubicBezTo>
                  <a:cubicBezTo>
                    <a:pt x="9251" y="13664"/>
                    <a:pt x="12464" y="5007"/>
                    <a:pt x="19060" y="5007"/>
                  </a:cubicBezTo>
                  <a:cubicBezTo>
                    <a:pt x="23457" y="5007"/>
                    <a:pt x="24641" y="8894"/>
                    <a:pt x="24641" y="13664"/>
                  </a:cubicBezTo>
                  <a:cubicBezTo>
                    <a:pt x="24641" y="17022"/>
                    <a:pt x="23119" y="23559"/>
                    <a:pt x="21935" y="28330"/>
                  </a:cubicBezTo>
                  <a:cubicBezTo>
                    <a:pt x="20751" y="33101"/>
                    <a:pt x="19060" y="40345"/>
                    <a:pt x="18214" y="44232"/>
                  </a:cubicBezTo>
                  <a:lnTo>
                    <a:pt x="12802" y="66849"/>
                  </a:lnTo>
                  <a:close/>
                </a:path>
              </a:pathLst>
            </a:custGeom>
            <a:solidFill>
              <a:srgbClr val="000000"/>
            </a:solidFill>
            <a:ln w="24194" cap="flat">
              <a:noFill/>
              <a:prstDash val="solid"/>
              <a:miter/>
            </a:ln>
          </p:spPr>
          <p:txBody>
            <a:bodyPr rtlCol="0" anchor="ctr"/>
            <a:lstStyle/>
            <a:p>
              <a:endParaRPr lang="tr-TR"/>
            </a:p>
          </p:txBody>
        </p:sp>
        <p:sp>
          <p:nvSpPr>
            <p:cNvPr id="15" name="Freeform: Shape 14">
              <a:extLst>
                <a:ext uri="{FF2B5EF4-FFF2-40B4-BE49-F238E27FC236}">
                  <a16:creationId xmlns:a16="http://schemas.microsoft.com/office/drawing/2014/main" id="{55361CBC-D30C-414A-AA23-BC194CBF8519}"/>
                </a:ext>
              </a:extLst>
            </p:cNvPr>
            <p:cNvSpPr/>
            <p:nvPr>
              <p:custDataLst>
                <p:tags r:id="rId66"/>
              </p:custDataLst>
            </p:nvPr>
          </p:nvSpPr>
          <p:spPr>
            <a:xfrm>
              <a:off x="5538951" y="4008092"/>
              <a:ext cx="67768" cy="57172"/>
            </a:xfrm>
            <a:custGeom>
              <a:avLst/>
              <a:gdLst>
                <a:gd name="connsiteX0" fmla="*/ 25129 w 67768"/>
                <a:gd name="connsiteY0" fmla="*/ 35146 h 57172"/>
                <a:gd name="connsiteX1" fmla="*/ 27062 w 67768"/>
                <a:gd name="connsiteY1" fmla="*/ 26564 h 57172"/>
                <a:gd name="connsiteX2" fmla="*/ 28511 w 67768"/>
                <a:gd name="connsiteY2" fmla="*/ 21011 h 57172"/>
                <a:gd name="connsiteX3" fmla="*/ 36846 w 67768"/>
                <a:gd name="connsiteY3" fmla="*/ 8769 h 57172"/>
                <a:gd name="connsiteX4" fmla="*/ 49047 w 67768"/>
                <a:gd name="connsiteY4" fmla="*/ 4351 h 57172"/>
                <a:gd name="connsiteX5" fmla="*/ 60161 w 67768"/>
                <a:gd name="connsiteY5" fmla="*/ 6497 h 57172"/>
                <a:gd name="connsiteX6" fmla="*/ 54966 w 67768"/>
                <a:gd name="connsiteY6" fmla="*/ 13817 h 57172"/>
                <a:gd name="connsiteX7" fmla="*/ 60403 w 67768"/>
                <a:gd name="connsiteY7" fmla="*/ 18992 h 57172"/>
                <a:gd name="connsiteX8" fmla="*/ 67892 w 67768"/>
                <a:gd name="connsiteY8" fmla="*/ 10409 h 57172"/>
                <a:gd name="connsiteX9" fmla="*/ 49289 w 67768"/>
                <a:gd name="connsiteY9" fmla="*/ 60 h 57172"/>
                <a:gd name="connsiteX10" fmla="*/ 29961 w 67768"/>
                <a:gd name="connsiteY10" fmla="*/ 9904 h 57172"/>
                <a:gd name="connsiteX11" fmla="*/ 15586 w 67768"/>
                <a:gd name="connsiteY11" fmla="*/ 60 h 57172"/>
                <a:gd name="connsiteX12" fmla="*/ 4834 w 67768"/>
                <a:gd name="connsiteY12" fmla="*/ 7002 h 57172"/>
                <a:gd name="connsiteX13" fmla="*/ 123 w 67768"/>
                <a:gd name="connsiteY13" fmla="*/ 19496 h 57172"/>
                <a:gd name="connsiteX14" fmla="*/ 2660 w 67768"/>
                <a:gd name="connsiteY14" fmla="*/ 21389 h 57172"/>
                <a:gd name="connsiteX15" fmla="*/ 5680 w 67768"/>
                <a:gd name="connsiteY15" fmla="*/ 17856 h 57172"/>
                <a:gd name="connsiteX16" fmla="*/ 14982 w 67768"/>
                <a:gd name="connsiteY16" fmla="*/ 4351 h 57172"/>
                <a:gd name="connsiteX17" fmla="*/ 19934 w 67768"/>
                <a:gd name="connsiteY17" fmla="*/ 11040 h 57172"/>
                <a:gd name="connsiteX18" fmla="*/ 18002 w 67768"/>
                <a:gd name="connsiteY18" fmla="*/ 20885 h 57172"/>
                <a:gd name="connsiteX19" fmla="*/ 15344 w 67768"/>
                <a:gd name="connsiteY19" fmla="*/ 32243 h 57172"/>
                <a:gd name="connsiteX20" fmla="*/ 12566 w 67768"/>
                <a:gd name="connsiteY20" fmla="*/ 43476 h 57172"/>
                <a:gd name="connsiteX21" fmla="*/ 10512 w 67768"/>
                <a:gd name="connsiteY21" fmla="*/ 52816 h 57172"/>
                <a:gd name="connsiteX22" fmla="*/ 14982 w 67768"/>
                <a:gd name="connsiteY22" fmla="*/ 57233 h 57172"/>
                <a:gd name="connsiteX23" fmla="*/ 20297 w 67768"/>
                <a:gd name="connsiteY23" fmla="*/ 53951 h 57172"/>
                <a:gd name="connsiteX24" fmla="*/ 22350 w 67768"/>
                <a:gd name="connsiteY24" fmla="*/ 46379 h 57172"/>
                <a:gd name="connsiteX25" fmla="*/ 25129 w 67768"/>
                <a:gd name="connsiteY25" fmla="*/ 35146 h 5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768" h="57172">
                  <a:moveTo>
                    <a:pt x="25129" y="35146"/>
                  </a:moveTo>
                  <a:cubicBezTo>
                    <a:pt x="25491" y="33253"/>
                    <a:pt x="26699" y="28457"/>
                    <a:pt x="27062" y="26564"/>
                  </a:cubicBezTo>
                  <a:cubicBezTo>
                    <a:pt x="27545" y="24671"/>
                    <a:pt x="28028" y="22652"/>
                    <a:pt x="28511" y="21011"/>
                  </a:cubicBezTo>
                  <a:cubicBezTo>
                    <a:pt x="28994" y="18865"/>
                    <a:pt x="32860" y="12302"/>
                    <a:pt x="36846" y="8769"/>
                  </a:cubicBezTo>
                  <a:cubicBezTo>
                    <a:pt x="41074" y="5235"/>
                    <a:pt x="44819" y="4351"/>
                    <a:pt x="49047" y="4351"/>
                  </a:cubicBezTo>
                  <a:cubicBezTo>
                    <a:pt x="50497" y="4351"/>
                    <a:pt x="56295" y="4351"/>
                    <a:pt x="60161" y="6497"/>
                  </a:cubicBezTo>
                  <a:cubicBezTo>
                    <a:pt x="54966" y="8390"/>
                    <a:pt x="54966" y="13691"/>
                    <a:pt x="54966" y="13817"/>
                  </a:cubicBezTo>
                  <a:cubicBezTo>
                    <a:pt x="54966" y="15962"/>
                    <a:pt x="56416" y="18992"/>
                    <a:pt x="60403" y="18992"/>
                  </a:cubicBezTo>
                  <a:cubicBezTo>
                    <a:pt x="63785" y="18992"/>
                    <a:pt x="67892" y="15962"/>
                    <a:pt x="67892" y="10409"/>
                  </a:cubicBezTo>
                  <a:cubicBezTo>
                    <a:pt x="67892" y="1070"/>
                    <a:pt x="55208" y="60"/>
                    <a:pt x="49289" y="60"/>
                  </a:cubicBezTo>
                  <a:cubicBezTo>
                    <a:pt x="46390" y="60"/>
                    <a:pt x="38175" y="60"/>
                    <a:pt x="29961" y="9904"/>
                  </a:cubicBezTo>
                  <a:cubicBezTo>
                    <a:pt x="28511" y="3215"/>
                    <a:pt x="21505" y="60"/>
                    <a:pt x="15586" y="60"/>
                  </a:cubicBezTo>
                  <a:cubicBezTo>
                    <a:pt x="11478" y="60"/>
                    <a:pt x="7975" y="2079"/>
                    <a:pt x="4834" y="7002"/>
                  </a:cubicBezTo>
                  <a:cubicBezTo>
                    <a:pt x="1694" y="12302"/>
                    <a:pt x="123" y="18865"/>
                    <a:pt x="123" y="19496"/>
                  </a:cubicBezTo>
                  <a:cubicBezTo>
                    <a:pt x="123" y="21389"/>
                    <a:pt x="1935" y="21389"/>
                    <a:pt x="2660" y="21389"/>
                  </a:cubicBezTo>
                  <a:cubicBezTo>
                    <a:pt x="4714" y="21389"/>
                    <a:pt x="4834" y="21011"/>
                    <a:pt x="5680" y="17856"/>
                  </a:cubicBezTo>
                  <a:cubicBezTo>
                    <a:pt x="7613" y="10157"/>
                    <a:pt x="10512" y="4351"/>
                    <a:pt x="14982" y="4351"/>
                  </a:cubicBezTo>
                  <a:cubicBezTo>
                    <a:pt x="19089" y="4351"/>
                    <a:pt x="19934" y="8390"/>
                    <a:pt x="19934" y="11040"/>
                  </a:cubicBezTo>
                  <a:cubicBezTo>
                    <a:pt x="19934" y="12807"/>
                    <a:pt x="18726" y="17603"/>
                    <a:pt x="18002" y="20885"/>
                  </a:cubicBezTo>
                  <a:cubicBezTo>
                    <a:pt x="17156" y="24292"/>
                    <a:pt x="15948" y="29467"/>
                    <a:pt x="15344" y="32243"/>
                  </a:cubicBezTo>
                  <a:lnTo>
                    <a:pt x="12566" y="43476"/>
                  </a:lnTo>
                  <a:cubicBezTo>
                    <a:pt x="11841" y="46631"/>
                    <a:pt x="10512" y="52185"/>
                    <a:pt x="10512" y="52816"/>
                  </a:cubicBezTo>
                  <a:cubicBezTo>
                    <a:pt x="10512" y="55592"/>
                    <a:pt x="12686" y="57233"/>
                    <a:pt x="14982" y="57233"/>
                  </a:cubicBezTo>
                  <a:cubicBezTo>
                    <a:pt x="16914" y="57233"/>
                    <a:pt x="19089" y="56097"/>
                    <a:pt x="20297" y="53951"/>
                  </a:cubicBezTo>
                  <a:cubicBezTo>
                    <a:pt x="20780" y="52942"/>
                    <a:pt x="21746" y="48903"/>
                    <a:pt x="22350" y="46379"/>
                  </a:cubicBezTo>
                  <a:lnTo>
                    <a:pt x="25129" y="35146"/>
                  </a:lnTo>
                  <a:close/>
                </a:path>
              </a:pathLst>
            </a:custGeom>
            <a:solidFill>
              <a:srgbClr val="000000"/>
            </a:solidFill>
            <a:ln w="24194" cap="flat">
              <a:noFill/>
              <a:prstDash val="solid"/>
              <a:miter/>
            </a:ln>
          </p:spPr>
          <p:txBody>
            <a:bodyPr rtlCol="0" anchor="ctr"/>
            <a:lstStyle/>
            <a:p>
              <a:endParaRPr lang="tr-TR"/>
            </a:p>
          </p:txBody>
        </p:sp>
      </p:grpSp>
      <p:grpSp>
        <p:nvGrpSpPr>
          <p:cNvPr id="19" name="Graphic 17">
            <a:extLst>
              <a:ext uri="{FF2B5EF4-FFF2-40B4-BE49-F238E27FC236}">
                <a16:creationId xmlns:a16="http://schemas.microsoft.com/office/drawing/2014/main" id="{2459A67D-EF6D-442A-9F49-FCE8D8825497}"/>
              </a:ext>
            </a:extLst>
          </p:cNvPr>
          <p:cNvGrpSpPr/>
          <p:nvPr/>
        </p:nvGrpSpPr>
        <p:grpSpPr>
          <a:xfrm>
            <a:off x="5420564" y="2137938"/>
            <a:ext cx="3195533" cy="272564"/>
            <a:chOff x="4408886" y="3904531"/>
            <a:chExt cx="3195533" cy="272564"/>
          </a:xfrm>
          <a:solidFill>
            <a:srgbClr val="000000"/>
          </a:solidFill>
        </p:grpSpPr>
        <p:sp>
          <p:nvSpPr>
            <p:cNvPr id="20" name="Freeform: Shape 19">
              <a:extLst>
                <a:ext uri="{FF2B5EF4-FFF2-40B4-BE49-F238E27FC236}">
                  <a16:creationId xmlns:a16="http://schemas.microsoft.com/office/drawing/2014/main" id="{EE2B3FC6-C490-49AE-B64A-42FB94614859}"/>
                </a:ext>
              </a:extLst>
            </p:cNvPr>
            <p:cNvSpPr/>
            <p:nvPr/>
          </p:nvSpPr>
          <p:spPr>
            <a:xfrm>
              <a:off x="4408886" y="3978289"/>
              <a:ext cx="137542" cy="112112"/>
            </a:xfrm>
            <a:custGeom>
              <a:avLst/>
              <a:gdLst>
                <a:gd name="connsiteX0" fmla="*/ 94908 w 137542"/>
                <a:gd name="connsiteY0" fmla="*/ 92998 h 112112"/>
                <a:gd name="connsiteX1" fmla="*/ 94908 w 137542"/>
                <a:gd name="connsiteY1" fmla="*/ 112176 h 112112"/>
                <a:gd name="connsiteX2" fmla="*/ 137619 w 137542"/>
                <a:gd name="connsiteY2" fmla="*/ 110701 h 112112"/>
                <a:gd name="connsiteX3" fmla="*/ 137619 w 137542"/>
                <a:gd name="connsiteY3" fmla="*/ 99145 h 112112"/>
                <a:gd name="connsiteX4" fmla="*/ 120969 w 137542"/>
                <a:gd name="connsiteY4" fmla="*/ 89556 h 112112"/>
                <a:gd name="connsiteX5" fmla="*/ 120969 w 137542"/>
                <a:gd name="connsiteY5" fmla="*/ 63 h 112112"/>
                <a:gd name="connsiteX6" fmla="*/ 76811 w 137542"/>
                <a:gd name="connsiteY6" fmla="*/ 2030 h 112112"/>
                <a:gd name="connsiteX7" fmla="*/ 76811 w 137542"/>
                <a:gd name="connsiteY7" fmla="*/ 13585 h 112112"/>
                <a:gd name="connsiteX8" fmla="*/ 93461 w 137542"/>
                <a:gd name="connsiteY8" fmla="*/ 23174 h 112112"/>
                <a:gd name="connsiteX9" fmla="*/ 93461 w 137542"/>
                <a:gd name="connsiteY9" fmla="*/ 70133 h 112112"/>
                <a:gd name="connsiteX10" fmla="*/ 63539 w 137542"/>
                <a:gd name="connsiteY10" fmla="*/ 103325 h 112112"/>
                <a:gd name="connsiteX11" fmla="*/ 44235 w 137542"/>
                <a:gd name="connsiteY11" fmla="*/ 83902 h 112112"/>
                <a:gd name="connsiteX12" fmla="*/ 44235 w 137542"/>
                <a:gd name="connsiteY12" fmla="*/ 63 h 112112"/>
                <a:gd name="connsiteX13" fmla="*/ 77 w 137542"/>
                <a:gd name="connsiteY13" fmla="*/ 2030 h 112112"/>
                <a:gd name="connsiteX14" fmla="*/ 77 w 137542"/>
                <a:gd name="connsiteY14" fmla="*/ 13585 h 112112"/>
                <a:gd name="connsiteX15" fmla="*/ 16727 w 137542"/>
                <a:gd name="connsiteY15" fmla="*/ 23174 h 112112"/>
                <a:gd name="connsiteX16" fmla="*/ 16727 w 137542"/>
                <a:gd name="connsiteY16" fmla="*/ 80460 h 112112"/>
                <a:gd name="connsiteX17" fmla="*/ 60161 w 137542"/>
                <a:gd name="connsiteY17" fmla="*/ 112176 h 112112"/>
                <a:gd name="connsiteX18" fmla="*/ 94908 w 137542"/>
                <a:gd name="connsiteY18" fmla="*/ 92998 h 1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542" h="112112">
                  <a:moveTo>
                    <a:pt x="94908" y="92998"/>
                  </a:moveTo>
                  <a:lnTo>
                    <a:pt x="94908" y="112176"/>
                  </a:lnTo>
                  <a:lnTo>
                    <a:pt x="137619" y="110701"/>
                  </a:lnTo>
                  <a:lnTo>
                    <a:pt x="137619" y="99145"/>
                  </a:lnTo>
                  <a:cubicBezTo>
                    <a:pt x="122658" y="99145"/>
                    <a:pt x="120969" y="99145"/>
                    <a:pt x="120969" y="89556"/>
                  </a:cubicBezTo>
                  <a:lnTo>
                    <a:pt x="120969" y="63"/>
                  </a:lnTo>
                  <a:lnTo>
                    <a:pt x="76811" y="2030"/>
                  </a:lnTo>
                  <a:lnTo>
                    <a:pt x="76811" y="13585"/>
                  </a:lnTo>
                  <a:cubicBezTo>
                    <a:pt x="91772" y="13585"/>
                    <a:pt x="93461" y="13585"/>
                    <a:pt x="93461" y="23174"/>
                  </a:cubicBezTo>
                  <a:lnTo>
                    <a:pt x="93461" y="70133"/>
                  </a:lnTo>
                  <a:cubicBezTo>
                    <a:pt x="93461" y="90294"/>
                    <a:pt x="81154" y="103325"/>
                    <a:pt x="63539" y="103325"/>
                  </a:cubicBezTo>
                  <a:cubicBezTo>
                    <a:pt x="44959" y="103325"/>
                    <a:pt x="44235" y="97178"/>
                    <a:pt x="44235" y="83902"/>
                  </a:cubicBezTo>
                  <a:lnTo>
                    <a:pt x="44235" y="63"/>
                  </a:lnTo>
                  <a:lnTo>
                    <a:pt x="77" y="2030"/>
                  </a:lnTo>
                  <a:lnTo>
                    <a:pt x="77" y="13585"/>
                  </a:lnTo>
                  <a:cubicBezTo>
                    <a:pt x="15037" y="13585"/>
                    <a:pt x="16727" y="13585"/>
                    <a:pt x="16727" y="23174"/>
                  </a:cubicBezTo>
                  <a:lnTo>
                    <a:pt x="16727" y="80460"/>
                  </a:lnTo>
                  <a:cubicBezTo>
                    <a:pt x="16727" y="106767"/>
                    <a:pt x="36272" y="112176"/>
                    <a:pt x="60161" y="112176"/>
                  </a:cubicBezTo>
                  <a:cubicBezTo>
                    <a:pt x="66435" y="112176"/>
                    <a:pt x="83809" y="112176"/>
                    <a:pt x="94908" y="92998"/>
                  </a:cubicBezTo>
                  <a:close/>
                </a:path>
              </a:pathLst>
            </a:custGeom>
            <a:solidFill>
              <a:srgbClr val="000000"/>
            </a:solidFill>
            <a:ln w="24206" cap="flat">
              <a:noFill/>
              <a:prstDash val="solid"/>
              <a:miter/>
            </a:ln>
          </p:spPr>
          <p:txBody>
            <a:bodyPr rtlCol="0" anchor="ctr"/>
            <a:lstStyle/>
            <a:p>
              <a:endParaRPr lang="tr-TR"/>
            </a:p>
          </p:txBody>
        </p:sp>
        <p:sp>
          <p:nvSpPr>
            <p:cNvPr id="21" name="Freeform: Shape 20">
              <a:extLst>
                <a:ext uri="{FF2B5EF4-FFF2-40B4-BE49-F238E27FC236}">
                  <a16:creationId xmlns:a16="http://schemas.microsoft.com/office/drawing/2014/main" id="{89EE4B32-96D9-466B-BA22-9FDA5BE0A390}"/>
                </a:ext>
              </a:extLst>
            </p:cNvPr>
            <p:cNvSpPr/>
            <p:nvPr/>
          </p:nvSpPr>
          <p:spPr>
            <a:xfrm>
              <a:off x="4560130" y="4049908"/>
              <a:ext cx="155060" cy="77618"/>
            </a:xfrm>
            <a:custGeom>
              <a:avLst/>
              <a:gdLst>
                <a:gd name="connsiteX0" fmla="*/ 65452 w 155060"/>
                <a:gd name="connsiteY0" fmla="*/ 62021 h 77618"/>
                <a:gd name="connsiteX1" fmla="*/ 63087 w 155060"/>
                <a:gd name="connsiteY1" fmla="*/ 72175 h 77618"/>
                <a:gd name="connsiteX2" fmla="*/ 68830 w 155060"/>
                <a:gd name="connsiteY2" fmla="*/ 77683 h 77618"/>
                <a:gd name="connsiteX3" fmla="*/ 75418 w 155060"/>
                <a:gd name="connsiteY3" fmla="*/ 73897 h 77618"/>
                <a:gd name="connsiteX4" fmla="*/ 78458 w 155060"/>
                <a:gd name="connsiteY4" fmla="*/ 63226 h 77618"/>
                <a:gd name="connsiteX5" fmla="*/ 82174 w 155060"/>
                <a:gd name="connsiteY5" fmla="*/ 47737 h 77618"/>
                <a:gd name="connsiteX6" fmla="*/ 85046 w 155060"/>
                <a:gd name="connsiteY6" fmla="*/ 36206 h 77618"/>
                <a:gd name="connsiteX7" fmla="*/ 90282 w 155060"/>
                <a:gd name="connsiteY7" fmla="*/ 23126 h 77618"/>
                <a:gd name="connsiteX8" fmla="*/ 117308 w 155060"/>
                <a:gd name="connsiteY8" fmla="*/ 4883 h 77618"/>
                <a:gd name="connsiteX9" fmla="*/ 127273 w 155060"/>
                <a:gd name="connsiteY9" fmla="*/ 16930 h 77618"/>
                <a:gd name="connsiteX10" fmla="*/ 117308 w 155060"/>
                <a:gd name="connsiteY10" fmla="*/ 53588 h 77618"/>
                <a:gd name="connsiteX11" fmla="*/ 114774 w 155060"/>
                <a:gd name="connsiteY11" fmla="*/ 62882 h 77618"/>
                <a:gd name="connsiteX12" fmla="*/ 130821 w 155060"/>
                <a:gd name="connsiteY12" fmla="*/ 77683 h 77618"/>
                <a:gd name="connsiteX13" fmla="*/ 155144 w 155060"/>
                <a:gd name="connsiteY13" fmla="*/ 51351 h 77618"/>
                <a:gd name="connsiteX14" fmla="*/ 152441 w 155060"/>
                <a:gd name="connsiteY14" fmla="*/ 49114 h 77618"/>
                <a:gd name="connsiteX15" fmla="*/ 149232 w 155060"/>
                <a:gd name="connsiteY15" fmla="*/ 52039 h 77618"/>
                <a:gd name="connsiteX16" fmla="*/ 131327 w 155060"/>
                <a:gd name="connsiteY16" fmla="*/ 72864 h 77618"/>
                <a:gd name="connsiteX17" fmla="*/ 127105 w 155060"/>
                <a:gd name="connsiteY17" fmla="*/ 66840 h 77618"/>
                <a:gd name="connsiteX18" fmla="*/ 130990 w 155060"/>
                <a:gd name="connsiteY18" fmla="*/ 52900 h 77618"/>
                <a:gd name="connsiteX19" fmla="*/ 139942 w 155060"/>
                <a:gd name="connsiteY19" fmla="*/ 19684 h 77618"/>
                <a:gd name="connsiteX20" fmla="*/ 133692 w 155060"/>
                <a:gd name="connsiteY20" fmla="*/ 4711 h 77618"/>
                <a:gd name="connsiteX21" fmla="*/ 117983 w 155060"/>
                <a:gd name="connsiteY21" fmla="*/ 64 h 77618"/>
                <a:gd name="connsiteX22" fmla="*/ 88086 w 155060"/>
                <a:gd name="connsiteY22" fmla="*/ 17447 h 77618"/>
                <a:gd name="connsiteX23" fmla="*/ 66127 w 155060"/>
                <a:gd name="connsiteY23" fmla="*/ 64 h 77618"/>
                <a:gd name="connsiteX24" fmla="*/ 37581 w 155060"/>
                <a:gd name="connsiteY24" fmla="*/ 15726 h 77618"/>
                <a:gd name="connsiteX25" fmla="*/ 19508 w 155060"/>
                <a:gd name="connsiteY25" fmla="*/ 64 h 77618"/>
                <a:gd name="connsiteX26" fmla="*/ 6164 w 155060"/>
                <a:gd name="connsiteY26" fmla="*/ 9358 h 77618"/>
                <a:gd name="connsiteX27" fmla="*/ 83 w 155060"/>
                <a:gd name="connsiteY27" fmla="*/ 26396 h 77618"/>
                <a:gd name="connsiteX28" fmla="*/ 2955 w 155060"/>
                <a:gd name="connsiteY28" fmla="*/ 28633 h 77618"/>
                <a:gd name="connsiteX29" fmla="*/ 6671 w 155060"/>
                <a:gd name="connsiteY29" fmla="*/ 23470 h 77618"/>
                <a:gd name="connsiteX30" fmla="*/ 19001 w 155060"/>
                <a:gd name="connsiteY30" fmla="*/ 4883 h 77618"/>
                <a:gd name="connsiteX31" fmla="*/ 24575 w 155060"/>
                <a:gd name="connsiteY31" fmla="*/ 13316 h 77618"/>
                <a:gd name="connsiteX32" fmla="*/ 21873 w 155060"/>
                <a:gd name="connsiteY32" fmla="*/ 27601 h 77618"/>
                <a:gd name="connsiteX33" fmla="*/ 18157 w 155060"/>
                <a:gd name="connsiteY33" fmla="*/ 43090 h 77618"/>
                <a:gd name="connsiteX34" fmla="*/ 12751 w 155060"/>
                <a:gd name="connsiteY34" fmla="*/ 65119 h 77618"/>
                <a:gd name="connsiteX35" fmla="*/ 11062 w 155060"/>
                <a:gd name="connsiteY35" fmla="*/ 72175 h 77618"/>
                <a:gd name="connsiteX36" fmla="*/ 16805 w 155060"/>
                <a:gd name="connsiteY36" fmla="*/ 77683 h 77618"/>
                <a:gd name="connsiteX37" fmla="*/ 23393 w 155060"/>
                <a:gd name="connsiteY37" fmla="*/ 73897 h 77618"/>
                <a:gd name="connsiteX38" fmla="*/ 26433 w 155060"/>
                <a:gd name="connsiteY38" fmla="*/ 63226 h 77618"/>
                <a:gd name="connsiteX39" fmla="*/ 30149 w 155060"/>
                <a:gd name="connsiteY39" fmla="*/ 47737 h 77618"/>
                <a:gd name="connsiteX40" fmla="*/ 33021 w 155060"/>
                <a:gd name="connsiteY40" fmla="*/ 36206 h 77618"/>
                <a:gd name="connsiteX41" fmla="*/ 40115 w 155060"/>
                <a:gd name="connsiteY41" fmla="*/ 20717 h 77618"/>
                <a:gd name="connsiteX42" fmla="*/ 65452 w 155060"/>
                <a:gd name="connsiteY42" fmla="*/ 4883 h 77618"/>
                <a:gd name="connsiteX43" fmla="*/ 75418 w 155060"/>
                <a:gd name="connsiteY43" fmla="*/ 16930 h 77618"/>
                <a:gd name="connsiteX44" fmla="*/ 72546 w 155060"/>
                <a:gd name="connsiteY44" fmla="*/ 33108 h 77618"/>
                <a:gd name="connsiteX45" fmla="*/ 65452 w 155060"/>
                <a:gd name="connsiteY45" fmla="*/ 62021 h 7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60" h="77618">
                  <a:moveTo>
                    <a:pt x="65452" y="62021"/>
                  </a:moveTo>
                  <a:cubicBezTo>
                    <a:pt x="64607" y="65463"/>
                    <a:pt x="63087" y="71315"/>
                    <a:pt x="63087" y="72175"/>
                  </a:cubicBezTo>
                  <a:cubicBezTo>
                    <a:pt x="63087" y="75962"/>
                    <a:pt x="66127" y="77683"/>
                    <a:pt x="68830" y="77683"/>
                  </a:cubicBezTo>
                  <a:cubicBezTo>
                    <a:pt x="71870" y="77683"/>
                    <a:pt x="74573" y="75445"/>
                    <a:pt x="75418" y="73897"/>
                  </a:cubicBezTo>
                  <a:cubicBezTo>
                    <a:pt x="76262" y="72348"/>
                    <a:pt x="77613" y="66840"/>
                    <a:pt x="78458" y="63226"/>
                  </a:cubicBezTo>
                  <a:cubicBezTo>
                    <a:pt x="79303" y="59956"/>
                    <a:pt x="81161" y="52039"/>
                    <a:pt x="82174" y="47737"/>
                  </a:cubicBezTo>
                  <a:cubicBezTo>
                    <a:pt x="83188" y="43951"/>
                    <a:pt x="84201" y="40164"/>
                    <a:pt x="85046" y="36206"/>
                  </a:cubicBezTo>
                  <a:cubicBezTo>
                    <a:pt x="86904" y="28806"/>
                    <a:pt x="86904" y="28461"/>
                    <a:pt x="90282" y="23126"/>
                  </a:cubicBezTo>
                  <a:cubicBezTo>
                    <a:pt x="95687" y="14693"/>
                    <a:pt x="104133" y="4883"/>
                    <a:pt x="117308" y="4883"/>
                  </a:cubicBezTo>
                  <a:cubicBezTo>
                    <a:pt x="126767" y="4883"/>
                    <a:pt x="127273" y="12800"/>
                    <a:pt x="127273" y="16930"/>
                  </a:cubicBezTo>
                  <a:cubicBezTo>
                    <a:pt x="127273" y="27257"/>
                    <a:pt x="120010" y="46360"/>
                    <a:pt x="117308" y="53588"/>
                  </a:cubicBezTo>
                  <a:cubicBezTo>
                    <a:pt x="115450" y="58407"/>
                    <a:pt x="114774" y="59956"/>
                    <a:pt x="114774" y="62882"/>
                  </a:cubicBezTo>
                  <a:cubicBezTo>
                    <a:pt x="114774" y="72003"/>
                    <a:pt x="122206" y="77683"/>
                    <a:pt x="130821" y="77683"/>
                  </a:cubicBezTo>
                  <a:cubicBezTo>
                    <a:pt x="147712" y="77683"/>
                    <a:pt x="155144" y="53933"/>
                    <a:pt x="155144" y="51351"/>
                  </a:cubicBezTo>
                  <a:cubicBezTo>
                    <a:pt x="155144" y="49114"/>
                    <a:pt x="152948" y="49114"/>
                    <a:pt x="152441" y="49114"/>
                  </a:cubicBezTo>
                  <a:cubicBezTo>
                    <a:pt x="150077" y="49114"/>
                    <a:pt x="149908" y="50146"/>
                    <a:pt x="149232" y="52039"/>
                  </a:cubicBezTo>
                  <a:cubicBezTo>
                    <a:pt x="145347" y="65808"/>
                    <a:pt x="138084" y="72864"/>
                    <a:pt x="131327" y="72864"/>
                  </a:cubicBezTo>
                  <a:cubicBezTo>
                    <a:pt x="127780" y="72864"/>
                    <a:pt x="127105" y="70454"/>
                    <a:pt x="127105" y="66840"/>
                  </a:cubicBezTo>
                  <a:cubicBezTo>
                    <a:pt x="127105" y="62882"/>
                    <a:pt x="127949" y="60645"/>
                    <a:pt x="130990" y="52900"/>
                  </a:cubicBezTo>
                  <a:cubicBezTo>
                    <a:pt x="133016" y="47565"/>
                    <a:pt x="139942" y="29322"/>
                    <a:pt x="139942" y="19684"/>
                  </a:cubicBezTo>
                  <a:cubicBezTo>
                    <a:pt x="139942" y="16930"/>
                    <a:pt x="139942" y="9702"/>
                    <a:pt x="133692" y="4711"/>
                  </a:cubicBezTo>
                  <a:cubicBezTo>
                    <a:pt x="130821" y="2474"/>
                    <a:pt x="125922" y="64"/>
                    <a:pt x="117983" y="64"/>
                  </a:cubicBezTo>
                  <a:cubicBezTo>
                    <a:pt x="102781" y="64"/>
                    <a:pt x="93491" y="10218"/>
                    <a:pt x="88086" y="17447"/>
                  </a:cubicBezTo>
                  <a:cubicBezTo>
                    <a:pt x="86735" y="2818"/>
                    <a:pt x="74742" y="64"/>
                    <a:pt x="66127" y="64"/>
                  </a:cubicBezTo>
                  <a:cubicBezTo>
                    <a:pt x="52108" y="64"/>
                    <a:pt x="42649" y="8842"/>
                    <a:pt x="37581" y="15726"/>
                  </a:cubicBezTo>
                  <a:cubicBezTo>
                    <a:pt x="36399" y="3851"/>
                    <a:pt x="26433" y="64"/>
                    <a:pt x="19508" y="64"/>
                  </a:cubicBezTo>
                  <a:cubicBezTo>
                    <a:pt x="12245" y="64"/>
                    <a:pt x="8360" y="5399"/>
                    <a:pt x="6164" y="9358"/>
                  </a:cubicBezTo>
                  <a:cubicBezTo>
                    <a:pt x="2448" y="15726"/>
                    <a:pt x="83" y="25536"/>
                    <a:pt x="83" y="26396"/>
                  </a:cubicBezTo>
                  <a:cubicBezTo>
                    <a:pt x="83" y="28633"/>
                    <a:pt x="2448" y="28633"/>
                    <a:pt x="2955" y="28633"/>
                  </a:cubicBezTo>
                  <a:cubicBezTo>
                    <a:pt x="5319" y="28633"/>
                    <a:pt x="5488" y="28117"/>
                    <a:pt x="6671" y="23470"/>
                  </a:cubicBezTo>
                  <a:cubicBezTo>
                    <a:pt x="9204" y="13316"/>
                    <a:pt x="12414" y="4883"/>
                    <a:pt x="19001" y="4883"/>
                  </a:cubicBezTo>
                  <a:cubicBezTo>
                    <a:pt x="23393" y="4883"/>
                    <a:pt x="24575" y="8669"/>
                    <a:pt x="24575" y="13316"/>
                  </a:cubicBezTo>
                  <a:cubicBezTo>
                    <a:pt x="24575" y="16586"/>
                    <a:pt x="23055" y="22954"/>
                    <a:pt x="21873" y="27601"/>
                  </a:cubicBezTo>
                  <a:cubicBezTo>
                    <a:pt x="20690" y="32248"/>
                    <a:pt x="19001" y="39304"/>
                    <a:pt x="18157" y="43090"/>
                  </a:cubicBezTo>
                  <a:lnTo>
                    <a:pt x="12751" y="65119"/>
                  </a:lnTo>
                  <a:cubicBezTo>
                    <a:pt x="12076" y="67357"/>
                    <a:pt x="11062" y="71659"/>
                    <a:pt x="11062" y="72175"/>
                  </a:cubicBezTo>
                  <a:cubicBezTo>
                    <a:pt x="11062" y="75962"/>
                    <a:pt x="14103" y="77683"/>
                    <a:pt x="16805" y="77683"/>
                  </a:cubicBezTo>
                  <a:cubicBezTo>
                    <a:pt x="19846" y="77683"/>
                    <a:pt x="22548" y="75445"/>
                    <a:pt x="23393" y="73897"/>
                  </a:cubicBezTo>
                  <a:cubicBezTo>
                    <a:pt x="24237" y="72348"/>
                    <a:pt x="25589" y="66840"/>
                    <a:pt x="26433" y="63226"/>
                  </a:cubicBezTo>
                  <a:cubicBezTo>
                    <a:pt x="27278" y="59956"/>
                    <a:pt x="29136" y="52039"/>
                    <a:pt x="30149" y="47737"/>
                  </a:cubicBezTo>
                  <a:cubicBezTo>
                    <a:pt x="31163" y="43951"/>
                    <a:pt x="32176" y="40164"/>
                    <a:pt x="33021" y="36206"/>
                  </a:cubicBezTo>
                  <a:cubicBezTo>
                    <a:pt x="34879" y="29150"/>
                    <a:pt x="35217" y="27773"/>
                    <a:pt x="40115" y="20717"/>
                  </a:cubicBezTo>
                  <a:cubicBezTo>
                    <a:pt x="44845" y="13833"/>
                    <a:pt x="52783" y="4883"/>
                    <a:pt x="65452" y="4883"/>
                  </a:cubicBezTo>
                  <a:cubicBezTo>
                    <a:pt x="75249" y="4883"/>
                    <a:pt x="75418" y="13660"/>
                    <a:pt x="75418" y="16930"/>
                  </a:cubicBezTo>
                  <a:cubicBezTo>
                    <a:pt x="75418" y="21233"/>
                    <a:pt x="74911" y="23470"/>
                    <a:pt x="72546" y="33108"/>
                  </a:cubicBezTo>
                  <a:lnTo>
                    <a:pt x="65452" y="62021"/>
                  </a:lnTo>
                  <a:close/>
                </a:path>
              </a:pathLst>
            </a:custGeom>
            <a:solidFill>
              <a:srgbClr val="000000"/>
            </a:solidFill>
            <a:ln w="24206" cap="flat">
              <a:noFill/>
              <a:prstDash val="solid"/>
              <a:miter/>
            </a:ln>
          </p:spPr>
          <p:txBody>
            <a:bodyPr rtlCol="0" anchor="ctr"/>
            <a:lstStyle/>
            <a:p>
              <a:endParaRPr lang="tr-TR"/>
            </a:p>
          </p:txBody>
        </p:sp>
        <p:sp>
          <p:nvSpPr>
            <p:cNvPr id="22" name="Freeform: Shape 21">
              <a:extLst>
                <a:ext uri="{FF2B5EF4-FFF2-40B4-BE49-F238E27FC236}">
                  <a16:creationId xmlns:a16="http://schemas.microsoft.com/office/drawing/2014/main" id="{E9D98A9A-F922-423B-B314-25F3B72F9723}"/>
                </a:ext>
              </a:extLst>
            </p:cNvPr>
            <p:cNvSpPr/>
            <p:nvPr/>
          </p:nvSpPr>
          <p:spPr>
            <a:xfrm>
              <a:off x="4737900" y="4065228"/>
              <a:ext cx="69012" cy="111867"/>
            </a:xfrm>
            <a:custGeom>
              <a:avLst/>
              <a:gdLst>
                <a:gd name="connsiteX0" fmla="*/ 43042 w 69012"/>
                <a:gd name="connsiteY0" fmla="*/ 39280 h 111867"/>
                <a:gd name="connsiteX1" fmla="*/ 56555 w 69012"/>
                <a:gd name="connsiteY1" fmla="*/ 39280 h 111867"/>
                <a:gd name="connsiteX2" fmla="*/ 59812 w 69012"/>
                <a:gd name="connsiteY2" fmla="*/ 38666 h 111867"/>
                <a:gd name="connsiteX3" fmla="*/ 60778 w 69012"/>
                <a:gd name="connsiteY3" fmla="*/ 35838 h 111867"/>
                <a:gd name="connsiteX4" fmla="*/ 56917 w 69012"/>
                <a:gd name="connsiteY4" fmla="*/ 33748 h 111867"/>
                <a:gd name="connsiteX5" fmla="*/ 44007 w 69012"/>
                <a:gd name="connsiteY5" fmla="*/ 33748 h 111867"/>
                <a:gd name="connsiteX6" fmla="*/ 49436 w 69012"/>
                <a:gd name="connsiteY6" fmla="*/ 7195 h 111867"/>
                <a:gd name="connsiteX7" fmla="*/ 55228 w 69012"/>
                <a:gd name="connsiteY7" fmla="*/ 4245 h 111867"/>
                <a:gd name="connsiteX8" fmla="*/ 61140 w 69012"/>
                <a:gd name="connsiteY8" fmla="*/ 5597 h 111867"/>
                <a:gd name="connsiteX9" fmla="*/ 56314 w 69012"/>
                <a:gd name="connsiteY9" fmla="*/ 12604 h 111867"/>
                <a:gd name="connsiteX10" fmla="*/ 61622 w 69012"/>
                <a:gd name="connsiteY10" fmla="*/ 17644 h 111867"/>
                <a:gd name="connsiteX11" fmla="*/ 69103 w 69012"/>
                <a:gd name="connsiteY11" fmla="*/ 9531 h 111867"/>
                <a:gd name="connsiteX12" fmla="*/ 55348 w 69012"/>
                <a:gd name="connsiteY12" fmla="*/ 65 h 111867"/>
                <a:gd name="connsiteX13" fmla="*/ 35924 w 69012"/>
                <a:gd name="connsiteY13" fmla="*/ 20226 h 111867"/>
                <a:gd name="connsiteX14" fmla="*/ 33511 w 69012"/>
                <a:gd name="connsiteY14" fmla="*/ 33748 h 111867"/>
                <a:gd name="connsiteX15" fmla="*/ 22531 w 69012"/>
                <a:gd name="connsiteY15" fmla="*/ 33748 h 111867"/>
                <a:gd name="connsiteX16" fmla="*/ 18308 w 69012"/>
                <a:gd name="connsiteY16" fmla="*/ 37190 h 111867"/>
                <a:gd name="connsiteX17" fmla="*/ 22169 w 69012"/>
                <a:gd name="connsiteY17" fmla="*/ 39280 h 111867"/>
                <a:gd name="connsiteX18" fmla="*/ 32666 w 69012"/>
                <a:gd name="connsiteY18" fmla="*/ 39280 h 111867"/>
                <a:gd name="connsiteX19" fmla="*/ 21928 w 69012"/>
                <a:gd name="connsiteY19" fmla="*/ 98533 h 111867"/>
                <a:gd name="connsiteX20" fmla="*/ 13603 w 69012"/>
                <a:gd name="connsiteY20" fmla="*/ 107753 h 111867"/>
                <a:gd name="connsiteX21" fmla="*/ 8053 w 69012"/>
                <a:gd name="connsiteY21" fmla="*/ 106523 h 111867"/>
                <a:gd name="connsiteX22" fmla="*/ 12879 w 69012"/>
                <a:gd name="connsiteY22" fmla="*/ 99393 h 111867"/>
                <a:gd name="connsiteX23" fmla="*/ 7571 w 69012"/>
                <a:gd name="connsiteY23" fmla="*/ 94353 h 111867"/>
                <a:gd name="connsiteX24" fmla="*/ 90 w 69012"/>
                <a:gd name="connsiteY24" fmla="*/ 102467 h 111867"/>
                <a:gd name="connsiteX25" fmla="*/ 13482 w 69012"/>
                <a:gd name="connsiteY25" fmla="*/ 111932 h 111867"/>
                <a:gd name="connsiteX26" fmla="*/ 28564 w 69012"/>
                <a:gd name="connsiteY26" fmla="*/ 102467 h 111867"/>
                <a:gd name="connsiteX27" fmla="*/ 36285 w 69012"/>
                <a:gd name="connsiteY27" fmla="*/ 78864 h 111867"/>
                <a:gd name="connsiteX28" fmla="*/ 43042 w 69012"/>
                <a:gd name="connsiteY28" fmla="*/ 39280 h 11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12" h="111867">
                  <a:moveTo>
                    <a:pt x="43042" y="39280"/>
                  </a:moveTo>
                  <a:lnTo>
                    <a:pt x="56555" y="39280"/>
                  </a:lnTo>
                  <a:cubicBezTo>
                    <a:pt x="59089" y="39280"/>
                    <a:pt x="59209" y="39157"/>
                    <a:pt x="59812" y="38666"/>
                  </a:cubicBezTo>
                  <a:cubicBezTo>
                    <a:pt x="60416" y="38174"/>
                    <a:pt x="60778" y="36576"/>
                    <a:pt x="60778" y="35838"/>
                  </a:cubicBezTo>
                  <a:cubicBezTo>
                    <a:pt x="60778" y="33748"/>
                    <a:pt x="58968" y="33748"/>
                    <a:pt x="56917" y="33748"/>
                  </a:cubicBezTo>
                  <a:lnTo>
                    <a:pt x="44007" y="33748"/>
                  </a:lnTo>
                  <a:cubicBezTo>
                    <a:pt x="45455" y="24651"/>
                    <a:pt x="47868" y="9039"/>
                    <a:pt x="49436" y="7195"/>
                  </a:cubicBezTo>
                  <a:cubicBezTo>
                    <a:pt x="51246" y="5228"/>
                    <a:pt x="53177" y="4245"/>
                    <a:pt x="55228" y="4245"/>
                  </a:cubicBezTo>
                  <a:cubicBezTo>
                    <a:pt x="55952" y="4245"/>
                    <a:pt x="58606" y="4245"/>
                    <a:pt x="61140" y="5597"/>
                  </a:cubicBezTo>
                  <a:cubicBezTo>
                    <a:pt x="56314" y="7687"/>
                    <a:pt x="56314" y="12113"/>
                    <a:pt x="56314" y="12604"/>
                  </a:cubicBezTo>
                  <a:cubicBezTo>
                    <a:pt x="56314" y="15678"/>
                    <a:pt x="58606" y="17644"/>
                    <a:pt x="61622" y="17644"/>
                  </a:cubicBezTo>
                  <a:cubicBezTo>
                    <a:pt x="64759" y="17644"/>
                    <a:pt x="69103" y="14940"/>
                    <a:pt x="69103" y="9531"/>
                  </a:cubicBezTo>
                  <a:cubicBezTo>
                    <a:pt x="69103" y="2401"/>
                    <a:pt x="61140" y="65"/>
                    <a:pt x="55348" y="65"/>
                  </a:cubicBezTo>
                  <a:cubicBezTo>
                    <a:pt x="40026" y="65"/>
                    <a:pt x="37009" y="14940"/>
                    <a:pt x="35924" y="20226"/>
                  </a:cubicBezTo>
                  <a:cubicBezTo>
                    <a:pt x="34838" y="25512"/>
                    <a:pt x="35562" y="22193"/>
                    <a:pt x="33511" y="33748"/>
                  </a:cubicBezTo>
                  <a:lnTo>
                    <a:pt x="22531" y="33748"/>
                  </a:lnTo>
                  <a:cubicBezTo>
                    <a:pt x="20239" y="33748"/>
                    <a:pt x="18308" y="33748"/>
                    <a:pt x="18308" y="37190"/>
                  </a:cubicBezTo>
                  <a:cubicBezTo>
                    <a:pt x="18308" y="39280"/>
                    <a:pt x="20118" y="39280"/>
                    <a:pt x="22169" y="39280"/>
                  </a:cubicBezTo>
                  <a:lnTo>
                    <a:pt x="32666" y="39280"/>
                  </a:lnTo>
                  <a:cubicBezTo>
                    <a:pt x="30374" y="51327"/>
                    <a:pt x="25306" y="85502"/>
                    <a:pt x="21928" y="98533"/>
                  </a:cubicBezTo>
                  <a:cubicBezTo>
                    <a:pt x="21204" y="101483"/>
                    <a:pt x="18308" y="107753"/>
                    <a:pt x="13603" y="107753"/>
                  </a:cubicBezTo>
                  <a:cubicBezTo>
                    <a:pt x="12879" y="107753"/>
                    <a:pt x="10225" y="107630"/>
                    <a:pt x="8053" y="106523"/>
                  </a:cubicBezTo>
                  <a:cubicBezTo>
                    <a:pt x="11311" y="105048"/>
                    <a:pt x="12879" y="101975"/>
                    <a:pt x="12879" y="99393"/>
                  </a:cubicBezTo>
                  <a:cubicBezTo>
                    <a:pt x="12879" y="96320"/>
                    <a:pt x="10587" y="94353"/>
                    <a:pt x="7571" y="94353"/>
                  </a:cubicBezTo>
                  <a:cubicBezTo>
                    <a:pt x="4434" y="94353"/>
                    <a:pt x="90" y="97058"/>
                    <a:pt x="90" y="102467"/>
                  </a:cubicBezTo>
                  <a:cubicBezTo>
                    <a:pt x="90" y="109965"/>
                    <a:pt x="8777" y="111932"/>
                    <a:pt x="13482" y="111932"/>
                  </a:cubicBezTo>
                  <a:cubicBezTo>
                    <a:pt x="20480" y="111932"/>
                    <a:pt x="25789" y="106278"/>
                    <a:pt x="28564" y="102467"/>
                  </a:cubicBezTo>
                  <a:cubicBezTo>
                    <a:pt x="33390" y="95583"/>
                    <a:pt x="36165" y="79233"/>
                    <a:pt x="36285" y="78864"/>
                  </a:cubicBezTo>
                  <a:lnTo>
                    <a:pt x="43042" y="39280"/>
                  </a:lnTo>
                  <a:close/>
                </a:path>
              </a:pathLst>
            </a:custGeom>
            <a:solidFill>
              <a:srgbClr val="000000"/>
            </a:solidFill>
            <a:ln w="24206" cap="flat">
              <a:noFill/>
              <a:prstDash val="solid"/>
              <a:miter/>
            </a:ln>
          </p:spPr>
          <p:txBody>
            <a:bodyPr rtlCol="0" anchor="ctr"/>
            <a:lstStyle/>
            <a:p>
              <a:endParaRPr lang="tr-TR"/>
            </a:p>
          </p:txBody>
        </p:sp>
        <p:sp>
          <p:nvSpPr>
            <p:cNvPr id="23" name="Freeform: Shape 22">
              <a:extLst>
                <a:ext uri="{FF2B5EF4-FFF2-40B4-BE49-F238E27FC236}">
                  <a16:creationId xmlns:a16="http://schemas.microsoft.com/office/drawing/2014/main" id="{FCE1E643-7537-4D6B-B6A1-2D7A1C5DF4E8}"/>
                </a:ext>
              </a:extLst>
            </p:cNvPr>
            <p:cNvSpPr/>
            <p:nvPr/>
          </p:nvSpPr>
          <p:spPr>
            <a:xfrm>
              <a:off x="4831175" y="4097436"/>
              <a:ext cx="66358" cy="55810"/>
            </a:xfrm>
            <a:custGeom>
              <a:avLst/>
              <a:gdLst>
                <a:gd name="connsiteX0" fmla="*/ 66452 w 66358"/>
                <a:gd name="connsiteY0" fmla="*/ 10637 h 55810"/>
                <a:gd name="connsiteX1" fmla="*/ 59455 w 66358"/>
                <a:gd name="connsiteY1" fmla="*/ 65 h 55810"/>
                <a:gd name="connsiteX2" fmla="*/ 52457 w 66358"/>
                <a:gd name="connsiteY2" fmla="*/ 7195 h 55810"/>
                <a:gd name="connsiteX3" fmla="*/ 54749 w 66358"/>
                <a:gd name="connsiteY3" fmla="*/ 11375 h 55810"/>
                <a:gd name="connsiteX4" fmla="*/ 59455 w 66358"/>
                <a:gd name="connsiteY4" fmla="*/ 20718 h 55810"/>
                <a:gd name="connsiteX5" fmla="*/ 35928 w 66358"/>
                <a:gd name="connsiteY5" fmla="*/ 51696 h 55810"/>
                <a:gd name="connsiteX6" fmla="*/ 24224 w 66358"/>
                <a:gd name="connsiteY6" fmla="*/ 40387 h 55810"/>
                <a:gd name="connsiteX7" fmla="*/ 31101 w 66358"/>
                <a:gd name="connsiteY7" fmla="*/ 17030 h 55810"/>
                <a:gd name="connsiteX8" fmla="*/ 32670 w 66358"/>
                <a:gd name="connsiteY8" fmla="*/ 11006 h 55810"/>
                <a:gd name="connsiteX9" fmla="*/ 19519 w 66358"/>
                <a:gd name="connsiteY9" fmla="*/ 188 h 55810"/>
                <a:gd name="connsiteX10" fmla="*/ 94 w 66358"/>
                <a:gd name="connsiteY10" fmla="*/ 19243 h 55810"/>
                <a:gd name="connsiteX11" fmla="*/ 2628 w 66358"/>
                <a:gd name="connsiteY11" fmla="*/ 20964 h 55810"/>
                <a:gd name="connsiteX12" fmla="*/ 5403 w 66358"/>
                <a:gd name="connsiteY12" fmla="*/ 18505 h 55810"/>
                <a:gd name="connsiteX13" fmla="*/ 19036 w 66358"/>
                <a:gd name="connsiteY13" fmla="*/ 4368 h 55810"/>
                <a:gd name="connsiteX14" fmla="*/ 22656 w 66358"/>
                <a:gd name="connsiteY14" fmla="*/ 9039 h 55810"/>
                <a:gd name="connsiteX15" fmla="*/ 20605 w 66358"/>
                <a:gd name="connsiteY15" fmla="*/ 16415 h 55810"/>
                <a:gd name="connsiteX16" fmla="*/ 14090 w 66358"/>
                <a:gd name="connsiteY16" fmla="*/ 38911 h 55810"/>
                <a:gd name="connsiteX17" fmla="*/ 35324 w 66358"/>
                <a:gd name="connsiteY17" fmla="*/ 55876 h 55810"/>
                <a:gd name="connsiteX18" fmla="*/ 56438 w 66358"/>
                <a:gd name="connsiteY18" fmla="*/ 41985 h 55810"/>
                <a:gd name="connsiteX19" fmla="*/ 66452 w 66358"/>
                <a:gd name="connsiteY19" fmla="*/ 10637 h 5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 h="55810">
                  <a:moveTo>
                    <a:pt x="66452" y="10637"/>
                  </a:moveTo>
                  <a:cubicBezTo>
                    <a:pt x="66452" y="2524"/>
                    <a:pt x="61988" y="65"/>
                    <a:pt x="59455" y="65"/>
                  </a:cubicBezTo>
                  <a:cubicBezTo>
                    <a:pt x="56076" y="65"/>
                    <a:pt x="52457" y="3876"/>
                    <a:pt x="52457" y="7195"/>
                  </a:cubicBezTo>
                  <a:cubicBezTo>
                    <a:pt x="52457" y="9531"/>
                    <a:pt x="54025" y="10760"/>
                    <a:pt x="54749" y="11375"/>
                  </a:cubicBezTo>
                  <a:cubicBezTo>
                    <a:pt x="56076" y="12358"/>
                    <a:pt x="59455" y="15063"/>
                    <a:pt x="59455" y="20718"/>
                  </a:cubicBezTo>
                  <a:cubicBezTo>
                    <a:pt x="59455" y="27356"/>
                    <a:pt x="50285" y="51696"/>
                    <a:pt x="35928" y="51696"/>
                  </a:cubicBezTo>
                  <a:cubicBezTo>
                    <a:pt x="29654" y="51696"/>
                    <a:pt x="24224" y="49238"/>
                    <a:pt x="24224" y="40387"/>
                  </a:cubicBezTo>
                  <a:cubicBezTo>
                    <a:pt x="24224" y="34240"/>
                    <a:pt x="27482" y="26127"/>
                    <a:pt x="31101" y="17030"/>
                  </a:cubicBezTo>
                  <a:cubicBezTo>
                    <a:pt x="31825" y="15063"/>
                    <a:pt x="32670" y="13096"/>
                    <a:pt x="32670" y="11006"/>
                  </a:cubicBezTo>
                  <a:cubicBezTo>
                    <a:pt x="32670" y="4983"/>
                    <a:pt x="26999" y="188"/>
                    <a:pt x="19519" y="188"/>
                  </a:cubicBezTo>
                  <a:cubicBezTo>
                    <a:pt x="6730" y="188"/>
                    <a:pt x="94" y="16046"/>
                    <a:pt x="94" y="19243"/>
                  </a:cubicBezTo>
                  <a:cubicBezTo>
                    <a:pt x="94" y="20964"/>
                    <a:pt x="2025" y="20964"/>
                    <a:pt x="2628" y="20964"/>
                  </a:cubicBezTo>
                  <a:cubicBezTo>
                    <a:pt x="4679" y="20964"/>
                    <a:pt x="4800" y="20349"/>
                    <a:pt x="5403" y="18505"/>
                  </a:cubicBezTo>
                  <a:cubicBezTo>
                    <a:pt x="7816" y="10269"/>
                    <a:pt x="13486" y="4368"/>
                    <a:pt x="19036" y="4368"/>
                  </a:cubicBezTo>
                  <a:cubicBezTo>
                    <a:pt x="21329" y="4368"/>
                    <a:pt x="22656" y="5720"/>
                    <a:pt x="22656" y="9039"/>
                  </a:cubicBezTo>
                  <a:cubicBezTo>
                    <a:pt x="22656" y="11498"/>
                    <a:pt x="22173" y="12850"/>
                    <a:pt x="20605" y="16415"/>
                  </a:cubicBezTo>
                  <a:cubicBezTo>
                    <a:pt x="15899" y="28339"/>
                    <a:pt x="14090" y="34240"/>
                    <a:pt x="14090" y="38911"/>
                  </a:cubicBezTo>
                  <a:cubicBezTo>
                    <a:pt x="14090" y="50836"/>
                    <a:pt x="23621" y="55876"/>
                    <a:pt x="35324" y="55876"/>
                  </a:cubicBezTo>
                  <a:cubicBezTo>
                    <a:pt x="45097" y="55876"/>
                    <a:pt x="52095" y="48623"/>
                    <a:pt x="56438" y="41985"/>
                  </a:cubicBezTo>
                  <a:cubicBezTo>
                    <a:pt x="65125" y="28831"/>
                    <a:pt x="66452" y="12850"/>
                    <a:pt x="66452" y="10637"/>
                  </a:cubicBezTo>
                  <a:close/>
                </a:path>
              </a:pathLst>
            </a:custGeom>
            <a:solidFill>
              <a:srgbClr val="000000"/>
            </a:solidFill>
            <a:ln w="24206" cap="flat">
              <a:noFill/>
              <a:prstDash val="solid"/>
              <a:miter/>
            </a:ln>
          </p:spPr>
          <p:txBody>
            <a:bodyPr rtlCol="0" anchor="ctr"/>
            <a:lstStyle/>
            <a:p>
              <a:endParaRPr lang="tr-TR"/>
            </a:p>
          </p:txBody>
        </p:sp>
        <p:sp>
          <p:nvSpPr>
            <p:cNvPr id="24" name="Freeform: Shape 23">
              <a:extLst>
                <a:ext uri="{FF2B5EF4-FFF2-40B4-BE49-F238E27FC236}">
                  <a16:creationId xmlns:a16="http://schemas.microsoft.com/office/drawing/2014/main" id="{2CF95399-3380-4248-8E8B-73793C5450E2}"/>
                </a:ext>
              </a:extLst>
            </p:cNvPr>
            <p:cNvSpPr/>
            <p:nvPr/>
          </p:nvSpPr>
          <p:spPr>
            <a:xfrm>
              <a:off x="5016332" y="3998696"/>
              <a:ext cx="160466" cy="57531"/>
            </a:xfrm>
            <a:custGeom>
              <a:avLst/>
              <a:gdLst>
                <a:gd name="connsiteX0" fmla="*/ 152363 w 160466"/>
                <a:gd name="connsiteY0" fmla="*/ 9897 h 57531"/>
                <a:gd name="connsiteX1" fmla="*/ 160568 w 160466"/>
                <a:gd name="connsiteY1" fmla="*/ 4980 h 57531"/>
                <a:gd name="connsiteX2" fmla="*/ 152605 w 160466"/>
                <a:gd name="connsiteY2" fmla="*/ 63 h 57531"/>
                <a:gd name="connsiteX3" fmla="*/ 8065 w 160466"/>
                <a:gd name="connsiteY3" fmla="*/ 63 h 57531"/>
                <a:gd name="connsiteX4" fmla="*/ 102 w 160466"/>
                <a:gd name="connsiteY4" fmla="*/ 4980 h 57531"/>
                <a:gd name="connsiteX5" fmla="*/ 8306 w 160466"/>
                <a:gd name="connsiteY5" fmla="*/ 9897 h 57531"/>
                <a:gd name="connsiteX6" fmla="*/ 152363 w 160466"/>
                <a:gd name="connsiteY6" fmla="*/ 9897 h 57531"/>
                <a:gd name="connsiteX7" fmla="*/ 152605 w 160466"/>
                <a:gd name="connsiteY7" fmla="*/ 57594 h 57531"/>
                <a:gd name="connsiteX8" fmla="*/ 160568 w 160466"/>
                <a:gd name="connsiteY8" fmla="*/ 52677 h 57531"/>
                <a:gd name="connsiteX9" fmla="*/ 152363 w 160466"/>
                <a:gd name="connsiteY9" fmla="*/ 47760 h 57531"/>
                <a:gd name="connsiteX10" fmla="*/ 8306 w 160466"/>
                <a:gd name="connsiteY10" fmla="*/ 47760 h 57531"/>
                <a:gd name="connsiteX11" fmla="*/ 102 w 160466"/>
                <a:gd name="connsiteY11" fmla="*/ 52677 h 57531"/>
                <a:gd name="connsiteX12" fmla="*/ 8065 w 160466"/>
                <a:gd name="connsiteY12" fmla="*/ 57594 h 57531"/>
                <a:gd name="connsiteX13" fmla="*/ 152605 w 160466"/>
                <a:gd name="connsiteY13" fmla="*/ 57594 h 5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66" h="57531">
                  <a:moveTo>
                    <a:pt x="152363" y="9897"/>
                  </a:moveTo>
                  <a:cubicBezTo>
                    <a:pt x="155983" y="9897"/>
                    <a:pt x="160568" y="9897"/>
                    <a:pt x="160568" y="4980"/>
                  </a:cubicBezTo>
                  <a:cubicBezTo>
                    <a:pt x="160568" y="63"/>
                    <a:pt x="155983" y="63"/>
                    <a:pt x="152605" y="63"/>
                  </a:cubicBezTo>
                  <a:lnTo>
                    <a:pt x="8065" y="63"/>
                  </a:lnTo>
                  <a:cubicBezTo>
                    <a:pt x="4686" y="63"/>
                    <a:pt x="102" y="63"/>
                    <a:pt x="102" y="4980"/>
                  </a:cubicBezTo>
                  <a:cubicBezTo>
                    <a:pt x="102" y="9897"/>
                    <a:pt x="4686" y="9897"/>
                    <a:pt x="8306" y="9897"/>
                  </a:cubicBezTo>
                  <a:lnTo>
                    <a:pt x="152363" y="9897"/>
                  </a:lnTo>
                  <a:close/>
                  <a:moveTo>
                    <a:pt x="152605" y="57594"/>
                  </a:moveTo>
                  <a:cubicBezTo>
                    <a:pt x="155983" y="57594"/>
                    <a:pt x="160568" y="57594"/>
                    <a:pt x="160568" y="52677"/>
                  </a:cubicBezTo>
                  <a:cubicBezTo>
                    <a:pt x="160568" y="47760"/>
                    <a:pt x="155983" y="47760"/>
                    <a:pt x="152363" y="47760"/>
                  </a:cubicBezTo>
                  <a:lnTo>
                    <a:pt x="8306" y="47760"/>
                  </a:lnTo>
                  <a:cubicBezTo>
                    <a:pt x="4686" y="47760"/>
                    <a:pt x="102" y="47760"/>
                    <a:pt x="102" y="52677"/>
                  </a:cubicBezTo>
                  <a:cubicBezTo>
                    <a:pt x="102" y="57594"/>
                    <a:pt x="4686" y="57594"/>
                    <a:pt x="8065" y="57594"/>
                  </a:cubicBezTo>
                  <a:lnTo>
                    <a:pt x="152605" y="57594"/>
                  </a:lnTo>
                  <a:close/>
                </a:path>
              </a:pathLst>
            </a:custGeom>
            <a:solidFill>
              <a:srgbClr val="000000"/>
            </a:solidFill>
            <a:ln w="24206" cap="flat">
              <a:noFill/>
              <a:prstDash val="solid"/>
              <a:miter/>
            </a:ln>
          </p:spPr>
          <p:txBody>
            <a:bodyPr rtlCol="0" anchor="ctr"/>
            <a:lstStyle/>
            <a:p>
              <a:endParaRPr lang="tr-TR"/>
            </a:p>
          </p:txBody>
        </p:sp>
        <p:sp>
          <p:nvSpPr>
            <p:cNvPr id="25" name="Freeform: Shape 24">
              <a:extLst>
                <a:ext uri="{FF2B5EF4-FFF2-40B4-BE49-F238E27FC236}">
                  <a16:creationId xmlns:a16="http://schemas.microsoft.com/office/drawing/2014/main" id="{F0406E23-C29C-4871-A2E8-DCCECF373A95}"/>
                </a:ext>
              </a:extLst>
            </p:cNvPr>
            <p:cNvSpPr/>
            <p:nvPr/>
          </p:nvSpPr>
          <p:spPr>
            <a:xfrm>
              <a:off x="5267178" y="3980256"/>
              <a:ext cx="110516" cy="111375"/>
            </a:xfrm>
            <a:custGeom>
              <a:avLst/>
              <a:gdLst>
                <a:gd name="connsiteX0" fmla="*/ 80466 w 110516"/>
                <a:gd name="connsiteY0" fmla="*/ 15798 h 111375"/>
                <a:gd name="connsiteX1" fmla="*/ 58266 w 110516"/>
                <a:gd name="connsiteY1" fmla="*/ 63 h 111375"/>
                <a:gd name="connsiteX2" fmla="*/ 112 w 110516"/>
                <a:gd name="connsiteY2" fmla="*/ 72100 h 111375"/>
                <a:gd name="connsiteX3" fmla="*/ 32205 w 110516"/>
                <a:gd name="connsiteY3" fmla="*/ 111438 h 111375"/>
                <a:gd name="connsiteX4" fmla="*/ 63575 w 110516"/>
                <a:gd name="connsiteY4" fmla="*/ 92998 h 111375"/>
                <a:gd name="connsiteX5" fmla="*/ 85533 w 110516"/>
                <a:gd name="connsiteY5" fmla="*/ 111438 h 111375"/>
                <a:gd name="connsiteX6" fmla="*/ 103390 w 110516"/>
                <a:gd name="connsiteY6" fmla="*/ 97916 h 111375"/>
                <a:gd name="connsiteX7" fmla="*/ 110629 w 110516"/>
                <a:gd name="connsiteY7" fmla="*/ 73575 h 111375"/>
                <a:gd name="connsiteX8" fmla="*/ 107733 w 110516"/>
                <a:gd name="connsiteY8" fmla="*/ 71117 h 111375"/>
                <a:gd name="connsiteX9" fmla="*/ 104355 w 110516"/>
                <a:gd name="connsiteY9" fmla="*/ 75542 h 111375"/>
                <a:gd name="connsiteX10" fmla="*/ 86016 w 110516"/>
                <a:gd name="connsiteY10" fmla="*/ 106029 h 111375"/>
                <a:gd name="connsiteX11" fmla="*/ 78777 w 110516"/>
                <a:gd name="connsiteY11" fmla="*/ 94720 h 111375"/>
                <a:gd name="connsiteX12" fmla="*/ 81914 w 110516"/>
                <a:gd name="connsiteY12" fmla="*/ 76526 h 111375"/>
                <a:gd name="connsiteX13" fmla="*/ 87222 w 110516"/>
                <a:gd name="connsiteY13" fmla="*/ 54398 h 111375"/>
                <a:gd name="connsiteX14" fmla="*/ 95909 w 110516"/>
                <a:gd name="connsiteY14" fmla="*/ 19978 h 111375"/>
                <a:gd name="connsiteX15" fmla="*/ 97598 w 110516"/>
                <a:gd name="connsiteY15" fmla="*/ 11618 h 111375"/>
                <a:gd name="connsiteX16" fmla="*/ 90601 w 110516"/>
                <a:gd name="connsiteY16" fmla="*/ 4980 h 111375"/>
                <a:gd name="connsiteX17" fmla="*/ 80466 w 110516"/>
                <a:gd name="connsiteY17" fmla="*/ 15798 h 111375"/>
                <a:gd name="connsiteX18" fmla="*/ 64781 w 110516"/>
                <a:gd name="connsiteY18" fmla="*/ 79476 h 111375"/>
                <a:gd name="connsiteX19" fmla="*/ 59955 w 110516"/>
                <a:gd name="connsiteY19" fmla="*/ 88573 h 111375"/>
                <a:gd name="connsiteX20" fmla="*/ 32688 w 110516"/>
                <a:gd name="connsiteY20" fmla="*/ 106029 h 111375"/>
                <a:gd name="connsiteX21" fmla="*/ 17245 w 110516"/>
                <a:gd name="connsiteY21" fmla="*/ 82918 h 111375"/>
                <a:gd name="connsiteX22" fmla="*/ 30516 w 110516"/>
                <a:gd name="connsiteY22" fmla="*/ 29074 h 111375"/>
                <a:gd name="connsiteX23" fmla="*/ 58507 w 110516"/>
                <a:gd name="connsiteY23" fmla="*/ 5472 h 111375"/>
                <a:gd name="connsiteX24" fmla="*/ 77570 w 110516"/>
                <a:gd name="connsiteY24" fmla="*/ 27108 h 111375"/>
                <a:gd name="connsiteX25" fmla="*/ 76846 w 110516"/>
                <a:gd name="connsiteY25" fmla="*/ 31287 h 111375"/>
                <a:gd name="connsiteX26" fmla="*/ 64781 w 110516"/>
                <a:gd name="connsiteY26" fmla="*/ 79476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516" h="111375">
                  <a:moveTo>
                    <a:pt x="80466" y="15798"/>
                  </a:moveTo>
                  <a:cubicBezTo>
                    <a:pt x="76122" y="6701"/>
                    <a:pt x="69125" y="63"/>
                    <a:pt x="58266" y="63"/>
                  </a:cubicBezTo>
                  <a:cubicBezTo>
                    <a:pt x="30034" y="63"/>
                    <a:pt x="112" y="36204"/>
                    <a:pt x="112" y="72100"/>
                  </a:cubicBezTo>
                  <a:cubicBezTo>
                    <a:pt x="112" y="95211"/>
                    <a:pt x="13384" y="111438"/>
                    <a:pt x="32205" y="111438"/>
                  </a:cubicBezTo>
                  <a:cubicBezTo>
                    <a:pt x="37031" y="111438"/>
                    <a:pt x="49097" y="110455"/>
                    <a:pt x="63575" y="92998"/>
                  </a:cubicBezTo>
                  <a:cubicBezTo>
                    <a:pt x="65505" y="103325"/>
                    <a:pt x="73951" y="111438"/>
                    <a:pt x="85533" y="111438"/>
                  </a:cubicBezTo>
                  <a:cubicBezTo>
                    <a:pt x="93979" y="111438"/>
                    <a:pt x="99529" y="105783"/>
                    <a:pt x="103390" y="97916"/>
                  </a:cubicBezTo>
                  <a:cubicBezTo>
                    <a:pt x="107492" y="89065"/>
                    <a:pt x="110629" y="74067"/>
                    <a:pt x="110629" y="73575"/>
                  </a:cubicBezTo>
                  <a:cubicBezTo>
                    <a:pt x="110629" y="71117"/>
                    <a:pt x="108457" y="71117"/>
                    <a:pt x="107733" y="71117"/>
                  </a:cubicBezTo>
                  <a:cubicBezTo>
                    <a:pt x="105320" y="71117"/>
                    <a:pt x="105079" y="72100"/>
                    <a:pt x="104355" y="75542"/>
                  </a:cubicBezTo>
                  <a:cubicBezTo>
                    <a:pt x="100253" y="91523"/>
                    <a:pt x="95909" y="106029"/>
                    <a:pt x="86016" y="106029"/>
                  </a:cubicBezTo>
                  <a:cubicBezTo>
                    <a:pt x="79501" y="106029"/>
                    <a:pt x="78777" y="99637"/>
                    <a:pt x="78777" y="94720"/>
                  </a:cubicBezTo>
                  <a:cubicBezTo>
                    <a:pt x="78777" y="89311"/>
                    <a:pt x="79259" y="87344"/>
                    <a:pt x="81914" y="76526"/>
                  </a:cubicBezTo>
                  <a:cubicBezTo>
                    <a:pt x="84568" y="66200"/>
                    <a:pt x="85051" y="63741"/>
                    <a:pt x="87222" y="54398"/>
                  </a:cubicBezTo>
                  <a:lnTo>
                    <a:pt x="95909" y="19978"/>
                  </a:lnTo>
                  <a:cubicBezTo>
                    <a:pt x="97598" y="13093"/>
                    <a:pt x="97598" y="12602"/>
                    <a:pt x="97598" y="11618"/>
                  </a:cubicBezTo>
                  <a:cubicBezTo>
                    <a:pt x="97598" y="7439"/>
                    <a:pt x="94703" y="4980"/>
                    <a:pt x="90601" y="4980"/>
                  </a:cubicBezTo>
                  <a:cubicBezTo>
                    <a:pt x="84809" y="4980"/>
                    <a:pt x="81190" y="10389"/>
                    <a:pt x="80466" y="15798"/>
                  </a:cubicBezTo>
                  <a:close/>
                  <a:moveTo>
                    <a:pt x="64781" y="79476"/>
                  </a:moveTo>
                  <a:cubicBezTo>
                    <a:pt x="63575" y="83902"/>
                    <a:pt x="63575" y="84393"/>
                    <a:pt x="59955" y="88573"/>
                  </a:cubicBezTo>
                  <a:cubicBezTo>
                    <a:pt x="49338" y="102095"/>
                    <a:pt x="39444" y="106029"/>
                    <a:pt x="32688" y="106029"/>
                  </a:cubicBezTo>
                  <a:cubicBezTo>
                    <a:pt x="20623" y="106029"/>
                    <a:pt x="17245" y="92507"/>
                    <a:pt x="17245" y="82918"/>
                  </a:cubicBezTo>
                  <a:cubicBezTo>
                    <a:pt x="17245" y="70625"/>
                    <a:pt x="24966" y="40384"/>
                    <a:pt x="30516" y="29074"/>
                  </a:cubicBezTo>
                  <a:cubicBezTo>
                    <a:pt x="37997" y="14569"/>
                    <a:pt x="48855" y="5472"/>
                    <a:pt x="58507" y="5472"/>
                  </a:cubicBezTo>
                  <a:cubicBezTo>
                    <a:pt x="74192" y="5472"/>
                    <a:pt x="77570" y="25632"/>
                    <a:pt x="77570" y="27108"/>
                  </a:cubicBezTo>
                  <a:cubicBezTo>
                    <a:pt x="77570" y="28583"/>
                    <a:pt x="77088" y="30058"/>
                    <a:pt x="76846" y="31287"/>
                  </a:cubicBezTo>
                  <a:lnTo>
                    <a:pt x="64781" y="79476"/>
                  </a:lnTo>
                  <a:close/>
                </a:path>
              </a:pathLst>
            </a:custGeom>
            <a:solidFill>
              <a:srgbClr val="000000"/>
            </a:solidFill>
            <a:ln w="24206" cap="flat">
              <a:noFill/>
              <a:prstDash val="solid"/>
              <a:miter/>
            </a:ln>
          </p:spPr>
          <p:txBody>
            <a:bodyPr rtlCol="0" anchor="ctr"/>
            <a:lstStyle/>
            <a:p>
              <a:endParaRPr lang="tr-TR"/>
            </a:p>
          </p:txBody>
        </p:sp>
        <p:sp>
          <p:nvSpPr>
            <p:cNvPr id="26" name="Freeform: Shape 25">
              <a:extLst>
                <a:ext uri="{FF2B5EF4-FFF2-40B4-BE49-F238E27FC236}">
                  <a16:creationId xmlns:a16="http://schemas.microsoft.com/office/drawing/2014/main" id="{A7F3EC40-B662-48E2-B521-8384D842E1F0}"/>
                </a:ext>
              </a:extLst>
            </p:cNvPr>
            <p:cNvSpPr/>
            <p:nvPr/>
          </p:nvSpPr>
          <p:spPr>
            <a:xfrm>
              <a:off x="5392073" y="3980256"/>
              <a:ext cx="98210" cy="111375"/>
            </a:xfrm>
            <a:custGeom>
              <a:avLst/>
              <a:gdLst>
                <a:gd name="connsiteX0" fmla="*/ 14354 w 98210"/>
                <a:gd name="connsiteY0" fmla="*/ 94228 h 111375"/>
                <a:gd name="connsiteX1" fmla="*/ 12183 w 98210"/>
                <a:gd name="connsiteY1" fmla="*/ 104800 h 111375"/>
                <a:gd name="connsiteX2" fmla="*/ 19180 w 98210"/>
                <a:gd name="connsiteY2" fmla="*/ 111438 h 111375"/>
                <a:gd name="connsiteX3" fmla="*/ 28109 w 98210"/>
                <a:gd name="connsiteY3" fmla="*/ 104554 h 111375"/>
                <a:gd name="connsiteX4" fmla="*/ 37761 w 98210"/>
                <a:gd name="connsiteY4" fmla="*/ 65708 h 111375"/>
                <a:gd name="connsiteX5" fmla="*/ 45482 w 98210"/>
                <a:gd name="connsiteY5" fmla="*/ 33746 h 111375"/>
                <a:gd name="connsiteX6" fmla="*/ 58995 w 98210"/>
                <a:gd name="connsiteY6" fmla="*/ 13585 h 111375"/>
                <a:gd name="connsiteX7" fmla="*/ 78299 w 98210"/>
                <a:gd name="connsiteY7" fmla="*/ 5472 h 111375"/>
                <a:gd name="connsiteX8" fmla="*/ 88434 w 98210"/>
                <a:gd name="connsiteY8" fmla="*/ 8422 h 111375"/>
                <a:gd name="connsiteX9" fmla="*/ 75886 w 98210"/>
                <a:gd name="connsiteY9" fmla="*/ 21944 h 111375"/>
                <a:gd name="connsiteX10" fmla="*/ 85056 w 98210"/>
                <a:gd name="connsiteY10" fmla="*/ 30550 h 111375"/>
                <a:gd name="connsiteX11" fmla="*/ 98327 w 98210"/>
                <a:gd name="connsiteY11" fmla="*/ 16044 h 111375"/>
                <a:gd name="connsiteX12" fmla="*/ 78299 w 98210"/>
                <a:gd name="connsiteY12" fmla="*/ 63 h 111375"/>
                <a:gd name="connsiteX13" fmla="*/ 47413 w 98210"/>
                <a:gd name="connsiteY13" fmla="*/ 18994 h 111375"/>
                <a:gd name="connsiteX14" fmla="*/ 25454 w 98210"/>
                <a:gd name="connsiteY14" fmla="*/ 63 h 111375"/>
                <a:gd name="connsiteX15" fmla="*/ 7598 w 98210"/>
                <a:gd name="connsiteY15" fmla="*/ 14077 h 111375"/>
                <a:gd name="connsiteX16" fmla="*/ 117 w 98210"/>
                <a:gd name="connsiteY16" fmla="*/ 37925 h 111375"/>
                <a:gd name="connsiteX17" fmla="*/ 3013 w 98210"/>
                <a:gd name="connsiteY17" fmla="*/ 40384 h 111375"/>
                <a:gd name="connsiteX18" fmla="*/ 7115 w 98210"/>
                <a:gd name="connsiteY18" fmla="*/ 34729 h 111375"/>
                <a:gd name="connsiteX19" fmla="*/ 24730 w 98210"/>
                <a:gd name="connsiteY19" fmla="*/ 5472 h 111375"/>
                <a:gd name="connsiteX20" fmla="*/ 32211 w 98210"/>
                <a:gd name="connsiteY20" fmla="*/ 16781 h 111375"/>
                <a:gd name="connsiteX21" fmla="*/ 28350 w 98210"/>
                <a:gd name="connsiteY21" fmla="*/ 37434 h 111375"/>
                <a:gd name="connsiteX22" fmla="*/ 14354 w 98210"/>
                <a:gd name="connsiteY22" fmla="*/ 94228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210" h="111375">
                  <a:moveTo>
                    <a:pt x="14354" y="94228"/>
                  </a:moveTo>
                  <a:cubicBezTo>
                    <a:pt x="13630" y="97916"/>
                    <a:pt x="12183" y="103571"/>
                    <a:pt x="12183" y="104800"/>
                  </a:cubicBezTo>
                  <a:cubicBezTo>
                    <a:pt x="12183" y="109225"/>
                    <a:pt x="15561" y="111438"/>
                    <a:pt x="19180" y="111438"/>
                  </a:cubicBezTo>
                  <a:cubicBezTo>
                    <a:pt x="22076" y="111438"/>
                    <a:pt x="26419" y="109471"/>
                    <a:pt x="28109" y="104554"/>
                  </a:cubicBezTo>
                  <a:cubicBezTo>
                    <a:pt x="28591" y="103571"/>
                    <a:pt x="36795" y="70133"/>
                    <a:pt x="37761" y="65708"/>
                  </a:cubicBezTo>
                  <a:cubicBezTo>
                    <a:pt x="39691" y="57594"/>
                    <a:pt x="44034" y="40384"/>
                    <a:pt x="45482" y="33746"/>
                  </a:cubicBezTo>
                  <a:cubicBezTo>
                    <a:pt x="46447" y="30550"/>
                    <a:pt x="53204" y="18994"/>
                    <a:pt x="58995" y="13585"/>
                  </a:cubicBezTo>
                  <a:cubicBezTo>
                    <a:pt x="60926" y="11864"/>
                    <a:pt x="67923" y="5472"/>
                    <a:pt x="78299" y="5472"/>
                  </a:cubicBezTo>
                  <a:cubicBezTo>
                    <a:pt x="84573" y="5472"/>
                    <a:pt x="88193" y="8422"/>
                    <a:pt x="88434" y="8422"/>
                  </a:cubicBezTo>
                  <a:cubicBezTo>
                    <a:pt x="81195" y="9651"/>
                    <a:pt x="75886" y="15552"/>
                    <a:pt x="75886" y="21944"/>
                  </a:cubicBezTo>
                  <a:cubicBezTo>
                    <a:pt x="75886" y="25878"/>
                    <a:pt x="78541" y="30550"/>
                    <a:pt x="85056" y="30550"/>
                  </a:cubicBezTo>
                  <a:cubicBezTo>
                    <a:pt x="91571" y="30550"/>
                    <a:pt x="98327" y="24895"/>
                    <a:pt x="98327" y="16044"/>
                  </a:cubicBezTo>
                  <a:cubicBezTo>
                    <a:pt x="98327" y="7439"/>
                    <a:pt x="90606" y="63"/>
                    <a:pt x="78299" y="63"/>
                  </a:cubicBezTo>
                  <a:cubicBezTo>
                    <a:pt x="62615" y="63"/>
                    <a:pt x="51997" y="12110"/>
                    <a:pt x="47413" y="18994"/>
                  </a:cubicBezTo>
                  <a:cubicBezTo>
                    <a:pt x="45482" y="7930"/>
                    <a:pt x="36795" y="63"/>
                    <a:pt x="25454" y="63"/>
                  </a:cubicBezTo>
                  <a:cubicBezTo>
                    <a:pt x="14354" y="63"/>
                    <a:pt x="9770" y="9651"/>
                    <a:pt x="7598" y="14077"/>
                  </a:cubicBezTo>
                  <a:cubicBezTo>
                    <a:pt x="3254" y="22436"/>
                    <a:pt x="117" y="37188"/>
                    <a:pt x="117" y="37925"/>
                  </a:cubicBezTo>
                  <a:cubicBezTo>
                    <a:pt x="117" y="40384"/>
                    <a:pt x="2530" y="40384"/>
                    <a:pt x="3013" y="40384"/>
                  </a:cubicBezTo>
                  <a:cubicBezTo>
                    <a:pt x="5426" y="40384"/>
                    <a:pt x="5667" y="40138"/>
                    <a:pt x="7115" y="34729"/>
                  </a:cubicBezTo>
                  <a:cubicBezTo>
                    <a:pt x="11217" y="17273"/>
                    <a:pt x="16043" y="5472"/>
                    <a:pt x="24730" y="5472"/>
                  </a:cubicBezTo>
                  <a:cubicBezTo>
                    <a:pt x="28832" y="5472"/>
                    <a:pt x="32211" y="7439"/>
                    <a:pt x="32211" y="16781"/>
                  </a:cubicBezTo>
                  <a:cubicBezTo>
                    <a:pt x="32211" y="21944"/>
                    <a:pt x="31487" y="24649"/>
                    <a:pt x="28350" y="37434"/>
                  </a:cubicBezTo>
                  <a:lnTo>
                    <a:pt x="14354" y="94228"/>
                  </a:lnTo>
                  <a:close/>
                </a:path>
              </a:pathLst>
            </a:custGeom>
            <a:solidFill>
              <a:srgbClr val="000000"/>
            </a:solidFill>
            <a:ln w="24206" cap="flat">
              <a:noFill/>
              <a:prstDash val="solid"/>
              <a:miter/>
            </a:ln>
          </p:spPr>
          <p:txBody>
            <a:bodyPr rtlCol="0" anchor="ctr"/>
            <a:lstStyle/>
            <a:p>
              <a:endParaRPr lang="tr-TR"/>
            </a:p>
          </p:txBody>
        </p:sp>
        <p:sp>
          <p:nvSpPr>
            <p:cNvPr id="27" name="Freeform: Shape 26">
              <a:extLst>
                <a:ext uri="{FF2B5EF4-FFF2-40B4-BE49-F238E27FC236}">
                  <a16:creationId xmlns:a16="http://schemas.microsoft.com/office/drawing/2014/main" id="{3641D7CE-B1D8-48EA-8DFA-20B7F257220B}"/>
                </a:ext>
              </a:extLst>
            </p:cNvPr>
            <p:cNvSpPr/>
            <p:nvPr/>
          </p:nvSpPr>
          <p:spPr>
            <a:xfrm>
              <a:off x="5504264" y="3980256"/>
              <a:ext cx="110757" cy="159072"/>
            </a:xfrm>
            <a:custGeom>
              <a:avLst/>
              <a:gdLst>
                <a:gd name="connsiteX0" fmla="*/ 110156 w 110757"/>
                <a:gd name="connsiteY0" fmla="*/ 16044 h 159072"/>
                <a:gd name="connsiteX1" fmla="*/ 110880 w 110757"/>
                <a:gd name="connsiteY1" fmla="*/ 11618 h 159072"/>
                <a:gd name="connsiteX2" fmla="*/ 103882 w 110757"/>
                <a:gd name="connsiteY2" fmla="*/ 4980 h 159072"/>
                <a:gd name="connsiteX3" fmla="*/ 93989 w 110757"/>
                <a:gd name="connsiteY3" fmla="*/ 15552 h 159072"/>
                <a:gd name="connsiteX4" fmla="*/ 71548 w 110757"/>
                <a:gd name="connsiteY4" fmla="*/ 63 h 159072"/>
                <a:gd name="connsiteX5" fmla="*/ 14118 w 110757"/>
                <a:gd name="connsiteY5" fmla="*/ 69887 h 159072"/>
                <a:gd name="connsiteX6" fmla="*/ 46211 w 110757"/>
                <a:gd name="connsiteY6" fmla="*/ 108734 h 159072"/>
                <a:gd name="connsiteX7" fmla="*/ 74202 w 110757"/>
                <a:gd name="connsiteY7" fmla="*/ 94474 h 159072"/>
                <a:gd name="connsiteX8" fmla="*/ 74443 w 110757"/>
                <a:gd name="connsiteY8" fmla="*/ 94720 h 159072"/>
                <a:gd name="connsiteX9" fmla="*/ 66480 w 110757"/>
                <a:gd name="connsiteY9" fmla="*/ 127173 h 159072"/>
                <a:gd name="connsiteX10" fmla="*/ 31733 w 110757"/>
                <a:gd name="connsiteY10" fmla="*/ 153726 h 159072"/>
                <a:gd name="connsiteX11" fmla="*/ 12429 w 110757"/>
                <a:gd name="connsiteY11" fmla="*/ 151268 h 159072"/>
                <a:gd name="connsiteX12" fmla="*/ 22322 w 110757"/>
                <a:gd name="connsiteY12" fmla="*/ 138483 h 159072"/>
                <a:gd name="connsiteX13" fmla="*/ 13153 w 110757"/>
                <a:gd name="connsiteY13" fmla="*/ 129878 h 159072"/>
                <a:gd name="connsiteX14" fmla="*/ 122 w 110757"/>
                <a:gd name="connsiteY14" fmla="*/ 144138 h 159072"/>
                <a:gd name="connsiteX15" fmla="*/ 32215 w 110757"/>
                <a:gd name="connsiteY15" fmla="*/ 159135 h 159072"/>
                <a:gd name="connsiteX16" fmla="*/ 83371 w 110757"/>
                <a:gd name="connsiteY16" fmla="*/ 125206 h 159072"/>
                <a:gd name="connsiteX17" fmla="*/ 110156 w 110757"/>
                <a:gd name="connsiteY17" fmla="*/ 16044 h 159072"/>
                <a:gd name="connsiteX18" fmla="*/ 78787 w 110757"/>
                <a:gd name="connsiteY18" fmla="*/ 77263 h 159072"/>
                <a:gd name="connsiteX19" fmla="*/ 66480 w 110757"/>
                <a:gd name="connsiteY19" fmla="*/ 94474 h 159072"/>
                <a:gd name="connsiteX20" fmla="*/ 46935 w 110757"/>
                <a:gd name="connsiteY20" fmla="*/ 103325 h 159072"/>
                <a:gd name="connsiteX21" fmla="*/ 31250 w 110757"/>
                <a:gd name="connsiteY21" fmla="*/ 80705 h 159072"/>
                <a:gd name="connsiteX22" fmla="*/ 44763 w 110757"/>
                <a:gd name="connsiteY22" fmla="*/ 27353 h 159072"/>
                <a:gd name="connsiteX23" fmla="*/ 71789 w 110757"/>
                <a:gd name="connsiteY23" fmla="*/ 5472 h 159072"/>
                <a:gd name="connsiteX24" fmla="*/ 91093 w 110757"/>
                <a:gd name="connsiteY24" fmla="*/ 26616 h 159072"/>
                <a:gd name="connsiteX25" fmla="*/ 90369 w 110757"/>
                <a:gd name="connsiteY25" fmla="*/ 30304 h 159072"/>
                <a:gd name="connsiteX26" fmla="*/ 78787 w 110757"/>
                <a:gd name="connsiteY26" fmla="*/ 77263 h 15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757" h="159072">
                  <a:moveTo>
                    <a:pt x="110156" y="16044"/>
                  </a:moveTo>
                  <a:cubicBezTo>
                    <a:pt x="110397" y="14569"/>
                    <a:pt x="110880" y="13339"/>
                    <a:pt x="110880" y="11618"/>
                  </a:cubicBezTo>
                  <a:cubicBezTo>
                    <a:pt x="110880" y="7439"/>
                    <a:pt x="107984" y="4980"/>
                    <a:pt x="103882" y="4980"/>
                  </a:cubicBezTo>
                  <a:cubicBezTo>
                    <a:pt x="101469" y="4980"/>
                    <a:pt x="94954" y="6701"/>
                    <a:pt x="93989" y="15552"/>
                  </a:cubicBezTo>
                  <a:cubicBezTo>
                    <a:pt x="89645" y="6455"/>
                    <a:pt x="81200" y="63"/>
                    <a:pt x="71548" y="63"/>
                  </a:cubicBezTo>
                  <a:cubicBezTo>
                    <a:pt x="44039" y="63"/>
                    <a:pt x="14118" y="34483"/>
                    <a:pt x="14118" y="69887"/>
                  </a:cubicBezTo>
                  <a:cubicBezTo>
                    <a:pt x="14118" y="94228"/>
                    <a:pt x="28837" y="108734"/>
                    <a:pt x="46211" y="108734"/>
                  </a:cubicBezTo>
                  <a:cubicBezTo>
                    <a:pt x="60448" y="108734"/>
                    <a:pt x="71789" y="97178"/>
                    <a:pt x="74202" y="94474"/>
                  </a:cubicBezTo>
                  <a:lnTo>
                    <a:pt x="74443" y="94720"/>
                  </a:lnTo>
                  <a:cubicBezTo>
                    <a:pt x="69376" y="116601"/>
                    <a:pt x="66480" y="126682"/>
                    <a:pt x="66480" y="127173"/>
                  </a:cubicBezTo>
                  <a:cubicBezTo>
                    <a:pt x="65515" y="129386"/>
                    <a:pt x="57311" y="153726"/>
                    <a:pt x="31733" y="153726"/>
                  </a:cubicBezTo>
                  <a:cubicBezTo>
                    <a:pt x="27148" y="153726"/>
                    <a:pt x="19185" y="153480"/>
                    <a:pt x="12429" y="151268"/>
                  </a:cubicBezTo>
                  <a:cubicBezTo>
                    <a:pt x="19668" y="149055"/>
                    <a:pt x="22322" y="142663"/>
                    <a:pt x="22322" y="138483"/>
                  </a:cubicBezTo>
                  <a:cubicBezTo>
                    <a:pt x="22322" y="134549"/>
                    <a:pt x="19668" y="129878"/>
                    <a:pt x="13153" y="129878"/>
                  </a:cubicBezTo>
                  <a:cubicBezTo>
                    <a:pt x="7844" y="129878"/>
                    <a:pt x="122" y="134303"/>
                    <a:pt x="122" y="144138"/>
                  </a:cubicBezTo>
                  <a:cubicBezTo>
                    <a:pt x="122" y="154218"/>
                    <a:pt x="9050" y="159135"/>
                    <a:pt x="32215" y="159135"/>
                  </a:cubicBezTo>
                  <a:cubicBezTo>
                    <a:pt x="62378" y="159135"/>
                    <a:pt x="79752" y="139958"/>
                    <a:pt x="83371" y="125206"/>
                  </a:cubicBezTo>
                  <a:lnTo>
                    <a:pt x="110156" y="16044"/>
                  </a:lnTo>
                  <a:close/>
                  <a:moveTo>
                    <a:pt x="78787" y="77263"/>
                  </a:moveTo>
                  <a:cubicBezTo>
                    <a:pt x="77339" y="83656"/>
                    <a:pt x="71789" y="89802"/>
                    <a:pt x="66480" y="94474"/>
                  </a:cubicBezTo>
                  <a:cubicBezTo>
                    <a:pt x="61413" y="98899"/>
                    <a:pt x="53933" y="103325"/>
                    <a:pt x="46935" y="103325"/>
                  </a:cubicBezTo>
                  <a:cubicBezTo>
                    <a:pt x="34870" y="103325"/>
                    <a:pt x="31250" y="90540"/>
                    <a:pt x="31250" y="80705"/>
                  </a:cubicBezTo>
                  <a:cubicBezTo>
                    <a:pt x="31250" y="68904"/>
                    <a:pt x="38248" y="39892"/>
                    <a:pt x="44763" y="27353"/>
                  </a:cubicBezTo>
                  <a:cubicBezTo>
                    <a:pt x="51278" y="15306"/>
                    <a:pt x="61654" y="5472"/>
                    <a:pt x="71789" y="5472"/>
                  </a:cubicBezTo>
                  <a:cubicBezTo>
                    <a:pt x="87715" y="5472"/>
                    <a:pt x="91093" y="25387"/>
                    <a:pt x="91093" y="26616"/>
                  </a:cubicBezTo>
                  <a:cubicBezTo>
                    <a:pt x="91093" y="27845"/>
                    <a:pt x="90611" y="29320"/>
                    <a:pt x="90369" y="30304"/>
                  </a:cubicBezTo>
                  <a:lnTo>
                    <a:pt x="78787" y="77263"/>
                  </a:lnTo>
                  <a:close/>
                </a:path>
              </a:pathLst>
            </a:custGeom>
            <a:solidFill>
              <a:srgbClr val="000000"/>
            </a:solidFill>
            <a:ln w="24206" cap="flat">
              <a:noFill/>
              <a:prstDash val="solid"/>
              <a:miter/>
            </a:ln>
          </p:spPr>
          <p:txBody>
            <a:bodyPr rtlCol="0" anchor="ctr"/>
            <a:lstStyle/>
            <a:p>
              <a:endParaRPr lang="tr-TR"/>
            </a:p>
          </p:txBody>
        </p:sp>
        <p:sp>
          <p:nvSpPr>
            <p:cNvPr id="28" name="Freeform: Shape 27">
              <a:extLst>
                <a:ext uri="{FF2B5EF4-FFF2-40B4-BE49-F238E27FC236}">
                  <a16:creationId xmlns:a16="http://schemas.microsoft.com/office/drawing/2014/main" id="{F65C1C7A-D21D-47FA-A73C-9F0A91A1F4BD}"/>
                </a:ext>
              </a:extLst>
            </p:cNvPr>
            <p:cNvSpPr/>
            <p:nvPr/>
          </p:nvSpPr>
          <p:spPr>
            <a:xfrm>
              <a:off x="5636943" y="3980256"/>
              <a:ext cx="88799" cy="111375"/>
            </a:xfrm>
            <a:custGeom>
              <a:avLst/>
              <a:gdLst>
                <a:gd name="connsiteX0" fmla="*/ 81929 w 88799"/>
                <a:gd name="connsiteY0" fmla="*/ 16781 h 111375"/>
                <a:gd name="connsiteX1" fmla="*/ 70346 w 88799"/>
                <a:gd name="connsiteY1" fmla="*/ 27845 h 111375"/>
                <a:gd name="connsiteX2" fmla="*/ 77827 w 88799"/>
                <a:gd name="connsiteY2" fmla="*/ 34975 h 111375"/>
                <a:gd name="connsiteX3" fmla="*/ 88927 w 88799"/>
                <a:gd name="connsiteY3" fmla="*/ 21207 h 111375"/>
                <a:gd name="connsiteX4" fmla="*/ 60212 w 88799"/>
                <a:gd name="connsiteY4" fmla="*/ 63 h 111375"/>
                <a:gd name="connsiteX5" fmla="*/ 19432 w 88799"/>
                <a:gd name="connsiteY5" fmla="*/ 35959 h 111375"/>
                <a:gd name="connsiteX6" fmla="*/ 44286 w 88799"/>
                <a:gd name="connsiteY6" fmla="*/ 60299 h 111375"/>
                <a:gd name="connsiteX7" fmla="*/ 69381 w 88799"/>
                <a:gd name="connsiteY7" fmla="*/ 78984 h 111375"/>
                <a:gd name="connsiteX8" fmla="*/ 34875 w 88799"/>
                <a:gd name="connsiteY8" fmla="*/ 106029 h 111375"/>
                <a:gd name="connsiteX9" fmla="*/ 7366 w 88799"/>
                <a:gd name="connsiteY9" fmla="*/ 92998 h 111375"/>
                <a:gd name="connsiteX10" fmla="*/ 22568 w 88799"/>
                <a:gd name="connsiteY10" fmla="*/ 79968 h 111375"/>
                <a:gd name="connsiteX11" fmla="*/ 13640 w 88799"/>
                <a:gd name="connsiteY11" fmla="*/ 71363 h 111375"/>
                <a:gd name="connsiteX12" fmla="*/ 127 w 88799"/>
                <a:gd name="connsiteY12" fmla="*/ 87590 h 111375"/>
                <a:gd name="connsiteX13" fmla="*/ 34634 w 88799"/>
                <a:gd name="connsiteY13" fmla="*/ 111438 h 111375"/>
                <a:gd name="connsiteX14" fmla="*/ 83135 w 88799"/>
                <a:gd name="connsiteY14" fmla="*/ 70625 h 111375"/>
                <a:gd name="connsiteX15" fmla="*/ 75655 w 88799"/>
                <a:gd name="connsiteY15" fmla="*/ 52677 h 111375"/>
                <a:gd name="connsiteX16" fmla="*/ 51525 w 88799"/>
                <a:gd name="connsiteY16" fmla="*/ 42351 h 111375"/>
                <a:gd name="connsiteX17" fmla="*/ 33186 w 88799"/>
                <a:gd name="connsiteY17" fmla="*/ 27599 h 111375"/>
                <a:gd name="connsiteX18" fmla="*/ 60212 w 88799"/>
                <a:gd name="connsiteY18" fmla="*/ 5472 h 111375"/>
                <a:gd name="connsiteX19" fmla="*/ 81929 w 88799"/>
                <a:gd name="connsiteY19" fmla="*/ 16781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799" h="111375">
                  <a:moveTo>
                    <a:pt x="81929" y="16781"/>
                  </a:moveTo>
                  <a:cubicBezTo>
                    <a:pt x="75172" y="17027"/>
                    <a:pt x="70346" y="22436"/>
                    <a:pt x="70346" y="27845"/>
                  </a:cubicBezTo>
                  <a:cubicBezTo>
                    <a:pt x="70346" y="31287"/>
                    <a:pt x="72518" y="34975"/>
                    <a:pt x="77827" y="34975"/>
                  </a:cubicBezTo>
                  <a:cubicBezTo>
                    <a:pt x="83135" y="34975"/>
                    <a:pt x="88927" y="30795"/>
                    <a:pt x="88927" y="21207"/>
                  </a:cubicBezTo>
                  <a:cubicBezTo>
                    <a:pt x="88927" y="10143"/>
                    <a:pt x="78551" y="63"/>
                    <a:pt x="60212" y="63"/>
                  </a:cubicBezTo>
                  <a:cubicBezTo>
                    <a:pt x="28360" y="63"/>
                    <a:pt x="19432" y="25141"/>
                    <a:pt x="19432" y="35959"/>
                  </a:cubicBezTo>
                  <a:cubicBezTo>
                    <a:pt x="19432" y="55136"/>
                    <a:pt x="37288" y="58824"/>
                    <a:pt x="44286" y="60299"/>
                  </a:cubicBezTo>
                  <a:cubicBezTo>
                    <a:pt x="56833" y="62757"/>
                    <a:pt x="69381" y="65462"/>
                    <a:pt x="69381" y="78984"/>
                  </a:cubicBezTo>
                  <a:cubicBezTo>
                    <a:pt x="69381" y="85377"/>
                    <a:pt x="63831" y="106029"/>
                    <a:pt x="34875" y="106029"/>
                  </a:cubicBezTo>
                  <a:cubicBezTo>
                    <a:pt x="31497" y="106029"/>
                    <a:pt x="12916" y="106029"/>
                    <a:pt x="7366" y="92998"/>
                  </a:cubicBezTo>
                  <a:cubicBezTo>
                    <a:pt x="16536" y="94228"/>
                    <a:pt x="22568" y="86852"/>
                    <a:pt x="22568" y="79968"/>
                  </a:cubicBezTo>
                  <a:cubicBezTo>
                    <a:pt x="22568" y="74313"/>
                    <a:pt x="18708" y="71363"/>
                    <a:pt x="13640" y="71363"/>
                  </a:cubicBezTo>
                  <a:cubicBezTo>
                    <a:pt x="7366" y="71363"/>
                    <a:pt x="127" y="76526"/>
                    <a:pt x="127" y="87590"/>
                  </a:cubicBezTo>
                  <a:cubicBezTo>
                    <a:pt x="127" y="101604"/>
                    <a:pt x="13882" y="111438"/>
                    <a:pt x="34634" y="111438"/>
                  </a:cubicBezTo>
                  <a:cubicBezTo>
                    <a:pt x="73725" y="111438"/>
                    <a:pt x="83135" y="81689"/>
                    <a:pt x="83135" y="70625"/>
                  </a:cubicBezTo>
                  <a:cubicBezTo>
                    <a:pt x="83135" y="61774"/>
                    <a:pt x="78551" y="55628"/>
                    <a:pt x="75655" y="52677"/>
                  </a:cubicBezTo>
                  <a:cubicBezTo>
                    <a:pt x="69140" y="45793"/>
                    <a:pt x="62142" y="44564"/>
                    <a:pt x="51525" y="42351"/>
                  </a:cubicBezTo>
                  <a:cubicBezTo>
                    <a:pt x="42838" y="40384"/>
                    <a:pt x="33186" y="38663"/>
                    <a:pt x="33186" y="27599"/>
                  </a:cubicBezTo>
                  <a:cubicBezTo>
                    <a:pt x="33186" y="20469"/>
                    <a:pt x="38977" y="5472"/>
                    <a:pt x="60212" y="5472"/>
                  </a:cubicBezTo>
                  <a:cubicBezTo>
                    <a:pt x="66244" y="5472"/>
                    <a:pt x="78309" y="7193"/>
                    <a:pt x="81929" y="16781"/>
                  </a:cubicBezTo>
                  <a:close/>
                </a:path>
              </a:pathLst>
            </a:custGeom>
            <a:solidFill>
              <a:srgbClr val="000000"/>
            </a:solidFill>
            <a:ln w="24206" cap="flat">
              <a:noFill/>
              <a:prstDash val="solid"/>
              <a:miter/>
            </a:ln>
          </p:spPr>
          <p:txBody>
            <a:bodyPr rtlCol="0" anchor="ctr"/>
            <a:lstStyle/>
            <a:p>
              <a:endParaRPr lang="tr-TR"/>
            </a:p>
          </p:txBody>
        </p:sp>
        <p:sp>
          <p:nvSpPr>
            <p:cNvPr id="29" name="Freeform: Shape 28">
              <a:extLst>
                <a:ext uri="{FF2B5EF4-FFF2-40B4-BE49-F238E27FC236}">
                  <a16:creationId xmlns:a16="http://schemas.microsoft.com/office/drawing/2014/main" id="{34687F32-4327-48BF-A0A4-55945829D9E9}"/>
                </a:ext>
              </a:extLst>
            </p:cNvPr>
            <p:cNvSpPr/>
            <p:nvPr/>
          </p:nvSpPr>
          <p:spPr>
            <a:xfrm>
              <a:off x="5747399" y="3980256"/>
              <a:ext cx="103277" cy="111375"/>
            </a:xfrm>
            <a:custGeom>
              <a:avLst/>
              <a:gdLst>
                <a:gd name="connsiteX0" fmla="*/ 103409 w 103277"/>
                <a:gd name="connsiteY0" fmla="*/ 41613 h 111375"/>
                <a:gd name="connsiteX1" fmla="*/ 64801 w 103277"/>
                <a:gd name="connsiteY1" fmla="*/ 63 h 111375"/>
                <a:gd name="connsiteX2" fmla="*/ 132 w 103277"/>
                <a:gd name="connsiteY2" fmla="*/ 69887 h 111375"/>
                <a:gd name="connsiteX3" fmla="*/ 38740 w 103277"/>
                <a:gd name="connsiteY3" fmla="*/ 111438 h 111375"/>
                <a:gd name="connsiteX4" fmla="*/ 103409 w 103277"/>
                <a:gd name="connsiteY4" fmla="*/ 41613 h 111375"/>
                <a:gd name="connsiteX5" fmla="*/ 38982 w 103277"/>
                <a:gd name="connsiteY5" fmla="*/ 106029 h 111375"/>
                <a:gd name="connsiteX6" fmla="*/ 17988 w 103277"/>
                <a:gd name="connsiteY6" fmla="*/ 79230 h 111375"/>
                <a:gd name="connsiteX7" fmla="*/ 31984 w 103277"/>
                <a:gd name="connsiteY7" fmla="*/ 28091 h 111375"/>
                <a:gd name="connsiteX8" fmla="*/ 64560 w 103277"/>
                <a:gd name="connsiteY8" fmla="*/ 5472 h 111375"/>
                <a:gd name="connsiteX9" fmla="*/ 85794 w 103277"/>
                <a:gd name="connsiteY9" fmla="*/ 32025 h 111375"/>
                <a:gd name="connsiteX10" fmla="*/ 71799 w 103277"/>
                <a:gd name="connsiteY10" fmla="*/ 83410 h 111375"/>
                <a:gd name="connsiteX11" fmla="*/ 38982 w 103277"/>
                <a:gd name="connsiteY11" fmla="*/ 106029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77" h="111375">
                  <a:moveTo>
                    <a:pt x="103409" y="41613"/>
                  </a:moveTo>
                  <a:cubicBezTo>
                    <a:pt x="103409" y="16044"/>
                    <a:pt x="86518" y="63"/>
                    <a:pt x="64801" y="63"/>
                  </a:cubicBezTo>
                  <a:cubicBezTo>
                    <a:pt x="32467" y="63"/>
                    <a:pt x="132" y="34975"/>
                    <a:pt x="132" y="69887"/>
                  </a:cubicBezTo>
                  <a:cubicBezTo>
                    <a:pt x="132" y="94228"/>
                    <a:pt x="16299" y="111438"/>
                    <a:pt x="38740" y="111438"/>
                  </a:cubicBezTo>
                  <a:cubicBezTo>
                    <a:pt x="70834" y="111438"/>
                    <a:pt x="103409" y="77509"/>
                    <a:pt x="103409" y="41613"/>
                  </a:cubicBezTo>
                  <a:close/>
                  <a:moveTo>
                    <a:pt x="38982" y="106029"/>
                  </a:moveTo>
                  <a:cubicBezTo>
                    <a:pt x="28606" y="106029"/>
                    <a:pt x="17988" y="98407"/>
                    <a:pt x="17988" y="79230"/>
                  </a:cubicBezTo>
                  <a:cubicBezTo>
                    <a:pt x="17988" y="67183"/>
                    <a:pt x="24262" y="40630"/>
                    <a:pt x="31984" y="28091"/>
                  </a:cubicBezTo>
                  <a:cubicBezTo>
                    <a:pt x="44049" y="9160"/>
                    <a:pt x="57803" y="5472"/>
                    <a:pt x="64560" y="5472"/>
                  </a:cubicBezTo>
                  <a:cubicBezTo>
                    <a:pt x="78555" y="5472"/>
                    <a:pt x="85794" y="17273"/>
                    <a:pt x="85794" y="32025"/>
                  </a:cubicBezTo>
                  <a:cubicBezTo>
                    <a:pt x="85794" y="41613"/>
                    <a:pt x="80968" y="67429"/>
                    <a:pt x="71799" y="83410"/>
                  </a:cubicBezTo>
                  <a:cubicBezTo>
                    <a:pt x="63353" y="97670"/>
                    <a:pt x="50082" y="106029"/>
                    <a:pt x="38982" y="106029"/>
                  </a:cubicBezTo>
                  <a:close/>
                </a:path>
              </a:pathLst>
            </a:custGeom>
            <a:solidFill>
              <a:srgbClr val="000000"/>
            </a:solidFill>
            <a:ln w="24206" cap="flat">
              <a:noFill/>
              <a:prstDash val="solid"/>
              <a:miter/>
            </a:ln>
          </p:spPr>
          <p:txBody>
            <a:bodyPr rtlCol="0" anchor="ctr"/>
            <a:lstStyle/>
            <a:p>
              <a:endParaRPr lang="tr-TR"/>
            </a:p>
          </p:txBody>
        </p:sp>
        <p:sp>
          <p:nvSpPr>
            <p:cNvPr id="30" name="Freeform: Shape 29">
              <a:extLst>
                <a:ext uri="{FF2B5EF4-FFF2-40B4-BE49-F238E27FC236}">
                  <a16:creationId xmlns:a16="http://schemas.microsoft.com/office/drawing/2014/main" id="{E9B5C640-258F-450D-829B-7A1D54466251}"/>
                </a:ext>
              </a:extLst>
            </p:cNvPr>
            <p:cNvSpPr/>
            <p:nvPr/>
          </p:nvSpPr>
          <p:spPr>
            <a:xfrm>
              <a:off x="5861469" y="3980256"/>
              <a:ext cx="98210" cy="111375"/>
            </a:xfrm>
            <a:custGeom>
              <a:avLst/>
              <a:gdLst>
                <a:gd name="connsiteX0" fmla="*/ 14374 w 98210"/>
                <a:gd name="connsiteY0" fmla="*/ 94228 h 111375"/>
                <a:gd name="connsiteX1" fmla="*/ 12202 w 98210"/>
                <a:gd name="connsiteY1" fmla="*/ 104800 h 111375"/>
                <a:gd name="connsiteX2" fmla="*/ 19200 w 98210"/>
                <a:gd name="connsiteY2" fmla="*/ 111438 h 111375"/>
                <a:gd name="connsiteX3" fmla="*/ 28128 w 98210"/>
                <a:gd name="connsiteY3" fmla="*/ 104554 h 111375"/>
                <a:gd name="connsiteX4" fmla="*/ 37780 w 98210"/>
                <a:gd name="connsiteY4" fmla="*/ 65708 h 111375"/>
                <a:gd name="connsiteX5" fmla="*/ 45502 w 98210"/>
                <a:gd name="connsiteY5" fmla="*/ 33746 h 111375"/>
                <a:gd name="connsiteX6" fmla="*/ 59015 w 98210"/>
                <a:gd name="connsiteY6" fmla="*/ 13585 h 111375"/>
                <a:gd name="connsiteX7" fmla="*/ 78319 w 98210"/>
                <a:gd name="connsiteY7" fmla="*/ 5472 h 111375"/>
                <a:gd name="connsiteX8" fmla="*/ 88453 w 98210"/>
                <a:gd name="connsiteY8" fmla="*/ 8422 h 111375"/>
                <a:gd name="connsiteX9" fmla="*/ 75906 w 98210"/>
                <a:gd name="connsiteY9" fmla="*/ 21944 h 111375"/>
                <a:gd name="connsiteX10" fmla="*/ 85075 w 98210"/>
                <a:gd name="connsiteY10" fmla="*/ 30550 h 111375"/>
                <a:gd name="connsiteX11" fmla="*/ 98347 w 98210"/>
                <a:gd name="connsiteY11" fmla="*/ 16044 h 111375"/>
                <a:gd name="connsiteX12" fmla="*/ 78319 w 98210"/>
                <a:gd name="connsiteY12" fmla="*/ 63 h 111375"/>
                <a:gd name="connsiteX13" fmla="*/ 47432 w 98210"/>
                <a:gd name="connsiteY13" fmla="*/ 18994 h 111375"/>
                <a:gd name="connsiteX14" fmla="*/ 25474 w 98210"/>
                <a:gd name="connsiteY14" fmla="*/ 63 h 111375"/>
                <a:gd name="connsiteX15" fmla="*/ 7617 w 98210"/>
                <a:gd name="connsiteY15" fmla="*/ 14077 h 111375"/>
                <a:gd name="connsiteX16" fmla="*/ 137 w 98210"/>
                <a:gd name="connsiteY16" fmla="*/ 37925 h 111375"/>
                <a:gd name="connsiteX17" fmla="*/ 3032 w 98210"/>
                <a:gd name="connsiteY17" fmla="*/ 40384 h 111375"/>
                <a:gd name="connsiteX18" fmla="*/ 7135 w 98210"/>
                <a:gd name="connsiteY18" fmla="*/ 34729 h 111375"/>
                <a:gd name="connsiteX19" fmla="*/ 24750 w 98210"/>
                <a:gd name="connsiteY19" fmla="*/ 5472 h 111375"/>
                <a:gd name="connsiteX20" fmla="*/ 32230 w 98210"/>
                <a:gd name="connsiteY20" fmla="*/ 16781 h 111375"/>
                <a:gd name="connsiteX21" fmla="*/ 28369 w 98210"/>
                <a:gd name="connsiteY21" fmla="*/ 37434 h 111375"/>
                <a:gd name="connsiteX22" fmla="*/ 14374 w 98210"/>
                <a:gd name="connsiteY22" fmla="*/ 94228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210" h="111375">
                  <a:moveTo>
                    <a:pt x="14374" y="94228"/>
                  </a:moveTo>
                  <a:cubicBezTo>
                    <a:pt x="13650" y="97916"/>
                    <a:pt x="12202" y="103571"/>
                    <a:pt x="12202" y="104800"/>
                  </a:cubicBezTo>
                  <a:cubicBezTo>
                    <a:pt x="12202" y="109225"/>
                    <a:pt x="15580" y="111438"/>
                    <a:pt x="19200" y="111438"/>
                  </a:cubicBezTo>
                  <a:cubicBezTo>
                    <a:pt x="22095" y="111438"/>
                    <a:pt x="26439" y="109471"/>
                    <a:pt x="28128" y="104554"/>
                  </a:cubicBezTo>
                  <a:cubicBezTo>
                    <a:pt x="28611" y="103571"/>
                    <a:pt x="36815" y="70133"/>
                    <a:pt x="37780" y="65708"/>
                  </a:cubicBezTo>
                  <a:cubicBezTo>
                    <a:pt x="39710" y="57594"/>
                    <a:pt x="44054" y="40384"/>
                    <a:pt x="45502" y="33746"/>
                  </a:cubicBezTo>
                  <a:cubicBezTo>
                    <a:pt x="46467" y="30550"/>
                    <a:pt x="53223" y="18994"/>
                    <a:pt x="59015" y="13585"/>
                  </a:cubicBezTo>
                  <a:cubicBezTo>
                    <a:pt x="60945" y="11864"/>
                    <a:pt x="67943" y="5472"/>
                    <a:pt x="78319" y="5472"/>
                  </a:cubicBezTo>
                  <a:cubicBezTo>
                    <a:pt x="84593" y="5472"/>
                    <a:pt x="88212" y="8422"/>
                    <a:pt x="88453" y="8422"/>
                  </a:cubicBezTo>
                  <a:cubicBezTo>
                    <a:pt x="81214" y="9651"/>
                    <a:pt x="75906" y="15552"/>
                    <a:pt x="75906" y="21944"/>
                  </a:cubicBezTo>
                  <a:cubicBezTo>
                    <a:pt x="75906" y="25878"/>
                    <a:pt x="78560" y="30550"/>
                    <a:pt x="85075" y="30550"/>
                  </a:cubicBezTo>
                  <a:cubicBezTo>
                    <a:pt x="91590" y="30550"/>
                    <a:pt x="98347" y="24895"/>
                    <a:pt x="98347" y="16044"/>
                  </a:cubicBezTo>
                  <a:cubicBezTo>
                    <a:pt x="98347" y="7439"/>
                    <a:pt x="90625" y="63"/>
                    <a:pt x="78319" y="63"/>
                  </a:cubicBezTo>
                  <a:cubicBezTo>
                    <a:pt x="62634" y="63"/>
                    <a:pt x="52017" y="12110"/>
                    <a:pt x="47432" y="18994"/>
                  </a:cubicBezTo>
                  <a:cubicBezTo>
                    <a:pt x="45502" y="7930"/>
                    <a:pt x="36815" y="63"/>
                    <a:pt x="25474" y="63"/>
                  </a:cubicBezTo>
                  <a:cubicBezTo>
                    <a:pt x="14374" y="63"/>
                    <a:pt x="9789" y="9651"/>
                    <a:pt x="7617" y="14077"/>
                  </a:cubicBezTo>
                  <a:cubicBezTo>
                    <a:pt x="3274" y="22436"/>
                    <a:pt x="137" y="37188"/>
                    <a:pt x="137" y="37925"/>
                  </a:cubicBezTo>
                  <a:cubicBezTo>
                    <a:pt x="137" y="40384"/>
                    <a:pt x="2550" y="40384"/>
                    <a:pt x="3032" y="40384"/>
                  </a:cubicBezTo>
                  <a:cubicBezTo>
                    <a:pt x="5445" y="40384"/>
                    <a:pt x="5687" y="40138"/>
                    <a:pt x="7135" y="34729"/>
                  </a:cubicBezTo>
                  <a:cubicBezTo>
                    <a:pt x="11237" y="17273"/>
                    <a:pt x="16063" y="5472"/>
                    <a:pt x="24750" y="5472"/>
                  </a:cubicBezTo>
                  <a:cubicBezTo>
                    <a:pt x="28852" y="5472"/>
                    <a:pt x="32230" y="7439"/>
                    <a:pt x="32230" y="16781"/>
                  </a:cubicBezTo>
                  <a:cubicBezTo>
                    <a:pt x="32230" y="21944"/>
                    <a:pt x="31506" y="24649"/>
                    <a:pt x="28369" y="37434"/>
                  </a:cubicBezTo>
                  <a:lnTo>
                    <a:pt x="14374" y="94228"/>
                  </a:lnTo>
                  <a:close/>
                </a:path>
              </a:pathLst>
            </a:custGeom>
            <a:solidFill>
              <a:srgbClr val="000000"/>
            </a:solidFill>
            <a:ln w="24206" cap="flat">
              <a:noFill/>
              <a:prstDash val="solid"/>
              <a:miter/>
            </a:ln>
          </p:spPr>
          <p:txBody>
            <a:bodyPr rtlCol="0" anchor="ctr"/>
            <a:lstStyle/>
            <a:p>
              <a:endParaRPr lang="tr-TR"/>
            </a:p>
          </p:txBody>
        </p:sp>
        <p:sp>
          <p:nvSpPr>
            <p:cNvPr id="31" name="Freeform: Shape 30">
              <a:extLst>
                <a:ext uri="{FF2B5EF4-FFF2-40B4-BE49-F238E27FC236}">
                  <a16:creationId xmlns:a16="http://schemas.microsoft.com/office/drawing/2014/main" id="{50A9E4CC-462D-41DA-981B-4974E2AA3FE4}"/>
                </a:ext>
              </a:extLst>
            </p:cNvPr>
            <p:cNvSpPr/>
            <p:nvPr/>
          </p:nvSpPr>
          <p:spPr>
            <a:xfrm>
              <a:off x="5975590" y="3935018"/>
              <a:ext cx="74079" cy="156613"/>
            </a:xfrm>
            <a:custGeom>
              <a:avLst/>
              <a:gdLst>
                <a:gd name="connsiteX0" fmla="*/ 44300 w 74079"/>
                <a:gd name="connsiteY0" fmla="*/ 55628 h 156613"/>
                <a:gd name="connsiteX1" fmla="*/ 66982 w 74079"/>
                <a:gd name="connsiteY1" fmla="*/ 55628 h 156613"/>
                <a:gd name="connsiteX2" fmla="*/ 74221 w 74079"/>
                <a:gd name="connsiteY2" fmla="*/ 50710 h 156613"/>
                <a:gd name="connsiteX3" fmla="*/ 67465 w 74079"/>
                <a:gd name="connsiteY3" fmla="*/ 48006 h 156613"/>
                <a:gd name="connsiteX4" fmla="*/ 46230 w 74079"/>
                <a:gd name="connsiteY4" fmla="*/ 48006 h 156613"/>
                <a:gd name="connsiteX5" fmla="*/ 56124 w 74079"/>
                <a:gd name="connsiteY5" fmla="*/ 6701 h 156613"/>
                <a:gd name="connsiteX6" fmla="*/ 49126 w 74079"/>
                <a:gd name="connsiteY6" fmla="*/ 63 h 156613"/>
                <a:gd name="connsiteX7" fmla="*/ 39474 w 74079"/>
                <a:gd name="connsiteY7" fmla="*/ 8914 h 156613"/>
                <a:gd name="connsiteX8" fmla="*/ 30063 w 74079"/>
                <a:gd name="connsiteY8" fmla="*/ 48006 h 156613"/>
                <a:gd name="connsiteX9" fmla="*/ 7381 w 74079"/>
                <a:gd name="connsiteY9" fmla="*/ 48006 h 156613"/>
                <a:gd name="connsiteX10" fmla="*/ 142 w 74079"/>
                <a:gd name="connsiteY10" fmla="*/ 52677 h 156613"/>
                <a:gd name="connsiteX11" fmla="*/ 6898 w 74079"/>
                <a:gd name="connsiteY11" fmla="*/ 55628 h 156613"/>
                <a:gd name="connsiteX12" fmla="*/ 28133 w 74079"/>
                <a:gd name="connsiteY12" fmla="*/ 55628 h 156613"/>
                <a:gd name="connsiteX13" fmla="*/ 9794 w 74079"/>
                <a:gd name="connsiteY13" fmla="*/ 134057 h 156613"/>
                <a:gd name="connsiteX14" fmla="*/ 31994 w 74079"/>
                <a:gd name="connsiteY14" fmla="*/ 156677 h 156613"/>
                <a:gd name="connsiteX15" fmla="*/ 70361 w 74079"/>
                <a:gd name="connsiteY15" fmla="*/ 118814 h 156613"/>
                <a:gd name="connsiteX16" fmla="*/ 67465 w 74079"/>
                <a:gd name="connsiteY16" fmla="*/ 116355 h 156613"/>
                <a:gd name="connsiteX17" fmla="*/ 63845 w 74079"/>
                <a:gd name="connsiteY17" fmla="*/ 119797 h 156613"/>
                <a:gd name="connsiteX18" fmla="*/ 32476 w 74079"/>
                <a:gd name="connsiteY18" fmla="*/ 151268 h 156613"/>
                <a:gd name="connsiteX19" fmla="*/ 24996 w 74079"/>
                <a:gd name="connsiteY19" fmla="*/ 139958 h 156613"/>
                <a:gd name="connsiteX20" fmla="*/ 26444 w 74079"/>
                <a:gd name="connsiteY20" fmla="*/ 128157 h 156613"/>
                <a:gd name="connsiteX21" fmla="*/ 44300 w 74079"/>
                <a:gd name="connsiteY21" fmla="*/ 55628 h 15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79" h="156613">
                  <a:moveTo>
                    <a:pt x="44300" y="55628"/>
                  </a:moveTo>
                  <a:lnTo>
                    <a:pt x="66982" y="55628"/>
                  </a:lnTo>
                  <a:cubicBezTo>
                    <a:pt x="71808" y="55628"/>
                    <a:pt x="74221" y="55628"/>
                    <a:pt x="74221" y="50710"/>
                  </a:cubicBezTo>
                  <a:cubicBezTo>
                    <a:pt x="74221" y="48006"/>
                    <a:pt x="71808" y="48006"/>
                    <a:pt x="67465" y="48006"/>
                  </a:cubicBezTo>
                  <a:lnTo>
                    <a:pt x="46230" y="48006"/>
                  </a:lnTo>
                  <a:cubicBezTo>
                    <a:pt x="54917" y="13093"/>
                    <a:pt x="56124" y="8176"/>
                    <a:pt x="56124" y="6701"/>
                  </a:cubicBezTo>
                  <a:cubicBezTo>
                    <a:pt x="56124" y="2521"/>
                    <a:pt x="53228" y="63"/>
                    <a:pt x="49126" y="63"/>
                  </a:cubicBezTo>
                  <a:cubicBezTo>
                    <a:pt x="48402" y="63"/>
                    <a:pt x="41646" y="309"/>
                    <a:pt x="39474" y="8914"/>
                  </a:cubicBezTo>
                  <a:lnTo>
                    <a:pt x="30063" y="48006"/>
                  </a:lnTo>
                  <a:lnTo>
                    <a:pt x="7381" y="48006"/>
                  </a:lnTo>
                  <a:cubicBezTo>
                    <a:pt x="2555" y="48006"/>
                    <a:pt x="142" y="48006"/>
                    <a:pt x="142" y="52677"/>
                  </a:cubicBezTo>
                  <a:cubicBezTo>
                    <a:pt x="142" y="55628"/>
                    <a:pt x="2072" y="55628"/>
                    <a:pt x="6898" y="55628"/>
                  </a:cubicBezTo>
                  <a:lnTo>
                    <a:pt x="28133" y="55628"/>
                  </a:lnTo>
                  <a:cubicBezTo>
                    <a:pt x="10759" y="125452"/>
                    <a:pt x="9794" y="129632"/>
                    <a:pt x="9794" y="134057"/>
                  </a:cubicBezTo>
                  <a:cubicBezTo>
                    <a:pt x="9794" y="147334"/>
                    <a:pt x="18963" y="156677"/>
                    <a:pt x="31994" y="156677"/>
                  </a:cubicBezTo>
                  <a:cubicBezTo>
                    <a:pt x="56606" y="156677"/>
                    <a:pt x="70361" y="120781"/>
                    <a:pt x="70361" y="118814"/>
                  </a:cubicBezTo>
                  <a:cubicBezTo>
                    <a:pt x="70361" y="116355"/>
                    <a:pt x="68430" y="116355"/>
                    <a:pt x="67465" y="116355"/>
                  </a:cubicBezTo>
                  <a:cubicBezTo>
                    <a:pt x="65293" y="116355"/>
                    <a:pt x="65052" y="117093"/>
                    <a:pt x="63845" y="119797"/>
                  </a:cubicBezTo>
                  <a:cubicBezTo>
                    <a:pt x="53469" y="145367"/>
                    <a:pt x="40680" y="151268"/>
                    <a:pt x="32476" y="151268"/>
                  </a:cubicBezTo>
                  <a:cubicBezTo>
                    <a:pt x="27409" y="151268"/>
                    <a:pt x="24996" y="148072"/>
                    <a:pt x="24996" y="139958"/>
                  </a:cubicBezTo>
                  <a:cubicBezTo>
                    <a:pt x="24996" y="134057"/>
                    <a:pt x="25478" y="132336"/>
                    <a:pt x="26444" y="128157"/>
                  </a:cubicBezTo>
                  <a:lnTo>
                    <a:pt x="44300" y="55628"/>
                  </a:lnTo>
                  <a:close/>
                </a:path>
              </a:pathLst>
            </a:custGeom>
            <a:solidFill>
              <a:srgbClr val="000000"/>
            </a:solidFill>
            <a:ln w="24206" cap="flat">
              <a:noFill/>
              <a:prstDash val="solid"/>
              <a:miter/>
            </a:ln>
          </p:spPr>
          <p:txBody>
            <a:bodyPr rtlCol="0" anchor="ctr"/>
            <a:lstStyle/>
            <a:p>
              <a:endParaRPr lang="tr-TR"/>
            </a:p>
          </p:txBody>
        </p:sp>
        <p:sp>
          <p:nvSpPr>
            <p:cNvPr id="32" name="Freeform: Shape 31">
              <a:extLst>
                <a:ext uri="{FF2B5EF4-FFF2-40B4-BE49-F238E27FC236}">
                  <a16:creationId xmlns:a16="http://schemas.microsoft.com/office/drawing/2014/main" id="{E8D413B8-28D1-4502-B562-0E9C9AC38942}"/>
                </a:ext>
              </a:extLst>
            </p:cNvPr>
            <p:cNvSpPr/>
            <p:nvPr/>
          </p:nvSpPr>
          <p:spPr>
            <a:xfrm>
              <a:off x="6081066" y="3904531"/>
              <a:ext cx="55982" cy="245861"/>
            </a:xfrm>
            <a:custGeom>
              <a:avLst/>
              <a:gdLst>
                <a:gd name="connsiteX0" fmla="*/ 56127 w 55982"/>
                <a:gd name="connsiteY0" fmla="*/ 243466 h 245861"/>
                <a:gd name="connsiteX1" fmla="*/ 52025 w 55982"/>
                <a:gd name="connsiteY1" fmla="*/ 238057 h 245861"/>
                <a:gd name="connsiteX2" fmla="*/ 14141 w 55982"/>
                <a:gd name="connsiteY2" fmla="*/ 122994 h 245861"/>
                <a:gd name="connsiteX3" fmla="*/ 52990 w 55982"/>
                <a:gd name="connsiteY3" fmla="*/ 6701 h 245861"/>
                <a:gd name="connsiteX4" fmla="*/ 56127 w 55982"/>
                <a:gd name="connsiteY4" fmla="*/ 2521 h 245861"/>
                <a:gd name="connsiteX5" fmla="*/ 53714 w 55982"/>
                <a:gd name="connsiteY5" fmla="*/ 63 h 245861"/>
                <a:gd name="connsiteX6" fmla="*/ 15347 w 55982"/>
                <a:gd name="connsiteY6" fmla="*/ 48006 h 245861"/>
                <a:gd name="connsiteX7" fmla="*/ 145 w 55982"/>
                <a:gd name="connsiteY7" fmla="*/ 122994 h 245861"/>
                <a:gd name="connsiteX8" fmla="*/ 16071 w 55982"/>
                <a:gd name="connsiteY8" fmla="*/ 199702 h 245861"/>
                <a:gd name="connsiteX9" fmla="*/ 53714 w 55982"/>
                <a:gd name="connsiteY9" fmla="*/ 245924 h 245861"/>
                <a:gd name="connsiteX10" fmla="*/ 56127 w 55982"/>
                <a:gd name="connsiteY10" fmla="*/ 243466 h 24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82" h="245861">
                  <a:moveTo>
                    <a:pt x="56127" y="243466"/>
                  </a:moveTo>
                  <a:cubicBezTo>
                    <a:pt x="56127" y="242728"/>
                    <a:pt x="56127" y="242236"/>
                    <a:pt x="52025" y="238057"/>
                  </a:cubicBezTo>
                  <a:cubicBezTo>
                    <a:pt x="21862" y="207078"/>
                    <a:pt x="14141" y="160610"/>
                    <a:pt x="14141" y="122994"/>
                  </a:cubicBezTo>
                  <a:cubicBezTo>
                    <a:pt x="14141" y="80214"/>
                    <a:pt x="23310" y="37434"/>
                    <a:pt x="52990" y="6701"/>
                  </a:cubicBezTo>
                  <a:cubicBezTo>
                    <a:pt x="56127" y="3751"/>
                    <a:pt x="56127" y="3259"/>
                    <a:pt x="56127" y="2521"/>
                  </a:cubicBezTo>
                  <a:cubicBezTo>
                    <a:pt x="56127" y="800"/>
                    <a:pt x="55162" y="63"/>
                    <a:pt x="53714" y="63"/>
                  </a:cubicBezTo>
                  <a:cubicBezTo>
                    <a:pt x="51301" y="63"/>
                    <a:pt x="29584" y="16781"/>
                    <a:pt x="15347" y="48006"/>
                  </a:cubicBezTo>
                  <a:cubicBezTo>
                    <a:pt x="3041" y="75051"/>
                    <a:pt x="145" y="102341"/>
                    <a:pt x="145" y="122994"/>
                  </a:cubicBezTo>
                  <a:cubicBezTo>
                    <a:pt x="145" y="142171"/>
                    <a:pt x="2800" y="171920"/>
                    <a:pt x="16071" y="199702"/>
                  </a:cubicBezTo>
                  <a:cubicBezTo>
                    <a:pt x="30549" y="229943"/>
                    <a:pt x="51301" y="245924"/>
                    <a:pt x="53714" y="245924"/>
                  </a:cubicBezTo>
                  <a:cubicBezTo>
                    <a:pt x="55162" y="245924"/>
                    <a:pt x="56127" y="245187"/>
                    <a:pt x="56127" y="243466"/>
                  </a:cubicBezTo>
                  <a:close/>
                </a:path>
              </a:pathLst>
            </a:custGeom>
            <a:solidFill>
              <a:srgbClr val="000000"/>
            </a:solidFill>
            <a:ln w="24206" cap="flat">
              <a:noFill/>
              <a:prstDash val="solid"/>
              <a:miter/>
            </a:ln>
          </p:spPr>
          <p:txBody>
            <a:bodyPr rtlCol="0" anchor="ctr"/>
            <a:lstStyle/>
            <a:p>
              <a:endParaRPr lang="tr-TR"/>
            </a:p>
          </p:txBody>
        </p:sp>
        <p:sp>
          <p:nvSpPr>
            <p:cNvPr id="33" name="Freeform: Shape 32">
              <a:extLst>
                <a:ext uri="{FF2B5EF4-FFF2-40B4-BE49-F238E27FC236}">
                  <a16:creationId xmlns:a16="http://schemas.microsoft.com/office/drawing/2014/main" id="{778AD8C8-BA94-45FC-9083-D244D4E9CB19}"/>
                </a:ext>
              </a:extLst>
            </p:cNvPr>
            <p:cNvSpPr/>
            <p:nvPr/>
          </p:nvSpPr>
          <p:spPr>
            <a:xfrm>
              <a:off x="6160669" y="3980256"/>
              <a:ext cx="110516" cy="111375"/>
            </a:xfrm>
            <a:custGeom>
              <a:avLst/>
              <a:gdLst>
                <a:gd name="connsiteX0" fmla="*/ 80503 w 110516"/>
                <a:gd name="connsiteY0" fmla="*/ 15798 h 111375"/>
                <a:gd name="connsiteX1" fmla="*/ 58303 w 110516"/>
                <a:gd name="connsiteY1" fmla="*/ 63 h 111375"/>
                <a:gd name="connsiteX2" fmla="*/ 149 w 110516"/>
                <a:gd name="connsiteY2" fmla="*/ 72100 h 111375"/>
                <a:gd name="connsiteX3" fmla="*/ 32242 w 110516"/>
                <a:gd name="connsiteY3" fmla="*/ 111438 h 111375"/>
                <a:gd name="connsiteX4" fmla="*/ 63612 w 110516"/>
                <a:gd name="connsiteY4" fmla="*/ 92998 h 111375"/>
                <a:gd name="connsiteX5" fmla="*/ 85570 w 110516"/>
                <a:gd name="connsiteY5" fmla="*/ 111438 h 111375"/>
                <a:gd name="connsiteX6" fmla="*/ 103426 w 110516"/>
                <a:gd name="connsiteY6" fmla="*/ 97916 h 111375"/>
                <a:gd name="connsiteX7" fmla="*/ 110666 w 110516"/>
                <a:gd name="connsiteY7" fmla="*/ 73575 h 111375"/>
                <a:gd name="connsiteX8" fmla="*/ 107770 w 110516"/>
                <a:gd name="connsiteY8" fmla="*/ 71117 h 111375"/>
                <a:gd name="connsiteX9" fmla="*/ 104392 w 110516"/>
                <a:gd name="connsiteY9" fmla="*/ 75542 h 111375"/>
                <a:gd name="connsiteX10" fmla="*/ 86053 w 110516"/>
                <a:gd name="connsiteY10" fmla="*/ 106029 h 111375"/>
                <a:gd name="connsiteX11" fmla="*/ 78814 w 110516"/>
                <a:gd name="connsiteY11" fmla="*/ 94720 h 111375"/>
                <a:gd name="connsiteX12" fmla="*/ 81951 w 110516"/>
                <a:gd name="connsiteY12" fmla="*/ 76526 h 111375"/>
                <a:gd name="connsiteX13" fmla="*/ 87259 w 110516"/>
                <a:gd name="connsiteY13" fmla="*/ 54398 h 111375"/>
                <a:gd name="connsiteX14" fmla="*/ 95946 w 110516"/>
                <a:gd name="connsiteY14" fmla="*/ 19978 h 111375"/>
                <a:gd name="connsiteX15" fmla="*/ 97635 w 110516"/>
                <a:gd name="connsiteY15" fmla="*/ 11618 h 111375"/>
                <a:gd name="connsiteX16" fmla="*/ 90637 w 110516"/>
                <a:gd name="connsiteY16" fmla="*/ 4980 h 111375"/>
                <a:gd name="connsiteX17" fmla="*/ 80503 w 110516"/>
                <a:gd name="connsiteY17" fmla="*/ 15798 h 111375"/>
                <a:gd name="connsiteX18" fmla="*/ 64818 w 110516"/>
                <a:gd name="connsiteY18" fmla="*/ 79476 h 111375"/>
                <a:gd name="connsiteX19" fmla="*/ 59992 w 110516"/>
                <a:gd name="connsiteY19" fmla="*/ 88573 h 111375"/>
                <a:gd name="connsiteX20" fmla="*/ 32725 w 110516"/>
                <a:gd name="connsiteY20" fmla="*/ 106029 h 111375"/>
                <a:gd name="connsiteX21" fmla="*/ 17282 w 110516"/>
                <a:gd name="connsiteY21" fmla="*/ 82918 h 111375"/>
                <a:gd name="connsiteX22" fmla="*/ 30553 w 110516"/>
                <a:gd name="connsiteY22" fmla="*/ 29074 h 111375"/>
                <a:gd name="connsiteX23" fmla="*/ 58544 w 110516"/>
                <a:gd name="connsiteY23" fmla="*/ 5472 h 111375"/>
                <a:gd name="connsiteX24" fmla="*/ 77607 w 110516"/>
                <a:gd name="connsiteY24" fmla="*/ 27108 h 111375"/>
                <a:gd name="connsiteX25" fmla="*/ 76883 w 110516"/>
                <a:gd name="connsiteY25" fmla="*/ 31287 h 111375"/>
                <a:gd name="connsiteX26" fmla="*/ 64818 w 110516"/>
                <a:gd name="connsiteY26" fmla="*/ 79476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516" h="111375">
                  <a:moveTo>
                    <a:pt x="80503" y="15798"/>
                  </a:moveTo>
                  <a:cubicBezTo>
                    <a:pt x="76159" y="6701"/>
                    <a:pt x="69162" y="63"/>
                    <a:pt x="58303" y="63"/>
                  </a:cubicBezTo>
                  <a:cubicBezTo>
                    <a:pt x="30071" y="63"/>
                    <a:pt x="149" y="36204"/>
                    <a:pt x="149" y="72100"/>
                  </a:cubicBezTo>
                  <a:cubicBezTo>
                    <a:pt x="149" y="95211"/>
                    <a:pt x="13421" y="111438"/>
                    <a:pt x="32242" y="111438"/>
                  </a:cubicBezTo>
                  <a:cubicBezTo>
                    <a:pt x="37068" y="111438"/>
                    <a:pt x="49133" y="110455"/>
                    <a:pt x="63612" y="92998"/>
                  </a:cubicBezTo>
                  <a:cubicBezTo>
                    <a:pt x="65542" y="103325"/>
                    <a:pt x="73988" y="111438"/>
                    <a:pt x="85570" y="111438"/>
                  </a:cubicBezTo>
                  <a:cubicBezTo>
                    <a:pt x="94016" y="111438"/>
                    <a:pt x="99566" y="105783"/>
                    <a:pt x="103426" y="97916"/>
                  </a:cubicBezTo>
                  <a:cubicBezTo>
                    <a:pt x="107529" y="89065"/>
                    <a:pt x="110666" y="74067"/>
                    <a:pt x="110666" y="73575"/>
                  </a:cubicBezTo>
                  <a:cubicBezTo>
                    <a:pt x="110666" y="71117"/>
                    <a:pt x="108494" y="71117"/>
                    <a:pt x="107770" y="71117"/>
                  </a:cubicBezTo>
                  <a:cubicBezTo>
                    <a:pt x="105357" y="71117"/>
                    <a:pt x="105116" y="72100"/>
                    <a:pt x="104392" y="75542"/>
                  </a:cubicBezTo>
                  <a:cubicBezTo>
                    <a:pt x="100290" y="91523"/>
                    <a:pt x="95946" y="106029"/>
                    <a:pt x="86053" y="106029"/>
                  </a:cubicBezTo>
                  <a:cubicBezTo>
                    <a:pt x="79538" y="106029"/>
                    <a:pt x="78814" y="99637"/>
                    <a:pt x="78814" y="94720"/>
                  </a:cubicBezTo>
                  <a:cubicBezTo>
                    <a:pt x="78814" y="89311"/>
                    <a:pt x="79296" y="87344"/>
                    <a:pt x="81951" y="76526"/>
                  </a:cubicBezTo>
                  <a:cubicBezTo>
                    <a:pt x="84605" y="66200"/>
                    <a:pt x="85087" y="63741"/>
                    <a:pt x="87259" y="54398"/>
                  </a:cubicBezTo>
                  <a:lnTo>
                    <a:pt x="95946" y="19978"/>
                  </a:lnTo>
                  <a:cubicBezTo>
                    <a:pt x="97635" y="13093"/>
                    <a:pt x="97635" y="12602"/>
                    <a:pt x="97635" y="11618"/>
                  </a:cubicBezTo>
                  <a:cubicBezTo>
                    <a:pt x="97635" y="7439"/>
                    <a:pt x="94740" y="4980"/>
                    <a:pt x="90637" y="4980"/>
                  </a:cubicBezTo>
                  <a:cubicBezTo>
                    <a:pt x="84846" y="4980"/>
                    <a:pt x="81227" y="10389"/>
                    <a:pt x="80503" y="15798"/>
                  </a:cubicBezTo>
                  <a:close/>
                  <a:moveTo>
                    <a:pt x="64818" y="79476"/>
                  </a:moveTo>
                  <a:cubicBezTo>
                    <a:pt x="63612" y="83902"/>
                    <a:pt x="63612" y="84393"/>
                    <a:pt x="59992" y="88573"/>
                  </a:cubicBezTo>
                  <a:cubicBezTo>
                    <a:pt x="49375" y="102095"/>
                    <a:pt x="39481" y="106029"/>
                    <a:pt x="32725" y="106029"/>
                  </a:cubicBezTo>
                  <a:cubicBezTo>
                    <a:pt x="20660" y="106029"/>
                    <a:pt x="17282" y="92507"/>
                    <a:pt x="17282" y="82918"/>
                  </a:cubicBezTo>
                  <a:cubicBezTo>
                    <a:pt x="17282" y="70625"/>
                    <a:pt x="25003" y="40384"/>
                    <a:pt x="30553" y="29074"/>
                  </a:cubicBezTo>
                  <a:cubicBezTo>
                    <a:pt x="38034" y="14569"/>
                    <a:pt x="48892" y="5472"/>
                    <a:pt x="58544" y="5472"/>
                  </a:cubicBezTo>
                  <a:cubicBezTo>
                    <a:pt x="74229" y="5472"/>
                    <a:pt x="77607" y="25632"/>
                    <a:pt x="77607" y="27108"/>
                  </a:cubicBezTo>
                  <a:cubicBezTo>
                    <a:pt x="77607" y="28583"/>
                    <a:pt x="77125" y="30058"/>
                    <a:pt x="76883" y="31287"/>
                  </a:cubicBezTo>
                  <a:lnTo>
                    <a:pt x="64818" y="79476"/>
                  </a:lnTo>
                  <a:close/>
                </a:path>
              </a:pathLst>
            </a:custGeom>
            <a:solidFill>
              <a:srgbClr val="000000"/>
            </a:solidFill>
            <a:ln w="24206" cap="flat">
              <a:noFill/>
              <a:prstDash val="solid"/>
              <a:miter/>
            </a:ln>
          </p:spPr>
          <p:txBody>
            <a:bodyPr rtlCol="0" anchor="ctr"/>
            <a:lstStyle/>
            <a:p>
              <a:endParaRPr lang="tr-TR"/>
            </a:p>
          </p:txBody>
        </p:sp>
        <p:sp>
          <p:nvSpPr>
            <p:cNvPr id="34" name="Freeform: Shape 33">
              <a:extLst>
                <a:ext uri="{FF2B5EF4-FFF2-40B4-BE49-F238E27FC236}">
                  <a16:creationId xmlns:a16="http://schemas.microsoft.com/office/drawing/2014/main" id="{D7A4C0DC-8026-40A3-B5F7-CD1A547F86AF}"/>
                </a:ext>
              </a:extLst>
            </p:cNvPr>
            <p:cNvSpPr/>
            <p:nvPr/>
          </p:nvSpPr>
          <p:spPr>
            <a:xfrm>
              <a:off x="6285565" y="3980256"/>
              <a:ext cx="98210" cy="111375"/>
            </a:xfrm>
            <a:custGeom>
              <a:avLst/>
              <a:gdLst>
                <a:gd name="connsiteX0" fmla="*/ 14391 w 98210"/>
                <a:gd name="connsiteY0" fmla="*/ 94228 h 111375"/>
                <a:gd name="connsiteX1" fmla="*/ 12219 w 98210"/>
                <a:gd name="connsiteY1" fmla="*/ 104800 h 111375"/>
                <a:gd name="connsiteX2" fmla="*/ 19217 w 98210"/>
                <a:gd name="connsiteY2" fmla="*/ 111438 h 111375"/>
                <a:gd name="connsiteX3" fmla="*/ 28145 w 98210"/>
                <a:gd name="connsiteY3" fmla="*/ 104554 h 111375"/>
                <a:gd name="connsiteX4" fmla="*/ 37797 w 98210"/>
                <a:gd name="connsiteY4" fmla="*/ 65708 h 111375"/>
                <a:gd name="connsiteX5" fmla="*/ 45519 w 98210"/>
                <a:gd name="connsiteY5" fmla="*/ 33746 h 111375"/>
                <a:gd name="connsiteX6" fmla="*/ 59032 w 98210"/>
                <a:gd name="connsiteY6" fmla="*/ 13585 h 111375"/>
                <a:gd name="connsiteX7" fmla="*/ 78336 w 98210"/>
                <a:gd name="connsiteY7" fmla="*/ 5472 h 111375"/>
                <a:gd name="connsiteX8" fmla="*/ 88471 w 98210"/>
                <a:gd name="connsiteY8" fmla="*/ 8422 h 111375"/>
                <a:gd name="connsiteX9" fmla="*/ 75923 w 98210"/>
                <a:gd name="connsiteY9" fmla="*/ 21944 h 111375"/>
                <a:gd name="connsiteX10" fmla="*/ 85093 w 98210"/>
                <a:gd name="connsiteY10" fmla="*/ 30550 h 111375"/>
                <a:gd name="connsiteX11" fmla="*/ 98364 w 98210"/>
                <a:gd name="connsiteY11" fmla="*/ 16044 h 111375"/>
                <a:gd name="connsiteX12" fmla="*/ 78336 w 98210"/>
                <a:gd name="connsiteY12" fmla="*/ 63 h 111375"/>
                <a:gd name="connsiteX13" fmla="*/ 47450 w 98210"/>
                <a:gd name="connsiteY13" fmla="*/ 18994 h 111375"/>
                <a:gd name="connsiteX14" fmla="*/ 25491 w 98210"/>
                <a:gd name="connsiteY14" fmla="*/ 63 h 111375"/>
                <a:gd name="connsiteX15" fmla="*/ 7635 w 98210"/>
                <a:gd name="connsiteY15" fmla="*/ 14077 h 111375"/>
                <a:gd name="connsiteX16" fmla="*/ 154 w 98210"/>
                <a:gd name="connsiteY16" fmla="*/ 37925 h 111375"/>
                <a:gd name="connsiteX17" fmla="*/ 3050 w 98210"/>
                <a:gd name="connsiteY17" fmla="*/ 40384 h 111375"/>
                <a:gd name="connsiteX18" fmla="*/ 7152 w 98210"/>
                <a:gd name="connsiteY18" fmla="*/ 34729 h 111375"/>
                <a:gd name="connsiteX19" fmla="*/ 24767 w 98210"/>
                <a:gd name="connsiteY19" fmla="*/ 5472 h 111375"/>
                <a:gd name="connsiteX20" fmla="*/ 32248 w 98210"/>
                <a:gd name="connsiteY20" fmla="*/ 16781 h 111375"/>
                <a:gd name="connsiteX21" fmla="*/ 28387 w 98210"/>
                <a:gd name="connsiteY21" fmla="*/ 37434 h 111375"/>
                <a:gd name="connsiteX22" fmla="*/ 14391 w 98210"/>
                <a:gd name="connsiteY22" fmla="*/ 94228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210" h="111375">
                  <a:moveTo>
                    <a:pt x="14391" y="94228"/>
                  </a:moveTo>
                  <a:cubicBezTo>
                    <a:pt x="13667" y="97916"/>
                    <a:pt x="12219" y="103571"/>
                    <a:pt x="12219" y="104800"/>
                  </a:cubicBezTo>
                  <a:cubicBezTo>
                    <a:pt x="12219" y="109225"/>
                    <a:pt x="15598" y="111438"/>
                    <a:pt x="19217" y="111438"/>
                  </a:cubicBezTo>
                  <a:cubicBezTo>
                    <a:pt x="22113" y="111438"/>
                    <a:pt x="26456" y="109471"/>
                    <a:pt x="28145" y="104554"/>
                  </a:cubicBezTo>
                  <a:cubicBezTo>
                    <a:pt x="28628" y="103571"/>
                    <a:pt x="36832" y="70133"/>
                    <a:pt x="37797" y="65708"/>
                  </a:cubicBezTo>
                  <a:cubicBezTo>
                    <a:pt x="39728" y="57594"/>
                    <a:pt x="44071" y="40384"/>
                    <a:pt x="45519" y="33746"/>
                  </a:cubicBezTo>
                  <a:cubicBezTo>
                    <a:pt x="46484" y="30550"/>
                    <a:pt x="53241" y="18994"/>
                    <a:pt x="59032" y="13585"/>
                  </a:cubicBezTo>
                  <a:cubicBezTo>
                    <a:pt x="60963" y="11864"/>
                    <a:pt x="67960" y="5472"/>
                    <a:pt x="78336" y="5472"/>
                  </a:cubicBezTo>
                  <a:cubicBezTo>
                    <a:pt x="84610" y="5472"/>
                    <a:pt x="88230" y="8422"/>
                    <a:pt x="88471" y="8422"/>
                  </a:cubicBezTo>
                  <a:cubicBezTo>
                    <a:pt x="81232" y="9651"/>
                    <a:pt x="75923" y="15552"/>
                    <a:pt x="75923" y="21944"/>
                  </a:cubicBezTo>
                  <a:cubicBezTo>
                    <a:pt x="75923" y="25878"/>
                    <a:pt x="78578" y="30550"/>
                    <a:pt x="85093" y="30550"/>
                  </a:cubicBezTo>
                  <a:cubicBezTo>
                    <a:pt x="91608" y="30550"/>
                    <a:pt x="98364" y="24895"/>
                    <a:pt x="98364" y="16044"/>
                  </a:cubicBezTo>
                  <a:cubicBezTo>
                    <a:pt x="98364" y="7439"/>
                    <a:pt x="90643" y="63"/>
                    <a:pt x="78336" y="63"/>
                  </a:cubicBezTo>
                  <a:cubicBezTo>
                    <a:pt x="62652" y="63"/>
                    <a:pt x="52034" y="12110"/>
                    <a:pt x="47450" y="18994"/>
                  </a:cubicBezTo>
                  <a:cubicBezTo>
                    <a:pt x="45519" y="7930"/>
                    <a:pt x="36832" y="63"/>
                    <a:pt x="25491" y="63"/>
                  </a:cubicBezTo>
                  <a:cubicBezTo>
                    <a:pt x="14391" y="63"/>
                    <a:pt x="9806" y="9651"/>
                    <a:pt x="7635" y="14077"/>
                  </a:cubicBezTo>
                  <a:cubicBezTo>
                    <a:pt x="3291" y="22436"/>
                    <a:pt x="154" y="37188"/>
                    <a:pt x="154" y="37925"/>
                  </a:cubicBezTo>
                  <a:cubicBezTo>
                    <a:pt x="154" y="40384"/>
                    <a:pt x="2567" y="40384"/>
                    <a:pt x="3050" y="40384"/>
                  </a:cubicBezTo>
                  <a:cubicBezTo>
                    <a:pt x="5463" y="40384"/>
                    <a:pt x="5704" y="40138"/>
                    <a:pt x="7152" y="34729"/>
                  </a:cubicBezTo>
                  <a:cubicBezTo>
                    <a:pt x="11254" y="17273"/>
                    <a:pt x="16080" y="5472"/>
                    <a:pt x="24767" y="5472"/>
                  </a:cubicBezTo>
                  <a:cubicBezTo>
                    <a:pt x="28869" y="5472"/>
                    <a:pt x="32248" y="7439"/>
                    <a:pt x="32248" y="16781"/>
                  </a:cubicBezTo>
                  <a:cubicBezTo>
                    <a:pt x="32248" y="21944"/>
                    <a:pt x="31524" y="24649"/>
                    <a:pt x="28387" y="37434"/>
                  </a:cubicBezTo>
                  <a:lnTo>
                    <a:pt x="14391" y="94228"/>
                  </a:lnTo>
                  <a:close/>
                </a:path>
              </a:pathLst>
            </a:custGeom>
            <a:solidFill>
              <a:srgbClr val="000000"/>
            </a:solidFill>
            <a:ln w="24206" cap="flat">
              <a:noFill/>
              <a:prstDash val="solid"/>
              <a:miter/>
            </a:ln>
          </p:spPr>
          <p:txBody>
            <a:bodyPr rtlCol="0" anchor="ctr"/>
            <a:lstStyle/>
            <a:p>
              <a:endParaRPr lang="tr-TR"/>
            </a:p>
          </p:txBody>
        </p:sp>
        <p:sp>
          <p:nvSpPr>
            <p:cNvPr id="35" name="Freeform: Shape 34">
              <a:extLst>
                <a:ext uri="{FF2B5EF4-FFF2-40B4-BE49-F238E27FC236}">
                  <a16:creationId xmlns:a16="http://schemas.microsoft.com/office/drawing/2014/main" id="{346E3786-A3AA-4E2A-813C-DB81CCF59454}"/>
                </a:ext>
              </a:extLst>
            </p:cNvPr>
            <p:cNvSpPr/>
            <p:nvPr/>
          </p:nvSpPr>
          <p:spPr>
            <a:xfrm>
              <a:off x="6397755" y="3980256"/>
              <a:ext cx="110757" cy="159072"/>
            </a:xfrm>
            <a:custGeom>
              <a:avLst/>
              <a:gdLst>
                <a:gd name="connsiteX0" fmla="*/ 110193 w 110757"/>
                <a:gd name="connsiteY0" fmla="*/ 16044 h 159072"/>
                <a:gd name="connsiteX1" fmla="*/ 110917 w 110757"/>
                <a:gd name="connsiteY1" fmla="*/ 11618 h 159072"/>
                <a:gd name="connsiteX2" fmla="*/ 103919 w 110757"/>
                <a:gd name="connsiteY2" fmla="*/ 4980 h 159072"/>
                <a:gd name="connsiteX3" fmla="*/ 94026 w 110757"/>
                <a:gd name="connsiteY3" fmla="*/ 15552 h 159072"/>
                <a:gd name="connsiteX4" fmla="*/ 71585 w 110757"/>
                <a:gd name="connsiteY4" fmla="*/ 63 h 159072"/>
                <a:gd name="connsiteX5" fmla="*/ 14155 w 110757"/>
                <a:gd name="connsiteY5" fmla="*/ 69887 h 159072"/>
                <a:gd name="connsiteX6" fmla="*/ 46248 w 110757"/>
                <a:gd name="connsiteY6" fmla="*/ 108734 h 159072"/>
                <a:gd name="connsiteX7" fmla="*/ 74239 w 110757"/>
                <a:gd name="connsiteY7" fmla="*/ 94474 h 159072"/>
                <a:gd name="connsiteX8" fmla="*/ 74480 w 110757"/>
                <a:gd name="connsiteY8" fmla="*/ 94720 h 159072"/>
                <a:gd name="connsiteX9" fmla="*/ 66517 w 110757"/>
                <a:gd name="connsiteY9" fmla="*/ 127173 h 159072"/>
                <a:gd name="connsiteX10" fmla="*/ 31770 w 110757"/>
                <a:gd name="connsiteY10" fmla="*/ 153726 h 159072"/>
                <a:gd name="connsiteX11" fmla="*/ 12466 w 110757"/>
                <a:gd name="connsiteY11" fmla="*/ 151268 h 159072"/>
                <a:gd name="connsiteX12" fmla="*/ 22359 w 110757"/>
                <a:gd name="connsiteY12" fmla="*/ 138483 h 159072"/>
                <a:gd name="connsiteX13" fmla="*/ 13189 w 110757"/>
                <a:gd name="connsiteY13" fmla="*/ 129878 h 159072"/>
                <a:gd name="connsiteX14" fmla="*/ 159 w 110757"/>
                <a:gd name="connsiteY14" fmla="*/ 144138 h 159072"/>
                <a:gd name="connsiteX15" fmla="*/ 32252 w 110757"/>
                <a:gd name="connsiteY15" fmla="*/ 159135 h 159072"/>
                <a:gd name="connsiteX16" fmla="*/ 83408 w 110757"/>
                <a:gd name="connsiteY16" fmla="*/ 125206 h 159072"/>
                <a:gd name="connsiteX17" fmla="*/ 110193 w 110757"/>
                <a:gd name="connsiteY17" fmla="*/ 16044 h 159072"/>
                <a:gd name="connsiteX18" fmla="*/ 78824 w 110757"/>
                <a:gd name="connsiteY18" fmla="*/ 77263 h 159072"/>
                <a:gd name="connsiteX19" fmla="*/ 66517 w 110757"/>
                <a:gd name="connsiteY19" fmla="*/ 94474 h 159072"/>
                <a:gd name="connsiteX20" fmla="*/ 46972 w 110757"/>
                <a:gd name="connsiteY20" fmla="*/ 103325 h 159072"/>
                <a:gd name="connsiteX21" fmla="*/ 31287 w 110757"/>
                <a:gd name="connsiteY21" fmla="*/ 80705 h 159072"/>
                <a:gd name="connsiteX22" fmla="*/ 44800 w 110757"/>
                <a:gd name="connsiteY22" fmla="*/ 27353 h 159072"/>
                <a:gd name="connsiteX23" fmla="*/ 71826 w 110757"/>
                <a:gd name="connsiteY23" fmla="*/ 5472 h 159072"/>
                <a:gd name="connsiteX24" fmla="*/ 91130 w 110757"/>
                <a:gd name="connsiteY24" fmla="*/ 26616 h 159072"/>
                <a:gd name="connsiteX25" fmla="*/ 90406 w 110757"/>
                <a:gd name="connsiteY25" fmla="*/ 30304 h 159072"/>
                <a:gd name="connsiteX26" fmla="*/ 78824 w 110757"/>
                <a:gd name="connsiteY26" fmla="*/ 77263 h 15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757" h="159072">
                  <a:moveTo>
                    <a:pt x="110193" y="16044"/>
                  </a:moveTo>
                  <a:cubicBezTo>
                    <a:pt x="110434" y="14569"/>
                    <a:pt x="110917" y="13339"/>
                    <a:pt x="110917" y="11618"/>
                  </a:cubicBezTo>
                  <a:cubicBezTo>
                    <a:pt x="110917" y="7439"/>
                    <a:pt x="108021" y="4980"/>
                    <a:pt x="103919" y="4980"/>
                  </a:cubicBezTo>
                  <a:cubicBezTo>
                    <a:pt x="101506" y="4980"/>
                    <a:pt x="94991" y="6701"/>
                    <a:pt x="94026" y="15552"/>
                  </a:cubicBezTo>
                  <a:cubicBezTo>
                    <a:pt x="89682" y="6455"/>
                    <a:pt x="81237" y="63"/>
                    <a:pt x="71585" y="63"/>
                  </a:cubicBezTo>
                  <a:cubicBezTo>
                    <a:pt x="44076" y="63"/>
                    <a:pt x="14155" y="34483"/>
                    <a:pt x="14155" y="69887"/>
                  </a:cubicBezTo>
                  <a:cubicBezTo>
                    <a:pt x="14155" y="94228"/>
                    <a:pt x="28874" y="108734"/>
                    <a:pt x="46248" y="108734"/>
                  </a:cubicBezTo>
                  <a:cubicBezTo>
                    <a:pt x="60485" y="108734"/>
                    <a:pt x="71826" y="97178"/>
                    <a:pt x="74239" y="94474"/>
                  </a:cubicBezTo>
                  <a:lnTo>
                    <a:pt x="74480" y="94720"/>
                  </a:lnTo>
                  <a:cubicBezTo>
                    <a:pt x="69413" y="116601"/>
                    <a:pt x="66517" y="126682"/>
                    <a:pt x="66517" y="127173"/>
                  </a:cubicBezTo>
                  <a:cubicBezTo>
                    <a:pt x="65552" y="129386"/>
                    <a:pt x="57348" y="153726"/>
                    <a:pt x="31770" y="153726"/>
                  </a:cubicBezTo>
                  <a:cubicBezTo>
                    <a:pt x="27185" y="153726"/>
                    <a:pt x="19222" y="153480"/>
                    <a:pt x="12466" y="151268"/>
                  </a:cubicBezTo>
                  <a:cubicBezTo>
                    <a:pt x="19705" y="149055"/>
                    <a:pt x="22359" y="142663"/>
                    <a:pt x="22359" y="138483"/>
                  </a:cubicBezTo>
                  <a:cubicBezTo>
                    <a:pt x="22359" y="134549"/>
                    <a:pt x="19705" y="129878"/>
                    <a:pt x="13189" y="129878"/>
                  </a:cubicBezTo>
                  <a:cubicBezTo>
                    <a:pt x="7881" y="129878"/>
                    <a:pt x="159" y="134303"/>
                    <a:pt x="159" y="144138"/>
                  </a:cubicBezTo>
                  <a:cubicBezTo>
                    <a:pt x="159" y="154218"/>
                    <a:pt x="9087" y="159135"/>
                    <a:pt x="32252" y="159135"/>
                  </a:cubicBezTo>
                  <a:cubicBezTo>
                    <a:pt x="62415" y="159135"/>
                    <a:pt x="79789" y="139958"/>
                    <a:pt x="83408" y="125206"/>
                  </a:cubicBezTo>
                  <a:lnTo>
                    <a:pt x="110193" y="16044"/>
                  </a:lnTo>
                  <a:close/>
                  <a:moveTo>
                    <a:pt x="78824" y="77263"/>
                  </a:moveTo>
                  <a:cubicBezTo>
                    <a:pt x="77376" y="83656"/>
                    <a:pt x="71826" y="89802"/>
                    <a:pt x="66517" y="94474"/>
                  </a:cubicBezTo>
                  <a:cubicBezTo>
                    <a:pt x="61450" y="98899"/>
                    <a:pt x="53970" y="103325"/>
                    <a:pt x="46972" y="103325"/>
                  </a:cubicBezTo>
                  <a:cubicBezTo>
                    <a:pt x="34907" y="103325"/>
                    <a:pt x="31287" y="90540"/>
                    <a:pt x="31287" y="80705"/>
                  </a:cubicBezTo>
                  <a:cubicBezTo>
                    <a:pt x="31287" y="68904"/>
                    <a:pt x="38285" y="39892"/>
                    <a:pt x="44800" y="27353"/>
                  </a:cubicBezTo>
                  <a:cubicBezTo>
                    <a:pt x="51315" y="15306"/>
                    <a:pt x="61691" y="5472"/>
                    <a:pt x="71826" y="5472"/>
                  </a:cubicBezTo>
                  <a:cubicBezTo>
                    <a:pt x="87752" y="5472"/>
                    <a:pt x="91130" y="25387"/>
                    <a:pt x="91130" y="26616"/>
                  </a:cubicBezTo>
                  <a:cubicBezTo>
                    <a:pt x="91130" y="27845"/>
                    <a:pt x="90647" y="29320"/>
                    <a:pt x="90406" y="30304"/>
                  </a:cubicBezTo>
                  <a:lnTo>
                    <a:pt x="78824" y="77263"/>
                  </a:lnTo>
                  <a:close/>
                </a:path>
              </a:pathLst>
            </a:custGeom>
            <a:solidFill>
              <a:srgbClr val="000000"/>
            </a:solidFill>
            <a:ln w="24206" cap="flat">
              <a:noFill/>
              <a:prstDash val="solid"/>
              <a:miter/>
            </a:ln>
          </p:spPr>
          <p:txBody>
            <a:bodyPr rtlCol="0" anchor="ctr"/>
            <a:lstStyle/>
            <a:p>
              <a:endParaRPr lang="tr-TR"/>
            </a:p>
          </p:txBody>
        </p:sp>
        <p:sp>
          <p:nvSpPr>
            <p:cNvPr id="36" name="Freeform: Shape 35">
              <a:extLst>
                <a:ext uri="{FF2B5EF4-FFF2-40B4-BE49-F238E27FC236}">
                  <a16:creationId xmlns:a16="http://schemas.microsoft.com/office/drawing/2014/main" id="{54C406C2-E1E6-41B6-8121-4BC03E41E3E7}"/>
                </a:ext>
              </a:extLst>
            </p:cNvPr>
            <p:cNvSpPr/>
            <p:nvPr/>
          </p:nvSpPr>
          <p:spPr>
            <a:xfrm>
              <a:off x="6530435" y="3980256"/>
              <a:ext cx="88799" cy="111375"/>
            </a:xfrm>
            <a:custGeom>
              <a:avLst/>
              <a:gdLst>
                <a:gd name="connsiteX0" fmla="*/ 81966 w 88799"/>
                <a:gd name="connsiteY0" fmla="*/ 16781 h 111375"/>
                <a:gd name="connsiteX1" fmla="*/ 70383 w 88799"/>
                <a:gd name="connsiteY1" fmla="*/ 27845 h 111375"/>
                <a:gd name="connsiteX2" fmla="*/ 77864 w 88799"/>
                <a:gd name="connsiteY2" fmla="*/ 34975 h 111375"/>
                <a:gd name="connsiteX3" fmla="*/ 88963 w 88799"/>
                <a:gd name="connsiteY3" fmla="*/ 21207 h 111375"/>
                <a:gd name="connsiteX4" fmla="*/ 60249 w 88799"/>
                <a:gd name="connsiteY4" fmla="*/ 63 h 111375"/>
                <a:gd name="connsiteX5" fmla="*/ 19468 w 88799"/>
                <a:gd name="connsiteY5" fmla="*/ 35959 h 111375"/>
                <a:gd name="connsiteX6" fmla="*/ 44323 w 88799"/>
                <a:gd name="connsiteY6" fmla="*/ 60299 h 111375"/>
                <a:gd name="connsiteX7" fmla="*/ 69418 w 88799"/>
                <a:gd name="connsiteY7" fmla="*/ 78984 h 111375"/>
                <a:gd name="connsiteX8" fmla="*/ 34912 w 88799"/>
                <a:gd name="connsiteY8" fmla="*/ 106029 h 111375"/>
                <a:gd name="connsiteX9" fmla="*/ 7403 w 88799"/>
                <a:gd name="connsiteY9" fmla="*/ 92998 h 111375"/>
                <a:gd name="connsiteX10" fmla="*/ 22605 w 88799"/>
                <a:gd name="connsiteY10" fmla="*/ 79968 h 111375"/>
                <a:gd name="connsiteX11" fmla="*/ 13677 w 88799"/>
                <a:gd name="connsiteY11" fmla="*/ 71363 h 111375"/>
                <a:gd name="connsiteX12" fmla="*/ 164 w 88799"/>
                <a:gd name="connsiteY12" fmla="*/ 87590 h 111375"/>
                <a:gd name="connsiteX13" fmla="*/ 34670 w 88799"/>
                <a:gd name="connsiteY13" fmla="*/ 111438 h 111375"/>
                <a:gd name="connsiteX14" fmla="*/ 83172 w 88799"/>
                <a:gd name="connsiteY14" fmla="*/ 70625 h 111375"/>
                <a:gd name="connsiteX15" fmla="*/ 75692 w 88799"/>
                <a:gd name="connsiteY15" fmla="*/ 52677 h 111375"/>
                <a:gd name="connsiteX16" fmla="*/ 51562 w 88799"/>
                <a:gd name="connsiteY16" fmla="*/ 42351 h 111375"/>
                <a:gd name="connsiteX17" fmla="*/ 33223 w 88799"/>
                <a:gd name="connsiteY17" fmla="*/ 27599 h 111375"/>
                <a:gd name="connsiteX18" fmla="*/ 60249 w 88799"/>
                <a:gd name="connsiteY18" fmla="*/ 5472 h 111375"/>
                <a:gd name="connsiteX19" fmla="*/ 81966 w 88799"/>
                <a:gd name="connsiteY19" fmla="*/ 16781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799" h="111375">
                  <a:moveTo>
                    <a:pt x="81966" y="16781"/>
                  </a:moveTo>
                  <a:cubicBezTo>
                    <a:pt x="75209" y="17027"/>
                    <a:pt x="70383" y="22436"/>
                    <a:pt x="70383" y="27845"/>
                  </a:cubicBezTo>
                  <a:cubicBezTo>
                    <a:pt x="70383" y="31287"/>
                    <a:pt x="72555" y="34975"/>
                    <a:pt x="77864" y="34975"/>
                  </a:cubicBezTo>
                  <a:cubicBezTo>
                    <a:pt x="83172" y="34975"/>
                    <a:pt x="88963" y="30795"/>
                    <a:pt x="88963" y="21207"/>
                  </a:cubicBezTo>
                  <a:cubicBezTo>
                    <a:pt x="88963" y="10143"/>
                    <a:pt x="78587" y="63"/>
                    <a:pt x="60249" y="63"/>
                  </a:cubicBezTo>
                  <a:cubicBezTo>
                    <a:pt x="28397" y="63"/>
                    <a:pt x="19468" y="25141"/>
                    <a:pt x="19468" y="35959"/>
                  </a:cubicBezTo>
                  <a:cubicBezTo>
                    <a:pt x="19468" y="55136"/>
                    <a:pt x="37325" y="58824"/>
                    <a:pt x="44323" y="60299"/>
                  </a:cubicBezTo>
                  <a:cubicBezTo>
                    <a:pt x="56870" y="62757"/>
                    <a:pt x="69418" y="65462"/>
                    <a:pt x="69418" y="78984"/>
                  </a:cubicBezTo>
                  <a:cubicBezTo>
                    <a:pt x="69418" y="85377"/>
                    <a:pt x="63868" y="106029"/>
                    <a:pt x="34912" y="106029"/>
                  </a:cubicBezTo>
                  <a:cubicBezTo>
                    <a:pt x="31534" y="106029"/>
                    <a:pt x="12953" y="106029"/>
                    <a:pt x="7403" y="92998"/>
                  </a:cubicBezTo>
                  <a:cubicBezTo>
                    <a:pt x="16573" y="94228"/>
                    <a:pt x="22605" y="86852"/>
                    <a:pt x="22605" y="79968"/>
                  </a:cubicBezTo>
                  <a:cubicBezTo>
                    <a:pt x="22605" y="74313"/>
                    <a:pt x="18745" y="71363"/>
                    <a:pt x="13677" y="71363"/>
                  </a:cubicBezTo>
                  <a:cubicBezTo>
                    <a:pt x="7403" y="71363"/>
                    <a:pt x="164" y="76526"/>
                    <a:pt x="164" y="87590"/>
                  </a:cubicBezTo>
                  <a:cubicBezTo>
                    <a:pt x="164" y="101604"/>
                    <a:pt x="13918" y="111438"/>
                    <a:pt x="34670" y="111438"/>
                  </a:cubicBezTo>
                  <a:cubicBezTo>
                    <a:pt x="73761" y="111438"/>
                    <a:pt x="83172" y="81689"/>
                    <a:pt x="83172" y="70625"/>
                  </a:cubicBezTo>
                  <a:cubicBezTo>
                    <a:pt x="83172" y="61774"/>
                    <a:pt x="78587" y="55628"/>
                    <a:pt x="75692" y="52677"/>
                  </a:cubicBezTo>
                  <a:cubicBezTo>
                    <a:pt x="69177" y="45793"/>
                    <a:pt x="62179" y="44564"/>
                    <a:pt x="51562" y="42351"/>
                  </a:cubicBezTo>
                  <a:cubicBezTo>
                    <a:pt x="42875" y="40384"/>
                    <a:pt x="33223" y="38663"/>
                    <a:pt x="33223" y="27599"/>
                  </a:cubicBezTo>
                  <a:cubicBezTo>
                    <a:pt x="33223" y="20469"/>
                    <a:pt x="39014" y="5472"/>
                    <a:pt x="60249" y="5472"/>
                  </a:cubicBezTo>
                  <a:cubicBezTo>
                    <a:pt x="66281" y="5472"/>
                    <a:pt x="78346" y="7193"/>
                    <a:pt x="81966" y="16781"/>
                  </a:cubicBezTo>
                  <a:close/>
                </a:path>
              </a:pathLst>
            </a:custGeom>
            <a:solidFill>
              <a:srgbClr val="000000"/>
            </a:solidFill>
            <a:ln w="24206" cap="flat">
              <a:noFill/>
              <a:prstDash val="solid"/>
              <a:miter/>
            </a:ln>
          </p:spPr>
          <p:txBody>
            <a:bodyPr rtlCol="0" anchor="ctr"/>
            <a:lstStyle/>
            <a:p>
              <a:endParaRPr lang="tr-TR"/>
            </a:p>
          </p:txBody>
        </p:sp>
        <p:sp>
          <p:nvSpPr>
            <p:cNvPr id="37" name="Freeform: Shape 36">
              <a:extLst>
                <a:ext uri="{FF2B5EF4-FFF2-40B4-BE49-F238E27FC236}">
                  <a16:creationId xmlns:a16="http://schemas.microsoft.com/office/drawing/2014/main" id="{4935E770-0399-4990-9435-A4E970A3C2A6}"/>
                </a:ext>
              </a:extLst>
            </p:cNvPr>
            <p:cNvSpPr/>
            <p:nvPr/>
          </p:nvSpPr>
          <p:spPr>
            <a:xfrm>
              <a:off x="6640891" y="3980256"/>
              <a:ext cx="103277" cy="111375"/>
            </a:xfrm>
            <a:custGeom>
              <a:avLst/>
              <a:gdLst>
                <a:gd name="connsiteX0" fmla="*/ 103446 w 103277"/>
                <a:gd name="connsiteY0" fmla="*/ 41613 h 111375"/>
                <a:gd name="connsiteX1" fmla="*/ 64838 w 103277"/>
                <a:gd name="connsiteY1" fmla="*/ 63 h 111375"/>
                <a:gd name="connsiteX2" fmla="*/ 169 w 103277"/>
                <a:gd name="connsiteY2" fmla="*/ 69887 h 111375"/>
                <a:gd name="connsiteX3" fmla="*/ 38777 w 103277"/>
                <a:gd name="connsiteY3" fmla="*/ 111438 h 111375"/>
                <a:gd name="connsiteX4" fmla="*/ 103446 w 103277"/>
                <a:gd name="connsiteY4" fmla="*/ 41613 h 111375"/>
                <a:gd name="connsiteX5" fmla="*/ 39019 w 103277"/>
                <a:gd name="connsiteY5" fmla="*/ 106029 h 111375"/>
                <a:gd name="connsiteX6" fmla="*/ 18025 w 103277"/>
                <a:gd name="connsiteY6" fmla="*/ 79230 h 111375"/>
                <a:gd name="connsiteX7" fmla="*/ 32021 w 103277"/>
                <a:gd name="connsiteY7" fmla="*/ 28091 h 111375"/>
                <a:gd name="connsiteX8" fmla="*/ 64597 w 103277"/>
                <a:gd name="connsiteY8" fmla="*/ 5472 h 111375"/>
                <a:gd name="connsiteX9" fmla="*/ 85831 w 103277"/>
                <a:gd name="connsiteY9" fmla="*/ 32025 h 111375"/>
                <a:gd name="connsiteX10" fmla="*/ 71836 w 103277"/>
                <a:gd name="connsiteY10" fmla="*/ 83410 h 111375"/>
                <a:gd name="connsiteX11" fmla="*/ 39019 w 103277"/>
                <a:gd name="connsiteY11" fmla="*/ 106029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77" h="111375">
                  <a:moveTo>
                    <a:pt x="103446" y="41613"/>
                  </a:moveTo>
                  <a:cubicBezTo>
                    <a:pt x="103446" y="16044"/>
                    <a:pt x="86555" y="63"/>
                    <a:pt x="64838" y="63"/>
                  </a:cubicBezTo>
                  <a:cubicBezTo>
                    <a:pt x="32503" y="63"/>
                    <a:pt x="169" y="34975"/>
                    <a:pt x="169" y="69887"/>
                  </a:cubicBezTo>
                  <a:cubicBezTo>
                    <a:pt x="169" y="94228"/>
                    <a:pt x="16336" y="111438"/>
                    <a:pt x="38777" y="111438"/>
                  </a:cubicBezTo>
                  <a:cubicBezTo>
                    <a:pt x="70870" y="111438"/>
                    <a:pt x="103446" y="77509"/>
                    <a:pt x="103446" y="41613"/>
                  </a:cubicBezTo>
                  <a:close/>
                  <a:moveTo>
                    <a:pt x="39019" y="106029"/>
                  </a:moveTo>
                  <a:cubicBezTo>
                    <a:pt x="28643" y="106029"/>
                    <a:pt x="18025" y="98407"/>
                    <a:pt x="18025" y="79230"/>
                  </a:cubicBezTo>
                  <a:cubicBezTo>
                    <a:pt x="18025" y="67183"/>
                    <a:pt x="24299" y="40630"/>
                    <a:pt x="32021" y="28091"/>
                  </a:cubicBezTo>
                  <a:cubicBezTo>
                    <a:pt x="44086" y="9160"/>
                    <a:pt x="57840" y="5472"/>
                    <a:pt x="64597" y="5472"/>
                  </a:cubicBezTo>
                  <a:cubicBezTo>
                    <a:pt x="78592" y="5472"/>
                    <a:pt x="85831" y="17273"/>
                    <a:pt x="85831" y="32025"/>
                  </a:cubicBezTo>
                  <a:cubicBezTo>
                    <a:pt x="85831" y="41613"/>
                    <a:pt x="81005" y="67429"/>
                    <a:pt x="71836" y="83410"/>
                  </a:cubicBezTo>
                  <a:cubicBezTo>
                    <a:pt x="63390" y="97670"/>
                    <a:pt x="50118" y="106029"/>
                    <a:pt x="39019" y="106029"/>
                  </a:cubicBezTo>
                  <a:close/>
                </a:path>
              </a:pathLst>
            </a:custGeom>
            <a:solidFill>
              <a:srgbClr val="000000"/>
            </a:solidFill>
            <a:ln w="24206" cap="flat">
              <a:noFill/>
              <a:prstDash val="solid"/>
              <a:miter/>
            </a:ln>
          </p:spPr>
          <p:txBody>
            <a:bodyPr rtlCol="0" anchor="ctr"/>
            <a:lstStyle/>
            <a:p>
              <a:endParaRPr lang="tr-TR"/>
            </a:p>
          </p:txBody>
        </p:sp>
        <p:sp>
          <p:nvSpPr>
            <p:cNvPr id="38" name="Freeform: Shape 37">
              <a:extLst>
                <a:ext uri="{FF2B5EF4-FFF2-40B4-BE49-F238E27FC236}">
                  <a16:creationId xmlns:a16="http://schemas.microsoft.com/office/drawing/2014/main" id="{5BAC9680-F30F-4019-B058-E9C8ACE820AF}"/>
                </a:ext>
              </a:extLst>
            </p:cNvPr>
            <p:cNvSpPr/>
            <p:nvPr/>
          </p:nvSpPr>
          <p:spPr>
            <a:xfrm>
              <a:off x="6754960" y="3980256"/>
              <a:ext cx="98210" cy="111375"/>
            </a:xfrm>
            <a:custGeom>
              <a:avLst/>
              <a:gdLst>
                <a:gd name="connsiteX0" fmla="*/ 14411 w 98210"/>
                <a:gd name="connsiteY0" fmla="*/ 94228 h 111375"/>
                <a:gd name="connsiteX1" fmla="*/ 12239 w 98210"/>
                <a:gd name="connsiteY1" fmla="*/ 104800 h 111375"/>
                <a:gd name="connsiteX2" fmla="*/ 19237 w 98210"/>
                <a:gd name="connsiteY2" fmla="*/ 111438 h 111375"/>
                <a:gd name="connsiteX3" fmla="*/ 28165 w 98210"/>
                <a:gd name="connsiteY3" fmla="*/ 104554 h 111375"/>
                <a:gd name="connsiteX4" fmla="*/ 37817 w 98210"/>
                <a:gd name="connsiteY4" fmla="*/ 65708 h 111375"/>
                <a:gd name="connsiteX5" fmla="*/ 45539 w 98210"/>
                <a:gd name="connsiteY5" fmla="*/ 33746 h 111375"/>
                <a:gd name="connsiteX6" fmla="*/ 59051 w 98210"/>
                <a:gd name="connsiteY6" fmla="*/ 13585 h 111375"/>
                <a:gd name="connsiteX7" fmla="*/ 78356 w 98210"/>
                <a:gd name="connsiteY7" fmla="*/ 5472 h 111375"/>
                <a:gd name="connsiteX8" fmla="*/ 88490 w 98210"/>
                <a:gd name="connsiteY8" fmla="*/ 8422 h 111375"/>
                <a:gd name="connsiteX9" fmla="*/ 75943 w 98210"/>
                <a:gd name="connsiteY9" fmla="*/ 21944 h 111375"/>
                <a:gd name="connsiteX10" fmla="*/ 85112 w 98210"/>
                <a:gd name="connsiteY10" fmla="*/ 30550 h 111375"/>
                <a:gd name="connsiteX11" fmla="*/ 98384 w 98210"/>
                <a:gd name="connsiteY11" fmla="*/ 16044 h 111375"/>
                <a:gd name="connsiteX12" fmla="*/ 78356 w 98210"/>
                <a:gd name="connsiteY12" fmla="*/ 63 h 111375"/>
                <a:gd name="connsiteX13" fmla="*/ 47469 w 98210"/>
                <a:gd name="connsiteY13" fmla="*/ 18994 h 111375"/>
                <a:gd name="connsiteX14" fmla="*/ 25510 w 98210"/>
                <a:gd name="connsiteY14" fmla="*/ 63 h 111375"/>
                <a:gd name="connsiteX15" fmla="*/ 7654 w 98210"/>
                <a:gd name="connsiteY15" fmla="*/ 14077 h 111375"/>
                <a:gd name="connsiteX16" fmla="*/ 174 w 98210"/>
                <a:gd name="connsiteY16" fmla="*/ 37925 h 111375"/>
                <a:gd name="connsiteX17" fmla="*/ 3069 w 98210"/>
                <a:gd name="connsiteY17" fmla="*/ 40384 h 111375"/>
                <a:gd name="connsiteX18" fmla="*/ 7171 w 98210"/>
                <a:gd name="connsiteY18" fmla="*/ 34729 h 111375"/>
                <a:gd name="connsiteX19" fmla="*/ 24787 w 98210"/>
                <a:gd name="connsiteY19" fmla="*/ 5472 h 111375"/>
                <a:gd name="connsiteX20" fmla="*/ 32267 w 98210"/>
                <a:gd name="connsiteY20" fmla="*/ 16781 h 111375"/>
                <a:gd name="connsiteX21" fmla="*/ 28406 w 98210"/>
                <a:gd name="connsiteY21" fmla="*/ 37434 h 111375"/>
                <a:gd name="connsiteX22" fmla="*/ 14411 w 98210"/>
                <a:gd name="connsiteY22" fmla="*/ 94228 h 11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210" h="111375">
                  <a:moveTo>
                    <a:pt x="14411" y="94228"/>
                  </a:moveTo>
                  <a:cubicBezTo>
                    <a:pt x="13687" y="97916"/>
                    <a:pt x="12239" y="103571"/>
                    <a:pt x="12239" y="104800"/>
                  </a:cubicBezTo>
                  <a:cubicBezTo>
                    <a:pt x="12239" y="109225"/>
                    <a:pt x="15617" y="111438"/>
                    <a:pt x="19237" y="111438"/>
                  </a:cubicBezTo>
                  <a:cubicBezTo>
                    <a:pt x="22132" y="111438"/>
                    <a:pt x="26476" y="109471"/>
                    <a:pt x="28165" y="104554"/>
                  </a:cubicBezTo>
                  <a:cubicBezTo>
                    <a:pt x="28647" y="103571"/>
                    <a:pt x="36852" y="70133"/>
                    <a:pt x="37817" y="65708"/>
                  </a:cubicBezTo>
                  <a:cubicBezTo>
                    <a:pt x="39747" y="57594"/>
                    <a:pt x="44091" y="40384"/>
                    <a:pt x="45539" y="33746"/>
                  </a:cubicBezTo>
                  <a:cubicBezTo>
                    <a:pt x="46504" y="30550"/>
                    <a:pt x="53260" y="18994"/>
                    <a:pt x="59051" y="13585"/>
                  </a:cubicBezTo>
                  <a:cubicBezTo>
                    <a:pt x="60982" y="11864"/>
                    <a:pt x="67980" y="5472"/>
                    <a:pt x="78356" y="5472"/>
                  </a:cubicBezTo>
                  <a:cubicBezTo>
                    <a:pt x="84630" y="5472"/>
                    <a:pt x="88249" y="8422"/>
                    <a:pt x="88490" y="8422"/>
                  </a:cubicBezTo>
                  <a:cubicBezTo>
                    <a:pt x="81251" y="9651"/>
                    <a:pt x="75943" y="15552"/>
                    <a:pt x="75943" y="21944"/>
                  </a:cubicBezTo>
                  <a:cubicBezTo>
                    <a:pt x="75943" y="25878"/>
                    <a:pt x="78597" y="30550"/>
                    <a:pt x="85112" y="30550"/>
                  </a:cubicBezTo>
                  <a:cubicBezTo>
                    <a:pt x="91627" y="30550"/>
                    <a:pt x="98384" y="24895"/>
                    <a:pt x="98384" y="16044"/>
                  </a:cubicBezTo>
                  <a:cubicBezTo>
                    <a:pt x="98384" y="7439"/>
                    <a:pt x="90662" y="63"/>
                    <a:pt x="78356" y="63"/>
                  </a:cubicBezTo>
                  <a:cubicBezTo>
                    <a:pt x="62671" y="63"/>
                    <a:pt x="52054" y="12110"/>
                    <a:pt x="47469" y="18994"/>
                  </a:cubicBezTo>
                  <a:cubicBezTo>
                    <a:pt x="45539" y="7930"/>
                    <a:pt x="36852" y="63"/>
                    <a:pt x="25510" y="63"/>
                  </a:cubicBezTo>
                  <a:cubicBezTo>
                    <a:pt x="14411" y="63"/>
                    <a:pt x="9826" y="9651"/>
                    <a:pt x="7654" y="14077"/>
                  </a:cubicBezTo>
                  <a:cubicBezTo>
                    <a:pt x="3311" y="22436"/>
                    <a:pt x="174" y="37188"/>
                    <a:pt x="174" y="37925"/>
                  </a:cubicBezTo>
                  <a:cubicBezTo>
                    <a:pt x="174" y="40384"/>
                    <a:pt x="2587" y="40384"/>
                    <a:pt x="3069" y="40384"/>
                  </a:cubicBezTo>
                  <a:cubicBezTo>
                    <a:pt x="5482" y="40384"/>
                    <a:pt x="5724" y="40138"/>
                    <a:pt x="7171" y="34729"/>
                  </a:cubicBezTo>
                  <a:cubicBezTo>
                    <a:pt x="11274" y="17273"/>
                    <a:pt x="16100" y="5472"/>
                    <a:pt x="24787" y="5472"/>
                  </a:cubicBezTo>
                  <a:cubicBezTo>
                    <a:pt x="28889" y="5472"/>
                    <a:pt x="32267" y="7439"/>
                    <a:pt x="32267" y="16781"/>
                  </a:cubicBezTo>
                  <a:cubicBezTo>
                    <a:pt x="32267" y="21944"/>
                    <a:pt x="31543" y="24649"/>
                    <a:pt x="28406" y="37434"/>
                  </a:cubicBezTo>
                  <a:lnTo>
                    <a:pt x="14411" y="94228"/>
                  </a:lnTo>
                  <a:close/>
                </a:path>
              </a:pathLst>
            </a:custGeom>
            <a:solidFill>
              <a:srgbClr val="000000"/>
            </a:solidFill>
            <a:ln w="24206" cap="flat">
              <a:noFill/>
              <a:prstDash val="solid"/>
              <a:miter/>
            </a:ln>
          </p:spPr>
          <p:txBody>
            <a:bodyPr rtlCol="0" anchor="ctr"/>
            <a:lstStyle/>
            <a:p>
              <a:endParaRPr lang="tr-TR"/>
            </a:p>
          </p:txBody>
        </p:sp>
        <p:sp>
          <p:nvSpPr>
            <p:cNvPr id="39" name="Freeform: Shape 38">
              <a:extLst>
                <a:ext uri="{FF2B5EF4-FFF2-40B4-BE49-F238E27FC236}">
                  <a16:creationId xmlns:a16="http://schemas.microsoft.com/office/drawing/2014/main" id="{C027391A-673A-4590-8397-5989C71554C4}"/>
                </a:ext>
              </a:extLst>
            </p:cNvPr>
            <p:cNvSpPr/>
            <p:nvPr/>
          </p:nvSpPr>
          <p:spPr>
            <a:xfrm>
              <a:off x="6869081" y="3935018"/>
              <a:ext cx="74079" cy="156613"/>
            </a:xfrm>
            <a:custGeom>
              <a:avLst/>
              <a:gdLst>
                <a:gd name="connsiteX0" fmla="*/ 44337 w 74079"/>
                <a:gd name="connsiteY0" fmla="*/ 55628 h 156613"/>
                <a:gd name="connsiteX1" fmla="*/ 67019 w 74079"/>
                <a:gd name="connsiteY1" fmla="*/ 55628 h 156613"/>
                <a:gd name="connsiteX2" fmla="*/ 74258 w 74079"/>
                <a:gd name="connsiteY2" fmla="*/ 50710 h 156613"/>
                <a:gd name="connsiteX3" fmla="*/ 67502 w 74079"/>
                <a:gd name="connsiteY3" fmla="*/ 48006 h 156613"/>
                <a:gd name="connsiteX4" fmla="*/ 46267 w 74079"/>
                <a:gd name="connsiteY4" fmla="*/ 48006 h 156613"/>
                <a:gd name="connsiteX5" fmla="*/ 56161 w 74079"/>
                <a:gd name="connsiteY5" fmla="*/ 6701 h 156613"/>
                <a:gd name="connsiteX6" fmla="*/ 49163 w 74079"/>
                <a:gd name="connsiteY6" fmla="*/ 63 h 156613"/>
                <a:gd name="connsiteX7" fmla="*/ 39511 w 74079"/>
                <a:gd name="connsiteY7" fmla="*/ 8914 h 156613"/>
                <a:gd name="connsiteX8" fmla="*/ 30100 w 74079"/>
                <a:gd name="connsiteY8" fmla="*/ 48006 h 156613"/>
                <a:gd name="connsiteX9" fmla="*/ 7418 w 74079"/>
                <a:gd name="connsiteY9" fmla="*/ 48006 h 156613"/>
                <a:gd name="connsiteX10" fmla="*/ 179 w 74079"/>
                <a:gd name="connsiteY10" fmla="*/ 52677 h 156613"/>
                <a:gd name="connsiteX11" fmla="*/ 6935 w 74079"/>
                <a:gd name="connsiteY11" fmla="*/ 55628 h 156613"/>
                <a:gd name="connsiteX12" fmla="*/ 28170 w 74079"/>
                <a:gd name="connsiteY12" fmla="*/ 55628 h 156613"/>
                <a:gd name="connsiteX13" fmla="*/ 9831 w 74079"/>
                <a:gd name="connsiteY13" fmla="*/ 134057 h 156613"/>
                <a:gd name="connsiteX14" fmla="*/ 32030 w 74079"/>
                <a:gd name="connsiteY14" fmla="*/ 156677 h 156613"/>
                <a:gd name="connsiteX15" fmla="*/ 70397 w 74079"/>
                <a:gd name="connsiteY15" fmla="*/ 118814 h 156613"/>
                <a:gd name="connsiteX16" fmla="*/ 67502 w 74079"/>
                <a:gd name="connsiteY16" fmla="*/ 116355 h 156613"/>
                <a:gd name="connsiteX17" fmla="*/ 63882 w 74079"/>
                <a:gd name="connsiteY17" fmla="*/ 119797 h 156613"/>
                <a:gd name="connsiteX18" fmla="*/ 32513 w 74079"/>
                <a:gd name="connsiteY18" fmla="*/ 151268 h 156613"/>
                <a:gd name="connsiteX19" fmla="*/ 25033 w 74079"/>
                <a:gd name="connsiteY19" fmla="*/ 139958 h 156613"/>
                <a:gd name="connsiteX20" fmla="*/ 26480 w 74079"/>
                <a:gd name="connsiteY20" fmla="*/ 128157 h 156613"/>
                <a:gd name="connsiteX21" fmla="*/ 44337 w 74079"/>
                <a:gd name="connsiteY21" fmla="*/ 55628 h 15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4079" h="156613">
                  <a:moveTo>
                    <a:pt x="44337" y="55628"/>
                  </a:moveTo>
                  <a:lnTo>
                    <a:pt x="67019" y="55628"/>
                  </a:lnTo>
                  <a:cubicBezTo>
                    <a:pt x="71845" y="55628"/>
                    <a:pt x="74258" y="55628"/>
                    <a:pt x="74258" y="50710"/>
                  </a:cubicBezTo>
                  <a:cubicBezTo>
                    <a:pt x="74258" y="48006"/>
                    <a:pt x="71845" y="48006"/>
                    <a:pt x="67502" y="48006"/>
                  </a:cubicBezTo>
                  <a:lnTo>
                    <a:pt x="46267" y="48006"/>
                  </a:lnTo>
                  <a:cubicBezTo>
                    <a:pt x="54954" y="13093"/>
                    <a:pt x="56161" y="8176"/>
                    <a:pt x="56161" y="6701"/>
                  </a:cubicBezTo>
                  <a:cubicBezTo>
                    <a:pt x="56161" y="2521"/>
                    <a:pt x="53265" y="63"/>
                    <a:pt x="49163" y="63"/>
                  </a:cubicBezTo>
                  <a:cubicBezTo>
                    <a:pt x="48439" y="63"/>
                    <a:pt x="41682" y="309"/>
                    <a:pt x="39511" y="8914"/>
                  </a:cubicBezTo>
                  <a:lnTo>
                    <a:pt x="30100" y="48006"/>
                  </a:lnTo>
                  <a:lnTo>
                    <a:pt x="7418" y="48006"/>
                  </a:lnTo>
                  <a:cubicBezTo>
                    <a:pt x="2592" y="48006"/>
                    <a:pt x="179" y="48006"/>
                    <a:pt x="179" y="52677"/>
                  </a:cubicBezTo>
                  <a:cubicBezTo>
                    <a:pt x="179" y="55628"/>
                    <a:pt x="2109" y="55628"/>
                    <a:pt x="6935" y="55628"/>
                  </a:cubicBezTo>
                  <a:lnTo>
                    <a:pt x="28170" y="55628"/>
                  </a:lnTo>
                  <a:cubicBezTo>
                    <a:pt x="10796" y="125452"/>
                    <a:pt x="9831" y="129632"/>
                    <a:pt x="9831" y="134057"/>
                  </a:cubicBezTo>
                  <a:cubicBezTo>
                    <a:pt x="9831" y="147334"/>
                    <a:pt x="19000" y="156677"/>
                    <a:pt x="32030" y="156677"/>
                  </a:cubicBezTo>
                  <a:cubicBezTo>
                    <a:pt x="56643" y="156677"/>
                    <a:pt x="70397" y="120781"/>
                    <a:pt x="70397" y="118814"/>
                  </a:cubicBezTo>
                  <a:cubicBezTo>
                    <a:pt x="70397" y="116355"/>
                    <a:pt x="68467" y="116355"/>
                    <a:pt x="67502" y="116355"/>
                  </a:cubicBezTo>
                  <a:cubicBezTo>
                    <a:pt x="65330" y="116355"/>
                    <a:pt x="65089" y="117093"/>
                    <a:pt x="63882" y="119797"/>
                  </a:cubicBezTo>
                  <a:cubicBezTo>
                    <a:pt x="53506" y="145367"/>
                    <a:pt x="40717" y="151268"/>
                    <a:pt x="32513" y="151268"/>
                  </a:cubicBezTo>
                  <a:cubicBezTo>
                    <a:pt x="27446" y="151268"/>
                    <a:pt x="25033" y="148072"/>
                    <a:pt x="25033" y="139958"/>
                  </a:cubicBezTo>
                  <a:cubicBezTo>
                    <a:pt x="25033" y="134057"/>
                    <a:pt x="25515" y="132336"/>
                    <a:pt x="26480" y="128157"/>
                  </a:cubicBezTo>
                  <a:lnTo>
                    <a:pt x="44337" y="55628"/>
                  </a:lnTo>
                  <a:close/>
                </a:path>
              </a:pathLst>
            </a:custGeom>
            <a:solidFill>
              <a:srgbClr val="000000"/>
            </a:solidFill>
            <a:ln w="24206" cap="flat">
              <a:noFill/>
              <a:prstDash val="solid"/>
              <a:miter/>
            </a:ln>
          </p:spPr>
          <p:txBody>
            <a:bodyPr rtlCol="0" anchor="ctr"/>
            <a:lstStyle/>
            <a:p>
              <a:endParaRPr lang="tr-TR"/>
            </a:p>
          </p:txBody>
        </p:sp>
        <p:sp>
          <p:nvSpPr>
            <p:cNvPr id="40" name="Freeform: Shape 39">
              <a:extLst>
                <a:ext uri="{FF2B5EF4-FFF2-40B4-BE49-F238E27FC236}">
                  <a16:creationId xmlns:a16="http://schemas.microsoft.com/office/drawing/2014/main" id="{EC32827F-03CB-4694-8A9A-333953806E5E}"/>
                </a:ext>
              </a:extLst>
            </p:cNvPr>
            <p:cNvSpPr/>
            <p:nvPr/>
          </p:nvSpPr>
          <p:spPr>
            <a:xfrm>
              <a:off x="6956701" y="3979764"/>
              <a:ext cx="188215" cy="110146"/>
            </a:xfrm>
            <a:custGeom>
              <a:avLst/>
              <a:gdLst>
                <a:gd name="connsiteX0" fmla="*/ 171989 w 188215"/>
                <a:gd name="connsiteY0" fmla="*/ 16781 h 110146"/>
                <a:gd name="connsiteX1" fmla="*/ 188398 w 188215"/>
                <a:gd name="connsiteY1" fmla="*/ 11618 h 110146"/>
                <a:gd name="connsiteX2" fmla="*/ 188398 w 188215"/>
                <a:gd name="connsiteY2" fmla="*/ 63 h 110146"/>
                <a:gd name="connsiteX3" fmla="*/ 169818 w 188215"/>
                <a:gd name="connsiteY3" fmla="*/ 800 h 110146"/>
                <a:gd name="connsiteX4" fmla="*/ 146653 w 188215"/>
                <a:gd name="connsiteY4" fmla="*/ 63 h 110146"/>
                <a:gd name="connsiteX5" fmla="*/ 146653 w 188215"/>
                <a:gd name="connsiteY5" fmla="*/ 11618 h 110146"/>
                <a:gd name="connsiteX6" fmla="*/ 160648 w 188215"/>
                <a:gd name="connsiteY6" fmla="*/ 14569 h 110146"/>
                <a:gd name="connsiteX7" fmla="*/ 159683 w 188215"/>
                <a:gd name="connsiteY7" fmla="*/ 17519 h 110146"/>
                <a:gd name="connsiteX8" fmla="*/ 134346 w 188215"/>
                <a:gd name="connsiteY8" fmla="*/ 80460 h 110146"/>
                <a:gd name="connsiteX9" fmla="*/ 106838 w 188215"/>
                <a:gd name="connsiteY9" fmla="*/ 11618 h 110146"/>
                <a:gd name="connsiteX10" fmla="*/ 120351 w 188215"/>
                <a:gd name="connsiteY10" fmla="*/ 11618 h 110146"/>
                <a:gd name="connsiteX11" fmla="*/ 120351 w 188215"/>
                <a:gd name="connsiteY11" fmla="*/ 63 h 110146"/>
                <a:gd name="connsiteX12" fmla="*/ 92842 w 188215"/>
                <a:gd name="connsiteY12" fmla="*/ 800 h 110146"/>
                <a:gd name="connsiteX13" fmla="*/ 68712 w 188215"/>
                <a:gd name="connsiteY13" fmla="*/ 63 h 110146"/>
                <a:gd name="connsiteX14" fmla="*/ 68712 w 188215"/>
                <a:gd name="connsiteY14" fmla="*/ 11618 h 110146"/>
                <a:gd name="connsiteX15" fmla="*/ 82949 w 188215"/>
                <a:gd name="connsiteY15" fmla="*/ 11618 h 110146"/>
                <a:gd name="connsiteX16" fmla="*/ 88016 w 188215"/>
                <a:gd name="connsiteY16" fmla="*/ 24649 h 110146"/>
                <a:gd name="connsiteX17" fmla="*/ 87051 w 188215"/>
                <a:gd name="connsiteY17" fmla="*/ 27845 h 110146"/>
                <a:gd name="connsiteX18" fmla="*/ 67988 w 188215"/>
                <a:gd name="connsiteY18" fmla="*/ 75051 h 110146"/>
                <a:gd name="connsiteX19" fmla="*/ 42651 w 188215"/>
                <a:gd name="connsiteY19" fmla="*/ 11618 h 110146"/>
                <a:gd name="connsiteX20" fmla="*/ 56164 w 188215"/>
                <a:gd name="connsiteY20" fmla="*/ 11618 h 110146"/>
                <a:gd name="connsiteX21" fmla="*/ 56164 w 188215"/>
                <a:gd name="connsiteY21" fmla="*/ 63 h 110146"/>
                <a:gd name="connsiteX22" fmla="*/ 26484 w 188215"/>
                <a:gd name="connsiteY22" fmla="*/ 800 h 110146"/>
                <a:gd name="connsiteX23" fmla="*/ 182 w 188215"/>
                <a:gd name="connsiteY23" fmla="*/ 63 h 110146"/>
                <a:gd name="connsiteX24" fmla="*/ 182 w 188215"/>
                <a:gd name="connsiteY24" fmla="*/ 11618 h 110146"/>
                <a:gd name="connsiteX25" fmla="*/ 14419 w 188215"/>
                <a:gd name="connsiteY25" fmla="*/ 11618 h 110146"/>
                <a:gd name="connsiteX26" fmla="*/ 51338 w 188215"/>
                <a:gd name="connsiteY26" fmla="*/ 103571 h 110146"/>
                <a:gd name="connsiteX27" fmla="*/ 60025 w 188215"/>
                <a:gd name="connsiteY27" fmla="*/ 110209 h 110146"/>
                <a:gd name="connsiteX28" fmla="*/ 68712 w 188215"/>
                <a:gd name="connsiteY28" fmla="*/ 103571 h 110146"/>
                <a:gd name="connsiteX29" fmla="*/ 94290 w 188215"/>
                <a:gd name="connsiteY29" fmla="*/ 39892 h 110146"/>
                <a:gd name="connsiteX30" fmla="*/ 119868 w 188215"/>
                <a:gd name="connsiteY30" fmla="*/ 103571 h 110146"/>
                <a:gd name="connsiteX31" fmla="*/ 128555 w 188215"/>
                <a:gd name="connsiteY31" fmla="*/ 110209 h 110146"/>
                <a:gd name="connsiteX32" fmla="*/ 137242 w 188215"/>
                <a:gd name="connsiteY32" fmla="*/ 103571 h 110146"/>
                <a:gd name="connsiteX33" fmla="*/ 171989 w 188215"/>
                <a:gd name="connsiteY33" fmla="*/ 16781 h 11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88215" h="110146">
                  <a:moveTo>
                    <a:pt x="171989" y="16781"/>
                  </a:moveTo>
                  <a:cubicBezTo>
                    <a:pt x="173196" y="13585"/>
                    <a:pt x="174161" y="11618"/>
                    <a:pt x="188398" y="11618"/>
                  </a:cubicBezTo>
                  <a:lnTo>
                    <a:pt x="188398" y="63"/>
                  </a:lnTo>
                  <a:cubicBezTo>
                    <a:pt x="182848" y="554"/>
                    <a:pt x="175609" y="800"/>
                    <a:pt x="169818" y="800"/>
                  </a:cubicBezTo>
                  <a:cubicBezTo>
                    <a:pt x="163302" y="800"/>
                    <a:pt x="151961" y="309"/>
                    <a:pt x="146653" y="63"/>
                  </a:cubicBezTo>
                  <a:lnTo>
                    <a:pt x="146653" y="11618"/>
                  </a:lnTo>
                  <a:cubicBezTo>
                    <a:pt x="148824" y="11618"/>
                    <a:pt x="160648" y="11864"/>
                    <a:pt x="160648" y="14569"/>
                  </a:cubicBezTo>
                  <a:cubicBezTo>
                    <a:pt x="160648" y="15306"/>
                    <a:pt x="159924" y="16781"/>
                    <a:pt x="159683" y="17519"/>
                  </a:cubicBezTo>
                  <a:lnTo>
                    <a:pt x="134346" y="80460"/>
                  </a:lnTo>
                  <a:lnTo>
                    <a:pt x="106838" y="11618"/>
                  </a:lnTo>
                  <a:lnTo>
                    <a:pt x="120351" y="11618"/>
                  </a:lnTo>
                  <a:lnTo>
                    <a:pt x="120351" y="63"/>
                  </a:lnTo>
                  <a:cubicBezTo>
                    <a:pt x="112629" y="309"/>
                    <a:pt x="100081" y="800"/>
                    <a:pt x="92842" y="800"/>
                  </a:cubicBezTo>
                  <a:cubicBezTo>
                    <a:pt x="82707" y="800"/>
                    <a:pt x="72573" y="309"/>
                    <a:pt x="68712" y="63"/>
                  </a:cubicBezTo>
                  <a:lnTo>
                    <a:pt x="68712" y="11618"/>
                  </a:lnTo>
                  <a:lnTo>
                    <a:pt x="82949" y="11618"/>
                  </a:lnTo>
                  <a:cubicBezTo>
                    <a:pt x="88016" y="23911"/>
                    <a:pt x="88016" y="24403"/>
                    <a:pt x="88016" y="24649"/>
                  </a:cubicBezTo>
                  <a:cubicBezTo>
                    <a:pt x="88016" y="25632"/>
                    <a:pt x="87292" y="27108"/>
                    <a:pt x="87051" y="27845"/>
                  </a:cubicBezTo>
                  <a:lnTo>
                    <a:pt x="67988" y="75051"/>
                  </a:lnTo>
                  <a:lnTo>
                    <a:pt x="42651" y="11618"/>
                  </a:lnTo>
                  <a:lnTo>
                    <a:pt x="56164" y="11618"/>
                  </a:lnTo>
                  <a:lnTo>
                    <a:pt x="56164" y="63"/>
                  </a:lnTo>
                  <a:cubicBezTo>
                    <a:pt x="46271" y="554"/>
                    <a:pt x="36377" y="800"/>
                    <a:pt x="26484" y="800"/>
                  </a:cubicBezTo>
                  <a:cubicBezTo>
                    <a:pt x="19004" y="800"/>
                    <a:pt x="8386" y="309"/>
                    <a:pt x="182" y="63"/>
                  </a:cubicBezTo>
                  <a:lnTo>
                    <a:pt x="182" y="11618"/>
                  </a:lnTo>
                  <a:lnTo>
                    <a:pt x="14419" y="11618"/>
                  </a:lnTo>
                  <a:lnTo>
                    <a:pt x="51338" y="103571"/>
                  </a:lnTo>
                  <a:cubicBezTo>
                    <a:pt x="53027" y="107750"/>
                    <a:pt x="53993" y="110209"/>
                    <a:pt x="60025" y="110209"/>
                  </a:cubicBezTo>
                  <a:cubicBezTo>
                    <a:pt x="66058" y="110209"/>
                    <a:pt x="67023" y="107750"/>
                    <a:pt x="68712" y="103571"/>
                  </a:cubicBezTo>
                  <a:lnTo>
                    <a:pt x="94290" y="39892"/>
                  </a:lnTo>
                  <a:lnTo>
                    <a:pt x="119868" y="103571"/>
                  </a:lnTo>
                  <a:cubicBezTo>
                    <a:pt x="121557" y="107750"/>
                    <a:pt x="122522" y="110209"/>
                    <a:pt x="128555" y="110209"/>
                  </a:cubicBezTo>
                  <a:cubicBezTo>
                    <a:pt x="134587" y="110209"/>
                    <a:pt x="135553" y="107750"/>
                    <a:pt x="137242" y="103571"/>
                  </a:cubicBezTo>
                  <a:lnTo>
                    <a:pt x="171989" y="16781"/>
                  </a:lnTo>
                  <a:close/>
                </a:path>
              </a:pathLst>
            </a:custGeom>
            <a:solidFill>
              <a:srgbClr val="000000"/>
            </a:solidFill>
            <a:ln w="24206" cap="flat">
              <a:noFill/>
              <a:prstDash val="solid"/>
              <a:miter/>
            </a:ln>
          </p:spPr>
          <p:txBody>
            <a:bodyPr rtlCol="0" anchor="ctr"/>
            <a:lstStyle/>
            <a:p>
              <a:endParaRPr lang="tr-TR"/>
            </a:p>
          </p:txBody>
        </p:sp>
        <p:sp>
          <p:nvSpPr>
            <p:cNvPr id="41" name="Freeform: Shape 40">
              <a:extLst>
                <a:ext uri="{FF2B5EF4-FFF2-40B4-BE49-F238E27FC236}">
                  <a16:creationId xmlns:a16="http://schemas.microsoft.com/office/drawing/2014/main" id="{D0935B3D-471F-435B-89E7-78DB4A8F6DE4}"/>
                </a:ext>
              </a:extLst>
            </p:cNvPr>
            <p:cNvSpPr/>
            <p:nvPr/>
          </p:nvSpPr>
          <p:spPr>
            <a:xfrm>
              <a:off x="7159021" y="4049908"/>
              <a:ext cx="155060" cy="77618"/>
            </a:xfrm>
            <a:custGeom>
              <a:avLst/>
              <a:gdLst>
                <a:gd name="connsiteX0" fmla="*/ 65559 w 155060"/>
                <a:gd name="connsiteY0" fmla="*/ 62021 h 77618"/>
                <a:gd name="connsiteX1" fmla="*/ 63194 w 155060"/>
                <a:gd name="connsiteY1" fmla="*/ 72175 h 77618"/>
                <a:gd name="connsiteX2" fmla="*/ 68937 w 155060"/>
                <a:gd name="connsiteY2" fmla="*/ 77683 h 77618"/>
                <a:gd name="connsiteX3" fmla="*/ 75525 w 155060"/>
                <a:gd name="connsiteY3" fmla="*/ 73897 h 77618"/>
                <a:gd name="connsiteX4" fmla="*/ 78565 w 155060"/>
                <a:gd name="connsiteY4" fmla="*/ 63226 h 77618"/>
                <a:gd name="connsiteX5" fmla="*/ 82281 w 155060"/>
                <a:gd name="connsiteY5" fmla="*/ 47737 h 77618"/>
                <a:gd name="connsiteX6" fmla="*/ 85153 w 155060"/>
                <a:gd name="connsiteY6" fmla="*/ 36206 h 77618"/>
                <a:gd name="connsiteX7" fmla="*/ 90389 w 155060"/>
                <a:gd name="connsiteY7" fmla="*/ 23126 h 77618"/>
                <a:gd name="connsiteX8" fmla="*/ 117415 w 155060"/>
                <a:gd name="connsiteY8" fmla="*/ 4883 h 77618"/>
                <a:gd name="connsiteX9" fmla="*/ 127381 w 155060"/>
                <a:gd name="connsiteY9" fmla="*/ 16930 h 77618"/>
                <a:gd name="connsiteX10" fmla="*/ 117415 w 155060"/>
                <a:gd name="connsiteY10" fmla="*/ 53588 h 77618"/>
                <a:gd name="connsiteX11" fmla="*/ 114881 w 155060"/>
                <a:gd name="connsiteY11" fmla="*/ 62882 h 77618"/>
                <a:gd name="connsiteX12" fmla="*/ 130928 w 155060"/>
                <a:gd name="connsiteY12" fmla="*/ 77683 h 77618"/>
                <a:gd name="connsiteX13" fmla="*/ 155251 w 155060"/>
                <a:gd name="connsiteY13" fmla="*/ 51351 h 77618"/>
                <a:gd name="connsiteX14" fmla="*/ 152549 w 155060"/>
                <a:gd name="connsiteY14" fmla="*/ 49114 h 77618"/>
                <a:gd name="connsiteX15" fmla="*/ 149339 w 155060"/>
                <a:gd name="connsiteY15" fmla="*/ 52039 h 77618"/>
                <a:gd name="connsiteX16" fmla="*/ 131435 w 155060"/>
                <a:gd name="connsiteY16" fmla="*/ 72864 h 77618"/>
                <a:gd name="connsiteX17" fmla="*/ 127212 w 155060"/>
                <a:gd name="connsiteY17" fmla="*/ 66840 h 77618"/>
                <a:gd name="connsiteX18" fmla="*/ 131097 w 155060"/>
                <a:gd name="connsiteY18" fmla="*/ 52900 h 77618"/>
                <a:gd name="connsiteX19" fmla="*/ 140049 w 155060"/>
                <a:gd name="connsiteY19" fmla="*/ 19684 h 77618"/>
                <a:gd name="connsiteX20" fmla="*/ 133799 w 155060"/>
                <a:gd name="connsiteY20" fmla="*/ 4711 h 77618"/>
                <a:gd name="connsiteX21" fmla="*/ 118091 w 155060"/>
                <a:gd name="connsiteY21" fmla="*/ 64 h 77618"/>
                <a:gd name="connsiteX22" fmla="*/ 88193 w 155060"/>
                <a:gd name="connsiteY22" fmla="*/ 17447 h 77618"/>
                <a:gd name="connsiteX23" fmla="*/ 66235 w 155060"/>
                <a:gd name="connsiteY23" fmla="*/ 64 h 77618"/>
                <a:gd name="connsiteX24" fmla="*/ 37689 w 155060"/>
                <a:gd name="connsiteY24" fmla="*/ 15726 h 77618"/>
                <a:gd name="connsiteX25" fmla="*/ 19615 w 155060"/>
                <a:gd name="connsiteY25" fmla="*/ 64 h 77618"/>
                <a:gd name="connsiteX26" fmla="*/ 6271 w 155060"/>
                <a:gd name="connsiteY26" fmla="*/ 9358 h 77618"/>
                <a:gd name="connsiteX27" fmla="*/ 190 w 155060"/>
                <a:gd name="connsiteY27" fmla="*/ 26396 h 77618"/>
                <a:gd name="connsiteX28" fmla="*/ 3062 w 155060"/>
                <a:gd name="connsiteY28" fmla="*/ 28633 h 77618"/>
                <a:gd name="connsiteX29" fmla="*/ 6778 w 155060"/>
                <a:gd name="connsiteY29" fmla="*/ 23470 h 77618"/>
                <a:gd name="connsiteX30" fmla="*/ 19108 w 155060"/>
                <a:gd name="connsiteY30" fmla="*/ 4883 h 77618"/>
                <a:gd name="connsiteX31" fmla="*/ 24683 w 155060"/>
                <a:gd name="connsiteY31" fmla="*/ 13316 h 77618"/>
                <a:gd name="connsiteX32" fmla="*/ 21980 w 155060"/>
                <a:gd name="connsiteY32" fmla="*/ 27601 h 77618"/>
                <a:gd name="connsiteX33" fmla="*/ 18264 w 155060"/>
                <a:gd name="connsiteY33" fmla="*/ 43090 h 77618"/>
                <a:gd name="connsiteX34" fmla="*/ 12859 w 155060"/>
                <a:gd name="connsiteY34" fmla="*/ 65119 h 77618"/>
                <a:gd name="connsiteX35" fmla="*/ 11170 w 155060"/>
                <a:gd name="connsiteY35" fmla="*/ 72175 h 77618"/>
                <a:gd name="connsiteX36" fmla="*/ 16913 w 155060"/>
                <a:gd name="connsiteY36" fmla="*/ 77683 h 77618"/>
                <a:gd name="connsiteX37" fmla="*/ 23500 w 155060"/>
                <a:gd name="connsiteY37" fmla="*/ 73897 h 77618"/>
                <a:gd name="connsiteX38" fmla="*/ 26541 w 155060"/>
                <a:gd name="connsiteY38" fmla="*/ 63226 h 77618"/>
                <a:gd name="connsiteX39" fmla="*/ 30257 w 155060"/>
                <a:gd name="connsiteY39" fmla="*/ 47737 h 77618"/>
                <a:gd name="connsiteX40" fmla="*/ 33128 w 155060"/>
                <a:gd name="connsiteY40" fmla="*/ 36206 h 77618"/>
                <a:gd name="connsiteX41" fmla="*/ 40222 w 155060"/>
                <a:gd name="connsiteY41" fmla="*/ 20717 h 77618"/>
                <a:gd name="connsiteX42" fmla="*/ 65559 w 155060"/>
                <a:gd name="connsiteY42" fmla="*/ 4883 h 77618"/>
                <a:gd name="connsiteX43" fmla="*/ 75525 w 155060"/>
                <a:gd name="connsiteY43" fmla="*/ 16930 h 77618"/>
                <a:gd name="connsiteX44" fmla="*/ 72653 w 155060"/>
                <a:gd name="connsiteY44" fmla="*/ 33108 h 77618"/>
                <a:gd name="connsiteX45" fmla="*/ 65559 w 155060"/>
                <a:gd name="connsiteY45" fmla="*/ 62021 h 7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60" h="77618">
                  <a:moveTo>
                    <a:pt x="65559" y="62021"/>
                  </a:moveTo>
                  <a:cubicBezTo>
                    <a:pt x="64715" y="65463"/>
                    <a:pt x="63194" y="71315"/>
                    <a:pt x="63194" y="72175"/>
                  </a:cubicBezTo>
                  <a:cubicBezTo>
                    <a:pt x="63194" y="75962"/>
                    <a:pt x="66235" y="77683"/>
                    <a:pt x="68937" y="77683"/>
                  </a:cubicBezTo>
                  <a:cubicBezTo>
                    <a:pt x="71978" y="77683"/>
                    <a:pt x="74680" y="75445"/>
                    <a:pt x="75525" y="73897"/>
                  </a:cubicBezTo>
                  <a:cubicBezTo>
                    <a:pt x="76369" y="72348"/>
                    <a:pt x="77721" y="66840"/>
                    <a:pt x="78565" y="63226"/>
                  </a:cubicBezTo>
                  <a:cubicBezTo>
                    <a:pt x="79410" y="59956"/>
                    <a:pt x="81268" y="52039"/>
                    <a:pt x="82281" y="47737"/>
                  </a:cubicBezTo>
                  <a:cubicBezTo>
                    <a:pt x="83295" y="43951"/>
                    <a:pt x="84308" y="40164"/>
                    <a:pt x="85153" y="36206"/>
                  </a:cubicBezTo>
                  <a:cubicBezTo>
                    <a:pt x="87011" y="28806"/>
                    <a:pt x="87011" y="28461"/>
                    <a:pt x="90389" y="23126"/>
                  </a:cubicBezTo>
                  <a:cubicBezTo>
                    <a:pt x="95794" y="14693"/>
                    <a:pt x="104240" y="4883"/>
                    <a:pt x="117415" y="4883"/>
                  </a:cubicBezTo>
                  <a:cubicBezTo>
                    <a:pt x="126874" y="4883"/>
                    <a:pt x="127381" y="12800"/>
                    <a:pt x="127381" y="16930"/>
                  </a:cubicBezTo>
                  <a:cubicBezTo>
                    <a:pt x="127381" y="27257"/>
                    <a:pt x="120118" y="46360"/>
                    <a:pt x="117415" y="53588"/>
                  </a:cubicBezTo>
                  <a:cubicBezTo>
                    <a:pt x="115557" y="58407"/>
                    <a:pt x="114881" y="59956"/>
                    <a:pt x="114881" y="62882"/>
                  </a:cubicBezTo>
                  <a:cubicBezTo>
                    <a:pt x="114881" y="72003"/>
                    <a:pt x="122313" y="77683"/>
                    <a:pt x="130928" y="77683"/>
                  </a:cubicBezTo>
                  <a:cubicBezTo>
                    <a:pt x="147819" y="77683"/>
                    <a:pt x="155251" y="53933"/>
                    <a:pt x="155251" y="51351"/>
                  </a:cubicBezTo>
                  <a:cubicBezTo>
                    <a:pt x="155251" y="49114"/>
                    <a:pt x="153055" y="49114"/>
                    <a:pt x="152549" y="49114"/>
                  </a:cubicBezTo>
                  <a:cubicBezTo>
                    <a:pt x="150184" y="49114"/>
                    <a:pt x="150015" y="50146"/>
                    <a:pt x="149339" y="52039"/>
                  </a:cubicBezTo>
                  <a:cubicBezTo>
                    <a:pt x="145454" y="65808"/>
                    <a:pt x="138191" y="72864"/>
                    <a:pt x="131435" y="72864"/>
                  </a:cubicBezTo>
                  <a:cubicBezTo>
                    <a:pt x="127888" y="72864"/>
                    <a:pt x="127212" y="70454"/>
                    <a:pt x="127212" y="66840"/>
                  </a:cubicBezTo>
                  <a:cubicBezTo>
                    <a:pt x="127212" y="62882"/>
                    <a:pt x="128056" y="60645"/>
                    <a:pt x="131097" y="52900"/>
                  </a:cubicBezTo>
                  <a:cubicBezTo>
                    <a:pt x="133124" y="47565"/>
                    <a:pt x="140049" y="29322"/>
                    <a:pt x="140049" y="19684"/>
                  </a:cubicBezTo>
                  <a:cubicBezTo>
                    <a:pt x="140049" y="16930"/>
                    <a:pt x="140049" y="9702"/>
                    <a:pt x="133799" y="4711"/>
                  </a:cubicBezTo>
                  <a:cubicBezTo>
                    <a:pt x="130928" y="2474"/>
                    <a:pt x="126030" y="64"/>
                    <a:pt x="118091" y="64"/>
                  </a:cubicBezTo>
                  <a:cubicBezTo>
                    <a:pt x="102889" y="64"/>
                    <a:pt x="93598" y="10218"/>
                    <a:pt x="88193" y="17447"/>
                  </a:cubicBezTo>
                  <a:cubicBezTo>
                    <a:pt x="86842" y="2818"/>
                    <a:pt x="74849" y="64"/>
                    <a:pt x="66235" y="64"/>
                  </a:cubicBezTo>
                  <a:cubicBezTo>
                    <a:pt x="52215" y="64"/>
                    <a:pt x="42756" y="8842"/>
                    <a:pt x="37689" y="15726"/>
                  </a:cubicBezTo>
                  <a:cubicBezTo>
                    <a:pt x="36506" y="3851"/>
                    <a:pt x="26541" y="64"/>
                    <a:pt x="19615" y="64"/>
                  </a:cubicBezTo>
                  <a:cubicBezTo>
                    <a:pt x="12352" y="64"/>
                    <a:pt x="8467" y="5399"/>
                    <a:pt x="6271" y="9358"/>
                  </a:cubicBezTo>
                  <a:cubicBezTo>
                    <a:pt x="2555" y="15726"/>
                    <a:pt x="190" y="25536"/>
                    <a:pt x="190" y="26396"/>
                  </a:cubicBezTo>
                  <a:cubicBezTo>
                    <a:pt x="190" y="28633"/>
                    <a:pt x="2555" y="28633"/>
                    <a:pt x="3062" y="28633"/>
                  </a:cubicBezTo>
                  <a:cubicBezTo>
                    <a:pt x="5427" y="28633"/>
                    <a:pt x="5596" y="28117"/>
                    <a:pt x="6778" y="23470"/>
                  </a:cubicBezTo>
                  <a:cubicBezTo>
                    <a:pt x="9312" y="13316"/>
                    <a:pt x="12521" y="4883"/>
                    <a:pt x="19108" y="4883"/>
                  </a:cubicBezTo>
                  <a:cubicBezTo>
                    <a:pt x="23500" y="4883"/>
                    <a:pt x="24683" y="8669"/>
                    <a:pt x="24683" y="13316"/>
                  </a:cubicBezTo>
                  <a:cubicBezTo>
                    <a:pt x="24683" y="16586"/>
                    <a:pt x="23162" y="22954"/>
                    <a:pt x="21980" y="27601"/>
                  </a:cubicBezTo>
                  <a:cubicBezTo>
                    <a:pt x="20798" y="32248"/>
                    <a:pt x="19108" y="39304"/>
                    <a:pt x="18264" y="43090"/>
                  </a:cubicBezTo>
                  <a:lnTo>
                    <a:pt x="12859" y="65119"/>
                  </a:lnTo>
                  <a:cubicBezTo>
                    <a:pt x="12183" y="67357"/>
                    <a:pt x="11170" y="71659"/>
                    <a:pt x="11170" y="72175"/>
                  </a:cubicBezTo>
                  <a:cubicBezTo>
                    <a:pt x="11170" y="75962"/>
                    <a:pt x="14210" y="77683"/>
                    <a:pt x="16913" y="77683"/>
                  </a:cubicBezTo>
                  <a:cubicBezTo>
                    <a:pt x="19953" y="77683"/>
                    <a:pt x="22656" y="75445"/>
                    <a:pt x="23500" y="73897"/>
                  </a:cubicBezTo>
                  <a:cubicBezTo>
                    <a:pt x="24345" y="72348"/>
                    <a:pt x="25696" y="66840"/>
                    <a:pt x="26541" y="63226"/>
                  </a:cubicBezTo>
                  <a:cubicBezTo>
                    <a:pt x="27385" y="59956"/>
                    <a:pt x="29243" y="52039"/>
                    <a:pt x="30257" y="47737"/>
                  </a:cubicBezTo>
                  <a:cubicBezTo>
                    <a:pt x="31270" y="43951"/>
                    <a:pt x="32284" y="40164"/>
                    <a:pt x="33128" y="36206"/>
                  </a:cubicBezTo>
                  <a:cubicBezTo>
                    <a:pt x="34986" y="29150"/>
                    <a:pt x="35324" y="27773"/>
                    <a:pt x="40222" y="20717"/>
                  </a:cubicBezTo>
                  <a:cubicBezTo>
                    <a:pt x="44952" y="13833"/>
                    <a:pt x="52891" y="4883"/>
                    <a:pt x="65559" y="4883"/>
                  </a:cubicBezTo>
                  <a:cubicBezTo>
                    <a:pt x="75356" y="4883"/>
                    <a:pt x="75525" y="13660"/>
                    <a:pt x="75525" y="16930"/>
                  </a:cubicBezTo>
                  <a:cubicBezTo>
                    <a:pt x="75525" y="21233"/>
                    <a:pt x="75018" y="23470"/>
                    <a:pt x="72653" y="33108"/>
                  </a:cubicBezTo>
                  <a:lnTo>
                    <a:pt x="65559" y="62021"/>
                  </a:lnTo>
                  <a:close/>
                </a:path>
              </a:pathLst>
            </a:custGeom>
            <a:solidFill>
              <a:srgbClr val="000000"/>
            </a:solidFill>
            <a:ln w="24206" cap="flat">
              <a:noFill/>
              <a:prstDash val="solid"/>
              <a:miter/>
            </a:ln>
          </p:spPr>
          <p:txBody>
            <a:bodyPr rtlCol="0" anchor="ctr"/>
            <a:lstStyle/>
            <a:p>
              <a:endParaRPr lang="tr-TR"/>
            </a:p>
          </p:txBody>
        </p:sp>
        <p:sp>
          <p:nvSpPr>
            <p:cNvPr id="42" name="Freeform: Shape 41">
              <a:extLst>
                <a:ext uri="{FF2B5EF4-FFF2-40B4-BE49-F238E27FC236}">
                  <a16:creationId xmlns:a16="http://schemas.microsoft.com/office/drawing/2014/main" id="{4BC6B5C4-341E-4D51-8F0F-2B7482E43753}"/>
                </a:ext>
              </a:extLst>
            </p:cNvPr>
            <p:cNvSpPr/>
            <p:nvPr/>
          </p:nvSpPr>
          <p:spPr>
            <a:xfrm>
              <a:off x="7336791" y="4065228"/>
              <a:ext cx="69012" cy="111867"/>
            </a:xfrm>
            <a:custGeom>
              <a:avLst/>
              <a:gdLst>
                <a:gd name="connsiteX0" fmla="*/ 43149 w 69012"/>
                <a:gd name="connsiteY0" fmla="*/ 39280 h 111867"/>
                <a:gd name="connsiteX1" fmla="*/ 56662 w 69012"/>
                <a:gd name="connsiteY1" fmla="*/ 39280 h 111867"/>
                <a:gd name="connsiteX2" fmla="*/ 59920 w 69012"/>
                <a:gd name="connsiteY2" fmla="*/ 38666 h 111867"/>
                <a:gd name="connsiteX3" fmla="*/ 60885 w 69012"/>
                <a:gd name="connsiteY3" fmla="*/ 35838 h 111867"/>
                <a:gd name="connsiteX4" fmla="*/ 57024 w 69012"/>
                <a:gd name="connsiteY4" fmla="*/ 33748 h 111867"/>
                <a:gd name="connsiteX5" fmla="*/ 44114 w 69012"/>
                <a:gd name="connsiteY5" fmla="*/ 33748 h 111867"/>
                <a:gd name="connsiteX6" fmla="*/ 49544 w 69012"/>
                <a:gd name="connsiteY6" fmla="*/ 7195 h 111867"/>
                <a:gd name="connsiteX7" fmla="*/ 55335 w 69012"/>
                <a:gd name="connsiteY7" fmla="*/ 4245 h 111867"/>
                <a:gd name="connsiteX8" fmla="*/ 61247 w 69012"/>
                <a:gd name="connsiteY8" fmla="*/ 5597 h 111867"/>
                <a:gd name="connsiteX9" fmla="*/ 56421 w 69012"/>
                <a:gd name="connsiteY9" fmla="*/ 12604 h 111867"/>
                <a:gd name="connsiteX10" fmla="*/ 61730 w 69012"/>
                <a:gd name="connsiteY10" fmla="*/ 17644 h 111867"/>
                <a:gd name="connsiteX11" fmla="*/ 69210 w 69012"/>
                <a:gd name="connsiteY11" fmla="*/ 9531 h 111867"/>
                <a:gd name="connsiteX12" fmla="*/ 55456 w 69012"/>
                <a:gd name="connsiteY12" fmla="*/ 65 h 111867"/>
                <a:gd name="connsiteX13" fmla="*/ 36031 w 69012"/>
                <a:gd name="connsiteY13" fmla="*/ 20226 h 111867"/>
                <a:gd name="connsiteX14" fmla="*/ 33618 w 69012"/>
                <a:gd name="connsiteY14" fmla="*/ 33748 h 111867"/>
                <a:gd name="connsiteX15" fmla="*/ 22639 w 69012"/>
                <a:gd name="connsiteY15" fmla="*/ 33748 h 111867"/>
                <a:gd name="connsiteX16" fmla="*/ 18416 w 69012"/>
                <a:gd name="connsiteY16" fmla="*/ 37190 h 111867"/>
                <a:gd name="connsiteX17" fmla="*/ 22277 w 69012"/>
                <a:gd name="connsiteY17" fmla="*/ 39280 h 111867"/>
                <a:gd name="connsiteX18" fmla="*/ 32773 w 69012"/>
                <a:gd name="connsiteY18" fmla="*/ 39280 h 111867"/>
                <a:gd name="connsiteX19" fmla="*/ 22035 w 69012"/>
                <a:gd name="connsiteY19" fmla="*/ 98533 h 111867"/>
                <a:gd name="connsiteX20" fmla="*/ 13710 w 69012"/>
                <a:gd name="connsiteY20" fmla="*/ 107753 h 111867"/>
                <a:gd name="connsiteX21" fmla="*/ 8160 w 69012"/>
                <a:gd name="connsiteY21" fmla="*/ 106523 h 111867"/>
                <a:gd name="connsiteX22" fmla="*/ 12986 w 69012"/>
                <a:gd name="connsiteY22" fmla="*/ 99393 h 111867"/>
                <a:gd name="connsiteX23" fmla="*/ 7678 w 69012"/>
                <a:gd name="connsiteY23" fmla="*/ 94353 h 111867"/>
                <a:gd name="connsiteX24" fmla="*/ 197 w 69012"/>
                <a:gd name="connsiteY24" fmla="*/ 102467 h 111867"/>
                <a:gd name="connsiteX25" fmla="*/ 13590 w 69012"/>
                <a:gd name="connsiteY25" fmla="*/ 111932 h 111867"/>
                <a:gd name="connsiteX26" fmla="*/ 28671 w 69012"/>
                <a:gd name="connsiteY26" fmla="*/ 102467 h 111867"/>
                <a:gd name="connsiteX27" fmla="*/ 36393 w 69012"/>
                <a:gd name="connsiteY27" fmla="*/ 78864 h 111867"/>
                <a:gd name="connsiteX28" fmla="*/ 43149 w 69012"/>
                <a:gd name="connsiteY28" fmla="*/ 39280 h 11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12" h="111867">
                  <a:moveTo>
                    <a:pt x="43149" y="39280"/>
                  </a:moveTo>
                  <a:lnTo>
                    <a:pt x="56662" y="39280"/>
                  </a:lnTo>
                  <a:cubicBezTo>
                    <a:pt x="59196" y="39280"/>
                    <a:pt x="59317" y="39157"/>
                    <a:pt x="59920" y="38666"/>
                  </a:cubicBezTo>
                  <a:cubicBezTo>
                    <a:pt x="60523" y="38174"/>
                    <a:pt x="60885" y="36576"/>
                    <a:pt x="60885" y="35838"/>
                  </a:cubicBezTo>
                  <a:cubicBezTo>
                    <a:pt x="60885" y="33748"/>
                    <a:pt x="59075" y="33748"/>
                    <a:pt x="57024" y="33748"/>
                  </a:cubicBezTo>
                  <a:lnTo>
                    <a:pt x="44114" y="33748"/>
                  </a:lnTo>
                  <a:cubicBezTo>
                    <a:pt x="45562" y="24651"/>
                    <a:pt x="47975" y="9039"/>
                    <a:pt x="49544" y="7195"/>
                  </a:cubicBezTo>
                  <a:cubicBezTo>
                    <a:pt x="51354" y="5228"/>
                    <a:pt x="53284" y="4245"/>
                    <a:pt x="55335" y="4245"/>
                  </a:cubicBezTo>
                  <a:cubicBezTo>
                    <a:pt x="56059" y="4245"/>
                    <a:pt x="58713" y="4245"/>
                    <a:pt x="61247" y="5597"/>
                  </a:cubicBezTo>
                  <a:cubicBezTo>
                    <a:pt x="56421" y="7687"/>
                    <a:pt x="56421" y="12113"/>
                    <a:pt x="56421" y="12604"/>
                  </a:cubicBezTo>
                  <a:cubicBezTo>
                    <a:pt x="56421" y="15678"/>
                    <a:pt x="58713" y="17644"/>
                    <a:pt x="61730" y="17644"/>
                  </a:cubicBezTo>
                  <a:cubicBezTo>
                    <a:pt x="64866" y="17644"/>
                    <a:pt x="69210" y="14940"/>
                    <a:pt x="69210" y="9531"/>
                  </a:cubicBezTo>
                  <a:cubicBezTo>
                    <a:pt x="69210" y="2401"/>
                    <a:pt x="61247" y="65"/>
                    <a:pt x="55456" y="65"/>
                  </a:cubicBezTo>
                  <a:cubicBezTo>
                    <a:pt x="40133" y="65"/>
                    <a:pt x="37117" y="14940"/>
                    <a:pt x="36031" y="20226"/>
                  </a:cubicBezTo>
                  <a:cubicBezTo>
                    <a:pt x="34945" y="25512"/>
                    <a:pt x="35669" y="22193"/>
                    <a:pt x="33618" y="33748"/>
                  </a:cubicBezTo>
                  <a:lnTo>
                    <a:pt x="22639" y="33748"/>
                  </a:lnTo>
                  <a:cubicBezTo>
                    <a:pt x="20346" y="33748"/>
                    <a:pt x="18416" y="33748"/>
                    <a:pt x="18416" y="37190"/>
                  </a:cubicBezTo>
                  <a:cubicBezTo>
                    <a:pt x="18416" y="39280"/>
                    <a:pt x="20226" y="39280"/>
                    <a:pt x="22277" y="39280"/>
                  </a:cubicBezTo>
                  <a:lnTo>
                    <a:pt x="32773" y="39280"/>
                  </a:lnTo>
                  <a:cubicBezTo>
                    <a:pt x="30481" y="51327"/>
                    <a:pt x="25414" y="85502"/>
                    <a:pt x="22035" y="98533"/>
                  </a:cubicBezTo>
                  <a:cubicBezTo>
                    <a:pt x="21311" y="101483"/>
                    <a:pt x="18416" y="107753"/>
                    <a:pt x="13710" y="107753"/>
                  </a:cubicBezTo>
                  <a:cubicBezTo>
                    <a:pt x="12986" y="107753"/>
                    <a:pt x="10332" y="107630"/>
                    <a:pt x="8160" y="106523"/>
                  </a:cubicBezTo>
                  <a:cubicBezTo>
                    <a:pt x="11418" y="105048"/>
                    <a:pt x="12986" y="101975"/>
                    <a:pt x="12986" y="99393"/>
                  </a:cubicBezTo>
                  <a:cubicBezTo>
                    <a:pt x="12986" y="96320"/>
                    <a:pt x="10694" y="94353"/>
                    <a:pt x="7678" y="94353"/>
                  </a:cubicBezTo>
                  <a:cubicBezTo>
                    <a:pt x="4541" y="94353"/>
                    <a:pt x="197" y="97058"/>
                    <a:pt x="197" y="102467"/>
                  </a:cubicBezTo>
                  <a:cubicBezTo>
                    <a:pt x="197" y="109965"/>
                    <a:pt x="8884" y="111932"/>
                    <a:pt x="13590" y="111932"/>
                  </a:cubicBezTo>
                  <a:cubicBezTo>
                    <a:pt x="20587" y="111932"/>
                    <a:pt x="25896" y="106278"/>
                    <a:pt x="28671" y="102467"/>
                  </a:cubicBezTo>
                  <a:cubicBezTo>
                    <a:pt x="33497" y="95583"/>
                    <a:pt x="36272" y="79233"/>
                    <a:pt x="36393" y="78864"/>
                  </a:cubicBezTo>
                  <a:lnTo>
                    <a:pt x="43149" y="39280"/>
                  </a:lnTo>
                  <a:close/>
                </a:path>
              </a:pathLst>
            </a:custGeom>
            <a:solidFill>
              <a:srgbClr val="000000"/>
            </a:solidFill>
            <a:ln w="24206" cap="flat">
              <a:noFill/>
              <a:prstDash val="solid"/>
              <a:miter/>
            </a:ln>
          </p:spPr>
          <p:txBody>
            <a:bodyPr rtlCol="0" anchor="ctr"/>
            <a:lstStyle/>
            <a:p>
              <a:endParaRPr lang="tr-TR"/>
            </a:p>
          </p:txBody>
        </p:sp>
        <p:sp>
          <p:nvSpPr>
            <p:cNvPr id="43" name="Freeform: Shape 42">
              <a:extLst>
                <a:ext uri="{FF2B5EF4-FFF2-40B4-BE49-F238E27FC236}">
                  <a16:creationId xmlns:a16="http://schemas.microsoft.com/office/drawing/2014/main" id="{DFBD1349-644B-4473-89E7-9A4EE0671901}"/>
                </a:ext>
              </a:extLst>
            </p:cNvPr>
            <p:cNvSpPr/>
            <p:nvPr/>
          </p:nvSpPr>
          <p:spPr>
            <a:xfrm>
              <a:off x="7430065" y="4097436"/>
              <a:ext cx="66358" cy="55810"/>
            </a:xfrm>
            <a:custGeom>
              <a:avLst/>
              <a:gdLst>
                <a:gd name="connsiteX0" fmla="*/ 66560 w 66358"/>
                <a:gd name="connsiteY0" fmla="*/ 10637 h 55810"/>
                <a:gd name="connsiteX1" fmla="*/ 59562 w 66358"/>
                <a:gd name="connsiteY1" fmla="*/ 65 h 55810"/>
                <a:gd name="connsiteX2" fmla="*/ 52564 w 66358"/>
                <a:gd name="connsiteY2" fmla="*/ 7195 h 55810"/>
                <a:gd name="connsiteX3" fmla="*/ 54856 w 66358"/>
                <a:gd name="connsiteY3" fmla="*/ 11375 h 55810"/>
                <a:gd name="connsiteX4" fmla="*/ 59562 w 66358"/>
                <a:gd name="connsiteY4" fmla="*/ 20718 h 55810"/>
                <a:gd name="connsiteX5" fmla="*/ 36035 w 66358"/>
                <a:gd name="connsiteY5" fmla="*/ 51696 h 55810"/>
                <a:gd name="connsiteX6" fmla="*/ 24332 w 66358"/>
                <a:gd name="connsiteY6" fmla="*/ 40387 h 55810"/>
                <a:gd name="connsiteX7" fmla="*/ 31209 w 66358"/>
                <a:gd name="connsiteY7" fmla="*/ 17030 h 55810"/>
                <a:gd name="connsiteX8" fmla="*/ 32777 w 66358"/>
                <a:gd name="connsiteY8" fmla="*/ 11006 h 55810"/>
                <a:gd name="connsiteX9" fmla="*/ 19626 w 66358"/>
                <a:gd name="connsiteY9" fmla="*/ 188 h 55810"/>
                <a:gd name="connsiteX10" fmla="*/ 201 w 66358"/>
                <a:gd name="connsiteY10" fmla="*/ 19243 h 55810"/>
                <a:gd name="connsiteX11" fmla="*/ 2735 w 66358"/>
                <a:gd name="connsiteY11" fmla="*/ 20964 h 55810"/>
                <a:gd name="connsiteX12" fmla="*/ 5510 w 66358"/>
                <a:gd name="connsiteY12" fmla="*/ 18505 h 55810"/>
                <a:gd name="connsiteX13" fmla="*/ 19144 w 66358"/>
                <a:gd name="connsiteY13" fmla="*/ 4368 h 55810"/>
                <a:gd name="connsiteX14" fmla="*/ 22763 w 66358"/>
                <a:gd name="connsiteY14" fmla="*/ 9039 h 55810"/>
                <a:gd name="connsiteX15" fmla="*/ 20712 w 66358"/>
                <a:gd name="connsiteY15" fmla="*/ 16415 h 55810"/>
                <a:gd name="connsiteX16" fmla="*/ 14197 w 66358"/>
                <a:gd name="connsiteY16" fmla="*/ 38911 h 55810"/>
                <a:gd name="connsiteX17" fmla="*/ 35432 w 66358"/>
                <a:gd name="connsiteY17" fmla="*/ 55876 h 55810"/>
                <a:gd name="connsiteX18" fmla="*/ 56546 w 66358"/>
                <a:gd name="connsiteY18" fmla="*/ 41985 h 55810"/>
                <a:gd name="connsiteX19" fmla="*/ 66560 w 66358"/>
                <a:gd name="connsiteY19" fmla="*/ 10637 h 5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358" h="55810">
                  <a:moveTo>
                    <a:pt x="66560" y="10637"/>
                  </a:moveTo>
                  <a:cubicBezTo>
                    <a:pt x="66560" y="2524"/>
                    <a:pt x="62095" y="65"/>
                    <a:pt x="59562" y="65"/>
                  </a:cubicBezTo>
                  <a:cubicBezTo>
                    <a:pt x="56184" y="65"/>
                    <a:pt x="52564" y="3876"/>
                    <a:pt x="52564" y="7195"/>
                  </a:cubicBezTo>
                  <a:cubicBezTo>
                    <a:pt x="52564" y="9531"/>
                    <a:pt x="54132" y="10760"/>
                    <a:pt x="54856" y="11375"/>
                  </a:cubicBezTo>
                  <a:cubicBezTo>
                    <a:pt x="56184" y="12358"/>
                    <a:pt x="59562" y="15063"/>
                    <a:pt x="59562" y="20718"/>
                  </a:cubicBezTo>
                  <a:cubicBezTo>
                    <a:pt x="59562" y="27356"/>
                    <a:pt x="50392" y="51696"/>
                    <a:pt x="36035" y="51696"/>
                  </a:cubicBezTo>
                  <a:cubicBezTo>
                    <a:pt x="29761" y="51696"/>
                    <a:pt x="24332" y="49238"/>
                    <a:pt x="24332" y="40387"/>
                  </a:cubicBezTo>
                  <a:cubicBezTo>
                    <a:pt x="24332" y="34240"/>
                    <a:pt x="27589" y="26127"/>
                    <a:pt x="31209" y="17030"/>
                  </a:cubicBezTo>
                  <a:cubicBezTo>
                    <a:pt x="31933" y="15063"/>
                    <a:pt x="32777" y="13096"/>
                    <a:pt x="32777" y="11006"/>
                  </a:cubicBezTo>
                  <a:cubicBezTo>
                    <a:pt x="32777" y="4983"/>
                    <a:pt x="27107" y="188"/>
                    <a:pt x="19626" y="188"/>
                  </a:cubicBezTo>
                  <a:cubicBezTo>
                    <a:pt x="6837" y="188"/>
                    <a:pt x="201" y="16046"/>
                    <a:pt x="201" y="19243"/>
                  </a:cubicBezTo>
                  <a:cubicBezTo>
                    <a:pt x="201" y="20964"/>
                    <a:pt x="2132" y="20964"/>
                    <a:pt x="2735" y="20964"/>
                  </a:cubicBezTo>
                  <a:cubicBezTo>
                    <a:pt x="4786" y="20964"/>
                    <a:pt x="4907" y="20349"/>
                    <a:pt x="5510" y="18505"/>
                  </a:cubicBezTo>
                  <a:cubicBezTo>
                    <a:pt x="7923" y="10269"/>
                    <a:pt x="13594" y="4368"/>
                    <a:pt x="19144" y="4368"/>
                  </a:cubicBezTo>
                  <a:cubicBezTo>
                    <a:pt x="21436" y="4368"/>
                    <a:pt x="22763" y="5720"/>
                    <a:pt x="22763" y="9039"/>
                  </a:cubicBezTo>
                  <a:cubicBezTo>
                    <a:pt x="22763" y="11498"/>
                    <a:pt x="22281" y="12850"/>
                    <a:pt x="20712" y="16415"/>
                  </a:cubicBezTo>
                  <a:cubicBezTo>
                    <a:pt x="16007" y="28339"/>
                    <a:pt x="14197" y="34240"/>
                    <a:pt x="14197" y="38911"/>
                  </a:cubicBezTo>
                  <a:cubicBezTo>
                    <a:pt x="14197" y="50836"/>
                    <a:pt x="23728" y="55876"/>
                    <a:pt x="35432" y="55876"/>
                  </a:cubicBezTo>
                  <a:cubicBezTo>
                    <a:pt x="45204" y="55876"/>
                    <a:pt x="52202" y="48623"/>
                    <a:pt x="56546" y="41985"/>
                  </a:cubicBezTo>
                  <a:cubicBezTo>
                    <a:pt x="65232" y="28831"/>
                    <a:pt x="66560" y="12850"/>
                    <a:pt x="66560" y="10637"/>
                  </a:cubicBezTo>
                  <a:close/>
                </a:path>
              </a:pathLst>
            </a:custGeom>
            <a:solidFill>
              <a:srgbClr val="000000"/>
            </a:solidFill>
            <a:ln w="24206" cap="flat">
              <a:noFill/>
              <a:prstDash val="solid"/>
              <a:miter/>
            </a:ln>
          </p:spPr>
          <p:txBody>
            <a:bodyPr rtlCol="0" anchor="ctr"/>
            <a:lstStyle/>
            <a:p>
              <a:endParaRPr lang="tr-TR"/>
            </a:p>
          </p:txBody>
        </p:sp>
        <p:sp>
          <p:nvSpPr>
            <p:cNvPr id="44" name="Freeform: Shape 43">
              <a:extLst>
                <a:ext uri="{FF2B5EF4-FFF2-40B4-BE49-F238E27FC236}">
                  <a16:creationId xmlns:a16="http://schemas.microsoft.com/office/drawing/2014/main" id="{FBB761CB-F3F3-4693-98E2-F42370F59907}"/>
                </a:ext>
              </a:extLst>
            </p:cNvPr>
            <p:cNvSpPr/>
            <p:nvPr/>
          </p:nvSpPr>
          <p:spPr>
            <a:xfrm>
              <a:off x="7548437" y="3904531"/>
              <a:ext cx="55982" cy="245861"/>
            </a:xfrm>
            <a:custGeom>
              <a:avLst/>
              <a:gdLst>
                <a:gd name="connsiteX0" fmla="*/ 56188 w 55982"/>
                <a:gd name="connsiteY0" fmla="*/ 122994 h 245861"/>
                <a:gd name="connsiteX1" fmla="*/ 40262 w 55982"/>
                <a:gd name="connsiteY1" fmla="*/ 46285 h 245861"/>
                <a:gd name="connsiteX2" fmla="*/ 2619 w 55982"/>
                <a:gd name="connsiteY2" fmla="*/ 63 h 245861"/>
                <a:gd name="connsiteX3" fmla="*/ 206 w 55982"/>
                <a:gd name="connsiteY3" fmla="*/ 2521 h 245861"/>
                <a:gd name="connsiteX4" fmla="*/ 4791 w 55982"/>
                <a:gd name="connsiteY4" fmla="*/ 8176 h 245861"/>
                <a:gd name="connsiteX5" fmla="*/ 42193 w 55982"/>
                <a:gd name="connsiteY5" fmla="*/ 122994 h 245861"/>
                <a:gd name="connsiteX6" fmla="*/ 3343 w 55982"/>
                <a:gd name="connsiteY6" fmla="*/ 239286 h 245861"/>
                <a:gd name="connsiteX7" fmla="*/ 206 w 55982"/>
                <a:gd name="connsiteY7" fmla="*/ 243466 h 245861"/>
                <a:gd name="connsiteX8" fmla="*/ 2619 w 55982"/>
                <a:gd name="connsiteY8" fmla="*/ 245924 h 245861"/>
                <a:gd name="connsiteX9" fmla="*/ 40986 w 55982"/>
                <a:gd name="connsiteY9" fmla="*/ 197981 h 245861"/>
                <a:gd name="connsiteX10" fmla="*/ 56188 w 55982"/>
                <a:gd name="connsiteY10" fmla="*/ 122994 h 24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82" h="245861">
                  <a:moveTo>
                    <a:pt x="56188" y="122994"/>
                  </a:moveTo>
                  <a:cubicBezTo>
                    <a:pt x="56188" y="103816"/>
                    <a:pt x="53534" y="74067"/>
                    <a:pt x="40262" y="46285"/>
                  </a:cubicBezTo>
                  <a:cubicBezTo>
                    <a:pt x="25784" y="16044"/>
                    <a:pt x="5032" y="63"/>
                    <a:pt x="2619" y="63"/>
                  </a:cubicBezTo>
                  <a:cubicBezTo>
                    <a:pt x="1171" y="63"/>
                    <a:pt x="206" y="1046"/>
                    <a:pt x="206" y="2521"/>
                  </a:cubicBezTo>
                  <a:cubicBezTo>
                    <a:pt x="206" y="3259"/>
                    <a:pt x="206" y="3751"/>
                    <a:pt x="4791" y="8176"/>
                  </a:cubicBezTo>
                  <a:cubicBezTo>
                    <a:pt x="28439" y="32516"/>
                    <a:pt x="42193" y="71609"/>
                    <a:pt x="42193" y="122994"/>
                  </a:cubicBezTo>
                  <a:cubicBezTo>
                    <a:pt x="42193" y="165036"/>
                    <a:pt x="33265" y="208308"/>
                    <a:pt x="3343" y="239286"/>
                  </a:cubicBezTo>
                  <a:cubicBezTo>
                    <a:pt x="206" y="242236"/>
                    <a:pt x="206" y="242728"/>
                    <a:pt x="206" y="243466"/>
                  </a:cubicBezTo>
                  <a:cubicBezTo>
                    <a:pt x="206" y="244941"/>
                    <a:pt x="1171" y="245924"/>
                    <a:pt x="2619" y="245924"/>
                  </a:cubicBezTo>
                  <a:cubicBezTo>
                    <a:pt x="5032" y="245924"/>
                    <a:pt x="26749" y="229206"/>
                    <a:pt x="40986" y="197981"/>
                  </a:cubicBezTo>
                  <a:cubicBezTo>
                    <a:pt x="53293" y="170937"/>
                    <a:pt x="56188" y="143646"/>
                    <a:pt x="56188" y="122994"/>
                  </a:cubicBezTo>
                  <a:close/>
                </a:path>
              </a:pathLst>
            </a:custGeom>
            <a:solidFill>
              <a:srgbClr val="000000"/>
            </a:solidFill>
            <a:ln w="24206" cap="flat">
              <a:noFill/>
              <a:prstDash val="solid"/>
              <a:miter/>
            </a:ln>
          </p:spPr>
          <p:txBody>
            <a:bodyPr rtlCol="0" anchor="ctr"/>
            <a:lstStyle/>
            <a:p>
              <a:endParaRPr lang="tr-TR"/>
            </a:p>
          </p:txBody>
        </p:sp>
      </p:grpSp>
      <p:grpSp>
        <p:nvGrpSpPr>
          <p:cNvPr id="52" name="Group 51" descr="\documentclass{article}&#10;\usepackage{amsmath,amssymb}&#10;\pagestyle{empty}&#10;\begin{document}&#10;&#10;$\mathbf{k}_m^i$&#10;&#10;\end{document}" title="IguanaTex Vector Display">
            <a:extLst>
              <a:ext uri="{FF2B5EF4-FFF2-40B4-BE49-F238E27FC236}">
                <a16:creationId xmlns:a16="http://schemas.microsoft.com/office/drawing/2014/main" id="{5E456123-696E-40C9-BF8B-590170D2C724}"/>
              </a:ext>
            </a:extLst>
          </p:cNvPr>
          <p:cNvGrpSpPr>
            <a:grpSpLocks noChangeAspect="1"/>
          </p:cNvGrpSpPr>
          <p:nvPr>
            <p:custDataLst>
              <p:tags r:id="rId2"/>
            </p:custDataLst>
          </p:nvPr>
        </p:nvGrpSpPr>
        <p:grpSpPr>
          <a:xfrm>
            <a:off x="4049525" y="3002891"/>
            <a:ext cx="293644" cy="248106"/>
            <a:chOff x="4364191" y="3795898"/>
            <a:chExt cx="293644" cy="248106"/>
          </a:xfrm>
        </p:grpSpPr>
        <p:sp>
          <p:nvSpPr>
            <p:cNvPr id="49" name="Freeform: Shape 48">
              <a:extLst>
                <a:ext uri="{FF2B5EF4-FFF2-40B4-BE49-F238E27FC236}">
                  <a16:creationId xmlns:a16="http://schemas.microsoft.com/office/drawing/2014/main" id="{205681DA-8D66-49DF-B3AD-3F2DBE979532}"/>
                </a:ext>
              </a:extLst>
            </p:cNvPr>
            <p:cNvSpPr/>
            <p:nvPr>
              <p:custDataLst>
                <p:tags r:id="rId56"/>
              </p:custDataLst>
            </p:nvPr>
          </p:nvSpPr>
          <p:spPr>
            <a:xfrm>
              <a:off x="4364191" y="3826416"/>
              <a:ext cx="129676" cy="159253"/>
            </a:xfrm>
            <a:custGeom>
              <a:avLst/>
              <a:gdLst>
                <a:gd name="connsiteX0" fmla="*/ 41809 w 129676"/>
                <a:gd name="connsiteY0" fmla="*/ 104931 h 159253"/>
                <a:gd name="connsiteX1" fmla="*/ 41809 w 129676"/>
                <a:gd name="connsiteY1" fmla="*/ 63 h 159253"/>
                <a:gd name="connsiteX2" fmla="*/ 77 w 129676"/>
                <a:gd name="connsiteY2" fmla="*/ 1899 h 159253"/>
                <a:gd name="connsiteX3" fmla="*/ 77 w 129676"/>
                <a:gd name="connsiteY3" fmla="*/ 12684 h 159253"/>
                <a:gd name="connsiteX4" fmla="*/ 16345 w 129676"/>
                <a:gd name="connsiteY4" fmla="*/ 21633 h 159253"/>
                <a:gd name="connsiteX5" fmla="*/ 16345 w 129676"/>
                <a:gd name="connsiteY5" fmla="*/ 148531 h 159253"/>
                <a:gd name="connsiteX6" fmla="*/ 77 w 129676"/>
                <a:gd name="connsiteY6" fmla="*/ 148531 h 159253"/>
                <a:gd name="connsiteX7" fmla="*/ 77 w 129676"/>
                <a:gd name="connsiteY7" fmla="*/ 159316 h 159253"/>
                <a:gd name="connsiteX8" fmla="*/ 28370 w 129676"/>
                <a:gd name="connsiteY8" fmla="*/ 158627 h 159253"/>
                <a:gd name="connsiteX9" fmla="*/ 56899 w 129676"/>
                <a:gd name="connsiteY9" fmla="*/ 159316 h 159253"/>
                <a:gd name="connsiteX10" fmla="*/ 56899 w 129676"/>
                <a:gd name="connsiteY10" fmla="*/ 148531 h 159253"/>
                <a:gd name="connsiteX11" fmla="*/ 40630 w 129676"/>
                <a:gd name="connsiteY11" fmla="*/ 148531 h 159253"/>
                <a:gd name="connsiteX12" fmla="*/ 40630 w 129676"/>
                <a:gd name="connsiteY12" fmla="*/ 119388 h 159253"/>
                <a:gd name="connsiteX13" fmla="*/ 54069 w 129676"/>
                <a:gd name="connsiteY13" fmla="*/ 109521 h 159253"/>
                <a:gd name="connsiteX14" fmla="*/ 77882 w 129676"/>
                <a:gd name="connsiteY14" fmla="*/ 138434 h 159253"/>
                <a:gd name="connsiteX15" fmla="*/ 83777 w 129676"/>
                <a:gd name="connsiteY15" fmla="*/ 146465 h 159253"/>
                <a:gd name="connsiteX16" fmla="*/ 76468 w 129676"/>
                <a:gd name="connsiteY16" fmla="*/ 148531 h 159253"/>
                <a:gd name="connsiteX17" fmla="*/ 76468 w 129676"/>
                <a:gd name="connsiteY17" fmla="*/ 159316 h 159253"/>
                <a:gd name="connsiteX18" fmla="*/ 105232 w 129676"/>
                <a:gd name="connsiteY18" fmla="*/ 158627 h 159253"/>
                <a:gd name="connsiteX19" fmla="*/ 129753 w 129676"/>
                <a:gd name="connsiteY19" fmla="*/ 159316 h 159253"/>
                <a:gd name="connsiteX20" fmla="*/ 129753 w 129676"/>
                <a:gd name="connsiteY20" fmla="*/ 148531 h 159253"/>
                <a:gd name="connsiteX21" fmla="*/ 125745 w 129676"/>
                <a:gd name="connsiteY21" fmla="*/ 148531 h 159253"/>
                <a:gd name="connsiteX22" fmla="*/ 111834 w 129676"/>
                <a:gd name="connsiteY22" fmla="*/ 143941 h 159253"/>
                <a:gd name="connsiteX23" fmla="*/ 71988 w 129676"/>
                <a:gd name="connsiteY23" fmla="*/ 95523 h 159253"/>
                <a:gd name="connsiteX24" fmla="*/ 102639 w 129676"/>
                <a:gd name="connsiteY24" fmla="*/ 72346 h 159253"/>
                <a:gd name="connsiteX25" fmla="*/ 123859 w 129676"/>
                <a:gd name="connsiteY25" fmla="*/ 68216 h 159253"/>
                <a:gd name="connsiteX26" fmla="*/ 123859 w 129676"/>
                <a:gd name="connsiteY26" fmla="*/ 57431 h 159253"/>
                <a:gd name="connsiteX27" fmla="*/ 105468 w 129676"/>
                <a:gd name="connsiteY27" fmla="*/ 58119 h 159253"/>
                <a:gd name="connsiteX28" fmla="*/ 78354 w 129676"/>
                <a:gd name="connsiteY28" fmla="*/ 57431 h 159253"/>
                <a:gd name="connsiteX29" fmla="*/ 78354 w 129676"/>
                <a:gd name="connsiteY29" fmla="*/ 68216 h 159253"/>
                <a:gd name="connsiteX30" fmla="*/ 86370 w 129676"/>
                <a:gd name="connsiteY30" fmla="*/ 70740 h 159253"/>
                <a:gd name="connsiteX31" fmla="*/ 41809 w 129676"/>
                <a:gd name="connsiteY31" fmla="*/ 104931 h 15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676" h="159253">
                  <a:moveTo>
                    <a:pt x="41809" y="104931"/>
                  </a:moveTo>
                  <a:lnTo>
                    <a:pt x="41809" y="63"/>
                  </a:lnTo>
                  <a:lnTo>
                    <a:pt x="77" y="1899"/>
                  </a:lnTo>
                  <a:lnTo>
                    <a:pt x="77" y="12684"/>
                  </a:lnTo>
                  <a:cubicBezTo>
                    <a:pt x="14695" y="12684"/>
                    <a:pt x="16345" y="12684"/>
                    <a:pt x="16345" y="21633"/>
                  </a:cubicBezTo>
                  <a:lnTo>
                    <a:pt x="16345" y="148531"/>
                  </a:lnTo>
                  <a:lnTo>
                    <a:pt x="77" y="148531"/>
                  </a:lnTo>
                  <a:lnTo>
                    <a:pt x="77" y="159316"/>
                  </a:lnTo>
                  <a:cubicBezTo>
                    <a:pt x="8800" y="159086"/>
                    <a:pt x="19882" y="158627"/>
                    <a:pt x="28370" y="158627"/>
                  </a:cubicBezTo>
                  <a:cubicBezTo>
                    <a:pt x="37093" y="158627"/>
                    <a:pt x="48411" y="159086"/>
                    <a:pt x="56899" y="159316"/>
                  </a:cubicBezTo>
                  <a:lnTo>
                    <a:pt x="56899" y="148531"/>
                  </a:lnTo>
                  <a:lnTo>
                    <a:pt x="40630" y="148531"/>
                  </a:lnTo>
                  <a:lnTo>
                    <a:pt x="40630" y="119388"/>
                  </a:lnTo>
                  <a:cubicBezTo>
                    <a:pt x="47467" y="114110"/>
                    <a:pt x="49354" y="112733"/>
                    <a:pt x="54069" y="109521"/>
                  </a:cubicBezTo>
                  <a:lnTo>
                    <a:pt x="77882" y="138434"/>
                  </a:lnTo>
                  <a:cubicBezTo>
                    <a:pt x="80004" y="141188"/>
                    <a:pt x="83777" y="145777"/>
                    <a:pt x="83777" y="146465"/>
                  </a:cubicBezTo>
                  <a:cubicBezTo>
                    <a:pt x="83777" y="148531"/>
                    <a:pt x="79533" y="148531"/>
                    <a:pt x="76468" y="148531"/>
                  </a:cubicBezTo>
                  <a:lnTo>
                    <a:pt x="76468" y="159316"/>
                  </a:lnTo>
                  <a:cubicBezTo>
                    <a:pt x="83541" y="158857"/>
                    <a:pt x="104054" y="158627"/>
                    <a:pt x="105232" y="158627"/>
                  </a:cubicBezTo>
                  <a:cubicBezTo>
                    <a:pt x="113720" y="158627"/>
                    <a:pt x="121737" y="158857"/>
                    <a:pt x="129753" y="159316"/>
                  </a:cubicBezTo>
                  <a:lnTo>
                    <a:pt x="129753" y="148531"/>
                  </a:lnTo>
                  <a:lnTo>
                    <a:pt x="125745" y="148531"/>
                  </a:lnTo>
                  <a:cubicBezTo>
                    <a:pt x="115606" y="148531"/>
                    <a:pt x="114899" y="147613"/>
                    <a:pt x="111834" y="143941"/>
                  </a:cubicBezTo>
                  <a:lnTo>
                    <a:pt x="71988" y="95523"/>
                  </a:lnTo>
                  <a:lnTo>
                    <a:pt x="102639" y="72346"/>
                  </a:lnTo>
                  <a:cubicBezTo>
                    <a:pt x="105940" y="69822"/>
                    <a:pt x="108062" y="68216"/>
                    <a:pt x="123859" y="68216"/>
                  </a:cubicBezTo>
                  <a:lnTo>
                    <a:pt x="123859" y="57431"/>
                  </a:lnTo>
                  <a:cubicBezTo>
                    <a:pt x="117493" y="58119"/>
                    <a:pt x="111598" y="58119"/>
                    <a:pt x="105468" y="58119"/>
                  </a:cubicBezTo>
                  <a:cubicBezTo>
                    <a:pt x="99102" y="58119"/>
                    <a:pt x="83777" y="57660"/>
                    <a:pt x="78354" y="57431"/>
                  </a:cubicBezTo>
                  <a:lnTo>
                    <a:pt x="78354" y="68216"/>
                  </a:lnTo>
                  <a:cubicBezTo>
                    <a:pt x="83777" y="68216"/>
                    <a:pt x="84484" y="68904"/>
                    <a:pt x="86370" y="70740"/>
                  </a:cubicBezTo>
                  <a:lnTo>
                    <a:pt x="41809" y="104931"/>
                  </a:lnTo>
                  <a:close/>
                </a:path>
              </a:pathLst>
            </a:custGeom>
            <a:solidFill>
              <a:srgbClr val="000000"/>
            </a:solidFill>
            <a:ln w="23446" cap="flat">
              <a:noFill/>
              <a:prstDash val="solid"/>
              <a:miter/>
            </a:ln>
          </p:spPr>
          <p:txBody>
            <a:bodyPr rtlCol="0" anchor="ctr"/>
            <a:lstStyle/>
            <a:p>
              <a:endParaRPr lang="tr-TR"/>
            </a:p>
          </p:txBody>
        </p:sp>
        <p:sp>
          <p:nvSpPr>
            <p:cNvPr id="50" name="Freeform: Shape 49">
              <a:extLst>
                <a:ext uri="{FF2B5EF4-FFF2-40B4-BE49-F238E27FC236}">
                  <a16:creationId xmlns:a16="http://schemas.microsoft.com/office/drawing/2014/main" id="{A3BE1FCF-290F-428F-B0C7-64F101036CDF}"/>
                </a:ext>
              </a:extLst>
            </p:cNvPr>
            <p:cNvSpPr/>
            <p:nvPr>
              <p:custDataLst>
                <p:tags r:id="rId57"/>
              </p:custDataLst>
            </p:nvPr>
          </p:nvSpPr>
          <p:spPr>
            <a:xfrm>
              <a:off x="4506326" y="3795898"/>
              <a:ext cx="50007" cy="108103"/>
            </a:xfrm>
            <a:custGeom>
              <a:avLst/>
              <a:gdLst>
                <a:gd name="connsiteX0" fmla="*/ 45800 w 50007"/>
                <a:gd name="connsiteY0" fmla="*/ 6163 h 108103"/>
                <a:gd name="connsiteX1" fmla="*/ 39198 w 50007"/>
                <a:gd name="connsiteY1" fmla="*/ 59 h 108103"/>
                <a:gd name="connsiteX2" fmla="*/ 29955 w 50007"/>
                <a:gd name="connsiteY2" fmla="*/ 8894 h 108103"/>
                <a:gd name="connsiteX3" fmla="*/ 36557 w 50007"/>
                <a:gd name="connsiteY3" fmla="*/ 14998 h 108103"/>
                <a:gd name="connsiteX4" fmla="*/ 45800 w 50007"/>
                <a:gd name="connsiteY4" fmla="*/ 6163 h 108103"/>
                <a:gd name="connsiteX5" fmla="*/ 12131 w 50007"/>
                <a:gd name="connsiteY5" fmla="*/ 87763 h 108103"/>
                <a:gd name="connsiteX6" fmla="*/ 10645 w 50007"/>
                <a:gd name="connsiteY6" fmla="*/ 94510 h 108103"/>
                <a:gd name="connsiteX7" fmla="*/ 26325 w 50007"/>
                <a:gd name="connsiteY7" fmla="*/ 108163 h 108103"/>
                <a:gd name="connsiteX8" fmla="*/ 50091 w 50007"/>
                <a:gd name="connsiteY8" fmla="*/ 83587 h 108103"/>
                <a:gd name="connsiteX9" fmla="*/ 47450 w 50007"/>
                <a:gd name="connsiteY9" fmla="*/ 81499 h 108103"/>
                <a:gd name="connsiteX10" fmla="*/ 44314 w 50007"/>
                <a:gd name="connsiteY10" fmla="*/ 84229 h 108103"/>
                <a:gd name="connsiteX11" fmla="*/ 26820 w 50007"/>
                <a:gd name="connsiteY11" fmla="*/ 103665 h 108103"/>
                <a:gd name="connsiteX12" fmla="*/ 22694 w 50007"/>
                <a:gd name="connsiteY12" fmla="*/ 98043 h 108103"/>
                <a:gd name="connsiteX13" fmla="*/ 25334 w 50007"/>
                <a:gd name="connsiteY13" fmla="*/ 87763 h 108103"/>
                <a:gd name="connsiteX14" fmla="*/ 30616 w 50007"/>
                <a:gd name="connsiteY14" fmla="*/ 74913 h 108103"/>
                <a:gd name="connsiteX15" fmla="*/ 38703 w 50007"/>
                <a:gd name="connsiteY15" fmla="*/ 54513 h 108103"/>
                <a:gd name="connsiteX16" fmla="*/ 39693 w 50007"/>
                <a:gd name="connsiteY16" fmla="*/ 49373 h 108103"/>
                <a:gd name="connsiteX17" fmla="*/ 24014 w 50007"/>
                <a:gd name="connsiteY17" fmla="*/ 35719 h 108103"/>
                <a:gd name="connsiteX18" fmla="*/ 83 w 50007"/>
                <a:gd name="connsiteY18" fmla="*/ 60295 h 108103"/>
                <a:gd name="connsiteX19" fmla="*/ 2888 w 50007"/>
                <a:gd name="connsiteY19" fmla="*/ 62384 h 108103"/>
                <a:gd name="connsiteX20" fmla="*/ 5859 w 50007"/>
                <a:gd name="connsiteY20" fmla="*/ 59813 h 108103"/>
                <a:gd name="connsiteX21" fmla="*/ 23519 w 50007"/>
                <a:gd name="connsiteY21" fmla="*/ 40217 h 108103"/>
                <a:gd name="connsiteX22" fmla="*/ 27645 w 50007"/>
                <a:gd name="connsiteY22" fmla="*/ 45839 h 108103"/>
                <a:gd name="connsiteX23" fmla="*/ 22529 w 50007"/>
                <a:gd name="connsiteY23" fmla="*/ 61902 h 108103"/>
                <a:gd name="connsiteX24" fmla="*/ 12131 w 50007"/>
                <a:gd name="connsiteY24" fmla="*/ 87763 h 10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07" h="108103">
                  <a:moveTo>
                    <a:pt x="45800" y="6163"/>
                  </a:moveTo>
                  <a:cubicBezTo>
                    <a:pt x="45800" y="3593"/>
                    <a:pt x="43819" y="59"/>
                    <a:pt x="39198" y="59"/>
                  </a:cubicBezTo>
                  <a:cubicBezTo>
                    <a:pt x="34742" y="59"/>
                    <a:pt x="29955" y="4236"/>
                    <a:pt x="29955" y="8894"/>
                  </a:cubicBezTo>
                  <a:cubicBezTo>
                    <a:pt x="29955" y="11625"/>
                    <a:pt x="32101" y="14998"/>
                    <a:pt x="36557" y="14998"/>
                  </a:cubicBezTo>
                  <a:cubicBezTo>
                    <a:pt x="41343" y="14998"/>
                    <a:pt x="45800" y="10500"/>
                    <a:pt x="45800" y="6163"/>
                  </a:cubicBezTo>
                  <a:close/>
                  <a:moveTo>
                    <a:pt x="12131" y="87763"/>
                  </a:moveTo>
                  <a:cubicBezTo>
                    <a:pt x="11471" y="89851"/>
                    <a:pt x="10645" y="91779"/>
                    <a:pt x="10645" y="94510"/>
                  </a:cubicBezTo>
                  <a:cubicBezTo>
                    <a:pt x="10645" y="102059"/>
                    <a:pt x="17247" y="108163"/>
                    <a:pt x="26325" y="108163"/>
                  </a:cubicBezTo>
                  <a:cubicBezTo>
                    <a:pt x="42829" y="108163"/>
                    <a:pt x="50091" y="85996"/>
                    <a:pt x="50091" y="83587"/>
                  </a:cubicBezTo>
                  <a:cubicBezTo>
                    <a:pt x="50091" y="81499"/>
                    <a:pt x="47945" y="81499"/>
                    <a:pt x="47450" y="81499"/>
                  </a:cubicBezTo>
                  <a:cubicBezTo>
                    <a:pt x="45139" y="81499"/>
                    <a:pt x="44974" y="82462"/>
                    <a:pt x="44314" y="84229"/>
                  </a:cubicBezTo>
                  <a:cubicBezTo>
                    <a:pt x="40518" y="97080"/>
                    <a:pt x="33256" y="103665"/>
                    <a:pt x="26820" y="103665"/>
                  </a:cubicBezTo>
                  <a:cubicBezTo>
                    <a:pt x="23519" y="103665"/>
                    <a:pt x="22694" y="101577"/>
                    <a:pt x="22694" y="98043"/>
                  </a:cubicBezTo>
                  <a:cubicBezTo>
                    <a:pt x="22694" y="94349"/>
                    <a:pt x="23849" y="91297"/>
                    <a:pt x="25334" y="87763"/>
                  </a:cubicBezTo>
                  <a:cubicBezTo>
                    <a:pt x="26985" y="83426"/>
                    <a:pt x="28800" y="79089"/>
                    <a:pt x="30616" y="74913"/>
                  </a:cubicBezTo>
                  <a:cubicBezTo>
                    <a:pt x="32101" y="71058"/>
                    <a:pt x="38043" y="56440"/>
                    <a:pt x="38703" y="54513"/>
                  </a:cubicBezTo>
                  <a:cubicBezTo>
                    <a:pt x="39198" y="52906"/>
                    <a:pt x="39693" y="50979"/>
                    <a:pt x="39693" y="49373"/>
                  </a:cubicBezTo>
                  <a:cubicBezTo>
                    <a:pt x="39693" y="41823"/>
                    <a:pt x="33091" y="35719"/>
                    <a:pt x="24014" y="35719"/>
                  </a:cubicBezTo>
                  <a:cubicBezTo>
                    <a:pt x="7675" y="35719"/>
                    <a:pt x="83" y="57565"/>
                    <a:pt x="83" y="60295"/>
                  </a:cubicBezTo>
                  <a:cubicBezTo>
                    <a:pt x="83" y="62384"/>
                    <a:pt x="2393" y="62384"/>
                    <a:pt x="2888" y="62384"/>
                  </a:cubicBezTo>
                  <a:cubicBezTo>
                    <a:pt x="5199" y="62384"/>
                    <a:pt x="5364" y="61580"/>
                    <a:pt x="5859" y="59813"/>
                  </a:cubicBezTo>
                  <a:cubicBezTo>
                    <a:pt x="10150" y="45999"/>
                    <a:pt x="17412" y="40217"/>
                    <a:pt x="23519" y="40217"/>
                  </a:cubicBezTo>
                  <a:cubicBezTo>
                    <a:pt x="26159" y="40217"/>
                    <a:pt x="27645" y="41502"/>
                    <a:pt x="27645" y="45839"/>
                  </a:cubicBezTo>
                  <a:cubicBezTo>
                    <a:pt x="27645" y="49533"/>
                    <a:pt x="26655" y="51943"/>
                    <a:pt x="22529" y="61902"/>
                  </a:cubicBezTo>
                  <a:lnTo>
                    <a:pt x="12131" y="87763"/>
                  </a:lnTo>
                  <a:close/>
                </a:path>
              </a:pathLst>
            </a:custGeom>
            <a:solidFill>
              <a:srgbClr val="000000"/>
            </a:solidFill>
            <a:ln w="23446" cap="flat">
              <a:noFill/>
              <a:prstDash val="solid"/>
              <a:miter/>
            </a:ln>
          </p:spPr>
          <p:txBody>
            <a:bodyPr rtlCol="0" anchor="ctr"/>
            <a:lstStyle/>
            <a:p>
              <a:endParaRPr lang="tr-TR"/>
            </a:p>
          </p:txBody>
        </p:sp>
        <p:sp>
          <p:nvSpPr>
            <p:cNvPr id="51" name="Freeform: Shape 50">
              <a:extLst>
                <a:ext uri="{FF2B5EF4-FFF2-40B4-BE49-F238E27FC236}">
                  <a16:creationId xmlns:a16="http://schemas.microsoft.com/office/drawing/2014/main" id="{23C9C029-3417-4B12-AD06-32F7FDF1F528}"/>
                </a:ext>
              </a:extLst>
            </p:cNvPr>
            <p:cNvSpPr/>
            <p:nvPr>
              <p:custDataLst>
                <p:tags r:id="rId58"/>
              </p:custDataLst>
            </p:nvPr>
          </p:nvSpPr>
          <p:spPr>
            <a:xfrm>
              <a:off x="4506326" y="3971560"/>
              <a:ext cx="151509" cy="72444"/>
            </a:xfrm>
            <a:custGeom>
              <a:avLst/>
              <a:gdLst>
                <a:gd name="connsiteX0" fmla="*/ 63954 w 151509"/>
                <a:gd name="connsiteY0" fmla="*/ 57892 h 72444"/>
                <a:gd name="connsiteX1" fmla="*/ 61644 w 151509"/>
                <a:gd name="connsiteY1" fmla="*/ 67369 h 72444"/>
                <a:gd name="connsiteX2" fmla="*/ 67255 w 151509"/>
                <a:gd name="connsiteY2" fmla="*/ 72509 h 72444"/>
                <a:gd name="connsiteX3" fmla="*/ 73692 w 151509"/>
                <a:gd name="connsiteY3" fmla="*/ 68975 h 72444"/>
                <a:gd name="connsiteX4" fmla="*/ 76662 w 151509"/>
                <a:gd name="connsiteY4" fmla="*/ 59016 h 72444"/>
                <a:gd name="connsiteX5" fmla="*/ 80293 w 151509"/>
                <a:gd name="connsiteY5" fmla="*/ 44560 h 72444"/>
                <a:gd name="connsiteX6" fmla="*/ 83099 w 151509"/>
                <a:gd name="connsiteY6" fmla="*/ 33798 h 72444"/>
                <a:gd name="connsiteX7" fmla="*/ 88215 w 151509"/>
                <a:gd name="connsiteY7" fmla="*/ 21590 h 72444"/>
                <a:gd name="connsiteX8" fmla="*/ 114622 w 151509"/>
                <a:gd name="connsiteY8" fmla="*/ 4563 h 72444"/>
                <a:gd name="connsiteX9" fmla="*/ 124360 w 151509"/>
                <a:gd name="connsiteY9" fmla="*/ 15807 h 72444"/>
                <a:gd name="connsiteX10" fmla="*/ 114622 w 151509"/>
                <a:gd name="connsiteY10" fmla="*/ 50021 h 72444"/>
                <a:gd name="connsiteX11" fmla="*/ 112147 w 151509"/>
                <a:gd name="connsiteY11" fmla="*/ 58695 h 72444"/>
                <a:gd name="connsiteX12" fmla="*/ 127826 w 151509"/>
                <a:gd name="connsiteY12" fmla="*/ 72509 h 72444"/>
                <a:gd name="connsiteX13" fmla="*/ 151592 w 151509"/>
                <a:gd name="connsiteY13" fmla="*/ 47933 h 72444"/>
                <a:gd name="connsiteX14" fmla="*/ 148951 w 151509"/>
                <a:gd name="connsiteY14" fmla="*/ 45845 h 72444"/>
                <a:gd name="connsiteX15" fmla="*/ 145815 w 151509"/>
                <a:gd name="connsiteY15" fmla="*/ 48575 h 72444"/>
                <a:gd name="connsiteX16" fmla="*/ 128321 w 151509"/>
                <a:gd name="connsiteY16" fmla="*/ 68012 h 72444"/>
                <a:gd name="connsiteX17" fmla="*/ 124195 w 151509"/>
                <a:gd name="connsiteY17" fmla="*/ 62390 h 72444"/>
                <a:gd name="connsiteX18" fmla="*/ 127991 w 151509"/>
                <a:gd name="connsiteY18" fmla="*/ 49379 h 72444"/>
                <a:gd name="connsiteX19" fmla="*/ 136738 w 151509"/>
                <a:gd name="connsiteY19" fmla="*/ 18377 h 72444"/>
                <a:gd name="connsiteX20" fmla="*/ 130631 w 151509"/>
                <a:gd name="connsiteY20" fmla="*/ 4402 h 72444"/>
                <a:gd name="connsiteX21" fmla="*/ 115282 w 151509"/>
                <a:gd name="connsiteY21" fmla="*/ 65 h 72444"/>
                <a:gd name="connsiteX22" fmla="*/ 86070 w 151509"/>
                <a:gd name="connsiteY22" fmla="*/ 16289 h 72444"/>
                <a:gd name="connsiteX23" fmla="*/ 64614 w 151509"/>
                <a:gd name="connsiteY23" fmla="*/ 65 h 72444"/>
                <a:gd name="connsiteX24" fmla="*/ 36722 w 151509"/>
                <a:gd name="connsiteY24" fmla="*/ 14683 h 72444"/>
                <a:gd name="connsiteX25" fmla="*/ 19063 w 151509"/>
                <a:gd name="connsiteY25" fmla="*/ 65 h 72444"/>
                <a:gd name="connsiteX26" fmla="*/ 6024 w 151509"/>
                <a:gd name="connsiteY26" fmla="*/ 8739 h 72444"/>
                <a:gd name="connsiteX27" fmla="*/ 83 w 151509"/>
                <a:gd name="connsiteY27" fmla="*/ 24642 h 72444"/>
                <a:gd name="connsiteX28" fmla="*/ 2888 w 151509"/>
                <a:gd name="connsiteY28" fmla="*/ 26730 h 72444"/>
                <a:gd name="connsiteX29" fmla="*/ 6519 w 151509"/>
                <a:gd name="connsiteY29" fmla="*/ 21911 h 72444"/>
                <a:gd name="connsiteX30" fmla="*/ 18568 w 151509"/>
                <a:gd name="connsiteY30" fmla="*/ 4563 h 72444"/>
                <a:gd name="connsiteX31" fmla="*/ 24014 w 151509"/>
                <a:gd name="connsiteY31" fmla="*/ 12434 h 72444"/>
                <a:gd name="connsiteX32" fmla="*/ 21373 w 151509"/>
                <a:gd name="connsiteY32" fmla="*/ 25766 h 72444"/>
                <a:gd name="connsiteX33" fmla="*/ 17742 w 151509"/>
                <a:gd name="connsiteY33" fmla="*/ 40223 h 72444"/>
                <a:gd name="connsiteX34" fmla="*/ 12461 w 151509"/>
                <a:gd name="connsiteY34" fmla="*/ 60783 h 72444"/>
                <a:gd name="connsiteX35" fmla="*/ 10811 w 151509"/>
                <a:gd name="connsiteY35" fmla="*/ 67369 h 72444"/>
                <a:gd name="connsiteX36" fmla="*/ 16422 w 151509"/>
                <a:gd name="connsiteY36" fmla="*/ 72509 h 72444"/>
                <a:gd name="connsiteX37" fmla="*/ 22859 w 151509"/>
                <a:gd name="connsiteY37" fmla="*/ 68975 h 72444"/>
                <a:gd name="connsiteX38" fmla="*/ 25829 w 151509"/>
                <a:gd name="connsiteY38" fmla="*/ 59016 h 72444"/>
                <a:gd name="connsiteX39" fmla="*/ 29460 w 151509"/>
                <a:gd name="connsiteY39" fmla="*/ 44560 h 72444"/>
                <a:gd name="connsiteX40" fmla="*/ 32266 w 151509"/>
                <a:gd name="connsiteY40" fmla="*/ 33798 h 72444"/>
                <a:gd name="connsiteX41" fmla="*/ 39198 w 151509"/>
                <a:gd name="connsiteY41" fmla="*/ 19341 h 72444"/>
                <a:gd name="connsiteX42" fmla="*/ 63954 w 151509"/>
                <a:gd name="connsiteY42" fmla="*/ 4563 h 72444"/>
                <a:gd name="connsiteX43" fmla="*/ 73692 w 151509"/>
                <a:gd name="connsiteY43" fmla="*/ 15807 h 72444"/>
                <a:gd name="connsiteX44" fmla="*/ 70886 w 151509"/>
                <a:gd name="connsiteY44" fmla="*/ 30906 h 72444"/>
                <a:gd name="connsiteX45" fmla="*/ 63954 w 151509"/>
                <a:gd name="connsiteY45" fmla="*/ 57892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1509" h="72444">
                  <a:moveTo>
                    <a:pt x="63954" y="57892"/>
                  </a:moveTo>
                  <a:cubicBezTo>
                    <a:pt x="63129" y="61105"/>
                    <a:pt x="61644" y="66566"/>
                    <a:pt x="61644" y="67369"/>
                  </a:cubicBezTo>
                  <a:cubicBezTo>
                    <a:pt x="61644" y="70903"/>
                    <a:pt x="64614" y="72509"/>
                    <a:pt x="67255" y="72509"/>
                  </a:cubicBezTo>
                  <a:cubicBezTo>
                    <a:pt x="70226" y="72509"/>
                    <a:pt x="72867" y="70421"/>
                    <a:pt x="73692" y="68975"/>
                  </a:cubicBezTo>
                  <a:cubicBezTo>
                    <a:pt x="74517" y="67530"/>
                    <a:pt x="75837" y="62390"/>
                    <a:pt x="76662" y="59016"/>
                  </a:cubicBezTo>
                  <a:cubicBezTo>
                    <a:pt x="77488" y="55964"/>
                    <a:pt x="79303" y="48575"/>
                    <a:pt x="80293" y="44560"/>
                  </a:cubicBezTo>
                  <a:cubicBezTo>
                    <a:pt x="81284" y="41026"/>
                    <a:pt x="82274" y="37492"/>
                    <a:pt x="83099" y="33798"/>
                  </a:cubicBezTo>
                  <a:cubicBezTo>
                    <a:pt x="84915" y="26890"/>
                    <a:pt x="84915" y="26569"/>
                    <a:pt x="88215" y="21590"/>
                  </a:cubicBezTo>
                  <a:cubicBezTo>
                    <a:pt x="93497" y="13719"/>
                    <a:pt x="101749" y="4563"/>
                    <a:pt x="114622" y="4563"/>
                  </a:cubicBezTo>
                  <a:cubicBezTo>
                    <a:pt x="123865" y="4563"/>
                    <a:pt x="124360" y="11952"/>
                    <a:pt x="124360" y="15807"/>
                  </a:cubicBezTo>
                  <a:cubicBezTo>
                    <a:pt x="124360" y="25445"/>
                    <a:pt x="117263" y="43275"/>
                    <a:pt x="114622" y="50021"/>
                  </a:cubicBezTo>
                  <a:cubicBezTo>
                    <a:pt x="112807" y="54519"/>
                    <a:pt x="112147" y="55964"/>
                    <a:pt x="112147" y="58695"/>
                  </a:cubicBezTo>
                  <a:cubicBezTo>
                    <a:pt x="112147" y="67209"/>
                    <a:pt x="119409" y="72509"/>
                    <a:pt x="127826" y="72509"/>
                  </a:cubicBezTo>
                  <a:cubicBezTo>
                    <a:pt x="144330" y="72509"/>
                    <a:pt x="151592" y="50342"/>
                    <a:pt x="151592" y="47933"/>
                  </a:cubicBezTo>
                  <a:cubicBezTo>
                    <a:pt x="151592" y="45845"/>
                    <a:pt x="149446" y="45845"/>
                    <a:pt x="148951" y="45845"/>
                  </a:cubicBezTo>
                  <a:cubicBezTo>
                    <a:pt x="146641" y="45845"/>
                    <a:pt x="146476" y="46809"/>
                    <a:pt x="145815" y="48575"/>
                  </a:cubicBezTo>
                  <a:cubicBezTo>
                    <a:pt x="142019" y="61426"/>
                    <a:pt x="134923" y="68012"/>
                    <a:pt x="128321" y="68012"/>
                  </a:cubicBezTo>
                  <a:cubicBezTo>
                    <a:pt x="124855" y="68012"/>
                    <a:pt x="124195" y="65763"/>
                    <a:pt x="124195" y="62390"/>
                  </a:cubicBezTo>
                  <a:cubicBezTo>
                    <a:pt x="124195" y="58695"/>
                    <a:pt x="125020" y="56607"/>
                    <a:pt x="127991" y="49379"/>
                  </a:cubicBezTo>
                  <a:cubicBezTo>
                    <a:pt x="129971" y="44399"/>
                    <a:pt x="136738" y="27372"/>
                    <a:pt x="136738" y="18377"/>
                  </a:cubicBezTo>
                  <a:cubicBezTo>
                    <a:pt x="136738" y="15807"/>
                    <a:pt x="136738" y="9060"/>
                    <a:pt x="130631" y="4402"/>
                  </a:cubicBezTo>
                  <a:cubicBezTo>
                    <a:pt x="127826" y="2314"/>
                    <a:pt x="123039" y="65"/>
                    <a:pt x="115282" y="65"/>
                  </a:cubicBezTo>
                  <a:cubicBezTo>
                    <a:pt x="100429" y="65"/>
                    <a:pt x="91351" y="9542"/>
                    <a:pt x="86070" y="16289"/>
                  </a:cubicBezTo>
                  <a:cubicBezTo>
                    <a:pt x="84750" y="2635"/>
                    <a:pt x="73032" y="65"/>
                    <a:pt x="64614" y="65"/>
                  </a:cubicBezTo>
                  <a:cubicBezTo>
                    <a:pt x="50916" y="65"/>
                    <a:pt x="41673" y="8257"/>
                    <a:pt x="36722" y="14683"/>
                  </a:cubicBezTo>
                  <a:cubicBezTo>
                    <a:pt x="35567" y="3599"/>
                    <a:pt x="25829" y="65"/>
                    <a:pt x="19063" y="65"/>
                  </a:cubicBezTo>
                  <a:cubicBezTo>
                    <a:pt x="11966" y="65"/>
                    <a:pt x="8170" y="5045"/>
                    <a:pt x="6024" y="8739"/>
                  </a:cubicBezTo>
                  <a:cubicBezTo>
                    <a:pt x="2393" y="14683"/>
                    <a:pt x="83" y="23838"/>
                    <a:pt x="83" y="24642"/>
                  </a:cubicBezTo>
                  <a:cubicBezTo>
                    <a:pt x="83" y="26730"/>
                    <a:pt x="2393" y="26730"/>
                    <a:pt x="2888" y="26730"/>
                  </a:cubicBezTo>
                  <a:cubicBezTo>
                    <a:pt x="5199" y="26730"/>
                    <a:pt x="5364" y="26248"/>
                    <a:pt x="6519" y="21911"/>
                  </a:cubicBezTo>
                  <a:cubicBezTo>
                    <a:pt x="8995" y="12434"/>
                    <a:pt x="12131" y="4563"/>
                    <a:pt x="18568" y="4563"/>
                  </a:cubicBezTo>
                  <a:cubicBezTo>
                    <a:pt x="22859" y="4563"/>
                    <a:pt x="24014" y="8097"/>
                    <a:pt x="24014" y="12434"/>
                  </a:cubicBezTo>
                  <a:cubicBezTo>
                    <a:pt x="24014" y="15486"/>
                    <a:pt x="22529" y="21429"/>
                    <a:pt x="21373" y="25766"/>
                  </a:cubicBezTo>
                  <a:cubicBezTo>
                    <a:pt x="20218" y="30103"/>
                    <a:pt x="18568" y="36689"/>
                    <a:pt x="17742" y="40223"/>
                  </a:cubicBezTo>
                  <a:lnTo>
                    <a:pt x="12461" y="60783"/>
                  </a:lnTo>
                  <a:cubicBezTo>
                    <a:pt x="11801" y="62872"/>
                    <a:pt x="10811" y="66887"/>
                    <a:pt x="10811" y="67369"/>
                  </a:cubicBezTo>
                  <a:cubicBezTo>
                    <a:pt x="10811" y="70903"/>
                    <a:pt x="13781" y="72509"/>
                    <a:pt x="16422" y="72509"/>
                  </a:cubicBezTo>
                  <a:cubicBezTo>
                    <a:pt x="19393" y="72509"/>
                    <a:pt x="22033" y="70421"/>
                    <a:pt x="22859" y="68975"/>
                  </a:cubicBezTo>
                  <a:cubicBezTo>
                    <a:pt x="23684" y="67530"/>
                    <a:pt x="25004" y="62390"/>
                    <a:pt x="25829" y="59016"/>
                  </a:cubicBezTo>
                  <a:cubicBezTo>
                    <a:pt x="26655" y="55964"/>
                    <a:pt x="28470" y="48575"/>
                    <a:pt x="29460" y="44560"/>
                  </a:cubicBezTo>
                  <a:cubicBezTo>
                    <a:pt x="30451" y="41026"/>
                    <a:pt x="31441" y="37492"/>
                    <a:pt x="32266" y="33798"/>
                  </a:cubicBezTo>
                  <a:cubicBezTo>
                    <a:pt x="34082" y="27212"/>
                    <a:pt x="34412" y="25927"/>
                    <a:pt x="39198" y="19341"/>
                  </a:cubicBezTo>
                  <a:cubicBezTo>
                    <a:pt x="43819" y="12916"/>
                    <a:pt x="51576" y="4563"/>
                    <a:pt x="63954" y="4563"/>
                  </a:cubicBezTo>
                  <a:cubicBezTo>
                    <a:pt x="73527" y="4563"/>
                    <a:pt x="73692" y="12755"/>
                    <a:pt x="73692" y="15807"/>
                  </a:cubicBezTo>
                  <a:cubicBezTo>
                    <a:pt x="73692" y="19823"/>
                    <a:pt x="73197" y="21911"/>
                    <a:pt x="70886" y="30906"/>
                  </a:cubicBezTo>
                  <a:lnTo>
                    <a:pt x="63954" y="57892"/>
                  </a:lnTo>
                  <a:close/>
                </a:path>
              </a:pathLst>
            </a:custGeom>
            <a:solidFill>
              <a:srgbClr val="000000"/>
            </a:solidFill>
            <a:ln w="23446" cap="flat">
              <a:noFill/>
              <a:prstDash val="solid"/>
              <a:miter/>
            </a:ln>
          </p:spPr>
          <p:txBody>
            <a:bodyPr rtlCol="0" anchor="ctr"/>
            <a:lstStyle/>
            <a:p>
              <a:endParaRPr lang="tr-TR"/>
            </a:p>
          </p:txBody>
        </p:sp>
      </p:grpSp>
      <p:grpSp>
        <p:nvGrpSpPr>
          <p:cNvPr id="73" name="Group 72" descr="\documentclass{article}&#10;\usepackage{amsmath,amssymb}&#10;\pagestyle{empty}&#10;\begin{document}&#10;&#10;$\{\mathbf{u}_{m_{fv}}^i \}_{f, v = 1}^{n_f, n_v}$&#10;&#10;\end{document}" title="IguanaTex Vector Display">
            <a:extLst>
              <a:ext uri="{FF2B5EF4-FFF2-40B4-BE49-F238E27FC236}">
                <a16:creationId xmlns:a16="http://schemas.microsoft.com/office/drawing/2014/main" id="{5FEE6144-A756-49D1-91EC-09AA78DF794D}"/>
              </a:ext>
            </a:extLst>
          </p:cNvPr>
          <p:cNvGrpSpPr>
            <a:grpSpLocks noChangeAspect="1"/>
          </p:cNvGrpSpPr>
          <p:nvPr>
            <p:custDataLst>
              <p:tags r:id="rId3"/>
            </p:custDataLst>
          </p:nvPr>
        </p:nvGrpSpPr>
        <p:grpSpPr>
          <a:xfrm>
            <a:off x="4668835" y="2990723"/>
            <a:ext cx="1319419" cy="325694"/>
            <a:chOff x="6025513" y="5256097"/>
            <a:chExt cx="1319419" cy="325694"/>
          </a:xfrm>
        </p:grpSpPr>
        <p:sp>
          <p:nvSpPr>
            <p:cNvPr id="56" name="Freeform: Shape 55">
              <a:extLst>
                <a:ext uri="{FF2B5EF4-FFF2-40B4-BE49-F238E27FC236}">
                  <a16:creationId xmlns:a16="http://schemas.microsoft.com/office/drawing/2014/main" id="{51B6A22E-D359-4112-BE9C-3B0DD1F9809A}"/>
                </a:ext>
              </a:extLst>
            </p:cNvPr>
            <p:cNvSpPr/>
            <p:nvPr>
              <p:custDataLst>
                <p:tags r:id="rId39"/>
              </p:custDataLst>
            </p:nvPr>
          </p:nvSpPr>
          <p:spPr>
            <a:xfrm>
              <a:off x="6025513" y="5282523"/>
              <a:ext cx="90256" cy="248184"/>
            </a:xfrm>
            <a:custGeom>
              <a:avLst/>
              <a:gdLst>
                <a:gd name="connsiteX0" fmla="*/ 53722 w 90256"/>
                <a:gd name="connsiteY0" fmla="*/ 33071 h 248184"/>
                <a:gd name="connsiteX1" fmla="*/ 88045 w 90256"/>
                <a:gd name="connsiteY1" fmla="*/ 5523 h 248184"/>
                <a:gd name="connsiteX2" fmla="*/ 90334 w 90256"/>
                <a:gd name="connsiteY2" fmla="*/ 2793 h 248184"/>
                <a:gd name="connsiteX3" fmla="*/ 85503 w 90256"/>
                <a:gd name="connsiteY3" fmla="*/ 63 h 248184"/>
                <a:gd name="connsiteX4" fmla="*/ 36688 w 90256"/>
                <a:gd name="connsiteY4" fmla="*/ 31086 h 248184"/>
                <a:gd name="connsiteX5" fmla="*/ 36688 w 90256"/>
                <a:gd name="connsiteY5" fmla="*/ 87672 h 248184"/>
                <a:gd name="connsiteX6" fmla="*/ 26518 w 90256"/>
                <a:gd name="connsiteY6" fmla="*/ 113483 h 248184"/>
                <a:gd name="connsiteX7" fmla="*/ 2365 w 90256"/>
                <a:gd name="connsiteY7" fmla="*/ 121425 h 248184"/>
                <a:gd name="connsiteX8" fmla="*/ 77 w 90256"/>
                <a:gd name="connsiteY8" fmla="*/ 124155 h 248184"/>
                <a:gd name="connsiteX9" fmla="*/ 4145 w 90256"/>
                <a:gd name="connsiteY9" fmla="*/ 126885 h 248184"/>
                <a:gd name="connsiteX10" fmla="*/ 35925 w 90256"/>
                <a:gd name="connsiteY10" fmla="*/ 148974 h 248184"/>
                <a:gd name="connsiteX11" fmla="*/ 36688 w 90256"/>
                <a:gd name="connsiteY11" fmla="*/ 161135 h 248184"/>
                <a:gd name="connsiteX12" fmla="*/ 36688 w 90256"/>
                <a:gd name="connsiteY12" fmla="*/ 210275 h 248184"/>
                <a:gd name="connsiteX13" fmla="*/ 48892 w 90256"/>
                <a:gd name="connsiteY13" fmla="*/ 238072 h 248184"/>
                <a:gd name="connsiteX14" fmla="*/ 85503 w 90256"/>
                <a:gd name="connsiteY14" fmla="*/ 248247 h 248184"/>
                <a:gd name="connsiteX15" fmla="*/ 90334 w 90256"/>
                <a:gd name="connsiteY15" fmla="*/ 245517 h 248184"/>
                <a:gd name="connsiteX16" fmla="*/ 86266 w 90256"/>
                <a:gd name="connsiteY16" fmla="*/ 242787 h 248184"/>
                <a:gd name="connsiteX17" fmla="*/ 54485 w 90256"/>
                <a:gd name="connsiteY17" fmla="*/ 221195 h 248184"/>
                <a:gd name="connsiteX18" fmla="*/ 53722 w 90256"/>
                <a:gd name="connsiteY18" fmla="*/ 209531 h 248184"/>
                <a:gd name="connsiteX19" fmla="*/ 53722 w 90256"/>
                <a:gd name="connsiteY19" fmla="*/ 157412 h 248184"/>
                <a:gd name="connsiteX20" fmla="*/ 43553 w 90256"/>
                <a:gd name="connsiteY20" fmla="*/ 133834 h 248184"/>
                <a:gd name="connsiteX21" fmla="*/ 23721 w 90256"/>
                <a:gd name="connsiteY21" fmla="*/ 124155 h 248184"/>
                <a:gd name="connsiteX22" fmla="*/ 53722 w 90256"/>
                <a:gd name="connsiteY22" fmla="*/ 92636 h 248184"/>
                <a:gd name="connsiteX23" fmla="*/ 53722 w 90256"/>
                <a:gd name="connsiteY23" fmla="*/ 33071 h 24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256" h="248184">
                  <a:moveTo>
                    <a:pt x="53722" y="33071"/>
                  </a:moveTo>
                  <a:cubicBezTo>
                    <a:pt x="53722" y="23144"/>
                    <a:pt x="60333" y="7260"/>
                    <a:pt x="88045" y="5523"/>
                  </a:cubicBezTo>
                  <a:cubicBezTo>
                    <a:pt x="89317" y="5275"/>
                    <a:pt x="90334" y="4282"/>
                    <a:pt x="90334" y="2793"/>
                  </a:cubicBezTo>
                  <a:cubicBezTo>
                    <a:pt x="90334" y="63"/>
                    <a:pt x="88300" y="63"/>
                    <a:pt x="85503" y="63"/>
                  </a:cubicBezTo>
                  <a:cubicBezTo>
                    <a:pt x="60078" y="63"/>
                    <a:pt x="36942" y="12720"/>
                    <a:pt x="36688" y="31086"/>
                  </a:cubicBezTo>
                  <a:lnTo>
                    <a:pt x="36688" y="87672"/>
                  </a:lnTo>
                  <a:cubicBezTo>
                    <a:pt x="36688" y="97351"/>
                    <a:pt x="36688" y="105293"/>
                    <a:pt x="26518" y="113483"/>
                  </a:cubicBezTo>
                  <a:cubicBezTo>
                    <a:pt x="17620" y="120681"/>
                    <a:pt x="7958" y="121177"/>
                    <a:pt x="2365" y="121425"/>
                  </a:cubicBezTo>
                  <a:cubicBezTo>
                    <a:pt x="1094" y="121673"/>
                    <a:pt x="77" y="122666"/>
                    <a:pt x="77" y="124155"/>
                  </a:cubicBezTo>
                  <a:cubicBezTo>
                    <a:pt x="77" y="126637"/>
                    <a:pt x="1602" y="126637"/>
                    <a:pt x="4145" y="126885"/>
                  </a:cubicBezTo>
                  <a:cubicBezTo>
                    <a:pt x="20925" y="127878"/>
                    <a:pt x="33129" y="136813"/>
                    <a:pt x="35925" y="148974"/>
                  </a:cubicBezTo>
                  <a:cubicBezTo>
                    <a:pt x="36688" y="151704"/>
                    <a:pt x="36688" y="152200"/>
                    <a:pt x="36688" y="161135"/>
                  </a:cubicBezTo>
                  <a:lnTo>
                    <a:pt x="36688" y="210275"/>
                  </a:lnTo>
                  <a:cubicBezTo>
                    <a:pt x="36688" y="220699"/>
                    <a:pt x="36688" y="228641"/>
                    <a:pt x="48892" y="238072"/>
                  </a:cubicBezTo>
                  <a:cubicBezTo>
                    <a:pt x="58807" y="245517"/>
                    <a:pt x="75587" y="248247"/>
                    <a:pt x="85503" y="248247"/>
                  </a:cubicBezTo>
                  <a:cubicBezTo>
                    <a:pt x="88300" y="248247"/>
                    <a:pt x="90334" y="248247"/>
                    <a:pt x="90334" y="245517"/>
                  </a:cubicBezTo>
                  <a:cubicBezTo>
                    <a:pt x="90334" y="243036"/>
                    <a:pt x="88808" y="243036"/>
                    <a:pt x="86266" y="242787"/>
                  </a:cubicBezTo>
                  <a:cubicBezTo>
                    <a:pt x="70248" y="241795"/>
                    <a:pt x="57790" y="233853"/>
                    <a:pt x="54485" y="221195"/>
                  </a:cubicBezTo>
                  <a:cubicBezTo>
                    <a:pt x="53722" y="218962"/>
                    <a:pt x="53722" y="218465"/>
                    <a:pt x="53722" y="209531"/>
                  </a:cubicBezTo>
                  <a:lnTo>
                    <a:pt x="53722" y="157412"/>
                  </a:lnTo>
                  <a:cubicBezTo>
                    <a:pt x="53722" y="145995"/>
                    <a:pt x="51688" y="141776"/>
                    <a:pt x="43553" y="133834"/>
                  </a:cubicBezTo>
                  <a:cubicBezTo>
                    <a:pt x="38213" y="128622"/>
                    <a:pt x="30840" y="126141"/>
                    <a:pt x="23721" y="124155"/>
                  </a:cubicBezTo>
                  <a:cubicBezTo>
                    <a:pt x="44570" y="118447"/>
                    <a:pt x="53722" y="107030"/>
                    <a:pt x="53722" y="92636"/>
                  </a:cubicBezTo>
                  <a:lnTo>
                    <a:pt x="53722" y="33071"/>
                  </a:lnTo>
                  <a:close/>
                </a:path>
              </a:pathLst>
            </a:custGeom>
            <a:solidFill>
              <a:srgbClr val="000000"/>
            </a:solidFill>
            <a:ln w="25520" cap="flat">
              <a:noFill/>
              <a:prstDash val="solid"/>
              <a:miter/>
            </a:ln>
          </p:spPr>
          <p:txBody>
            <a:bodyPr rtlCol="0" anchor="ctr"/>
            <a:lstStyle/>
            <a:p>
              <a:endParaRPr lang="tr-TR"/>
            </a:p>
          </p:txBody>
        </p:sp>
        <p:sp>
          <p:nvSpPr>
            <p:cNvPr id="57" name="Freeform: Shape 56">
              <a:extLst>
                <a:ext uri="{FF2B5EF4-FFF2-40B4-BE49-F238E27FC236}">
                  <a16:creationId xmlns:a16="http://schemas.microsoft.com/office/drawing/2014/main" id="{93F084F1-C5AA-4854-B384-8F067A0E007D}"/>
                </a:ext>
              </a:extLst>
            </p:cNvPr>
            <p:cNvSpPr/>
            <p:nvPr>
              <p:custDataLst>
                <p:tags r:id="rId40"/>
              </p:custDataLst>
            </p:nvPr>
          </p:nvSpPr>
          <p:spPr>
            <a:xfrm>
              <a:off x="6145772" y="5356978"/>
              <a:ext cx="144919" cy="113172"/>
            </a:xfrm>
            <a:custGeom>
              <a:avLst/>
              <a:gdLst>
                <a:gd name="connsiteX0" fmla="*/ 100000 w 144919"/>
                <a:gd name="connsiteY0" fmla="*/ 93877 h 113172"/>
                <a:gd name="connsiteX1" fmla="*/ 100000 w 144919"/>
                <a:gd name="connsiteY1" fmla="*/ 113235 h 113172"/>
                <a:gd name="connsiteX2" fmla="*/ 145001 w 144919"/>
                <a:gd name="connsiteY2" fmla="*/ 111746 h 113172"/>
                <a:gd name="connsiteX3" fmla="*/ 145001 w 144919"/>
                <a:gd name="connsiteY3" fmla="*/ 100081 h 113172"/>
                <a:gd name="connsiteX4" fmla="*/ 127458 w 144919"/>
                <a:gd name="connsiteY4" fmla="*/ 90402 h 113172"/>
                <a:gd name="connsiteX5" fmla="*/ 127458 w 144919"/>
                <a:gd name="connsiteY5" fmla="*/ 63 h 113172"/>
                <a:gd name="connsiteX6" fmla="*/ 80931 w 144919"/>
                <a:gd name="connsiteY6" fmla="*/ 2048 h 113172"/>
                <a:gd name="connsiteX7" fmla="*/ 80931 w 144919"/>
                <a:gd name="connsiteY7" fmla="*/ 13713 h 113172"/>
                <a:gd name="connsiteX8" fmla="*/ 98474 w 144919"/>
                <a:gd name="connsiteY8" fmla="*/ 23392 h 113172"/>
                <a:gd name="connsiteX9" fmla="*/ 98474 w 144919"/>
                <a:gd name="connsiteY9" fmla="*/ 70795 h 113172"/>
                <a:gd name="connsiteX10" fmla="*/ 66948 w 144919"/>
                <a:gd name="connsiteY10" fmla="*/ 104300 h 113172"/>
                <a:gd name="connsiteX11" fmla="*/ 46608 w 144919"/>
                <a:gd name="connsiteY11" fmla="*/ 84694 h 113172"/>
                <a:gd name="connsiteX12" fmla="*/ 46608 w 144919"/>
                <a:gd name="connsiteY12" fmla="*/ 63 h 113172"/>
                <a:gd name="connsiteX13" fmla="*/ 82 w 144919"/>
                <a:gd name="connsiteY13" fmla="*/ 2048 h 113172"/>
                <a:gd name="connsiteX14" fmla="*/ 82 w 144919"/>
                <a:gd name="connsiteY14" fmla="*/ 13713 h 113172"/>
                <a:gd name="connsiteX15" fmla="*/ 17625 w 144919"/>
                <a:gd name="connsiteY15" fmla="*/ 23392 h 113172"/>
                <a:gd name="connsiteX16" fmla="*/ 17625 w 144919"/>
                <a:gd name="connsiteY16" fmla="*/ 81219 h 113172"/>
                <a:gd name="connsiteX17" fmla="*/ 63389 w 144919"/>
                <a:gd name="connsiteY17" fmla="*/ 113235 h 113172"/>
                <a:gd name="connsiteX18" fmla="*/ 100000 w 144919"/>
                <a:gd name="connsiteY18" fmla="*/ 93877 h 11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4919" h="113172">
                  <a:moveTo>
                    <a:pt x="100000" y="93877"/>
                  </a:moveTo>
                  <a:lnTo>
                    <a:pt x="100000" y="113235"/>
                  </a:lnTo>
                  <a:lnTo>
                    <a:pt x="145001" y="111746"/>
                  </a:lnTo>
                  <a:lnTo>
                    <a:pt x="145001" y="100081"/>
                  </a:lnTo>
                  <a:cubicBezTo>
                    <a:pt x="129238" y="100081"/>
                    <a:pt x="127458" y="100081"/>
                    <a:pt x="127458" y="90402"/>
                  </a:cubicBezTo>
                  <a:lnTo>
                    <a:pt x="127458" y="63"/>
                  </a:lnTo>
                  <a:lnTo>
                    <a:pt x="80931" y="2048"/>
                  </a:lnTo>
                  <a:lnTo>
                    <a:pt x="80931" y="13713"/>
                  </a:lnTo>
                  <a:cubicBezTo>
                    <a:pt x="96695" y="13713"/>
                    <a:pt x="98474" y="13713"/>
                    <a:pt x="98474" y="23392"/>
                  </a:cubicBezTo>
                  <a:lnTo>
                    <a:pt x="98474" y="70795"/>
                  </a:lnTo>
                  <a:cubicBezTo>
                    <a:pt x="98474" y="91147"/>
                    <a:pt x="85508" y="104300"/>
                    <a:pt x="66948" y="104300"/>
                  </a:cubicBezTo>
                  <a:cubicBezTo>
                    <a:pt x="47371" y="104300"/>
                    <a:pt x="46608" y="98096"/>
                    <a:pt x="46608" y="84694"/>
                  </a:cubicBezTo>
                  <a:lnTo>
                    <a:pt x="46608" y="63"/>
                  </a:lnTo>
                  <a:lnTo>
                    <a:pt x="82" y="2048"/>
                  </a:lnTo>
                  <a:lnTo>
                    <a:pt x="82" y="13713"/>
                  </a:lnTo>
                  <a:cubicBezTo>
                    <a:pt x="15845" y="13713"/>
                    <a:pt x="17625" y="13713"/>
                    <a:pt x="17625" y="23392"/>
                  </a:cubicBezTo>
                  <a:lnTo>
                    <a:pt x="17625" y="81219"/>
                  </a:lnTo>
                  <a:cubicBezTo>
                    <a:pt x="17625" y="107775"/>
                    <a:pt x="38218" y="113235"/>
                    <a:pt x="63389" y="113235"/>
                  </a:cubicBezTo>
                  <a:cubicBezTo>
                    <a:pt x="69999" y="113235"/>
                    <a:pt x="88305" y="113235"/>
                    <a:pt x="100000" y="93877"/>
                  </a:cubicBezTo>
                  <a:close/>
                </a:path>
              </a:pathLst>
            </a:custGeom>
            <a:solidFill>
              <a:srgbClr val="000000"/>
            </a:solidFill>
            <a:ln w="25520" cap="flat">
              <a:noFill/>
              <a:prstDash val="solid"/>
              <a:miter/>
            </a:ln>
          </p:spPr>
          <p:txBody>
            <a:bodyPr rtlCol="0" anchor="ctr"/>
            <a:lstStyle/>
            <a:p>
              <a:endParaRPr lang="tr-TR"/>
            </a:p>
          </p:txBody>
        </p:sp>
        <p:sp>
          <p:nvSpPr>
            <p:cNvPr id="58" name="Freeform: Shape 57">
              <a:extLst>
                <a:ext uri="{FF2B5EF4-FFF2-40B4-BE49-F238E27FC236}">
                  <a16:creationId xmlns:a16="http://schemas.microsoft.com/office/drawing/2014/main" id="{3CF2A441-E103-485C-8A07-D343E0CE696F}"/>
                </a:ext>
              </a:extLst>
            </p:cNvPr>
            <p:cNvSpPr/>
            <p:nvPr>
              <p:custDataLst>
                <p:tags r:id="rId41"/>
              </p:custDataLst>
            </p:nvPr>
          </p:nvSpPr>
          <p:spPr>
            <a:xfrm>
              <a:off x="6305128" y="5263414"/>
              <a:ext cx="53925" cy="116919"/>
            </a:xfrm>
            <a:custGeom>
              <a:avLst/>
              <a:gdLst>
                <a:gd name="connsiteX0" fmla="*/ 49386 w 53925"/>
                <a:gd name="connsiteY0" fmla="*/ 6661 h 116919"/>
                <a:gd name="connsiteX1" fmla="*/ 42267 w 53925"/>
                <a:gd name="connsiteY1" fmla="*/ 59 h 116919"/>
                <a:gd name="connsiteX2" fmla="*/ 32301 w 53925"/>
                <a:gd name="connsiteY2" fmla="*/ 9614 h 116919"/>
                <a:gd name="connsiteX3" fmla="*/ 39420 w 53925"/>
                <a:gd name="connsiteY3" fmla="*/ 16216 h 116919"/>
                <a:gd name="connsiteX4" fmla="*/ 49386 w 53925"/>
                <a:gd name="connsiteY4" fmla="*/ 6661 h 116919"/>
                <a:gd name="connsiteX5" fmla="*/ 13080 w 53925"/>
                <a:gd name="connsiteY5" fmla="*/ 94915 h 116919"/>
                <a:gd name="connsiteX6" fmla="*/ 11478 w 53925"/>
                <a:gd name="connsiteY6" fmla="*/ 102212 h 116919"/>
                <a:gd name="connsiteX7" fmla="*/ 28385 w 53925"/>
                <a:gd name="connsiteY7" fmla="*/ 116979 h 116919"/>
                <a:gd name="connsiteX8" fmla="*/ 54013 w 53925"/>
                <a:gd name="connsiteY8" fmla="*/ 90398 h 116919"/>
                <a:gd name="connsiteX9" fmla="*/ 51166 w 53925"/>
                <a:gd name="connsiteY9" fmla="*/ 88140 h 116919"/>
                <a:gd name="connsiteX10" fmla="*/ 47784 w 53925"/>
                <a:gd name="connsiteY10" fmla="*/ 91093 h 116919"/>
                <a:gd name="connsiteX11" fmla="*/ 28919 w 53925"/>
                <a:gd name="connsiteY11" fmla="*/ 112115 h 116919"/>
                <a:gd name="connsiteX12" fmla="*/ 24470 w 53925"/>
                <a:gd name="connsiteY12" fmla="*/ 106034 h 116919"/>
                <a:gd name="connsiteX13" fmla="*/ 27318 w 53925"/>
                <a:gd name="connsiteY13" fmla="*/ 94915 h 116919"/>
                <a:gd name="connsiteX14" fmla="*/ 33013 w 53925"/>
                <a:gd name="connsiteY14" fmla="*/ 81017 h 116919"/>
                <a:gd name="connsiteX15" fmla="*/ 41733 w 53925"/>
                <a:gd name="connsiteY15" fmla="*/ 58953 h 116919"/>
                <a:gd name="connsiteX16" fmla="*/ 42801 w 53925"/>
                <a:gd name="connsiteY16" fmla="*/ 53394 h 116919"/>
                <a:gd name="connsiteX17" fmla="*/ 25894 w 53925"/>
                <a:gd name="connsiteY17" fmla="*/ 38627 h 116919"/>
                <a:gd name="connsiteX18" fmla="*/ 88 w 53925"/>
                <a:gd name="connsiteY18" fmla="*/ 65208 h 116919"/>
                <a:gd name="connsiteX19" fmla="*/ 3114 w 53925"/>
                <a:gd name="connsiteY19" fmla="*/ 67466 h 116919"/>
                <a:gd name="connsiteX20" fmla="*/ 6317 w 53925"/>
                <a:gd name="connsiteY20" fmla="*/ 64686 h 116919"/>
                <a:gd name="connsiteX21" fmla="*/ 25360 w 53925"/>
                <a:gd name="connsiteY21" fmla="*/ 43491 h 116919"/>
                <a:gd name="connsiteX22" fmla="*/ 29809 w 53925"/>
                <a:gd name="connsiteY22" fmla="*/ 49572 h 116919"/>
                <a:gd name="connsiteX23" fmla="*/ 24292 w 53925"/>
                <a:gd name="connsiteY23" fmla="*/ 66945 h 116919"/>
                <a:gd name="connsiteX24" fmla="*/ 13080 w 53925"/>
                <a:gd name="connsiteY24" fmla="*/ 94915 h 1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25" h="116919">
                  <a:moveTo>
                    <a:pt x="49386" y="6661"/>
                  </a:moveTo>
                  <a:cubicBezTo>
                    <a:pt x="49386" y="3881"/>
                    <a:pt x="47250" y="59"/>
                    <a:pt x="42267" y="59"/>
                  </a:cubicBezTo>
                  <a:cubicBezTo>
                    <a:pt x="37462" y="59"/>
                    <a:pt x="32301" y="4576"/>
                    <a:pt x="32301" y="9614"/>
                  </a:cubicBezTo>
                  <a:cubicBezTo>
                    <a:pt x="32301" y="12568"/>
                    <a:pt x="34614" y="16216"/>
                    <a:pt x="39420" y="16216"/>
                  </a:cubicBezTo>
                  <a:cubicBezTo>
                    <a:pt x="44581" y="16216"/>
                    <a:pt x="49386" y="11352"/>
                    <a:pt x="49386" y="6661"/>
                  </a:cubicBezTo>
                  <a:close/>
                  <a:moveTo>
                    <a:pt x="13080" y="94915"/>
                  </a:moveTo>
                  <a:cubicBezTo>
                    <a:pt x="12368" y="97174"/>
                    <a:pt x="11478" y="99259"/>
                    <a:pt x="11478" y="102212"/>
                  </a:cubicBezTo>
                  <a:cubicBezTo>
                    <a:pt x="11478" y="110377"/>
                    <a:pt x="18597" y="116979"/>
                    <a:pt x="28385" y="116979"/>
                  </a:cubicBezTo>
                  <a:cubicBezTo>
                    <a:pt x="46183" y="116979"/>
                    <a:pt x="54013" y="93004"/>
                    <a:pt x="54013" y="90398"/>
                  </a:cubicBezTo>
                  <a:cubicBezTo>
                    <a:pt x="54013" y="88140"/>
                    <a:pt x="51700" y="88140"/>
                    <a:pt x="51166" y="88140"/>
                  </a:cubicBezTo>
                  <a:cubicBezTo>
                    <a:pt x="48674" y="88140"/>
                    <a:pt x="48496" y="89182"/>
                    <a:pt x="47784" y="91093"/>
                  </a:cubicBezTo>
                  <a:cubicBezTo>
                    <a:pt x="43691" y="104992"/>
                    <a:pt x="35860" y="112115"/>
                    <a:pt x="28919" y="112115"/>
                  </a:cubicBezTo>
                  <a:cubicBezTo>
                    <a:pt x="25360" y="112115"/>
                    <a:pt x="24470" y="109856"/>
                    <a:pt x="24470" y="106034"/>
                  </a:cubicBezTo>
                  <a:cubicBezTo>
                    <a:pt x="24470" y="102038"/>
                    <a:pt x="25716" y="98737"/>
                    <a:pt x="27318" y="94915"/>
                  </a:cubicBezTo>
                  <a:cubicBezTo>
                    <a:pt x="29097" y="90225"/>
                    <a:pt x="31055" y="85534"/>
                    <a:pt x="33013" y="81017"/>
                  </a:cubicBezTo>
                  <a:cubicBezTo>
                    <a:pt x="34614" y="76848"/>
                    <a:pt x="41021" y="61038"/>
                    <a:pt x="41733" y="58953"/>
                  </a:cubicBezTo>
                  <a:cubicBezTo>
                    <a:pt x="42267" y="57216"/>
                    <a:pt x="42801" y="55131"/>
                    <a:pt x="42801" y="53394"/>
                  </a:cubicBezTo>
                  <a:cubicBezTo>
                    <a:pt x="42801" y="45229"/>
                    <a:pt x="35682" y="38627"/>
                    <a:pt x="25894" y="38627"/>
                  </a:cubicBezTo>
                  <a:cubicBezTo>
                    <a:pt x="8275" y="38627"/>
                    <a:pt x="88" y="62254"/>
                    <a:pt x="88" y="65208"/>
                  </a:cubicBezTo>
                  <a:cubicBezTo>
                    <a:pt x="88" y="67466"/>
                    <a:pt x="2580" y="67466"/>
                    <a:pt x="3114" y="67466"/>
                  </a:cubicBezTo>
                  <a:cubicBezTo>
                    <a:pt x="5605" y="67466"/>
                    <a:pt x="5783" y="66597"/>
                    <a:pt x="6317" y="64686"/>
                  </a:cubicBezTo>
                  <a:cubicBezTo>
                    <a:pt x="10944" y="49746"/>
                    <a:pt x="18775" y="43491"/>
                    <a:pt x="25360" y="43491"/>
                  </a:cubicBezTo>
                  <a:cubicBezTo>
                    <a:pt x="28208" y="43491"/>
                    <a:pt x="29809" y="44881"/>
                    <a:pt x="29809" y="49572"/>
                  </a:cubicBezTo>
                  <a:cubicBezTo>
                    <a:pt x="29809" y="53568"/>
                    <a:pt x="28741" y="56174"/>
                    <a:pt x="24292" y="66945"/>
                  </a:cubicBezTo>
                  <a:lnTo>
                    <a:pt x="13080" y="94915"/>
                  </a:lnTo>
                  <a:close/>
                </a:path>
              </a:pathLst>
            </a:custGeom>
            <a:solidFill>
              <a:srgbClr val="000000"/>
            </a:solidFill>
            <a:ln w="25520" cap="flat">
              <a:noFill/>
              <a:prstDash val="solid"/>
              <a:miter/>
            </a:ln>
          </p:spPr>
          <p:txBody>
            <a:bodyPr rtlCol="0" anchor="ctr"/>
            <a:lstStyle/>
            <a:p>
              <a:endParaRPr lang="tr-TR"/>
            </a:p>
          </p:txBody>
        </p:sp>
        <p:sp>
          <p:nvSpPr>
            <p:cNvPr id="59" name="Freeform: Shape 58">
              <a:extLst>
                <a:ext uri="{FF2B5EF4-FFF2-40B4-BE49-F238E27FC236}">
                  <a16:creationId xmlns:a16="http://schemas.microsoft.com/office/drawing/2014/main" id="{01A1C395-0A6F-4C4A-957A-D5112E99067C}"/>
                </a:ext>
              </a:extLst>
            </p:cNvPr>
            <p:cNvSpPr/>
            <p:nvPr>
              <p:custDataLst>
                <p:tags r:id="rId42"/>
              </p:custDataLst>
            </p:nvPr>
          </p:nvSpPr>
          <p:spPr>
            <a:xfrm>
              <a:off x="6305128" y="5453402"/>
              <a:ext cx="163377" cy="78351"/>
            </a:xfrm>
            <a:custGeom>
              <a:avLst/>
              <a:gdLst>
                <a:gd name="connsiteX0" fmla="*/ 68963 w 163377"/>
                <a:gd name="connsiteY0" fmla="*/ 62608 h 78351"/>
                <a:gd name="connsiteX1" fmla="*/ 66471 w 163377"/>
                <a:gd name="connsiteY1" fmla="*/ 72858 h 78351"/>
                <a:gd name="connsiteX2" fmla="*/ 72522 w 163377"/>
                <a:gd name="connsiteY2" fmla="*/ 78417 h 78351"/>
                <a:gd name="connsiteX3" fmla="*/ 79463 w 163377"/>
                <a:gd name="connsiteY3" fmla="*/ 74595 h 78351"/>
                <a:gd name="connsiteX4" fmla="*/ 82667 w 163377"/>
                <a:gd name="connsiteY4" fmla="*/ 63824 h 78351"/>
                <a:gd name="connsiteX5" fmla="*/ 86582 w 163377"/>
                <a:gd name="connsiteY5" fmla="*/ 48188 h 78351"/>
                <a:gd name="connsiteX6" fmla="*/ 89608 w 163377"/>
                <a:gd name="connsiteY6" fmla="*/ 36548 h 78351"/>
                <a:gd name="connsiteX7" fmla="*/ 95125 w 163377"/>
                <a:gd name="connsiteY7" fmla="*/ 23345 h 78351"/>
                <a:gd name="connsiteX8" fmla="*/ 123600 w 163377"/>
                <a:gd name="connsiteY8" fmla="*/ 4930 h 78351"/>
                <a:gd name="connsiteX9" fmla="*/ 134100 w 163377"/>
                <a:gd name="connsiteY9" fmla="*/ 17091 h 78351"/>
                <a:gd name="connsiteX10" fmla="*/ 123600 w 163377"/>
                <a:gd name="connsiteY10" fmla="*/ 54095 h 78351"/>
                <a:gd name="connsiteX11" fmla="*/ 120931 w 163377"/>
                <a:gd name="connsiteY11" fmla="*/ 63476 h 78351"/>
                <a:gd name="connsiteX12" fmla="*/ 137838 w 163377"/>
                <a:gd name="connsiteY12" fmla="*/ 78417 h 78351"/>
                <a:gd name="connsiteX13" fmla="*/ 163466 w 163377"/>
                <a:gd name="connsiteY13" fmla="*/ 51837 h 78351"/>
                <a:gd name="connsiteX14" fmla="*/ 160618 w 163377"/>
                <a:gd name="connsiteY14" fmla="*/ 49578 h 78351"/>
                <a:gd name="connsiteX15" fmla="*/ 157237 w 163377"/>
                <a:gd name="connsiteY15" fmla="*/ 52531 h 78351"/>
                <a:gd name="connsiteX16" fmla="*/ 138372 w 163377"/>
                <a:gd name="connsiteY16" fmla="*/ 73553 h 78351"/>
                <a:gd name="connsiteX17" fmla="*/ 133922 w 163377"/>
                <a:gd name="connsiteY17" fmla="*/ 67472 h 78351"/>
                <a:gd name="connsiteX18" fmla="*/ 138016 w 163377"/>
                <a:gd name="connsiteY18" fmla="*/ 53400 h 78351"/>
                <a:gd name="connsiteX19" fmla="*/ 147448 w 163377"/>
                <a:gd name="connsiteY19" fmla="*/ 19870 h 78351"/>
                <a:gd name="connsiteX20" fmla="*/ 140863 w 163377"/>
                <a:gd name="connsiteY20" fmla="*/ 4756 h 78351"/>
                <a:gd name="connsiteX21" fmla="*/ 124312 w 163377"/>
                <a:gd name="connsiteY21" fmla="*/ 65 h 78351"/>
                <a:gd name="connsiteX22" fmla="*/ 92811 w 163377"/>
                <a:gd name="connsiteY22" fmla="*/ 17612 h 78351"/>
                <a:gd name="connsiteX23" fmla="*/ 69675 w 163377"/>
                <a:gd name="connsiteY23" fmla="*/ 65 h 78351"/>
                <a:gd name="connsiteX24" fmla="*/ 39598 w 163377"/>
                <a:gd name="connsiteY24" fmla="*/ 15875 h 78351"/>
                <a:gd name="connsiteX25" fmla="*/ 20555 w 163377"/>
                <a:gd name="connsiteY25" fmla="*/ 65 h 78351"/>
                <a:gd name="connsiteX26" fmla="*/ 6495 w 163377"/>
                <a:gd name="connsiteY26" fmla="*/ 9447 h 78351"/>
                <a:gd name="connsiteX27" fmla="*/ 88 w 163377"/>
                <a:gd name="connsiteY27" fmla="*/ 26646 h 78351"/>
                <a:gd name="connsiteX28" fmla="*/ 3114 w 163377"/>
                <a:gd name="connsiteY28" fmla="*/ 28904 h 78351"/>
                <a:gd name="connsiteX29" fmla="*/ 7029 w 163377"/>
                <a:gd name="connsiteY29" fmla="*/ 23692 h 78351"/>
                <a:gd name="connsiteX30" fmla="*/ 20021 w 163377"/>
                <a:gd name="connsiteY30" fmla="*/ 4930 h 78351"/>
                <a:gd name="connsiteX31" fmla="*/ 25894 w 163377"/>
                <a:gd name="connsiteY31" fmla="*/ 13442 h 78351"/>
                <a:gd name="connsiteX32" fmla="*/ 23046 w 163377"/>
                <a:gd name="connsiteY32" fmla="*/ 27862 h 78351"/>
                <a:gd name="connsiteX33" fmla="*/ 19131 w 163377"/>
                <a:gd name="connsiteY33" fmla="*/ 43498 h 78351"/>
                <a:gd name="connsiteX34" fmla="*/ 13436 w 163377"/>
                <a:gd name="connsiteY34" fmla="*/ 65735 h 78351"/>
                <a:gd name="connsiteX35" fmla="*/ 11656 w 163377"/>
                <a:gd name="connsiteY35" fmla="*/ 72858 h 78351"/>
                <a:gd name="connsiteX36" fmla="*/ 17707 w 163377"/>
                <a:gd name="connsiteY36" fmla="*/ 78417 h 78351"/>
                <a:gd name="connsiteX37" fmla="*/ 24648 w 163377"/>
                <a:gd name="connsiteY37" fmla="*/ 74595 h 78351"/>
                <a:gd name="connsiteX38" fmla="*/ 27852 w 163377"/>
                <a:gd name="connsiteY38" fmla="*/ 63824 h 78351"/>
                <a:gd name="connsiteX39" fmla="*/ 31767 w 163377"/>
                <a:gd name="connsiteY39" fmla="*/ 48188 h 78351"/>
                <a:gd name="connsiteX40" fmla="*/ 34792 w 163377"/>
                <a:gd name="connsiteY40" fmla="*/ 36548 h 78351"/>
                <a:gd name="connsiteX41" fmla="*/ 42267 w 163377"/>
                <a:gd name="connsiteY41" fmla="*/ 20913 h 78351"/>
                <a:gd name="connsiteX42" fmla="*/ 68963 w 163377"/>
                <a:gd name="connsiteY42" fmla="*/ 4930 h 78351"/>
                <a:gd name="connsiteX43" fmla="*/ 79463 w 163377"/>
                <a:gd name="connsiteY43" fmla="*/ 17091 h 78351"/>
                <a:gd name="connsiteX44" fmla="*/ 76438 w 163377"/>
                <a:gd name="connsiteY44" fmla="*/ 33421 h 78351"/>
                <a:gd name="connsiteX45" fmla="*/ 68963 w 163377"/>
                <a:gd name="connsiteY45" fmla="*/ 62608 h 7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63377" h="78351">
                  <a:moveTo>
                    <a:pt x="68963" y="62608"/>
                  </a:moveTo>
                  <a:cubicBezTo>
                    <a:pt x="68073" y="66082"/>
                    <a:pt x="66471" y="71989"/>
                    <a:pt x="66471" y="72858"/>
                  </a:cubicBezTo>
                  <a:cubicBezTo>
                    <a:pt x="66471" y="76680"/>
                    <a:pt x="69675" y="78417"/>
                    <a:pt x="72522" y="78417"/>
                  </a:cubicBezTo>
                  <a:cubicBezTo>
                    <a:pt x="75726" y="78417"/>
                    <a:pt x="78573" y="76159"/>
                    <a:pt x="79463" y="74595"/>
                  </a:cubicBezTo>
                  <a:cubicBezTo>
                    <a:pt x="80353" y="73032"/>
                    <a:pt x="81777" y="67472"/>
                    <a:pt x="82667" y="63824"/>
                  </a:cubicBezTo>
                  <a:cubicBezTo>
                    <a:pt x="83557" y="60523"/>
                    <a:pt x="85514" y="52531"/>
                    <a:pt x="86582" y="48188"/>
                  </a:cubicBezTo>
                  <a:cubicBezTo>
                    <a:pt x="87650" y="44366"/>
                    <a:pt x="88718" y="40544"/>
                    <a:pt x="89608" y="36548"/>
                  </a:cubicBezTo>
                  <a:cubicBezTo>
                    <a:pt x="91565" y="29078"/>
                    <a:pt x="91565" y="28731"/>
                    <a:pt x="95125" y="23345"/>
                  </a:cubicBezTo>
                  <a:cubicBezTo>
                    <a:pt x="100820" y="14832"/>
                    <a:pt x="109718" y="4930"/>
                    <a:pt x="123600" y="4930"/>
                  </a:cubicBezTo>
                  <a:cubicBezTo>
                    <a:pt x="133567" y="4930"/>
                    <a:pt x="134100" y="12921"/>
                    <a:pt x="134100" y="17091"/>
                  </a:cubicBezTo>
                  <a:cubicBezTo>
                    <a:pt x="134100" y="27514"/>
                    <a:pt x="126448" y="46798"/>
                    <a:pt x="123600" y="54095"/>
                  </a:cubicBezTo>
                  <a:cubicBezTo>
                    <a:pt x="121642" y="58959"/>
                    <a:pt x="120931" y="60523"/>
                    <a:pt x="120931" y="63476"/>
                  </a:cubicBezTo>
                  <a:cubicBezTo>
                    <a:pt x="120931" y="72684"/>
                    <a:pt x="128761" y="78417"/>
                    <a:pt x="137838" y="78417"/>
                  </a:cubicBezTo>
                  <a:cubicBezTo>
                    <a:pt x="155635" y="78417"/>
                    <a:pt x="163466" y="54442"/>
                    <a:pt x="163466" y="51837"/>
                  </a:cubicBezTo>
                  <a:cubicBezTo>
                    <a:pt x="163466" y="49578"/>
                    <a:pt x="161152" y="49578"/>
                    <a:pt x="160618" y="49578"/>
                  </a:cubicBezTo>
                  <a:cubicBezTo>
                    <a:pt x="158127" y="49578"/>
                    <a:pt x="157949" y="50620"/>
                    <a:pt x="157237" y="52531"/>
                  </a:cubicBezTo>
                  <a:cubicBezTo>
                    <a:pt x="153143" y="66430"/>
                    <a:pt x="145491" y="73553"/>
                    <a:pt x="138372" y="73553"/>
                  </a:cubicBezTo>
                  <a:cubicBezTo>
                    <a:pt x="134634" y="73553"/>
                    <a:pt x="133922" y="71121"/>
                    <a:pt x="133922" y="67472"/>
                  </a:cubicBezTo>
                  <a:cubicBezTo>
                    <a:pt x="133922" y="63476"/>
                    <a:pt x="134812" y="61218"/>
                    <a:pt x="138016" y="53400"/>
                  </a:cubicBezTo>
                  <a:cubicBezTo>
                    <a:pt x="140151" y="48015"/>
                    <a:pt x="147448" y="29599"/>
                    <a:pt x="147448" y="19870"/>
                  </a:cubicBezTo>
                  <a:cubicBezTo>
                    <a:pt x="147448" y="17091"/>
                    <a:pt x="147448" y="9794"/>
                    <a:pt x="140863" y="4756"/>
                  </a:cubicBezTo>
                  <a:cubicBezTo>
                    <a:pt x="137838" y="2497"/>
                    <a:pt x="132677" y="65"/>
                    <a:pt x="124312" y="65"/>
                  </a:cubicBezTo>
                  <a:cubicBezTo>
                    <a:pt x="108295" y="65"/>
                    <a:pt x="98506" y="10315"/>
                    <a:pt x="92811" y="17612"/>
                  </a:cubicBezTo>
                  <a:cubicBezTo>
                    <a:pt x="91387" y="2845"/>
                    <a:pt x="78751" y="65"/>
                    <a:pt x="69675" y="65"/>
                  </a:cubicBezTo>
                  <a:cubicBezTo>
                    <a:pt x="54903" y="65"/>
                    <a:pt x="44937" y="8925"/>
                    <a:pt x="39598" y="15875"/>
                  </a:cubicBezTo>
                  <a:cubicBezTo>
                    <a:pt x="38352" y="3887"/>
                    <a:pt x="27852" y="65"/>
                    <a:pt x="20555" y="65"/>
                  </a:cubicBezTo>
                  <a:cubicBezTo>
                    <a:pt x="12902" y="65"/>
                    <a:pt x="8809" y="5451"/>
                    <a:pt x="6495" y="9447"/>
                  </a:cubicBezTo>
                  <a:cubicBezTo>
                    <a:pt x="2580" y="15875"/>
                    <a:pt x="88" y="25777"/>
                    <a:pt x="88" y="26646"/>
                  </a:cubicBezTo>
                  <a:cubicBezTo>
                    <a:pt x="88" y="28904"/>
                    <a:pt x="2580" y="28904"/>
                    <a:pt x="3114" y="28904"/>
                  </a:cubicBezTo>
                  <a:cubicBezTo>
                    <a:pt x="5605" y="28904"/>
                    <a:pt x="5783" y="28383"/>
                    <a:pt x="7029" y="23692"/>
                  </a:cubicBezTo>
                  <a:cubicBezTo>
                    <a:pt x="9699" y="13442"/>
                    <a:pt x="13080" y="4930"/>
                    <a:pt x="20021" y="4930"/>
                  </a:cubicBezTo>
                  <a:cubicBezTo>
                    <a:pt x="24648" y="4930"/>
                    <a:pt x="25894" y="8752"/>
                    <a:pt x="25894" y="13442"/>
                  </a:cubicBezTo>
                  <a:cubicBezTo>
                    <a:pt x="25894" y="16743"/>
                    <a:pt x="24292" y="23171"/>
                    <a:pt x="23046" y="27862"/>
                  </a:cubicBezTo>
                  <a:cubicBezTo>
                    <a:pt x="21801" y="32553"/>
                    <a:pt x="20021" y="39676"/>
                    <a:pt x="19131" y="43498"/>
                  </a:cubicBezTo>
                  <a:lnTo>
                    <a:pt x="13436" y="65735"/>
                  </a:lnTo>
                  <a:cubicBezTo>
                    <a:pt x="12724" y="67993"/>
                    <a:pt x="11656" y="72337"/>
                    <a:pt x="11656" y="72858"/>
                  </a:cubicBezTo>
                  <a:cubicBezTo>
                    <a:pt x="11656" y="76680"/>
                    <a:pt x="14860" y="78417"/>
                    <a:pt x="17707" y="78417"/>
                  </a:cubicBezTo>
                  <a:cubicBezTo>
                    <a:pt x="20911" y="78417"/>
                    <a:pt x="23758" y="76159"/>
                    <a:pt x="24648" y="74595"/>
                  </a:cubicBezTo>
                  <a:cubicBezTo>
                    <a:pt x="25538" y="73032"/>
                    <a:pt x="26962" y="67472"/>
                    <a:pt x="27852" y="63824"/>
                  </a:cubicBezTo>
                  <a:cubicBezTo>
                    <a:pt x="28741" y="60523"/>
                    <a:pt x="30699" y="52531"/>
                    <a:pt x="31767" y="48188"/>
                  </a:cubicBezTo>
                  <a:cubicBezTo>
                    <a:pt x="32835" y="44366"/>
                    <a:pt x="33903" y="40544"/>
                    <a:pt x="34792" y="36548"/>
                  </a:cubicBezTo>
                  <a:cubicBezTo>
                    <a:pt x="36750" y="29425"/>
                    <a:pt x="37106" y="28036"/>
                    <a:pt x="42267" y="20913"/>
                  </a:cubicBezTo>
                  <a:cubicBezTo>
                    <a:pt x="47250" y="13964"/>
                    <a:pt x="55615" y="4930"/>
                    <a:pt x="68963" y="4930"/>
                  </a:cubicBezTo>
                  <a:cubicBezTo>
                    <a:pt x="79285" y="4930"/>
                    <a:pt x="79463" y="13790"/>
                    <a:pt x="79463" y="17091"/>
                  </a:cubicBezTo>
                  <a:cubicBezTo>
                    <a:pt x="79463" y="21434"/>
                    <a:pt x="78929" y="23692"/>
                    <a:pt x="76438" y="33421"/>
                  </a:cubicBezTo>
                  <a:lnTo>
                    <a:pt x="68963" y="62608"/>
                  </a:lnTo>
                  <a:close/>
                </a:path>
              </a:pathLst>
            </a:custGeom>
            <a:solidFill>
              <a:srgbClr val="000000"/>
            </a:solidFill>
            <a:ln w="25520" cap="flat">
              <a:noFill/>
              <a:prstDash val="solid"/>
              <a:miter/>
            </a:ln>
          </p:spPr>
          <p:txBody>
            <a:bodyPr rtlCol="0" anchor="ctr"/>
            <a:lstStyle/>
            <a:p>
              <a:endParaRPr lang="tr-TR"/>
            </a:p>
          </p:txBody>
        </p:sp>
        <p:sp>
          <p:nvSpPr>
            <p:cNvPr id="60" name="Freeform: Shape 59">
              <a:extLst>
                <a:ext uri="{FF2B5EF4-FFF2-40B4-BE49-F238E27FC236}">
                  <a16:creationId xmlns:a16="http://schemas.microsoft.com/office/drawing/2014/main" id="{311F7D6D-47E2-434B-AA50-1ABF4831D43D}"/>
                </a:ext>
              </a:extLst>
            </p:cNvPr>
            <p:cNvSpPr/>
            <p:nvPr>
              <p:custDataLst>
                <p:tags r:id="rId43"/>
              </p:custDataLst>
            </p:nvPr>
          </p:nvSpPr>
          <p:spPr>
            <a:xfrm>
              <a:off x="6492433" y="5468867"/>
              <a:ext cx="72713" cy="112924"/>
            </a:xfrm>
            <a:custGeom>
              <a:avLst/>
              <a:gdLst>
                <a:gd name="connsiteX0" fmla="*/ 45351 w 72713"/>
                <a:gd name="connsiteY0" fmla="*/ 39652 h 112924"/>
                <a:gd name="connsiteX1" fmla="*/ 59588 w 72713"/>
                <a:gd name="connsiteY1" fmla="*/ 39652 h 112924"/>
                <a:gd name="connsiteX2" fmla="*/ 63021 w 72713"/>
                <a:gd name="connsiteY2" fmla="*/ 39031 h 112924"/>
                <a:gd name="connsiteX3" fmla="*/ 64038 w 72713"/>
                <a:gd name="connsiteY3" fmla="*/ 36177 h 112924"/>
                <a:gd name="connsiteX4" fmla="*/ 59970 w 72713"/>
                <a:gd name="connsiteY4" fmla="*/ 34068 h 112924"/>
                <a:gd name="connsiteX5" fmla="*/ 46368 w 72713"/>
                <a:gd name="connsiteY5" fmla="*/ 34068 h 112924"/>
                <a:gd name="connsiteX6" fmla="*/ 52088 w 72713"/>
                <a:gd name="connsiteY6" fmla="*/ 7264 h 112924"/>
                <a:gd name="connsiteX7" fmla="*/ 58190 w 72713"/>
                <a:gd name="connsiteY7" fmla="*/ 4285 h 112924"/>
                <a:gd name="connsiteX8" fmla="*/ 64419 w 72713"/>
                <a:gd name="connsiteY8" fmla="*/ 5650 h 112924"/>
                <a:gd name="connsiteX9" fmla="*/ 59334 w 72713"/>
                <a:gd name="connsiteY9" fmla="*/ 12724 h 112924"/>
                <a:gd name="connsiteX10" fmla="*/ 64928 w 72713"/>
                <a:gd name="connsiteY10" fmla="*/ 17812 h 112924"/>
                <a:gd name="connsiteX11" fmla="*/ 72809 w 72713"/>
                <a:gd name="connsiteY11" fmla="*/ 9621 h 112924"/>
                <a:gd name="connsiteX12" fmla="*/ 58317 w 72713"/>
                <a:gd name="connsiteY12" fmla="*/ 66 h 112924"/>
                <a:gd name="connsiteX13" fmla="*/ 37850 w 72713"/>
                <a:gd name="connsiteY13" fmla="*/ 20417 h 112924"/>
                <a:gd name="connsiteX14" fmla="*/ 35308 w 72713"/>
                <a:gd name="connsiteY14" fmla="*/ 34068 h 112924"/>
                <a:gd name="connsiteX15" fmla="*/ 23740 w 72713"/>
                <a:gd name="connsiteY15" fmla="*/ 34068 h 112924"/>
                <a:gd name="connsiteX16" fmla="*/ 19291 w 72713"/>
                <a:gd name="connsiteY16" fmla="*/ 37542 h 112924"/>
                <a:gd name="connsiteX17" fmla="*/ 23359 w 72713"/>
                <a:gd name="connsiteY17" fmla="*/ 39652 h 112924"/>
                <a:gd name="connsiteX18" fmla="*/ 34418 w 72713"/>
                <a:gd name="connsiteY18" fmla="*/ 39652 h 112924"/>
                <a:gd name="connsiteX19" fmla="*/ 23104 w 72713"/>
                <a:gd name="connsiteY19" fmla="*/ 99464 h 112924"/>
                <a:gd name="connsiteX20" fmla="*/ 14333 w 72713"/>
                <a:gd name="connsiteY20" fmla="*/ 108771 h 112924"/>
                <a:gd name="connsiteX21" fmla="*/ 8485 w 72713"/>
                <a:gd name="connsiteY21" fmla="*/ 107530 h 112924"/>
                <a:gd name="connsiteX22" fmla="*/ 13570 w 72713"/>
                <a:gd name="connsiteY22" fmla="*/ 100333 h 112924"/>
                <a:gd name="connsiteX23" fmla="*/ 7977 w 72713"/>
                <a:gd name="connsiteY23" fmla="*/ 95245 h 112924"/>
                <a:gd name="connsiteX24" fmla="*/ 95 w 72713"/>
                <a:gd name="connsiteY24" fmla="*/ 103435 h 112924"/>
                <a:gd name="connsiteX25" fmla="*/ 14206 w 72713"/>
                <a:gd name="connsiteY25" fmla="*/ 112990 h 112924"/>
                <a:gd name="connsiteX26" fmla="*/ 30096 w 72713"/>
                <a:gd name="connsiteY26" fmla="*/ 103435 h 112924"/>
                <a:gd name="connsiteX27" fmla="*/ 38232 w 72713"/>
                <a:gd name="connsiteY27" fmla="*/ 79610 h 112924"/>
                <a:gd name="connsiteX28" fmla="*/ 45351 w 72713"/>
                <a:gd name="connsiteY28" fmla="*/ 39652 h 11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13" h="112924">
                  <a:moveTo>
                    <a:pt x="45351" y="39652"/>
                  </a:moveTo>
                  <a:lnTo>
                    <a:pt x="59588" y="39652"/>
                  </a:lnTo>
                  <a:cubicBezTo>
                    <a:pt x="62258" y="39652"/>
                    <a:pt x="62385" y="39528"/>
                    <a:pt x="63021" y="39031"/>
                  </a:cubicBezTo>
                  <a:cubicBezTo>
                    <a:pt x="63656" y="38535"/>
                    <a:pt x="64038" y="36922"/>
                    <a:pt x="64038" y="36177"/>
                  </a:cubicBezTo>
                  <a:cubicBezTo>
                    <a:pt x="64038" y="34068"/>
                    <a:pt x="62131" y="34068"/>
                    <a:pt x="59970" y="34068"/>
                  </a:cubicBezTo>
                  <a:lnTo>
                    <a:pt x="46368" y="34068"/>
                  </a:lnTo>
                  <a:cubicBezTo>
                    <a:pt x="47893" y="24885"/>
                    <a:pt x="50436" y="9125"/>
                    <a:pt x="52088" y="7264"/>
                  </a:cubicBezTo>
                  <a:cubicBezTo>
                    <a:pt x="53995" y="5278"/>
                    <a:pt x="56029" y="4285"/>
                    <a:pt x="58190" y="4285"/>
                  </a:cubicBezTo>
                  <a:cubicBezTo>
                    <a:pt x="58953" y="4285"/>
                    <a:pt x="61749" y="4285"/>
                    <a:pt x="64419" y="5650"/>
                  </a:cubicBezTo>
                  <a:cubicBezTo>
                    <a:pt x="59334" y="7760"/>
                    <a:pt x="59334" y="12227"/>
                    <a:pt x="59334" y="12724"/>
                  </a:cubicBezTo>
                  <a:cubicBezTo>
                    <a:pt x="59334" y="15826"/>
                    <a:pt x="61749" y="17812"/>
                    <a:pt x="64928" y="17812"/>
                  </a:cubicBezTo>
                  <a:cubicBezTo>
                    <a:pt x="68233" y="17812"/>
                    <a:pt x="72809" y="15081"/>
                    <a:pt x="72809" y="9621"/>
                  </a:cubicBezTo>
                  <a:cubicBezTo>
                    <a:pt x="72809" y="2424"/>
                    <a:pt x="64419" y="66"/>
                    <a:pt x="58317" y="66"/>
                  </a:cubicBezTo>
                  <a:cubicBezTo>
                    <a:pt x="42173" y="66"/>
                    <a:pt x="38995" y="15081"/>
                    <a:pt x="37850" y="20417"/>
                  </a:cubicBezTo>
                  <a:cubicBezTo>
                    <a:pt x="36706" y="25753"/>
                    <a:pt x="37469" y="22403"/>
                    <a:pt x="35308" y="34068"/>
                  </a:cubicBezTo>
                  <a:lnTo>
                    <a:pt x="23740" y="34068"/>
                  </a:lnTo>
                  <a:cubicBezTo>
                    <a:pt x="21325" y="34068"/>
                    <a:pt x="19291" y="34068"/>
                    <a:pt x="19291" y="37542"/>
                  </a:cubicBezTo>
                  <a:cubicBezTo>
                    <a:pt x="19291" y="39652"/>
                    <a:pt x="21197" y="39652"/>
                    <a:pt x="23359" y="39652"/>
                  </a:cubicBezTo>
                  <a:lnTo>
                    <a:pt x="34418" y="39652"/>
                  </a:lnTo>
                  <a:cubicBezTo>
                    <a:pt x="32003" y="51813"/>
                    <a:pt x="26664" y="86310"/>
                    <a:pt x="23104" y="99464"/>
                  </a:cubicBezTo>
                  <a:cubicBezTo>
                    <a:pt x="22342" y="102442"/>
                    <a:pt x="19291" y="108771"/>
                    <a:pt x="14333" y="108771"/>
                  </a:cubicBezTo>
                  <a:cubicBezTo>
                    <a:pt x="13570" y="108771"/>
                    <a:pt x="10773" y="108647"/>
                    <a:pt x="8485" y="107530"/>
                  </a:cubicBezTo>
                  <a:cubicBezTo>
                    <a:pt x="11918" y="106041"/>
                    <a:pt x="13570" y="102939"/>
                    <a:pt x="13570" y="100333"/>
                  </a:cubicBezTo>
                  <a:cubicBezTo>
                    <a:pt x="13570" y="97231"/>
                    <a:pt x="11155" y="95245"/>
                    <a:pt x="7977" y="95245"/>
                  </a:cubicBezTo>
                  <a:cubicBezTo>
                    <a:pt x="4672" y="95245"/>
                    <a:pt x="95" y="97975"/>
                    <a:pt x="95" y="103435"/>
                  </a:cubicBezTo>
                  <a:cubicBezTo>
                    <a:pt x="95" y="111005"/>
                    <a:pt x="9248" y="112990"/>
                    <a:pt x="14206" y="112990"/>
                  </a:cubicBezTo>
                  <a:cubicBezTo>
                    <a:pt x="21579" y="112990"/>
                    <a:pt x="27172" y="107282"/>
                    <a:pt x="30096" y="103435"/>
                  </a:cubicBezTo>
                  <a:cubicBezTo>
                    <a:pt x="35181" y="96486"/>
                    <a:pt x="38105" y="79982"/>
                    <a:pt x="38232" y="79610"/>
                  </a:cubicBezTo>
                  <a:lnTo>
                    <a:pt x="45351" y="39652"/>
                  </a:lnTo>
                  <a:close/>
                </a:path>
              </a:pathLst>
            </a:custGeom>
            <a:solidFill>
              <a:srgbClr val="000000"/>
            </a:solidFill>
            <a:ln w="25520" cap="flat">
              <a:noFill/>
              <a:prstDash val="solid"/>
              <a:miter/>
            </a:ln>
          </p:spPr>
          <p:txBody>
            <a:bodyPr rtlCol="0" anchor="ctr"/>
            <a:lstStyle/>
            <a:p>
              <a:endParaRPr lang="tr-TR"/>
            </a:p>
          </p:txBody>
        </p:sp>
        <p:sp>
          <p:nvSpPr>
            <p:cNvPr id="61" name="Freeform: Shape 60">
              <a:extLst>
                <a:ext uri="{FF2B5EF4-FFF2-40B4-BE49-F238E27FC236}">
                  <a16:creationId xmlns:a16="http://schemas.microsoft.com/office/drawing/2014/main" id="{1E675B70-A4C2-4688-B61E-84B933B49262}"/>
                </a:ext>
              </a:extLst>
            </p:cNvPr>
            <p:cNvSpPr/>
            <p:nvPr>
              <p:custDataLst>
                <p:tags r:id="rId44"/>
              </p:custDataLst>
            </p:nvPr>
          </p:nvSpPr>
          <p:spPr>
            <a:xfrm>
              <a:off x="6590711" y="5501379"/>
              <a:ext cx="69917" cy="56337"/>
            </a:xfrm>
            <a:custGeom>
              <a:avLst/>
              <a:gdLst>
                <a:gd name="connsiteX0" fmla="*/ 70016 w 69917"/>
                <a:gd name="connsiteY0" fmla="*/ 10738 h 56337"/>
                <a:gd name="connsiteX1" fmla="*/ 62643 w 69917"/>
                <a:gd name="connsiteY1" fmla="*/ 66 h 56337"/>
                <a:gd name="connsiteX2" fmla="*/ 55270 w 69917"/>
                <a:gd name="connsiteY2" fmla="*/ 7264 h 56337"/>
                <a:gd name="connsiteX3" fmla="*/ 57686 w 69917"/>
                <a:gd name="connsiteY3" fmla="*/ 11483 h 56337"/>
                <a:gd name="connsiteX4" fmla="*/ 62643 w 69917"/>
                <a:gd name="connsiteY4" fmla="*/ 20914 h 56337"/>
                <a:gd name="connsiteX5" fmla="*/ 37854 w 69917"/>
                <a:gd name="connsiteY5" fmla="*/ 52185 h 56337"/>
                <a:gd name="connsiteX6" fmla="*/ 25524 w 69917"/>
                <a:gd name="connsiteY6" fmla="*/ 40769 h 56337"/>
                <a:gd name="connsiteX7" fmla="*/ 32770 w 69917"/>
                <a:gd name="connsiteY7" fmla="*/ 17191 h 56337"/>
                <a:gd name="connsiteX8" fmla="*/ 34422 w 69917"/>
                <a:gd name="connsiteY8" fmla="*/ 11111 h 56337"/>
                <a:gd name="connsiteX9" fmla="*/ 20566 w 69917"/>
                <a:gd name="connsiteY9" fmla="*/ 190 h 56337"/>
                <a:gd name="connsiteX10" fmla="*/ 99 w 69917"/>
                <a:gd name="connsiteY10" fmla="*/ 19425 h 56337"/>
                <a:gd name="connsiteX11" fmla="*/ 2769 w 69917"/>
                <a:gd name="connsiteY11" fmla="*/ 21162 h 56337"/>
                <a:gd name="connsiteX12" fmla="*/ 5693 w 69917"/>
                <a:gd name="connsiteY12" fmla="*/ 18680 h 56337"/>
                <a:gd name="connsiteX13" fmla="*/ 20057 w 69917"/>
                <a:gd name="connsiteY13" fmla="*/ 4410 h 56337"/>
                <a:gd name="connsiteX14" fmla="*/ 23871 w 69917"/>
                <a:gd name="connsiteY14" fmla="*/ 9125 h 56337"/>
                <a:gd name="connsiteX15" fmla="*/ 21710 w 69917"/>
                <a:gd name="connsiteY15" fmla="*/ 16571 h 56337"/>
                <a:gd name="connsiteX16" fmla="*/ 14845 w 69917"/>
                <a:gd name="connsiteY16" fmla="*/ 39279 h 56337"/>
                <a:gd name="connsiteX17" fmla="*/ 37219 w 69917"/>
                <a:gd name="connsiteY17" fmla="*/ 56404 h 56337"/>
                <a:gd name="connsiteX18" fmla="*/ 59465 w 69917"/>
                <a:gd name="connsiteY18" fmla="*/ 42382 h 56337"/>
                <a:gd name="connsiteX19" fmla="*/ 70016 w 69917"/>
                <a:gd name="connsiteY19" fmla="*/ 10738 h 5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917" h="56337">
                  <a:moveTo>
                    <a:pt x="70016" y="10738"/>
                  </a:moveTo>
                  <a:cubicBezTo>
                    <a:pt x="70016" y="2548"/>
                    <a:pt x="65313" y="66"/>
                    <a:pt x="62643" y="66"/>
                  </a:cubicBezTo>
                  <a:cubicBezTo>
                    <a:pt x="59084" y="66"/>
                    <a:pt x="55270" y="3913"/>
                    <a:pt x="55270" y="7264"/>
                  </a:cubicBezTo>
                  <a:cubicBezTo>
                    <a:pt x="55270" y="9621"/>
                    <a:pt x="56923" y="10862"/>
                    <a:pt x="57686" y="11483"/>
                  </a:cubicBezTo>
                  <a:cubicBezTo>
                    <a:pt x="59084" y="12476"/>
                    <a:pt x="62643" y="15206"/>
                    <a:pt x="62643" y="20914"/>
                  </a:cubicBezTo>
                  <a:cubicBezTo>
                    <a:pt x="62643" y="27615"/>
                    <a:pt x="52982" y="52185"/>
                    <a:pt x="37854" y="52185"/>
                  </a:cubicBezTo>
                  <a:cubicBezTo>
                    <a:pt x="31244" y="52185"/>
                    <a:pt x="25524" y="49703"/>
                    <a:pt x="25524" y="40769"/>
                  </a:cubicBezTo>
                  <a:cubicBezTo>
                    <a:pt x="25524" y="34564"/>
                    <a:pt x="28956" y="26374"/>
                    <a:pt x="32770" y="17191"/>
                  </a:cubicBezTo>
                  <a:cubicBezTo>
                    <a:pt x="33532" y="15206"/>
                    <a:pt x="34422" y="13220"/>
                    <a:pt x="34422" y="11111"/>
                  </a:cubicBezTo>
                  <a:cubicBezTo>
                    <a:pt x="34422" y="5030"/>
                    <a:pt x="28447" y="190"/>
                    <a:pt x="20566" y="190"/>
                  </a:cubicBezTo>
                  <a:cubicBezTo>
                    <a:pt x="7091" y="190"/>
                    <a:pt x="99" y="16198"/>
                    <a:pt x="99" y="19425"/>
                  </a:cubicBezTo>
                  <a:cubicBezTo>
                    <a:pt x="99" y="21162"/>
                    <a:pt x="2133" y="21162"/>
                    <a:pt x="2769" y="21162"/>
                  </a:cubicBezTo>
                  <a:cubicBezTo>
                    <a:pt x="4930" y="21162"/>
                    <a:pt x="5057" y="20542"/>
                    <a:pt x="5693" y="18680"/>
                  </a:cubicBezTo>
                  <a:cubicBezTo>
                    <a:pt x="8235" y="10366"/>
                    <a:pt x="14210" y="4410"/>
                    <a:pt x="20057" y="4410"/>
                  </a:cubicBezTo>
                  <a:cubicBezTo>
                    <a:pt x="22473" y="4410"/>
                    <a:pt x="23871" y="5775"/>
                    <a:pt x="23871" y="9125"/>
                  </a:cubicBezTo>
                  <a:cubicBezTo>
                    <a:pt x="23871" y="11607"/>
                    <a:pt x="23363" y="12972"/>
                    <a:pt x="21710" y="16571"/>
                  </a:cubicBezTo>
                  <a:cubicBezTo>
                    <a:pt x="16752" y="28608"/>
                    <a:pt x="14845" y="34564"/>
                    <a:pt x="14845" y="39279"/>
                  </a:cubicBezTo>
                  <a:cubicBezTo>
                    <a:pt x="14845" y="51316"/>
                    <a:pt x="24888" y="56404"/>
                    <a:pt x="37219" y="56404"/>
                  </a:cubicBezTo>
                  <a:cubicBezTo>
                    <a:pt x="47516" y="56404"/>
                    <a:pt x="54889" y="49083"/>
                    <a:pt x="59465" y="42382"/>
                  </a:cubicBezTo>
                  <a:cubicBezTo>
                    <a:pt x="68618" y="29104"/>
                    <a:pt x="70016" y="12972"/>
                    <a:pt x="70016" y="10738"/>
                  </a:cubicBezTo>
                  <a:close/>
                </a:path>
              </a:pathLst>
            </a:custGeom>
            <a:solidFill>
              <a:srgbClr val="000000"/>
            </a:solidFill>
            <a:ln w="25520" cap="flat">
              <a:noFill/>
              <a:prstDash val="solid"/>
              <a:miter/>
            </a:ln>
          </p:spPr>
          <p:txBody>
            <a:bodyPr rtlCol="0" anchor="ctr"/>
            <a:lstStyle/>
            <a:p>
              <a:endParaRPr lang="tr-TR"/>
            </a:p>
          </p:txBody>
        </p:sp>
        <p:sp>
          <p:nvSpPr>
            <p:cNvPr id="62" name="Freeform: Shape 61">
              <a:extLst>
                <a:ext uri="{FF2B5EF4-FFF2-40B4-BE49-F238E27FC236}">
                  <a16:creationId xmlns:a16="http://schemas.microsoft.com/office/drawing/2014/main" id="{BB73DDFC-3D5C-4A11-BAEA-F153570CF99C}"/>
                </a:ext>
              </a:extLst>
            </p:cNvPr>
            <p:cNvSpPr/>
            <p:nvPr>
              <p:custDataLst>
                <p:tags r:id="rId45"/>
              </p:custDataLst>
            </p:nvPr>
          </p:nvSpPr>
          <p:spPr>
            <a:xfrm>
              <a:off x="6719245" y="5282523"/>
              <a:ext cx="90256" cy="248184"/>
            </a:xfrm>
            <a:custGeom>
              <a:avLst/>
              <a:gdLst>
                <a:gd name="connsiteX0" fmla="*/ 36715 w 90256"/>
                <a:gd name="connsiteY0" fmla="*/ 215239 h 248184"/>
                <a:gd name="connsiteX1" fmla="*/ 2392 w 90256"/>
                <a:gd name="connsiteY1" fmla="*/ 242787 h 248184"/>
                <a:gd name="connsiteX2" fmla="*/ 104 w 90256"/>
                <a:gd name="connsiteY2" fmla="*/ 245517 h 248184"/>
                <a:gd name="connsiteX3" fmla="*/ 5189 w 90256"/>
                <a:gd name="connsiteY3" fmla="*/ 248247 h 248184"/>
                <a:gd name="connsiteX4" fmla="*/ 53750 w 90256"/>
                <a:gd name="connsiteY4" fmla="*/ 217224 h 248184"/>
                <a:gd name="connsiteX5" fmla="*/ 53750 w 90256"/>
                <a:gd name="connsiteY5" fmla="*/ 160638 h 248184"/>
                <a:gd name="connsiteX6" fmla="*/ 63919 w 90256"/>
                <a:gd name="connsiteY6" fmla="*/ 134827 h 248184"/>
                <a:gd name="connsiteX7" fmla="*/ 88073 w 90256"/>
                <a:gd name="connsiteY7" fmla="*/ 126885 h 248184"/>
                <a:gd name="connsiteX8" fmla="*/ 90361 w 90256"/>
                <a:gd name="connsiteY8" fmla="*/ 124155 h 248184"/>
                <a:gd name="connsiteX9" fmla="*/ 86293 w 90256"/>
                <a:gd name="connsiteY9" fmla="*/ 121425 h 248184"/>
                <a:gd name="connsiteX10" fmla="*/ 54512 w 90256"/>
                <a:gd name="connsiteY10" fmla="*/ 99337 h 248184"/>
                <a:gd name="connsiteX11" fmla="*/ 53750 w 90256"/>
                <a:gd name="connsiteY11" fmla="*/ 87176 h 248184"/>
                <a:gd name="connsiteX12" fmla="*/ 53750 w 90256"/>
                <a:gd name="connsiteY12" fmla="*/ 38035 h 248184"/>
                <a:gd name="connsiteX13" fmla="*/ 41546 w 90256"/>
                <a:gd name="connsiteY13" fmla="*/ 10238 h 248184"/>
                <a:gd name="connsiteX14" fmla="*/ 5189 w 90256"/>
                <a:gd name="connsiteY14" fmla="*/ 63 h 248184"/>
                <a:gd name="connsiteX15" fmla="*/ 104 w 90256"/>
                <a:gd name="connsiteY15" fmla="*/ 2793 h 248184"/>
                <a:gd name="connsiteX16" fmla="*/ 4172 w 90256"/>
                <a:gd name="connsiteY16" fmla="*/ 5523 h 248184"/>
                <a:gd name="connsiteX17" fmla="*/ 35952 w 90256"/>
                <a:gd name="connsiteY17" fmla="*/ 27115 h 248184"/>
                <a:gd name="connsiteX18" fmla="*/ 36715 w 90256"/>
                <a:gd name="connsiteY18" fmla="*/ 38780 h 248184"/>
                <a:gd name="connsiteX19" fmla="*/ 36715 w 90256"/>
                <a:gd name="connsiteY19" fmla="*/ 90898 h 248184"/>
                <a:gd name="connsiteX20" fmla="*/ 46885 w 90256"/>
                <a:gd name="connsiteY20" fmla="*/ 114476 h 248184"/>
                <a:gd name="connsiteX21" fmla="*/ 66716 w 90256"/>
                <a:gd name="connsiteY21" fmla="*/ 124155 h 248184"/>
                <a:gd name="connsiteX22" fmla="*/ 36715 w 90256"/>
                <a:gd name="connsiteY22" fmla="*/ 155675 h 248184"/>
                <a:gd name="connsiteX23" fmla="*/ 36715 w 90256"/>
                <a:gd name="connsiteY23" fmla="*/ 215239 h 24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256" h="248184">
                  <a:moveTo>
                    <a:pt x="36715" y="215239"/>
                  </a:moveTo>
                  <a:cubicBezTo>
                    <a:pt x="36715" y="225166"/>
                    <a:pt x="30105" y="241050"/>
                    <a:pt x="2392" y="242787"/>
                  </a:cubicBezTo>
                  <a:cubicBezTo>
                    <a:pt x="1121" y="243036"/>
                    <a:pt x="104" y="244028"/>
                    <a:pt x="104" y="245517"/>
                  </a:cubicBezTo>
                  <a:cubicBezTo>
                    <a:pt x="104" y="248247"/>
                    <a:pt x="2901" y="248247"/>
                    <a:pt x="5189" y="248247"/>
                  </a:cubicBezTo>
                  <a:cubicBezTo>
                    <a:pt x="29851" y="248247"/>
                    <a:pt x="53495" y="236086"/>
                    <a:pt x="53750" y="217224"/>
                  </a:cubicBezTo>
                  <a:lnTo>
                    <a:pt x="53750" y="160638"/>
                  </a:lnTo>
                  <a:cubicBezTo>
                    <a:pt x="53750" y="150959"/>
                    <a:pt x="53750" y="143017"/>
                    <a:pt x="63919" y="134827"/>
                  </a:cubicBezTo>
                  <a:cubicBezTo>
                    <a:pt x="72818" y="127630"/>
                    <a:pt x="82479" y="127133"/>
                    <a:pt x="88073" y="126885"/>
                  </a:cubicBezTo>
                  <a:cubicBezTo>
                    <a:pt x="89344" y="126637"/>
                    <a:pt x="90361" y="125644"/>
                    <a:pt x="90361" y="124155"/>
                  </a:cubicBezTo>
                  <a:cubicBezTo>
                    <a:pt x="90361" y="121673"/>
                    <a:pt x="88835" y="121673"/>
                    <a:pt x="86293" y="121425"/>
                  </a:cubicBezTo>
                  <a:cubicBezTo>
                    <a:pt x="69513" y="120432"/>
                    <a:pt x="57309" y="111498"/>
                    <a:pt x="54512" y="99337"/>
                  </a:cubicBezTo>
                  <a:cubicBezTo>
                    <a:pt x="53750" y="96607"/>
                    <a:pt x="53750" y="96110"/>
                    <a:pt x="53750" y="87176"/>
                  </a:cubicBezTo>
                  <a:lnTo>
                    <a:pt x="53750" y="38035"/>
                  </a:lnTo>
                  <a:cubicBezTo>
                    <a:pt x="53750" y="27611"/>
                    <a:pt x="53750" y="19669"/>
                    <a:pt x="41546" y="10238"/>
                  </a:cubicBezTo>
                  <a:cubicBezTo>
                    <a:pt x="31376" y="2545"/>
                    <a:pt x="13833" y="63"/>
                    <a:pt x="5189" y="63"/>
                  </a:cubicBezTo>
                  <a:cubicBezTo>
                    <a:pt x="2901" y="63"/>
                    <a:pt x="104" y="63"/>
                    <a:pt x="104" y="2793"/>
                  </a:cubicBezTo>
                  <a:cubicBezTo>
                    <a:pt x="104" y="5275"/>
                    <a:pt x="1629" y="5275"/>
                    <a:pt x="4172" y="5523"/>
                  </a:cubicBezTo>
                  <a:cubicBezTo>
                    <a:pt x="20189" y="6516"/>
                    <a:pt x="32647" y="14457"/>
                    <a:pt x="35952" y="27115"/>
                  </a:cubicBezTo>
                  <a:cubicBezTo>
                    <a:pt x="36715" y="29349"/>
                    <a:pt x="36715" y="29845"/>
                    <a:pt x="36715" y="38780"/>
                  </a:cubicBezTo>
                  <a:lnTo>
                    <a:pt x="36715" y="90898"/>
                  </a:lnTo>
                  <a:cubicBezTo>
                    <a:pt x="36715" y="102315"/>
                    <a:pt x="38749" y="106534"/>
                    <a:pt x="46885" y="114476"/>
                  </a:cubicBezTo>
                  <a:cubicBezTo>
                    <a:pt x="52224" y="119688"/>
                    <a:pt x="59597" y="122170"/>
                    <a:pt x="66716" y="124155"/>
                  </a:cubicBezTo>
                  <a:cubicBezTo>
                    <a:pt x="45868" y="129863"/>
                    <a:pt x="36715" y="141280"/>
                    <a:pt x="36715" y="155675"/>
                  </a:cubicBezTo>
                  <a:lnTo>
                    <a:pt x="36715" y="215239"/>
                  </a:lnTo>
                  <a:close/>
                </a:path>
              </a:pathLst>
            </a:custGeom>
            <a:solidFill>
              <a:srgbClr val="000000"/>
            </a:solidFill>
            <a:ln w="25520" cap="flat">
              <a:noFill/>
              <a:prstDash val="solid"/>
              <a:miter/>
            </a:ln>
          </p:spPr>
          <p:txBody>
            <a:bodyPr rtlCol="0" anchor="ctr"/>
            <a:lstStyle/>
            <a:p>
              <a:endParaRPr lang="tr-TR"/>
            </a:p>
          </p:txBody>
        </p:sp>
        <p:sp>
          <p:nvSpPr>
            <p:cNvPr id="63" name="Freeform: Shape 62">
              <a:extLst>
                <a:ext uri="{FF2B5EF4-FFF2-40B4-BE49-F238E27FC236}">
                  <a16:creationId xmlns:a16="http://schemas.microsoft.com/office/drawing/2014/main" id="{2AE9549C-0ED7-419A-BB07-F30B114B6F50}"/>
                </a:ext>
              </a:extLst>
            </p:cNvPr>
            <p:cNvSpPr/>
            <p:nvPr>
              <p:custDataLst>
                <p:tags r:id="rId46"/>
              </p:custDataLst>
            </p:nvPr>
          </p:nvSpPr>
          <p:spPr>
            <a:xfrm>
              <a:off x="6836426" y="5256097"/>
              <a:ext cx="108740" cy="78351"/>
            </a:xfrm>
            <a:custGeom>
              <a:avLst/>
              <a:gdLst>
                <a:gd name="connsiteX0" fmla="*/ 13457 w 108740"/>
                <a:gd name="connsiteY0" fmla="*/ 65727 h 78351"/>
                <a:gd name="connsiteX1" fmla="*/ 11677 w 108740"/>
                <a:gd name="connsiteY1" fmla="*/ 72850 h 78351"/>
                <a:gd name="connsiteX2" fmla="*/ 17728 w 108740"/>
                <a:gd name="connsiteY2" fmla="*/ 78409 h 78351"/>
                <a:gd name="connsiteX3" fmla="*/ 24669 w 108740"/>
                <a:gd name="connsiteY3" fmla="*/ 74587 h 78351"/>
                <a:gd name="connsiteX4" fmla="*/ 27872 w 108740"/>
                <a:gd name="connsiteY4" fmla="*/ 63816 h 78351"/>
                <a:gd name="connsiteX5" fmla="*/ 31788 w 108740"/>
                <a:gd name="connsiteY5" fmla="*/ 48180 h 78351"/>
                <a:gd name="connsiteX6" fmla="*/ 34813 w 108740"/>
                <a:gd name="connsiteY6" fmla="*/ 36540 h 78351"/>
                <a:gd name="connsiteX7" fmla="*/ 42288 w 108740"/>
                <a:gd name="connsiteY7" fmla="*/ 20905 h 78351"/>
                <a:gd name="connsiteX8" fmla="*/ 68984 w 108740"/>
                <a:gd name="connsiteY8" fmla="*/ 4922 h 78351"/>
                <a:gd name="connsiteX9" fmla="*/ 79484 w 108740"/>
                <a:gd name="connsiteY9" fmla="*/ 17083 h 78351"/>
                <a:gd name="connsiteX10" fmla="*/ 68984 w 108740"/>
                <a:gd name="connsiteY10" fmla="*/ 54087 h 78351"/>
                <a:gd name="connsiteX11" fmla="*/ 66314 w 108740"/>
                <a:gd name="connsiteY11" fmla="*/ 63469 h 78351"/>
                <a:gd name="connsiteX12" fmla="*/ 83221 w 108740"/>
                <a:gd name="connsiteY12" fmla="*/ 78409 h 78351"/>
                <a:gd name="connsiteX13" fmla="*/ 108849 w 108740"/>
                <a:gd name="connsiteY13" fmla="*/ 51829 h 78351"/>
                <a:gd name="connsiteX14" fmla="*/ 106002 w 108740"/>
                <a:gd name="connsiteY14" fmla="*/ 49570 h 78351"/>
                <a:gd name="connsiteX15" fmla="*/ 102620 w 108740"/>
                <a:gd name="connsiteY15" fmla="*/ 52524 h 78351"/>
                <a:gd name="connsiteX16" fmla="*/ 83755 w 108740"/>
                <a:gd name="connsiteY16" fmla="*/ 73545 h 78351"/>
                <a:gd name="connsiteX17" fmla="*/ 79306 w 108740"/>
                <a:gd name="connsiteY17" fmla="*/ 67464 h 78351"/>
                <a:gd name="connsiteX18" fmla="*/ 83399 w 108740"/>
                <a:gd name="connsiteY18" fmla="*/ 53392 h 78351"/>
                <a:gd name="connsiteX19" fmla="*/ 92832 w 108740"/>
                <a:gd name="connsiteY19" fmla="*/ 19862 h 78351"/>
                <a:gd name="connsiteX20" fmla="*/ 69696 w 108740"/>
                <a:gd name="connsiteY20" fmla="*/ 57 h 78351"/>
                <a:gd name="connsiteX21" fmla="*/ 39618 w 108740"/>
                <a:gd name="connsiteY21" fmla="*/ 15867 h 78351"/>
                <a:gd name="connsiteX22" fmla="*/ 20576 w 108740"/>
                <a:gd name="connsiteY22" fmla="*/ 57 h 78351"/>
                <a:gd name="connsiteX23" fmla="*/ 6516 w 108740"/>
                <a:gd name="connsiteY23" fmla="*/ 9439 h 78351"/>
                <a:gd name="connsiteX24" fmla="*/ 109 w 108740"/>
                <a:gd name="connsiteY24" fmla="*/ 26638 h 78351"/>
                <a:gd name="connsiteX25" fmla="*/ 3134 w 108740"/>
                <a:gd name="connsiteY25" fmla="*/ 28896 h 78351"/>
                <a:gd name="connsiteX26" fmla="*/ 7050 w 108740"/>
                <a:gd name="connsiteY26" fmla="*/ 23684 h 78351"/>
                <a:gd name="connsiteX27" fmla="*/ 20042 w 108740"/>
                <a:gd name="connsiteY27" fmla="*/ 4922 h 78351"/>
                <a:gd name="connsiteX28" fmla="*/ 25915 w 108740"/>
                <a:gd name="connsiteY28" fmla="*/ 13434 h 78351"/>
                <a:gd name="connsiteX29" fmla="*/ 23067 w 108740"/>
                <a:gd name="connsiteY29" fmla="*/ 27854 h 78351"/>
                <a:gd name="connsiteX30" fmla="*/ 19152 w 108740"/>
                <a:gd name="connsiteY30" fmla="*/ 43490 h 78351"/>
                <a:gd name="connsiteX31" fmla="*/ 13457 w 108740"/>
                <a:gd name="connsiteY31" fmla="*/ 65727 h 7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740" h="78351">
                  <a:moveTo>
                    <a:pt x="13457" y="65727"/>
                  </a:moveTo>
                  <a:cubicBezTo>
                    <a:pt x="12745" y="67985"/>
                    <a:pt x="11677" y="72329"/>
                    <a:pt x="11677" y="72850"/>
                  </a:cubicBezTo>
                  <a:cubicBezTo>
                    <a:pt x="11677" y="76672"/>
                    <a:pt x="14880" y="78409"/>
                    <a:pt x="17728" y="78409"/>
                  </a:cubicBezTo>
                  <a:cubicBezTo>
                    <a:pt x="20932" y="78409"/>
                    <a:pt x="23779" y="76151"/>
                    <a:pt x="24669" y="74587"/>
                  </a:cubicBezTo>
                  <a:cubicBezTo>
                    <a:pt x="25559" y="73024"/>
                    <a:pt x="26983" y="67464"/>
                    <a:pt x="27872" y="63816"/>
                  </a:cubicBezTo>
                  <a:cubicBezTo>
                    <a:pt x="28762" y="60515"/>
                    <a:pt x="30720" y="52524"/>
                    <a:pt x="31788" y="48180"/>
                  </a:cubicBezTo>
                  <a:cubicBezTo>
                    <a:pt x="32856" y="44358"/>
                    <a:pt x="33923" y="40536"/>
                    <a:pt x="34813" y="36540"/>
                  </a:cubicBezTo>
                  <a:cubicBezTo>
                    <a:pt x="36771" y="29418"/>
                    <a:pt x="37127" y="28028"/>
                    <a:pt x="42288" y="20905"/>
                  </a:cubicBezTo>
                  <a:cubicBezTo>
                    <a:pt x="47271" y="13956"/>
                    <a:pt x="55636" y="4922"/>
                    <a:pt x="68984" y="4922"/>
                  </a:cubicBezTo>
                  <a:cubicBezTo>
                    <a:pt x="79306" y="4922"/>
                    <a:pt x="79484" y="13782"/>
                    <a:pt x="79484" y="17083"/>
                  </a:cubicBezTo>
                  <a:cubicBezTo>
                    <a:pt x="79484" y="27507"/>
                    <a:pt x="71831" y="46790"/>
                    <a:pt x="68984" y="54087"/>
                  </a:cubicBezTo>
                  <a:cubicBezTo>
                    <a:pt x="67026" y="58952"/>
                    <a:pt x="66314" y="60515"/>
                    <a:pt x="66314" y="63469"/>
                  </a:cubicBezTo>
                  <a:cubicBezTo>
                    <a:pt x="66314" y="72676"/>
                    <a:pt x="74145" y="78409"/>
                    <a:pt x="83221" y="78409"/>
                  </a:cubicBezTo>
                  <a:cubicBezTo>
                    <a:pt x="101019" y="78409"/>
                    <a:pt x="108849" y="54435"/>
                    <a:pt x="108849" y="51829"/>
                  </a:cubicBezTo>
                  <a:cubicBezTo>
                    <a:pt x="108849" y="49570"/>
                    <a:pt x="106536" y="49570"/>
                    <a:pt x="106002" y="49570"/>
                  </a:cubicBezTo>
                  <a:cubicBezTo>
                    <a:pt x="103510" y="49570"/>
                    <a:pt x="103332" y="50613"/>
                    <a:pt x="102620" y="52524"/>
                  </a:cubicBezTo>
                  <a:cubicBezTo>
                    <a:pt x="98527" y="66422"/>
                    <a:pt x="90874" y="73545"/>
                    <a:pt x="83755" y="73545"/>
                  </a:cubicBezTo>
                  <a:cubicBezTo>
                    <a:pt x="80018" y="73545"/>
                    <a:pt x="79306" y="71113"/>
                    <a:pt x="79306" y="67464"/>
                  </a:cubicBezTo>
                  <a:cubicBezTo>
                    <a:pt x="79306" y="63469"/>
                    <a:pt x="80196" y="61210"/>
                    <a:pt x="83399" y="53392"/>
                  </a:cubicBezTo>
                  <a:cubicBezTo>
                    <a:pt x="85535" y="48007"/>
                    <a:pt x="92832" y="29591"/>
                    <a:pt x="92832" y="19862"/>
                  </a:cubicBezTo>
                  <a:cubicBezTo>
                    <a:pt x="92832" y="3011"/>
                    <a:pt x="79128" y="57"/>
                    <a:pt x="69696" y="57"/>
                  </a:cubicBezTo>
                  <a:cubicBezTo>
                    <a:pt x="54924" y="57"/>
                    <a:pt x="44958" y="8917"/>
                    <a:pt x="39618" y="15867"/>
                  </a:cubicBezTo>
                  <a:cubicBezTo>
                    <a:pt x="38373" y="3879"/>
                    <a:pt x="27872" y="57"/>
                    <a:pt x="20576" y="57"/>
                  </a:cubicBezTo>
                  <a:cubicBezTo>
                    <a:pt x="12923" y="57"/>
                    <a:pt x="8829" y="5443"/>
                    <a:pt x="6516" y="9439"/>
                  </a:cubicBezTo>
                  <a:cubicBezTo>
                    <a:pt x="2600" y="15867"/>
                    <a:pt x="109" y="25769"/>
                    <a:pt x="109" y="26638"/>
                  </a:cubicBezTo>
                  <a:cubicBezTo>
                    <a:pt x="109" y="28896"/>
                    <a:pt x="2600" y="28896"/>
                    <a:pt x="3134" y="28896"/>
                  </a:cubicBezTo>
                  <a:cubicBezTo>
                    <a:pt x="5626" y="28896"/>
                    <a:pt x="5804" y="28375"/>
                    <a:pt x="7050" y="23684"/>
                  </a:cubicBezTo>
                  <a:cubicBezTo>
                    <a:pt x="9719" y="13434"/>
                    <a:pt x="13101" y="4922"/>
                    <a:pt x="20042" y="4922"/>
                  </a:cubicBezTo>
                  <a:cubicBezTo>
                    <a:pt x="24669" y="4922"/>
                    <a:pt x="25915" y="8744"/>
                    <a:pt x="25915" y="13434"/>
                  </a:cubicBezTo>
                  <a:cubicBezTo>
                    <a:pt x="25915" y="16735"/>
                    <a:pt x="24313" y="23163"/>
                    <a:pt x="23067" y="27854"/>
                  </a:cubicBezTo>
                  <a:cubicBezTo>
                    <a:pt x="21821" y="32545"/>
                    <a:pt x="20042" y="39668"/>
                    <a:pt x="19152" y="43490"/>
                  </a:cubicBezTo>
                  <a:lnTo>
                    <a:pt x="13457" y="65727"/>
                  </a:lnTo>
                  <a:close/>
                </a:path>
              </a:pathLst>
            </a:custGeom>
            <a:solidFill>
              <a:srgbClr val="000000"/>
            </a:solidFill>
            <a:ln w="25520" cap="flat">
              <a:noFill/>
              <a:prstDash val="solid"/>
              <a:miter/>
            </a:ln>
          </p:spPr>
          <p:txBody>
            <a:bodyPr rtlCol="0" anchor="ctr"/>
            <a:lstStyle/>
            <a:p>
              <a:endParaRPr lang="tr-TR"/>
            </a:p>
          </p:txBody>
        </p:sp>
        <p:sp>
          <p:nvSpPr>
            <p:cNvPr id="64" name="Freeform: Shape 63">
              <a:extLst>
                <a:ext uri="{FF2B5EF4-FFF2-40B4-BE49-F238E27FC236}">
                  <a16:creationId xmlns:a16="http://schemas.microsoft.com/office/drawing/2014/main" id="{99C65E87-6EAC-42D4-8D85-CA31A3DEE8D4}"/>
                </a:ext>
              </a:extLst>
            </p:cNvPr>
            <p:cNvSpPr/>
            <p:nvPr>
              <p:custDataLst>
                <p:tags r:id="rId47"/>
              </p:custDataLst>
            </p:nvPr>
          </p:nvSpPr>
          <p:spPr>
            <a:xfrm>
              <a:off x="6968998" y="5271562"/>
              <a:ext cx="72713" cy="112924"/>
            </a:xfrm>
            <a:custGeom>
              <a:avLst/>
              <a:gdLst>
                <a:gd name="connsiteX0" fmla="*/ 45369 w 72713"/>
                <a:gd name="connsiteY0" fmla="*/ 39644 h 112924"/>
                <a:gd name="connsiteX1" fmla="*/ 59607 w 72713"/>
                <a:gd name="connsiteY1" fmla="*/ 39644 h 112924"/>
                <a:gd name="connsiteX2" fmla="*/ 63039 w 72713"/>
                <a:gd name="connsiteY2" fmla="*/ 39023 h 112924"/>
                <a:gd name="connsiteX3" fmla="*/ 64056 w 72713"/>
                <a:gd name="connsiteY3" fmla="*/ 36169 h 112924"/>
                <a:gd name="connsiteX4" fmla="*/ 59988 w 72713"/>
                <a:gd name="connsiteY4" fmla="*/ 34060 h 112924"/>
                <a:gd name="connsiteX5" fmla="*/ 46386 w 72713"/>
                <a:gd name="connsiteY5" fmla="*/ 34060 h 112924"/>
                <a:gd name="connsiteX6" fmla="*/ 52107 w 72713"/>
                <a:gd name="connsiteY6" fmla="*/ 7256 h 112924"/>
                <a:gd name="connsiteX7" fmla="*/ 58209 w 72713"/>
                <a:gd name="connsiteY7" fmla="*/ 4278 h 112924"/>
                <a:gd name="connsiteX8" fmla="*/ 64438 w 72713"/>
                <a:gd name="connsiteY8" fmla="*/ 5643 h 112924"/>
                <a:gd name="connsiteX9" fmla="*/ 59353 w 72713"/>
                <a:gd name="connsiteY9" fmla="*/ 12716 h 112924"/>
                <a:gd name="connsiteX10" fmla="*/ 64946 w 72713"/>
                <a:gd name="connsiteY10" fmla="*/ 17804 h 112924"/>
                <a:gd name="connsiteX11" fmla="*/ 72828 w 72713"/>
                <a:gd name="connsiteY11" fmla="*/ 9613 h 112924"/>
                <a:gd name="connsiteX12" fmla="*/ 58336 w 72713"/>
                <a:gd name="connsiteY12" fmla="*/ 58 h 112924"/>
                <a:gd name="connsiteX13" fmla="*/ 37869 w 72713"/>
                <a:gd name="connsiteY13" fmla="*/ 20410 h 112924"/>
                <a:gd name="connsiteX14" fmla="*/ 35327 w 72713"/>
                <a:gd name="connsiteY14" fmla="*/ 34060 h 112924"/>
                <a:gd name="connsiteX15" fmla="*/ 23759 w 72713"/>
                <a:gd name="connsiteY15" fmla="*/ 34060 h 112924"/>
                <a:gd name="connsiteX16" fmla="*/ 19309 w 72713"/>
                <a:gd name="connsiteY16" fmla="*/ 37534 h 112924"/>
                <a:gd name="connsiteX17" fmla="*/ 23377 w 72713"/>
                <a:gd name="connsiteY17" fmla="*/ 39644 h 112924"/>
                <a:gd name="connsiteX18" fmla="*/ 34437 w 72713"/>
                <a:gd name="connsiteY18" fmla="*/ 39644 h 112924"/>
                <a:gd name="connsiteX19" fmla="*/ 23123 w 72713"/>
                <a:gd name="connsiteY19" fmla="*/ 99456 h 112924"/>
                <a:gd name="connsiteX20" fmla="*/ 14352 w 72713"/>
                <a:gd name="connsiteY20" fmla="*/ 108763 h 112924"/>
                <a:gd name="connsiteX21" fmla="*/ 8504 w 72713"/>
                <a:gd name="connsiteY21" fmla="*/ 107522 h 112924"/>
                <a:gd name="connsiteX22" fmla="*/ 13589 w 72713"/>
                <a:gd name="connsiteY22" fmla="*/ 100325 h 112924"/>
                <a:gd name="connsiteX23" fmla="*/ 7995 w 72713"/>
                <a:gd name="connsiteY23" fmla="*/ 95237 h 112924"/>
                <a:gd name="connsiteX24" fmla="*/ 114 w 72713"/>
                <a:gd name="connsiteY24" fmla="*/ 103427 h 112924"/>
                <a:gd name="connsiteX25" fmla="*/ 14224 w 72713"/>
                <a:gd name="connsiteY25" fmla="*/ 112982 h 112924"/>
                <a:gd name="connsiteX26" fmla="*/ 30115 w 72713"/>
                <a:gd name="connsiteY26" fmla="*/ 103427 h 112924"/>
                <a:gd name="connsiteX27" fmla="*/ 38251 w 72713"/>
                <a:gd name="connsiteY27" fmla="*/ 79602 h 112924"/>
                <a:gd name="connsiteX28" fmla="*/ 45369 w 72713"/>
                <a:gd name="connsiteY28" fmla="*/ 39644 h 11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13" h="112924">
                  <a:moveTo>
                    <a:pt x="45369" y="39644"/>
                  </a:moveTo>
                  <a:lnTo>
                    <a:pt x="59607" y="39644"/>
                  </a:lnTo>
                  <a:cubicBezTo>
                    <a:pt x="62277" y="39644"/>
                    <a:pt x="62404" y="39520"/>
                    <a:pt x="63039" y="39023"/>
                  </a:cubicBezTo>
                  <a:cubicBezTo>
                    <a:pt x="63675" y="38527"/>
                    <a:pt x="64056" y="36914"/>
                    <a:pt x="64056" y="36169"/>
                  </a:cubicBezTo>
                  <a:cubicBezTo>
                    <a:pt x="64056" y="34060"/>
                    <a:pt x="62150" y="34060"/>
                    <a:pt x="59988" y="34060"/>
                  </a:cubicBezTo>
                  <a:lnTo>
                    <a:pt x="46386" y="34060"/>
                  </a:lnTo>
                  <a:cubicBezTo>
                    <a:pt x="47912" y="24877"/>
                    <a:pt x="50454" y="9117"/>
                    <a:pt x="52107" y="7256"/>
                  </a:cubicBezTo>
                  <a:cubicBezTo>
                    <a:pt x="54014" y="5270"/>
                    <a:pt x="56048" y="4278"/>
                    <a:pt x="58209" y="4278"/>
                  </a:cubicBezTo>
                  <a:cubicBezTo>
                    <a:pt x="58971" y="4278"/>
                    <a:pt x="61768" y="4278"/>
                    <a:pt x="64438" y="5643"/>
                  </a:cubicBezTo>
                  <a:cubicBezTo>
                    <a:pt x="59353" y="7752"/>
                    <a:pt x="59353" y="12219"/>
                    <a:pt x="59353" y="12716"/>
                  </a:cubicBezTo>
                  <a:cubicBezTo>
                    <a:pt x="59353" y="15818"/>
                    <a:pt x="61768" y="17804"/>
                    <a:pt x="64946" y="17804"/>
                  </a:cubicBezTo>
                  <a:cubicBezTo>
                    <a:pt x="68251" y="17804"/>
                    <a:pt x="72828" y="15074"/>
                    <a:pt x="72828" y="9613"/>
                  </a:cubicBezTo>
                  <a:cubicBezTo>
                    <a:pt x="72828" y="2416"/>
                    <a:pt x="64438" y="58"/>
                    <a:pt x="58336" y="58"/>
                  </a:cubicBezTo>
                  <a:cubicBezTo>
                    <a:pt x="42191" y="58"/>
                    <a:pt x="39013" y="15074"/>
                    <a:pt x="37869" y="20410"/>
                  </a:cubicBezTo>
                  <a:cubicBezTo>
                    <a:pt x="36725" y="25746"/>
                    <a:pt x="37488" y="22395"/>
                    <a:pt x="35327" y="34060"/>
                  </a:cubicBezTo>
                  <a:lnTo>
                    <a:pt x="23759" y="34060"/>
                  </a:lnTo>
                  <a:cubicBezTo>
                    <a:pt x="21343" y="34060"/>
                    <a:pt x="19309" y="34060"/>
                    <a:pt x="19309" y="37534"/>
                  </a:cubicBezTo>
                  <a:cubicBezTo>
                    <a:pt x="19309" y="39644"/>
                    <a:pt x="21216" y="39644"/>
                    <a:pt x="23377" y="39644"/>
                  </a:cubicBezTo>
                  <a:lnTo>
                    <a:pt x="34437" y="39644"/>
                  </a:lnTo>
                  <a:cubicBezTo>
                    <a:pt x="32022" y="51805"/>
                    <a:pt x="26682" y="86303"/>
                    <a:pt x="23123" y="99456"/>
                  </a:cubicBezTo>
                  <a:cubicBezTo>
                    <a:pt x="22360" y="102435"/>
                    <a:pt x="19309" y="108763"/>
                    <a:pt x="14352" y="108763"/>
                  </a:cubicBezTo>
                  <a:cubicBezTo>
                    <a:pt x="13589" y="108763"/>
                    <a:pt x="10792" y="108639"/>
                    <a:pt x="8504" y="107522"/>
                  </a:cubicBezTo>
                  <a:cubicBezTo>
                    <a:pt x="11936" y="106033"/>
                    <a:pt x="13589" y="102931"/>
                    <a:pt x="13589" y="100325"/>
                  </a:cubicBezTo>
                  <a:cubicBezTo>
                    <a:pt x="13589" y="97223"/>
                    <a:pt x="11173" y="95237"/>
                    <a:pt x="7995" y="95237"/>
                  </a:cubicBezTo>
                  <a:cubicBezTo>
                    <a:pt x="4690" y="95237"/>
                    <a:pt x="114" y="97967"/>
                    <a:pt x="114" y="103427"/>
                  </a:cubicBezTo>
                  <a:cubicBezTo>
                    <a:pt x="114" y="110997"/>
                    <a:pt x="9267" y="112982"/>
                    <a:pt x="14224" y="112982"/>
                  </a:cubicBezTo>
                  <a:cubicBezTo>
                    <a:pt x="21597" y="112982"/>
                    <a:pt x="27191" y="107274"/>
                    <a:pt x="30115" y="103427"/>
                  </a:cubicBezTo>
                  <a:cubicBezTo>
                    <a:pt x="35200" y="96478"/>
                    <a:pt x="38123" y="79974"/>
                    <a:pt x="38251" y="79602"/>
                  </a:cubicBezTo>
                  <a:lnTo>
                    <a:pt x="45369" y="39644"/>
                  </a:lnTo>
                  <a:close/>
                </a:path>
              </a:pathLst>
            </a:custGeom>
            <a:solidFill>
              <a:srgbClr val="000000"/>
            </a:solidFill>
            <a:ln w="25520" cap="flat">
              <a:noFill/>
              <a:prstDash val="solid"/>
              <a:miter/>
            </a:ln>
          </p:spPr>
          <p:txBody>
            <a:bodyPr rtlCol="0" anchor="ctr"/>
            <a:lstStyle/>
            <a:p>
              <a:endParaRPr lang="tr-TR"/>
            </a:p>
          </p:txBody>
        </p:sp>
        <p:sp>
          <p:nvSpPr>
            <p:cNvPr id="65" name="Freeform: Shape 64">
              <a:extLst>
                <a:ext uri="{FF2B5EF4-FFF2-40B4-BE49-F238E27FC236}">
                  <a16:creationId xmlns:a16="http://schemas.microsoft.com/office/drawing/2014/main" id="{FC1998DA-8275-4645-846E-DA97917F8469}"/>
                </a:ext>
              </a:extLst>
            </p:cNvPr>
            <p:cNvSpPr/>
            <p:nvPr>
              <p:custDataLst>
                <p:tags r:id="rId48"/>
              </p:custDataLst>
            </p:nvPr>
          </p:nvSpPr>
          <p:spPr>
            <a:xfrm>
              <a:off x="7088352" y="5312733"/>
              <a:ext cx="22602" cy="53508"/>
            </a:xfrm>
            <a:custGeom>
              <a:avLst/>
              <a:gdLst>
                <a:gd name="connsiteX0" fmla="*/ 17737 w 22602"/>
                <a:gd name="connsiteY0" fmla="*/ 17257 h 53508"/>
                <a:gd name="connsiteX1" fmla="*/ 3856 w 22602"/>
                <a:gd name="connsiteY1" fmla="*/ 49049 h 53508"/>
                <a:gd name="connsiteX2" fmla="*/ 2610 w 22602"/>
                <a:gd name="connsiteY2" fmla="*/ 51134 h 53508"/>
                <a:gd name="connsiteX3" fmla="*/ 5101 w 22602"/>
                <a:gd name="connsiteY3" fmla="*/ 53566 h 53508"/>
                <a:gd name="connsiteX4" fmla="*/ 22721 w 22602"/>
                <a:gd name="connsiteY4" fmla="*/ 18994 h 53508"/>
                <a:gd name="connsiteX5" fmla="*/ 10263 w 22602"/>
                <a:gd name="connsiteY5" fmla="*/ 57 h 53508"/>
                <a:gd name="connsiteX6" fmla="*/ 118 w 22602"/>
                <a:gd name="connsiteY6" fmla="*/ 9960 h 53508"/>
                <a:gd name="connsiteX7" fmla="*/ 10441 w 22602"/>
                <a:gd name="connsiteY7" fmla="*/ 20036 h 53508"/>
                <a:gd name="connsiteX8" fmla="*/ 17737 w 22602"/>
                <a:gd name="connsiteY8" fmla="*/ 17257 h 5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02" h="53508">
                  <a:moveTo>
                    <a:pt x="17737" y="17257"/>
                  </a:moveTo>
                  <a:cubicBezTo>
                    <a:pt x="17737" y="26812"/>
                    <a:pt x="15958" y="37930"/>
                    <a:pt x="3856" y="49049"/>
                  </a:cubicBezTo>
                  <a:cubicBezTo>
                    <a:pt x="3144" y="49744"/>
                    <a:pt x="2610" y="50265"/>
                    <a:pt x="2610" y="51134"/>
                  </a:cubicBezTo>
                  <a:cubicBezTo>
                    <a:pt x="2610" y="52350"/>
                    <a:pt x="4034" y="53566"/>
                    <a:pt x="5101" y="53566"/>
                  </a:cubicBezTo>
                  <a:cubicBezTo>
                    <a:pt x="7593" y="53566"/>
                    <a:pt x="22721" y="39668"/>
                    <a:pt x="22721" y="18994"/>
                  </a:cubicBezTo>
                  <a:cubicBezTo>
                    <a:pt x="22721" y="8223"/>
                    <a:pt x="18449" y="57"/>
                    <a:pt x="10263" y="57"/>
                  </a:cubicBezTo>
                  <a:cubicBezTo>
                    <a:pt x="4390" y="57"/>
                    <a:pt x="118" y="4574"/>
                    <a:pt x="118" y="9960"/>
                  </a:cubicBezTo>
                  <a:cubicBezTo>
                    <a:pt x="118" y="15519"/>
                    <a:pt x="4212" y="20036"/>
                    <a:pt x="10441" y="20036"/>
                  </a:cubicBezTo>
                  <a:cubicBezTo>
                    <a:pt x="14712" y="20036"/>
                    <a:pt x="17559" y="17257"/>
                    <a:pt x="17737" y="17257"/>
                  </a:cubicBezTo>
                  <a:close/>
                </a:path>
              </a:pathLst>
            </a:custGeom>
            <a:solidFill>
              <a:srgbClr val="000000"/>
            </a:solidFill>
            <a:ln w="25520" cap="flat">
              <a:noFill/>
              <a:prstDash val="solid"/>
              <a:miter/>
            </a:ln>
          </p:spPr>
          <p:txBody>
            <a:bodyPr rtlCol="0" anchor="ctr"/>
            <a:lstStyle/>
            <a:p>
              <a:endParaRPr lang="tr-TR"/>
            </a:p>
          </p:txBody>
        </p:sp>
        <p:sp>
          <p:nvSpPr>
            <p:cNvPr id="66" name="Freeform: Shape 65">
              <a:extLst>
                <a:ext uri="{FF2B5EF4-FFF2-40B4-BE49-F238E27FC236}">
                  <a16:creationId xmlns:a16="http://schemas.microsoft.com/office/drawing/2014/main" id="{2E2DB935-6384-4B5B-9DC9-D8056BE03A0E}"/>
                </a:ext>
              </a:extLst>
            </p:cNvPr>
            <p:cNvSpPr/>
            <p:nvPr>
              <p:custDataLst>
                <p:tags r:id="rId49"/>
              </p:custDataLst>
            </p:nvPr>
          </p:nvSpPr>
          <p:spPr>
            <a:xfrm>
              <a:off x="7137167" y="5256097"/>
              <a:ext cx="108740" cy="78351"/>
            </a:xfrm>
            <a:custGeom>
              <a:avLst/>
              <a:gdLst>
                <a:gd name="connsiteX0" fmla="*/ 13468 w 108740"/>
                <a:gd name="connsiteY0" fmla="*/ 65727 h 78351"/>
                <a:gd name="connsiteX1" fmla="*/ 11689 w 108740"/>
                <a:gd name="connsiteY1" fmla="*/ 72850 h 78351"/>
                <a:gd name="connsiteX2" fmla="*/ 17740 w 108740"/>
                <a:gd name="connsiteY2" fmla="*/ 78409 h 78351"/>
                <a:gd name="connsiteX3" fmla="*/ 24681 w 108740"/>
                <a:gd name="connsiteY3" fmla="*/ 74587 h 78351"/>
                <a:gd name="connsiteX4" fmla="*/ 27884 w 108740"/>
                <a:gd name="connsiteY4" fmla="*/ 63816 h 78351"/>
                <a:gd name="connsiteX5" fmla="*/ 31800 w 108740"/>
                <a:gd name="connsiteY5" fmla="*/ 48180 h 78351"/>
                <a:gd name="connsiteX6" fmla="*/ 34825 w 108740"/>
                <a:gd name="connsiteY6" fmla="*/ 36540 h 78351"/>
                <a:gd name="connsiteX7" fmla="*/ 42300 w 108740"/>
                <a:gd name="connsiteY7" fmla="*/ 20905 h 78351"/>
                <a:gd name="connsiteX8" fmla="*/ 68996 w 108740"/>
                <a:gd name="connsiteY8" fmla="*/ 4922 h 78351"/>
                <a:gd name="connsiteX9" fmla="*/ 79496 w 108740"/>
                <a:gd name="connsiteY9" fmla="*/ 17083 h 78351"/>
                <a:gd name="connsiteX10" fmla="*/ 68996 w 108740"/>
                <a:gd name="connsiteY10" fmla="*/ 54087 h 78351"/>
                <a:gd name="connsiteX11" fmla="*/ 66326 w 108740"/>
                <a:gd name="connsiteY11" fmla="*/ 63469 h 78351"/>
                <a:gd name="connsiteX12" fmla="*/ 83233 w 108740"/>
                <a:gd name="connsiteY12" fmla="*/ 78409 h 78351"/>
                <a:gd name="connsiteX13" fmla="*/ 108861 w 108740"/>
                <a:gd name="connsiteY13" fmla="*/ 51829 h 78351"/>
                <a:gd name="connsiteX14" fmla="*/ 106014 w 108740"/>
                <a:gd name="connsiteY14" fmla="*/ 49570 h 78351"/>
                <a:gd name="connsiteX15" fmla="*/ 102632 w 108740"/>
                <a:gd name="connsiteY15" fmla="*/ 52524 h 78351"/>
                <a:gd name="connsiteX16" fmla="*/ 83767 w 108740"/>
                <a:gd name="connsiteY16" fmla="*/ 73545 h 78351"/>
                <a:gd name="connsiteX17" fmla="*/ 79318 w 108740"/>
                <a:gd name="connsiteY17" fmla="*/ 67464 h 78351"/>
                <a:gd name="connsiteX18" fmla="*/ 83411 w 108740"/>
                <a:gd name="connsiteY18" fmla="*/ 53392 h 78351"/>
                <a:gd name="connsiteX19" fmla="*/ 92844 w 108740"/>
                <a:gd name="connsiteY19" fmla="*/ 19862 h 78351"/>
                <a:gd name="connsiteX20" fmla="*/ 69707 w 108740"/>
                <a:gd name="connsiteY20" fmla="*/ 57 h 78351"/>
                <a:gd name="connsiteX21" fmla="*/ 39630 w 108740"/>
                <a:gd name="connsiteY21" fmla="*/ 15867 h 78351"/>
                <a:gd name="connsiteX22" fmla="*/ 20587 w 108740"/>
                <a:gd name="connsiteY22" fmla="*/ 57 h 78351"/>
                <a:gd name="connsiteX23" fmla="*/ 6528 w 108740"/>
                <a:gd name="connsiteY23" fmla="*/ 9439 h 78351"/>
                <a:gd name="connsiteX24" fmla="*/ 121 w 108740"/>
                <a:gd name="connsiteY24" fmla="*/ 26638 h 78351"/>
                <a:gd name="connsiteX25" fmla="*/ 3146 w 108740"/>
                <a:gd name="connsiteY25" fmla="*/ 28896 h 78351"/>
                <a:gd name="connsiteX26" fmla="*/ 7062 w 108740"/>
                <a:gd name="connsiteY26" fmla="*/ 23684 h 78351"/>
                <a:gd name="connsiteX27" fmla="*/ 20053 w 108740"/>
                <a:gd name="connsiteY27" fmla="*/ 4922 h 78351"/>
                <a:gd name="connsiteX28" fmla="*/ 25927 w 108740"/>
                <a:gd name="connsiteY28" fmla="*/ 13434 h 78351"/>
                <a:gd name="connsiteX29" fmla="*/ 23079 w 108740"/>
                <a:gd name="connsiteY29" fmla="*/ 27854 h 78351"/>
                <a:gd name="connsiteX30" fmla="*/ 19164 w 108740"/>
                <a:gd name="connsiteY30" fmla="*/ 43490 h 78351"/>
                <a:gd name="connsiteX31" fmla="*/ 13468 w 108740"/>
                <a:gd name="connsiteY31" fmla="*/ 65727 h 7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740" h="78351">
                  <a:moveTo>
                    <a:pt x="13468" y="65727"/>
                  </a:moveTo>
                  <a:cubicBezTo>
                    <a:pt x="12757" y="67985"/>
                    <a:pt x="11689" y="72329"/>
                    <a:pt x="11689" y="72850"/>
                  </a:cubicBezTo>
                  <a:cubicBezTo>
                    <a:pt x="11689" y="76672"/>
                    <a:pt x="14892" y="78409"/>
                    <a:pt x="17740" y="78409"/>
                  </a:cubicBezTo>
                  <a:cubicBezTo>
                    <a:pt x="20943" y="78409"/>
                    <a:pt x="23791" y="76151"/>
                    <a:pt x="24681" y="74587"/>
                  </a:cubicBezTo>
                  <a:cubicBezTo>
                    <a:pt x="25571" y="73024"/>
                    <a:pt x="26994" y="67464"/>
                    <a:pt x="27884" y="63816"/>
                  </a:cubicBezTo>
                  <a:cubicBezTo>
                    <a:pt x="28774" y="60515"/>
                    <a:pt x="30732" y="52524"/>
                    <a:pt x="31800" y="48180"/>
                  </a:cubicBezTo>
                  <a:cubicBezTo>
                    <a:pt x="32867" y="44358"/>
                    <a:pt x="33935" y="40536"/>
                    <a:pt x="34825" y="36540"/>
                  </a:cubicBezTo>
                  <a:cubicBezTo>
                    <a:pt x="36783" y="29418"/>
                    <a:pt x="37139" y="28028"/>
                    <a:pt x="42300" y="20905"/>
                  </a:cubicBezTo>
                  <a:cubicBezTo>
                    <a:pt x="47283" y="13956"/>
                    <a:pt x="55648" y="4922"/>
                    <a:pt x="68996" y="4922"/>
                  </a:cubicBezTo>
                  <a:cubicBezTo>
                    <a:pt x="79318" y="4922"/>
                    <a:pt x="79496" y="13782"/>
                    <a:pt x="79496" y="17083"/>
                  </a:cubicBezTo>
                  <a:cubicBezTo>
                    <a:pt x="79496" y="27507"/>
                    <a:pt x="71843" y="46790"/>
                    <a:pt x="68996" y="54087"/>
                  </a:cubicBezTo>
                  <a:cubicBezTo>
                    <a:pt x="67038" y="58952"/>
                    <a:pt x="66326" y="60515"/>
                    <a:pt x="66326" y="63469"/>
                  </a:cubicBezTo>
                  <a:cubicBezTo>
                    <a:pt x="66326" y="72676"/>
                    <a:pt x="74157" y="78409"/>
                    <a:pt x="83233" y="78409"/>
                  </a:cubicBezTo>
                  <a:cubicBezTo>
                    <a:pt x="101030" y="78409"/>
                    <a:pt x="108861" y="54435"/>
                    <a:pt x="108861" y="51829"/>
                  </a:cubicBezTo>
                  <a:cubicBezTo>
                    <a:pt x="108861" y="49570"/>
                    <a:pt x="106547" y="49570"/>
                    <a:pt x="106014" y="49570"/>
                  </a:cubicBezTo>
                  <a:cubicBezTo>
                    <a:pt x="103522" y="49570"/>
                    <a:pt x="103344" y="50613"/>
                    <a:pt x="102632" y="52524"/>
                  </a:cubicBezTo>
                  <a:cubicBezTo>
                    <a:pt x="98539" y="66422"/>
                    <a:pt x="90886" y="73545"/>
                    <a:pt x="83767" y="73545"/>
                  </a:cubicBezTo>
                  <a:cubicBezTo>
                    <a:pt x="80030" y="73545"/>
                    <a:pt x="79318" y="71113"/>
                    <a:pt x="79318" y="67464"/>
                  </a:cubicBezTo>
                  <a:cubicBezTo>
                    <a:pt x="79318" y="63469"/>
                    <a:pt x="80208" y="61210"/>
                    <a:pt x="83411" y="53392"/>
                  </a:cubicBezTo>
                  <a:cubicBezTo>
                    <a:pt x="85547" y="48007"/>
                    <a:pt x="92844" y="29591"/>
                    <a:pt x="92844" y="19862"/>
                  </a:cubicBezTo>
                  <a:cubicBezTo>
                    <a:pt x="92844" y="3011"/>
                    <a:pt x="79140" y="57"/>
                    <a:pt x="69707" y="57"/>
                  </a:cubicBezTo>
                  <a:cubicBezTo>
                    <a:pt x="54936" y="57"/>
                    <a:pt x="44969" y="8917"/>
                    <a:pt x="39630" y="15867"/>
                  </a:cubicBezTo>
                  <a:cubicBezTo>
                    <a:pt x="38384" y="3879"/>
                    <a:pt x="27884" y="57"/>
                    <a:pt x="20587" y="57"/>
                  </a:cubicBezTo>
                  <a:cubicBezTo>
                    <a:pt x="12935" y="57"/>
                    <a:pt x="8841" y="5443"/>
                    <a:pt x="6528" y="9439"/>
                  </a:cubicBezTo>
                  <a:cubicBezTo>
                    <a:pt x="2612" y="15867"/>
                    <a:pt x="121" y="25769"/>
                    <a:pt x="121" y="26638"/>
                  </a:cubicBezTo>
                  <a:cubicBezTo>
                    <a:pt x="121" y="28896"/>
                    <a:pt x="2612" y="28896"/>
                    <a:pt x="3146" y="28896"/>
                  </a:cubicBezTo>
                  <a:cubicBezTo>
                    <a:pt x="5638" y="28896"/>
                    <a:pt x="5816" y="28375"/>
                    <a:pt x="7062" y="23684"/>
                  </a:cubicBezTo>
                  <a:cubicBezTo>
                    <a:pt x="9731" y="13434"/>
                    <a:pt x="13113" y="4922"/>
                    <a:pt x="20053" y="4922"/>
                  </a:cubicBezTo>
                  <a:cubicBezTo>
                    <a:pt x="24681" y="4922"/>
                    <a:pt x="25927" y="8744"/>
                    <a:pt x="25927" y="13434"/>
                  </a:cubicBezTo>
                  <a:cubicBezTo>
                    <a:pt x="25927" y="16735"/>
                    <a:pt x="24325" y="23163"/>
                    <a:pt x="23079" y="27854"/>
                  </a:cubicBezTo>
                  <a:cubicBezTo>
                    <a:pt x="21833" y="32545"/>
                    <a:pt x="20053" y="39668"/>
                    <a:pt x="19164" y="43490"/>
                  </a:cubicBezTo>
                  <a:lnTo>
                    <a:pt x="13468" y="65727"/>
                  </a:lnTo>
                  <a:close/>
                </a:path>
              </a:pathLst>
            </a:custGeom>
            <a:solidFill>
              <a:srgbClr val="000000"/>
            </a:solidFill>
            <a:ln w="25520" cap="flat">
              <a:noFill/>
              <a:prstDash val="solid"/>
              <a:miter/>
            </a:ln>
          </p:spPr>
          <p:txBody>
            <a:bodyPr rtlCol="0" anchor="ctr"/>
            <a:lstStyle/>
            <a:p>
              <a:endParaRPr lang="tr-TR"/>
            </a:p>
          </p:txBody>
        </p:sp>
        <p:sp>
          <p:nvSpPr>
            <p:cNvPr id="67" name="Freeform: Shape 66">
              <a:extLst>
                <a:ext uri="{FF2B5EF4-FFF2-40B4-BE49-F238E27FC236}">
                  <a16:creationId xmlns:a16="http://schemas.microsoft.com/office/drawing/2014/main" id="{7796BFBA-1143-44AE-8A23-58BCB947C78F}"/>
                </a:ext>
              </a:extLst>
            </p:cNvPr>
            <p:cNvSpPr/>
            <p:nvPr>
              <p:custDataLst>
                <p:tags r:id="rId50"/>
              </p:custDataLst>
            </p:nvPr>
          </p:nvSpPr>
          <p:spPr>
            <a:xfrm>
              <a:off x="7266052" y="5302557"/>
              <a:ext cx="69917" cy="56337"/>
            </a:xfrm>
            <a:custGeom>
              <a:avLst/>
              <a:gdLst>
                <a:gd name="connsiteX0" fmla="*/ 70043 w 69917"/>
                <a:gd name="connsiteY0" fmla="*/ 10730 h 56337"/>
                <a:gd name="connsiteX1" fmla="*/ 62670 w 69917"/>
                <a:gd name="connsiteY1" fmla="*/ 58 h 56337"/>
                <a:gd name="connsiteX2" fmla="*/ 55297 w 69917"/>
                <a:gd name="connsiteY2" fmla="*/ 7256 h 56337"/>
                <a:gd name="connsiteX3" fmla="*/ 57712 w 69917"/>
                <a:gd name="connsiteY3" fmla="*/ 11475 h 56337"/>
                <a:gd name="connsiteX4" fmla="*/ 62670 w 69917"/>
                <a:gd name="connsiteY4" fmla="*/ 20906 h 56337"/>
                <a:gd name="connsiteX5" fmla="*/ 37881 w 69917"/>
                <a:gd name="connsiteY5" fmla="*/ 52177 h 56337"/>
                <a:gd name="connsiteX6" fmla="*/ 25550 w 69917"/>
                <a:gd name="connsiteY6" fmla="*/ 40761 h 56337"/>
                <a:gd name="connsiteX7" fmla="*/ 32796 w 69917"/>
                <a:gd name="connsiteY7" fmla="*/ 17183 h 56337"/>
                <a:gd name="connsiteX8" fmla="*/ 34449 w 69917"/>
                <a:gd name="connsiteY8" fmla="*/ 11103 h 56337"/>
                <a:gd name="connsiteX9" fmla="*/ 20592 w 69917"/>
                <a:gd name="connsiteY9" fmla="*/ 182 h 56337"/>
                <a:gd name="connsiteX10" fmla="*/ 126 w 69917"/>
                <a:gd name="connsiteY10" fmla="*/ 19417 h 56337"/>
                <a:gd name="connsiteX11" fmla="*/ 2795 w 69917"/>
                <a:gd name="connsiteY11" fmla="*/ 21154 h 56337"/>
                <a:gd name="connsiteX12" fmla="*/ 5719 w 69917"/>
                <a:gd name="connsiteY12" fmla="*/ 18672 h 56337"/>
                <a:gd name="connsiteX13" fmla="*/ 20084 w 69917"/>
                <a:gd name="connsiteY13" fmla="*/ 4402 h 56337"/>
                <a:gd name="connsiteX14" fmla="*/ 23897 w 69917"/>
                <a:gd name="connsiteY14" fmla="*/ 9117 h 56337"/>
                <a:gd name="connsiteX15" fmla="*/ 21736 w 69917"/>
                <a:gd name="connsiteY15" fmla="*/ 16563 h 56337"/>
                <a:gd name="connsiteX16" fmla="*/ 14872 w 69917"/>
                <a:gd name="connsiteY16" fmla="*/ 39271 h 56337"/>
                <a:gd name="connsiteX17" fmla="*/ 37245 w 69917"/>
                <a:gd name="connsiteY17" fmla="*/ 56396 h 56337"/>
                <a:gd name="connsiteX18" fmla="*/ 59492 w 69917"/>
                <a:gd name="connsiteY18" fmla="*/ 42374 h 56337"/>
                <a:gd name="connsiteX19" fmla="*/ 70043 w 69917"/>
                <a:gd name="connsiteY19" fmla="*/ 10730 h 5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917" h="56337">
                  <a:moveTo>
                    <a:pt x="70043" y="10730"/>
                  </a:moveTo>
                  <a:cubicBezTo>
                    <a:pt x="70043" y="2540"/>
                    <a:pt x="65339" y="58"/>
                    <a:pt x="62670" y="58"/>
                  </a:cubicBezTo>
                  <a:cubicBezTo>
                    <a:pt x="59110" y="58"/>
                    <a:pt x="55297" y="3905"/>
                    <a:pt x="55297" y="7256"/>
                  </a:cubicBezTo>
                  <a:cubicBezTo>
                    <a:pt x="55297" y="9613"/>
                    <a:pt x="56949" y="10854"/>
                    <a:pt x="57712" y="11475"/>
                  </a:cubicBezTo>
                  <a:cubicBezTo>
                    <a:pt x="59110" y="12468"/>
                    <a:pt x="62670" y="15198"/>
                    <a:pt x="62670" y="20906"/>
                  </a:cubicBezTo>
                  <a:cubicBezTo>
                    <a:pt x="62670" y="27607"/>
                    <a:pt x="53008" y="52177"/>
                    <a:pt x="37881" y="52177"/>
                  </a:cubicBezTo>
                  <a:cubicBezTo>
                    <a:pt x="31271" y="52177"/>
                    <a:pt x="25550" y="49695"/>
                    <a:pt x="25550" y="40761"/>
                  </a:cubicBezTo>
                  <a:cubicBezTo>
                    <a:pt x="25550" y="34556"/>
                    <a:pt x="28982" y="26366"/>
                    <a:pt x="32796" y="17183"/>
                  </a:cubicBezTo>
                  <a:cubicBezTo>
                    <a:pt x="33559" y="15198"/>
                    <a:pt x="34449" y="13212"/>
                    <a:pt x="34449" y="11103"/>
                  </a:cubicBezTo>
                  <a:cubicBezTo>
                    <a:pt x="34449" y="5022"/>
                    <a:pt x="28474" y="182"/>
                    <a:pt x="20592" y="182"/>
                  </a:cubicBezTo>
                  <a:cubicBezTo>
                    <a:pt x="7117" y="182"/>
                    <a:pt x="126" y="16190"/>
                    <a:pt x="126" y="19417"/>
                  </a:cubicBezTo>
                  <a:cubicBezTo>
                    <a:pt x="126" y="21154"/>
                    <a:pt x="2160" y="21154"/>
                    <a:pt x="2795" y="21154"/>
                  </a:cubicBezTo>
                  <a:cubicBezTo>
                    <a:pt x="4956" y="21154"/>
                    <a:pt x="5083" y="20534"/>
                    <a:pt x="5719" y="18672"/>
                  </a:cubicBezTo>
                  <a:cubicBezTo>
                    <a:pt x="8261" y="10358"/>
                    <a:pt x="14236" y="4402"/>
                    <a:pt x="20084" y="4402"/>
                  </a:cubicBezTo>
                  <a:cubicBezTo>
                    <a:pt x="22499" y="4402"/>
                    <a:pt x="23897" y="5767"/>
                    <a:pt x="23897" y="9117"/>
                  </a:cubicBezTo>
                  <a:cubicBezTo>
                    <a:pt x="23897" y="11599"/>
                    <a:pt x="23389" y="12964"/>
                    <a:pt x="21736" y="16563"/>
                  </a:cubicBezTo>
                  <a:cubicBezTo>
                    <a:pt x="16779" y="28600"/>
                    <a:pt x="14872" y="34556"/>
                    <a:pt x="14872" y="39271"/>
                  </a:cubicBezTo>
                  <a:cubicBezTo>
                    <a:pt x="14872" y="51308"/>
                    <a:pt x="24914" y="56396"/>
                    <a:pt x="37245" y="56396"/>
                  </a:cubicBezTo>
                  <a:cubicBezTo>
                    <a:pt x="47542" y="56396"/>
                    <a:pt x="54915" y="49075"/>
                    <a:pt x="59492" y="42374"/>
                  </a:cubicBezTo>
                  <a:cubicBezTo>
                    <a:pt x="68645" y="29096"/>
                    <a:pt x="70043" y="12964"/>
                    <a:pt x="70043" y="10730"/>
                  </a:cubicBezTo>
                  <a:close/>
                </a:path>
              </a:pathLst>
            </a:custGeom>
            <a:solidFill>
              <a:srgbClr val="000000"/>
            </a:solidFill>
            <a:ln w="25520" cap="flat">
              <a:noFill/>
              <a:prstDash val="solid"/>
              <a:miter/>
            </a:ln>
          </p:spPr>
          <p:txBody>
            <a:bodyPr rtlCol="0" anchor="ctr"/>
            <a:lstStyle/>
            <a:p>
              <a:endParaRPr lang="tr-TR"/>
            </a:p>
          </p:txBody>
        </p:sp>
        <p:sp>
          <p:nvSpPr>
            <p:cNvPr id="68" name="Freeform: Shape 67">
              <a:extLst>
                <a:ext uri="{FF2B5EF4-FFF2-40B4-BE49-F238E27FC236}">
                  <a16:creationId xmlns:a16="http://schemas.microsoft.com/office/drawing/2014/main" id="{DF1C0CC4-461E-4523-A536-FA19E670B3E7}"/>
                </a:ext>
              </a:extLst>
            </p:cNvPr>
            <p:cNvSpPr/>
            <p:nvPr>
              <p:custDataLst>
                <p:tags r:id="rId51"/>
              </p:custDataLst>
            </p:nvPr>
          </p:nvSpPr>
          <p:spPr>
            <a:xfrm>
              <a:off x="6841054" y="5421223"/>
              <a:ext cx="94502" cy="157746"/>
            </a:xfrm>
            <a:custGeom>
              <a:avLst/>
              <a:gdLst>
                <a:gd name="connsiteX0" fmla="*/ 59551 w 94502"/>
                <a:gd name="connsiteY0" fmla="*/ 53748 h 157746"/>
                <a:gd name="connsiteX1" fmla="*/ 76992 w 94502"/>
                <a:gd name="connsiteY1" fmla="*/ 53748 h 157746"/>
                <a:gd name="connsiteX2" fmla="*/ 82866 w 94502"/>
                <a:gd name="connsiteY2" fmla="*/ 49926 h 157746"/>
                <a:gd name="connsiteX3" fmla="*/ 77348 w 94502"/>
                <a:gd name="connsiteY3" fmla="*/ 47494 h 157746"/>
                <a:gd name="connsiteX4" fmla="*/ 60797 w 94502"/>
                <a:gd name="connsiteY4" fmla="*/ 47494 h 157746"/>
                <a:gd name="connsiteX5" fmla="*/ 67738 w 94502"/>
                <a:gd name="connsiteY5" fmla="*/ 12401 h 157746"/>
                <a:gd name="connsiteX6" fmla="*/ 76814 w 94502"/>
                <a:gd name="connsiteY6" fmla="*/ 4930 h 157746"/>
                <a:gd name="connsiteX7" fmla="*/ 85179 w 94502"/>
                <a:gd name="connsiteY7" fmla="*/ 7015 h 157746"/>
                <a:gd name="connsiteX8" fmla="*/ 77348 w 94502"/>
                <a:gd name="connsiteY8" fmla="*/ 16570 h 157746"/>
                <a:gd name="connsiteX9" fmla="*/ 84467 w 94502"/>
                <a:gd name="connsiteY9" fmla="*/ 22998 h 157746"/>
                <a:gd name="connsiteX10" fmla="*/ 94612 w 94502"/>
                <a:gd name="connsiteY10" fmla="*/ 12401 h 157746"/>
                <a:gd name="connsiteX11" fmla="*/ 76814 w 94502"/>
                <a:gd name="connsiteY11" fmla="*/ 66 h 157746"/>
                <a:gd name="connsiteX12" fmla="*/ 55458 w 94502"/>
                <a:gd name="connsiteY12" fmla="*/ 13095 h 157746"/>
                <a:gd name="connsiteX13" fmla="*/ 46737 w 94502"/>
                <a:gd name="connsiteY13" fmla="*/ 47494 h 157746"/>
                <a:gd name="connsiteX14" fmla="*/ 32678 w 94502"/>
                <a:gd name="connsiteY14" fmla="*/ 47494 h 157746"/>
                <a:gd name="connsiteX15" fmla="*/ 26805 w 94502"/>
                <a:gd name="connsiteY15" fmla="*/ 51316 h 157746"/>
                <a:gd name="connsiteX16" fmla="*/ 32322 w 94502"/>
                <a:gd name="connsiteY16" fmla="*/ 53748 h 157746"/>
                <a:gd name="connsiteX17" fmla="*/ 45492 w 94502"/>
                <a:gd name="connsiteY17" fmla="*/ 53748 h 157746"/>
                <a:gd name="connsiteX18" fmla="*/ 29830 w 94502"/>
                <a:gd name="connsiteY18" fmla="*/ 135922 h 157746"/>
                <a:gd name="connsiteX19" fmla="*/ 17372 w 94502"/>
                <a:gd name="connsiteY19" fmla="*/ 152948 h 157746"/>
                <a:gd name="connsiteX20" fmla="*/ 9541 w 94502"/>
                <a:gd name="connsiteY20" fmla="*/ 150863 h 157746"/>
                <a:gd name="connsiteX21" fmla="*/ 17372 w 94502"/>
                <a:gd name="connsiteY21" fmla="*/ 141308 h 157746"/>
                <a:gd name="connsiteX22" fmla="*/ 10253 w 94502"/>
                <a:gd name="connsiteY22" fmla="*/ 134880 h 157746"/>
                <a:gd name="connsiteX23" fmla="*/ 109 w 94502"/>
                <a:gd name="connsiteY23" fmla="*/ 145477 h 157746"/>
                <a:gd name="connsiteX24" fmla="*/ 17372 w 94502"/>
                <a:gd name="connsiteY24" fmla="*/ 157812 h 157746"/>
                <a:gd name="connsiteX25" fmla="*/ 38729 w 94502"/>
                <a:gd name="connsiteY25" fmla="*/ 142524 h 157746"/>
                <a:gd name="connsiteX26" fmla="*/ 49585 w 94502"/>
                <a:gd name="connsiteY26" fmla="*/ 107430 h 157746"/>
                <a:gd name="connsiteX27" fmla="*/ 59551 w 94502"/>
                <a:gd name="connsiteY27" fmla="*/ 53748 h 15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4502" h="157746">
                  <a:moveTo>
                    <a:pt x="59551" y="53748"/>
                  </a:moveTo>
                  <a:lnTo>
                    <a:pt x="76992" y="53748"/>
                  </a:lnTo>
                  <a:cubicBezTo>
                    <a:pt x="80552" y="53748"/>
                    <a:pt x="82866" y="53748"/>
                    <a:pt x="82866" y="49926"/>
                  </a:cubicBezTo>
                  <a:cubicBezTo>
                    <a:pt x="82866" y="47494"/>
                    <a:pt x="80552" y="47494"/>
                    <a:pt x="77348" y="47494"/>
                  </a:cubicBezTo>
                  <a:lnTo>
                    <a:pt x="60797" y="47494"/>
                  </a:lnTo>
                  <a:cubicBezTo>
                    <a:pt x="64890" y="25430"/>
                    <a:pt x="66314" y="17439"/>
                    <a:pt x="67738" y="12401"/>
                  </a:cubicBezTo>
                  <a:cubicBezTo>
                    <a:pt x="68628" y="8579"/>
                    <a:pt x="72543" y="4930"/>
                    <a:pt x="76814" y="4930"/>
                  </a:cubicBezTo>
                  <a:cubicBezTo>
                    <a:pt x="76992" y="4930"/>
                    <a:pt x="81798" y="4930"/>
                    <a:pt x="85179" y="7015"/>
                  </a:cubicBezTo>
                  <a:cubicBezTo>
                    <a:pt x="77882" y="9273"/>
                    <a:pt x="77348" y="15528"/>
                    <a:pt x="77348" y="16570"/>
                  </a:cubicBezTo>
                  <a:cubicBezTo>
                    <a:pt x="77348" y="20392"/>
                    <a:pt x="80374" y="22998"/>
                    <a:pt x="84467" y="22998"/>
                  </a:cubicBezTo>
                  <a:cubicBezTo>
                    <a:pt x="89272" y="22998"/>
                    <a:pt x="94612" y="19002"/>
                    <a:pt x="94612" y="12401"/>
                  </a:cubicBezTo>
                  <a:cubicBezTo>
                    <a:pt x="94612" y="4409"/>
                    <a:pt x="85891" y="66"/>
                    <a:pt x="76814" y="66"/>
                  </a:cubicBezTo>
                  <a:cubicBezTo>
                    <a:pt x="68984" y="66"/>
                    <a:pt x="60263" y="4409"/>
                    <a:pt x="55458" y="13095"/>
                  </a:cubicBezTo>
                  <a:cubicBezTo>
                    <a:pt x="51899" y="19523"/>
                    <a:pt x="50475" y="27341"/>
                    <a:pt x="46737" y="47494"/>
                  </a:cubicBezTo>
                  <a:lnTo>
                    <a:pt x="32678" y="47494"/>
                  </a:lnTo>
                  <a:cubicBezTo>
                    <a:pt x="29118" y="47494"/>
                    <a:pt x="26805" y="47494"/>
                    <a:pt x="26805" y="51316"/>
                  </a:cubicBezTo>
                  <a:cubicBezTo>
                    <a:pt x="26805" y="53748"/>
                    <a:pt x="29118" y="53748"/>
                    <a:pt x="32322" y="53748"/>
                  </a:cubicBezTo>
                  <a:lnTo>
                    <a:pt x="45492" y="53748"/>
                  </a:lnTo>
                  <a:cubicBezTo>
                    <a:pt x="45314" y="54790"/>
                    <a:pt x="34101" y="117333"/>
                    <a:pt x="29830" y="135922"/>
                  </a:cubicBezTo>
                  <a:cubicBezTo>
                    <a:pt x="28940" y="139744"/>
                    <a:pt x="25915" y="152948"/>
                    <a:pt x="17372" y="152948"/>
                  </a:cubicBezTo>
                  <a:cubicBezTo>
                    <a:pt x="17194" y="152948"/>
                    <a:pt x="12923" y="152948"/>
                    <a:pt x="9541" y="150863"/>
                  </a:cubicBezTo>
                  <a:cubicBezTo>
                    <a:pt x="16838" y="148604"/>
                    <a:pt x="17372" y="142350"/>
                    <a:pt x="17372" y="141308"/>
                  </a:cubicBezTo>
                  <a:cubicBezTo>
                    <a:pt x="17372" y="137486"/>
                    <a:pt x="14347" y="134880"/>
                    <a:pt x="10253" y="134880"/>
                  </a:cubicBezTo>
                  <a:cubicBezTo>
                    <a:pt x="5448" y="134880"/>
                    <a:pt x="109" y="138875"/>
                    <a:pt x="109" y="145477"/>
                  </a:cubicBezTo>
                  <a:cubicBezTo>
                    <a:pt x="109" y="153295"/>
                    <a:pt x="8474" y="157812"/>
                    <a:pt x="17372" y="157812"/>
                  </a:cubicBezTo>
                  <a:cubicBezTo>
                    <a:pt x="28762" y="157812"/>
                    <a:pt x="36593" y="146346"/>
                    <a:pt x="38729" y="142524"/>
                  </a:cubicBezTo>
                  <a:cubicBezTo>
                    <a:pt x="45136" y="130884"/>
                    <a:pt x="49229" y="109515"/>
                    <a:pt x="49585" y="107430"/>
                  </a:cubicBezTo>
                  <a:lnTo>
                    <a:pt x="59551" y="53748"/>
                  </a:lnTo>
                  <a:close/>
                </a:path>
              </a:pathLst>
            </a:custGeom>
            <a:solidFill>
              <a:srgbClr val="000000"/>
            </a:solidFill>
            <a:ln w="25520" cap="flat">
              <a:noFill/>
              <a:prstDash val="solid"/>
              <a:miter/>
            </a:ln>
          </p:spPr>
          <p:txBody>
            <a:bodyPr rtlCol="0" anchor="ctr"/>
            <a:lstStyle/>
            <a:p>
              <a:endParaRPr lang="tr-TR"/>
            </a:p>
          </p:txBody>
        </p:sp>
        <p:sp>
          <p:nvSpPr>
            <p:cNvPr id="69" name="Freeform: Shape 68">
              <a:extLst>
                <a:ext uri="{FF2B5EF4-FFF2-40B4-BE49-F238E27FC236}">
                  <a16:creationId xmlns:a16="http://schemas.microsoft.com/office/drawing/2014/main" id="{B9CAFA7A-1EED-4BC2-A3E0-B25AB509D73C}"/>
                </a:ext>
              </a:extLst>
            </p:cNvPr>
            <p:cNvSpPr/>
            <p:nvPr>
              <p:custDataLst>
                <p:tags r:id="rId52"/>
              </p:custDataLst>
            </p:nvPr>
          </p:nvSpPr>
          <p:spPr>
            <a:xfrm>
              <a:off x="6956138" y="5523549"/>
              <a:ext cx="22602" cy="53508"/>
            </a:xfrm>
            <a:custGeom>
              <a:avLst/>
              <a:gdLst>
                <a:gd name="connsiteX0" fmla="*/ 17732 w 22602"/>
                <a:gd name="connsiteY0" fmla="*/ 17265 h 53508"/>
                <a:gd name="connsiteX1" fmla="*/ 3851 w 22602"/>
                <a:gd name="connsiteY1" fmla="*/ 49057 h 53508"/>
                <a:gd name="connsiteX2" fmla="*/ 2605 w 22602"/>
                <a:gd name="connsiteY2" fmla="*/ 51142 h 53508"/>
                <a:gd name="connsiteX3" fmla="*/ 5096 w 22602"/>
                <a:gd name="connsiteY3" fmla="*/ 53574 h 53508"/>
                <a:gd name="connsiteX4" fmla="*/ 22715 w 22602"/>
                <a:gd name="connsiteY4" fmla="*/ 19002 h 53508"/>
                <a:gd name="connsiteX5" fmla="*/ 10257 w 22602"/>
                <a:gd name="connsiteY5" fmla="*/ 66 h 53508"/>
                <a:gd name="connsiteX6" fmla="*/ 113 w 22602"/>
                <a:gd name="connsiteY6" fmla="*/ 9968 h 53508"/>
                <a:gd name="connsiteX7" fmla="*/ 10435 w 22602"/>
                <a:gd name="connsiteY7" fmla="*/ 20045 h 53508"/>
                <a:gd name="connsiteX8" fmla="*/ 17732 w 22602"/>
                <a:gd name="connsiteY8" fmla="*/ 17265 h 5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02" h="53508">
                  <a:moveTo>
                    <a:pt x="17732" y="17265"/>
                  </a:moveTo>
                  <a:cubicBezTo>
                    <a:pt x="17732" y="26820"/>
                    <a:pt x="15953" y="37939"/>
                    <a:pt x="3851" y="49057"/>
                  </a:cubicBezTo>
                  <a:cubicBezTo>
                    <a:pt x="3139" y="49752"/>
                    <a:pt x="2605" y="50274"/>
                    <a:pt x="2605" y="51142"/>
                  </a:cubicBezTo>
                  <a:cubicBezTo>
                    <a:pt x="2605" y="52358"/>
                    <a:pt x="4028" y="53574"/>
                    <a:pt x="5096" y="53574"/>
                  </a:cubicBezTo>
                  <a:cubicBezTo>
                    <a:pt x="7588" y="53574"/>
                    <a:pt x="22715" y="39676"/>
                    <a:pt x="22715" y="19002"/>
                  </a:cubicBezTo>
                  <a:cubicBezTo>
                    <a:pt x="22715" y="8231"/>
                    <a:pt x="18444" y="66"/>
                    <a:pt x="10257" y="66"/>
                  </a:cubicBezTo>
                  <a:cubicBezTo>
                    <a:pt x="4384" y="66"/>
                    <a:pt x="113" y="4583"/>
                    <a:pt x="113" y="9968"/>
                  </a:cubicBezTo>
                  <a:cubicBezTo>
                    <a:pt x="113" y="15528"/>
                    <a:pt x="4206" y="20045"/>
                    <a:pt x="10435" y="20045"/>
                  </a:cubicBezTo>
                  <a:cubicBezTo>
                    <a:pt x="14707" y="20045"/>
                    <a:pt x="17554" y="17265"/>
                    <a:pt x="17732" y="17265"/>
                  </a:cubicBezTo>
                  <a:close/>
                </a:path>
              </a:pathLst>
            </a:custGeom>
            <a:solidFill>
              <a:srgbClr val="000000"/>
            </a:solidFill>
            <a:ln w="25520" cap="flat">
              <a:noFill/>
              <a:prstDash val="solid"/>
              <a:miter/>
            </a:ln>
          </p:spPr>
          <p:txBody>
            <a:bodyPr rtlCol="0" anchor="ctr"/>
            <a:lstStyle/>
            <a:p>
              <a:endParaRPr lang="tr-TR"/>
            </a:p>
          </p:txBody>
        </p:sp>
        <p:sp>
          <p:nvSpPr>
            <p:cNvPr id="70" name="Freeform: Shape 69">
              <a:extLst>
                <a:ext uri="{FF2B5EF4-FFF2-40B4-BE49-F238E27FC236}">
                  <a16:creationId xmlns:a16="http://schemas.microsoft.com/office/drawing/2014/main" id="{D3BBB4F0-AEF7-44DD-B224-40B9B3ABF6A4}"/>
                </a:ext>
              </a:extLst>
            </p:cNvPr>
            <p:cNvSpPr/>
            <p:nvPr>
              <p:custDataLst>
                <p:tags r:id="rId53"/>
              </p:custDataLst>
            </p:nvPr>
          </p:nvSpPr>
          <p:spPr>
            <a:xfrm>
              <a:off x="7004954" y="5466740"/>
              <a:ext cx="86672" cy="78525"/>
            </a:xfrm>
            <a:custGeom>
              <a:avLst/>
              <a:gdLst>
                <a:gd name="connsiteX0" fmla="*/ 86788 w 86672"/>
                <a:gd name="connsiteY0" fmla="*/ 13790 h 78525"/>
                <a:gd name="connsiteX1" fmla="*/ 77889 w 86672"/>
                <a:gd name="connsiteY1" fmla="*/ 66 h 78525"/>
                <a:gd name="connsiteX2" fmla="*/ 68278 w 86672"/>
                <a:gd name="connsiteY2" fmla="*/ 9273 h 78525"/>
                <a:gd name="connsiteX3" fmla="*/ 71304 w 86672"/>
                <a:gd name="connsiteY3" fmla="*/ 14659 h 78525"/>
                <a:gd name="connsiteX4" fmla="*/ 77889 w 86672"/>
                <a:gd name="connsiteY4" fmla="*/ 28557 h 78525"/>
                <a:gd name="connsiteX5" fmla="*/ 44964 w 86672"/>
                <a:gd name="connsiteY5" fmla="*/ 73727 h 78525"/>
                <a:gd name="connsiteX6" fmla="*/ 30549 w 86672"/>
                <a:gd name="connsiteY6" fmla="*/ 58265 h 78525"/>
                <a:gd name="connsiteX7" fmla="*/ 40337 w 86672"/>
                <a:gd name="connsiteY7" fmla="*/ 24388 h 78525"/>
                <a:gd name="connsiteX8" fmla="*/ 42829 w 86672"/>
                <a:gd name="connsiteY8" fmla="*/ 15180 h 78525"/>
                <a:gd name="connsiteX9" fmla="*/ 25921 w 86672"/>
                <a:gd name="connsiteY9" fmla="*/ 240 h 78525"/>
                <a:gd name="connsiteX10" fmla="*/ 115 w 86672"/>
                <a:gd name="connsiteY10" fmla="*/ 26820 h 78525"/>
                <a:gd name="connsiteX11" fmla="*/ 3141 w 86672"/>
                <a:gd name="connsiteY11" fmla="*/ 29079 h 78525"/>
                <a:gd name="connsiteX12" fmla="*/ 6344 w 86672"/>
                <a:gd name="connsiteY12" fmla="*/ 26299 h 78525"/>
                <a:gd name="connsiteX13" fmla="*/ 25387 w 86672"/>
                <a:gd name="connsiteY13" fmla="*/ 5104 h 78525"/>
                <a:gd name="connsiteX14" fmla="*/ 29837 w 86672"/>
                <a:gd name="connsiteY14" fmla="*/ 11184 h 78525"/>
                <a:gd name="connsiteX15" fmla="*/ 26633 w 86672"/>
                <a:gd name="connsiteY15" fmla="*/ 22824 h 78525"/>
                <a:gd name="connsiteX16" fmla="*/ 17023 w 86672"/>
                <a:gd name="connsiteY16" fmla="*/ 55833 h 78525"/>
                <a:gd name="connsiteX17" fmla="*/ 44430 w 86672"/>
                <a:gd name="connsiteY17" fmla="*/ 78591 h 78525"/>
                <a:gd name="connsiteX18" fmla="*/ 86788 w 86672"/>
                <a:gd name="connsiteY18" fmla="*/ 13790 h 7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72" h="78525">
                  <a:moveTo>
                    <a:pt x="86788" y="13790"/>
                  </a:moveTo>
                  <a:cubicBezTo>
                    <a:pt x="86788" y="240"/>
                    <a:pt x="78423" y="66"/>
                    <a:pt x="77889" y="66"/>
                  </a:cubicBezTo>
                  <a:cubicBezTo>
                    <a:pt x="73262" y="66"/>
                    <a:pt x="68278" y="4756"/>
                    <a:pt x="68278" y="9273"/>
                  </a:cubicBezTo>
                  <a:cubicBezTo>
                    <a:pt x="68278" y="12227"/>
                    <a:pt x="70058" y="13617"/>
                    <a:pt x="71304" y="14659"/>
                  </a:cubicBezTo>
                  <a:cubicBezTo>
                    <a:pt x="74330" y="17091"/>
                    <a:pt x="77889" y="21608"/>
                    <a:pt x="77889" y="28557"/>
                  </a:cubicBezTo>
                  <a:cubicBezTo>
                    <a:pt x="77889" y="36375"/>
                    <a:pt x="66143" y="73727"/>
                    <a:pt x="44964" y="73727"/>
                  </a:cubicBezTo>
                  <a:cubicBezTo>
                    <a:pt x="30549" y="73727"/>
                    <a:pt x="30549" y="61218"/>
                    <a:pt x="30549" y="58265"/>
                  </a:cubicBezTo>
                  <a:cubicBezTo>
                    <a:pt x="30549" y="50274"/>
                    <a:pt x="33752" y="40545"/>
                    <a:pt x="40337" y="24388"/>
                  </a:cubicBezTo>
                  <a:cubicBezTo>
                    <a:pt x="41761" y="20740"/>
                    <a:pt x="42829" y="18134"/>
                    <a:pt x="42829" y="15180"/>
                  </a:cubicBezTo>
                  <a:cubicBezTo>
                    <a:pt x="42829" y="6146"/>
                    <a:pt x="34998" y="240"/>
                    <a:pt x="25921" y="240"/>
                  </a:cubicBezTo>
                  <a:cubicBezTo>
                    <a:pt x="8124" y="240"/>
                    <a:pt x="115" y="24040"/>
                    <a:pt x="115" y="26820"/>
                  </a:cubicBezTo>
                  <a:cubicBezTo>
                    <a:pt x="115" y="29079"/>
                    <a:pt x="2607" y="29079"/>
                    <a:pt x="3141" y="29079"/>
                  </a:cubicBezTo>
                  <a:cubicBezTo>
                    <a:pt x="5633" y="29079"/>
                    <a:pt x="5811" y="28210"/>
                    <a:pt x="6344" y="26299"/>
                  </a:cubicBezTo>
                  <a:cubicBezTo>
                    <a:pt x="10616" y="12053"/>
                    <a:pt x="18269" y="5104"/>
                    <a:pt x="25387" y="5104"/>
                  </a:cubicBezTo>
                  <a:cubicBezTo>
                    <a:pt x="28413" y="5104"/>
                    <a:pt x="29837" y="7015"/>
                    <a:pt x="29837" y="11184"/>
                  </a:cubicBezTo>
                  <a:cubicBezTo>
                    <a:pt x="29837" y="15180"/>
                    <a:pt x="28413" y="18829"/>
                    <a:pt x="26633" y="22824"/>
                  </a:cubicBezTo>
                  <a:cubicBezTo>
                    <a:pt x="18980" y="42108"/>
                    <a:pt x="17023" y="49579"/>
                    <a:pt x="17023" y="55833"/>
                  </a:cubicBezTo>
                  <a:cubicBezTo>
                    <a:pt x="17023" y="73032"/>
                    <a:pt x="30905" y="78591"/>
                    <a:pt x="44430" y="78591"/>
                  </a:cubicBezTo>
                  <a:cubicBezTo>
                    <a:pt x="74330" y="78591"/>
                    <a:pt x="86788" y="28036"/>
                    <a:pt x="86788" y="13790"/>
                  </a:cubicBezTo>
                  <a:close/>
                </a:path>
              </a:pathLst>
            </a:custGeom>
            <a:solidFill>
              <a:srgbClr val="000000"/>
            </a:solidFill>
            <a:ln w="25520" cap="flat">
              <a:noFill/>
              <a:prstDash val="solid"/>
              <a:miter/>
            </a:ln>
          </p:spPr>
          <p:txBody>
            <a:bodyPr rtlCol="0" anchor="ctr"/>
            <a:lstStyle/>
            <a:p>
              <a:endParaRPr lang="tr-TR"/>
            </a:p>
          </p:txBody>
        </p:sp>
        <p:sp>
          <p:nvSpPr>
            <p:cNvPr id="71" name="Freeform: Shape 70">
              <a:extLst>
                <a:ext uri="{FF2B5EF4-FFF2-40B4-BE49-F238E27FC236}">
                  <a16:creationId xmlns:a16="http://schemas.microsoft.com/office/drawing/2014/main" id="{8B9F3D92-CA4F-4F8A-B394-51842CBE90EB}"/>
                </a:ext>
              </a:extLst>
            </p:cNvPr>
            <p:cNvSpPr/>
            <p:nvPr>
              <p:custDataLst>
                <p:tags r:id="rId54"/>
              </p:custDataLst>
            </p:nvPr>
          </p:nvSpPr>
          <p:spPr>
            <a:xfrm>
              <a:off x="7117131" y="5476642"/>
              <a:ext cx="130986" cy="46733"/>
            </a:xfrm>
            <a:custGeom>
              <a:avLst/>
              <a:gdLst>
                <a:gd name="connsiteX0" fmla="*/ 124344 w 130986"/>
                <a:gd name="connsiteY0" fmla="*/ 8579 h 46733"/>
                <a:gd name="connsiteX1" fmla="*/ 131107 w 130986"/>
                <a:gd name="connsiteY1" fmla="*/ 4235 h 46733"/>
                <a:gd name="connsiteX2" fmla="*/ 124522 w 130986"/>
                <a:gd name="connsiteY2" fmla="*/ 66 h 46733"/>
                <a:gd name="connsiteX3" fmla="*/ 6705 w 130986"/>
                <a:gd name="connsiteY3" fmla="*/ 66 h 46733"/>
                <a:gd name="connsiteX4" fmla="*/ 120 w 130986"/>
                <a:gd name="connsiteY4" fmla="*/ 4235 h 46733"/>
                <a:gd name="connsiteX5" fmla="*/ 6883 w 130986"/>
                <a:gd name="connsiteY5" fmla="*/ 8579 h 46733"/>
                <a:gd name="connsiteX6" fmla="*/ 124344 w 130986"/>
                <a:gd name="connsiteY6" fmla="*/ 8579 h 46733"/>
                <a:gd name="connsiteX7" fmla="*/ 124522 w 130986"/>
                <a:gd name="connsiteY7" fmla="*/ 46799 h 46733"/>
                <a:gd name="connsiteX8" fmla="*/ 131107 w 130986"/>
                <a:gd name="connsiteY8" fmla="*/ 42629 h 46733"/>
                <a:gd name="connsiteX9" fmla="*/ 124344 w 130986"/>
                <a:gd name="connsiteY9" fmla="*/ 38286 h 46733"/>
                <a:gd name="connsiteX10" fmla="*/ 6883 w 130986"/>
                <a:gd name="connsiteY10" fmla="*/ 38286 h 46733"/>
                <a:gd name="connsiteX11" fmla="*/ 120 w 130986"/>
                <a:gd name="connsiteY11" fmla="*/ 42629 h 46733"/>
                <a:gd name="connsiteX12" fmla="*/ 6705 w 130986"/>
                <a:gd name="connsiteY12" fmla="*/ 46799 h 46733"/>
                <a:gd name="connsiteX13" fmla="*/ 124522 w 130986"/>
                <a:gd name="connsiteY13" fmla="*/ 46799 h 4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86" h="46733">
                  <a:moveTo>
                    <a:pt x="124344" y="8579"/>
                  </a:moveTo>
                  <a:cubicBezTo>
                    <a:pt x="127013" y="8579"/>
                    <a:pt x="131107" y="8579"/>
                    <a:pt x="131107" y="4235"/>
                  </a:cubicBezTo>
                  <a:cubicBezTo>
                    <a:pt x="131107" y="66"/>
                    <a:pt x="126835" y="66"/>
                    <a:pt x="124522" y="66"/>
                  </a:cubicBezTo>
                  <a:lnTo>
                    <a:pt x="6705" y="66"/>
                  </a:lnTo>
                  <a:cubicBezTo>
                    <a:pt x="4391" y="66"/>
                    <a:pt x="120" y="66"/>
                    <a:pt x="120" y="4235"/>
                  </a:cubicBezTo>
                  <a:cubicBezTo>
                    <a:pt x="120" y="8579"/>
                    <a:pt x="4213" y="8579"/>
                    <a:pt x="6883" y="8579"/>
                  </a:cubicBezTo>
                  <a:lnTo>
                    <a:pt x="124344" y="8579"/>
                  </a:lnTo>
                  <a:close/>
                  <a:moveTo>
                    <a:pt x="124522" y="46799"/>
                  </a:moveTo>
                  <a:cubicBezTo>
                    <a:pt x="126835" y="46799"/>
                    <a:pt x="131107" y="46799"/>
                    <a:pt x="131107" y="42629"/>
                  </a:cubicBezTo>
                  <a:cubicBezTo>
                    <a:pt x="131107" y="38286"/>
                    <a:pt x="127013" y="38286"/>
                    <a:pt x="124344" y="38286"/>
                  </a:cubicBezTo>
                  <a:lnTo>
                    <a:pt x="6883" y="38286"/>
                  </a:lnTo>
                  <a:cubicBezTo>
                    <a:pt x="4213" y="38286"/>
                    <a:pt x="120" y="38286"/>
                    <a:pt x="120" y="42629"/>
                  </a:cubicBezTo>
                  <a:cubicBezTo>
                    <a:pt x="120" y="46799"/>
                    <a:pt x="4391" y="46799"/>
                    <a:pt x="6705" y="46799"/>
                  </a:cubicBezTo>
                  <a:lnTo>
                    <a:pt x="124522" y="46799"/>
                  </a:lnTo>
                  <a:close/>
                </a:path>
              </a:pathLst>
            </a:custGeom>
            <a:solidFill>
              <a:srgbClr val="000000"/>
            </a:solidFill>
            <a:ln w="25520" cap="flat">
              <a:noFill/>
              <a:prstDash val="solid"/>
              <a:miter/>
            </a:ln>
          </p:spPr>
          <p:txBody>
            <a:bodyPr rtlCol="0" anchor="ctr"/>
            <a:lstStyle/>
            <a:p>
              <a:endParaRPr lang="tr-TR"/>
            </a:p>
          </p:txBody>
        </p:sp>
        <p:sp>
          <p:nvSpPr>
            <p:cNvPr id="72" name="Freeform: Shape 71">
              <a:extLst>
                <a:ext uri="{FF2B5EF4-FFF2-40B4-BE49-F238E27FC236}">
                  <a16:creationId xmlns:a16="http://schemas.microsoft.com/office/drawing/2014/main" id="{25529928-8153-47D2-B0B1-160DEDA5D168}"/>
                </a:ext>
              </a:extLst>
            </p:cNvPr>
            <p:cNvSpPr/>
            <p:nvPr>
              <p:custDataLst>
                <p:tags r:id="rId55"/>
              </p:custDataLst>
            </p:nvPr>
          </p:nvSpPr>
          <p:spPr>
            <a:xfrm>
              <a:off x="7280151" y="5428172"/>
              <a:ext cx="64781" cy="115356"/>
            </a:xfrm>
            <a:custGeom>
              <a:avLst/>
              <a:gdLst>
                <a:gd name="connsiteX0" fmla="*/ 40347 w 64781"/>
                <a:gd name="connsiteY0" fmla="*/ 4930 h 115356"/>
                <a:gd name="connsiteX1" fmla="*/ 35008 w 64781"/>
                <a:gd name="connsiteY1" fmla="*/ 66 h 115356"/>
                <a:gd name="connsiteX2" fmla="*/ 126 w 64781"/>
                <a:gd name="connsiteY2" fmla="*/ 11184 h 115356"/>
                <a:gd name="connsiteX3" fmla="*/ 126 w 64781"/>
                <a:gd name="connsiteY3" fmla="*/ 17439 h 115356"/>
                <a:gd name="connsiteX4" fmla="*/ 25932 w 64781"/>
                <a:gd name="connsiteY4" fmla="*/ 12574 h 115356"/>
                <a:gd name="connsiteX5" fmla="*/ 25932 w 64781"/>
                <a:gd name="connsiteY5" fmla="*/ 101176 h 115356"/>
                <a:gd name="connsiteX6" fmla="*/ 8135 w 64781"/>
                <a:gd name="connsiteY6" fmla="*/ 109168 h 115356"/>
                <a:gd name="connsiteX7" fmla="*/ 1372 w 64781"/>
                <a:gd name="connsiteY7" fmla="*/ 109168 h 115356"/>
                <a:gd name="connsiteX8" fmla="*/ 1372 w 64781"/>
                <a:gd name="connsiteY8" fmla="*/ 115422 h 115356"/>
                <a:gd name="connsiteX9" fmla="*/ 33051 w 64781"/>
                <a:gd name="connsiteY9" fmla="*/ 114727 h 115356"/>
                <a:gd name="connsiteX10" fmla="*/ 64907 w 64781"/>
                <a:gd name="connsiteY10" fmla="*/ 115422 h 115356"/>
                <a:gd name="connsiteX11" fmla="*/ 64907 w 64781"/>
                <a:gd name="connsiteY11" fmla="*/ 109168 h 115356"/>
                <a:gd name="connsiteX12" fmla="*/ 58144 w 64781"/>
                <a:gd name="connsiteY12" fmla="*/ 109168 h 115356"/>
                <a:gd name="connsiteX13" fmla="*/ 40347 w 64781"/>
                <a:gd name="connsiteY13" fmla="*/ 101176 h 115356"/>
                <a:gd name="connsiteX14" fmla="*/ 40347 w 64781"/>
                <a:gd name="connsiteY14" fmla="*/ 4930 h 11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81" h="115356">
                  <a:moveTo>
                    <a:pt x="40347" y="4930"/>
                  </a:moveTo>
                  <a:cubicBezTo>
                    <a:pt x="40347" y="239"/>
                    <a:pt x="39991" y="66"/>
                    <a:pt x="35008" y="66"/>
                  </a:cubicBezTo>
                  <a:cubicBezTo>
                    <a:pt x="23618" y="11011"/>
                    <a:pt x="7423" y="11184"/>
                    <a:pt x="126" y="11184"/>
                  </a:cubicBezTo>
                  <a:lnTo>
                    <a:pt x="126" y="17439"/>
                  </a:lnTo>
                  <a:cubicBezTo>
                    <a:pt x="4397" y="17439"/>
                    <a:pt x="16143" y="17439"/>
                    <a:pt x="25932" y="12574"/>
                  </a:cubicBezTo>
                  <a:lnTo>
                    <a:pt x="25932" y="101176"/>
                  </a:lnTo>
                  <a:cubicBezTo>
                    <a:pt x="25932" y="106909"/>
                    <a:pt x="25932" y="109168"/>
                    <a:pt x="8135" y="109168"/>
                  </a:cubicBezTo>
                  <a:lnTo>
                    <a:pt x="1372" y="109168"/>
                  </a:lnTo>
                  <a:lnTo>
                    <a:pt x="1372" y="115422"/>
                  </a:lnTo>
                  <a:cubicBezTo>
                    <a:pt x="4575" y="115248"/>
                    <a:pt x="26466" y="114727"/>
                    <a:pt x="33051" y="114727"/>
                  </a:cubicBezTo>
                  <a:cubicBezTo>
                    <a:pt x="38568" y="114727"/>
                    <a:pt x="60992" y="115248"/>
                    <a:pt x="64907" y="115422"/>
                  </a:cubicBezTo>
                  <a:lnTo>
                    <a:pt x="64907" y="109168"/>
                  </a:lnTo>
                  <a:lnTo>
                    <a:pt x="58144" y="109168"/>
                  </a:lnTo>
                  <a:cubicBezTo>
                    <a:pt x="40347" y="109168"/>
                    <a:pt x="40347" y="106909"/>
                    <a:pt x="40347" y="101176"/>
                  </a:cubicBezTo>
                  <a:lnTo>
                    <a:pt x="40347" y="4930"/>
                  </a:lnTo>
                  <a:close/>
                </a:path>
              </a:pathLst>
            </a:custGeom>
            <a:solidFill>
              <a:srgbClr val="000000"/>
            </a:solidFill>
            <a:ln w="25520" cap="flat">
              <a:noFill/>
              <a:prstDash val="solid"/>
              <a:miter/>
            </a:ln>
          </p:spPr>
          <p:txBody>
            <a:bodyPr rtlCol="0" anchor="ctr"/>
            <a:lstStyle/>
            <a:p>
              <a:endParaRPr lang="tr-TR"/>
            </a:p>
          </p:txBody>
        </p:sp>
      </p:grpSp>
      <p:grpSp>
        <p:nvGrpSpPr>
          <p:cNvPr id="89" name="Group 88" descr="\documentclass{article}&#10;\usepackage{amsmath,amssymb}&#10;\pagestyle{empty}&#10;\begin{document}&#10;&#10;$q_m^i = IQR(\mathbf{k}_m^i)$&#10;&#10;\end{document}" title="IguanaTex Vector Display">
            <a:extLst>
              <a:ext uri="{FF2B5EF4-FFF2-40B4-BE49-F238E27FC236}">
                <a16:creationId xmlns:a16="http://schemas.microsoft.com/office/drawing/2014/main" id="{C114077C-8EB0-4546-82DA-7CDF00811A36}"/>
              </a:ext>
            </a:extLst>
          </p:cNvPr>
          <p:cNvGrpSpPr>
            <a:grpSpLocks noChangeAspect="1"/>
          </p:cNvGrpSpPr>
          <p:nvPr>
            <p:custDataLst>
              <p:tags r:id="rId4"/>
            </p:custDataLst>
          </p:nvPr>
        </p:nvGrpSpPr>
        <p:grpSpPr>
          <a:xfrm>
            <a:off x="7697525" y="3000662"/>
            <a:ext cx="1603172" cy="248106"/>
            <a:chOff x="4414570" y="3795898"/>
            <a:chExt cx="1603172" cy="248106"/>
          </a:xfrm>
        </p:grpSpPr>
        <p:sp>
          <p:nvSpPr>
            <p:cNvPr id="77" name="Freeform: Shape 76">
              <a:extLst>
                <a:ext uri="{FF2B5EF4-FFF2-40B4-BE49-F238E27FC236}">
                  <a16:creationId xmlns:a16="http://schemas.microsoft.com/office/drawing/2014/main" id="{3B0451DE-6233-444D-B09C-C0CB738BAD0F}"/>
                </a:ext>
              </a:extLst>
            </p:cNvPr>
            <p:cNvSpPr/>
            <p:nvPr>
              <p:custDataLst>
                <p:tags r:id="rId27"/>
              </p:custDataLst>
            </p:nvPr>
          </p:nvSpPr>
          <p:spPr>
            <a:xfrm>
              <a:off x="4414570" y="3884242"/>
              <a:ext cx="99783" cy="145943"/>
            </a:xfrm>
            <a:custGeom>
              <a:avLst/>
              <a:gdLst>
                <a:gd name="connsiteX0" fmla="*/ 99860 w 99783"/>
                <a:gd name="connsiteY0" fmla="*/ 2587 h 145943"/>
                <a:gd name="connsiteX1" fmla="*/ 97438 w 99783"/>
                <a:gd name="connsiteY1" fmla="*/ 292 h 145943"/>
                <a:gd name="connsiteX2" fmla="*/ 80969 w 99783"/>
                <a:gd name="connsiteY2" fmla="*/ 16126 h 145943"/>
                <a:gd name="connsiteX3" fmla="*/ 58445 w 99783"/>
                <a:gd name="connsiteY3" fmla="*/ 63 h 145943"/>
                <a:gd name="connsiteX4" fmla="*/ 77 w 99783"/>
                <a:gd name="connsiteY4" fmla="*/ 67298 h 145943"/>
                <a:gd name="connsiteX5" fmla="*/ 32046 w 99783"/>
                <a:gd name="connsiteY5" fmla="*/ 104013 h 145943"/>
                <a:gd name="connsiteX6" fmla="*/ 60625 w 99783"/>
                <a:gd name="connsiteY6" fmla="*/ 90245 h 145943"/>
                <a:gd name="connsiteX7" fmla="*/ 49726 w 99783"/>
                <a:gd name="connsiteY7" fmla="*/ 131320 h 145943"/>
                <a:gd name="connsiteX8" fmla="*/ 32288 w 99783"/>
                <a:gd name="connsiteY8" fmla="*/ 138893 h 145943"/>
                <a:gd name="connsiteX9" fmla="*/ 26718 w 99783"/>
                <a:gd name="connsiteY9" fmla="*/ 143482 h 145943"/>
                <a:gd name="connsiteX10" fmla="*/ 29866 w 99783"/>
                <a:gd name="connsiteY10" fmla="*/ 146007 h 145943"/>
                <a:gd name="connsiteX11" fmla="*/ 54086 w 99783"/>
                <a:gd name="connsiteY11" fmla="*/ 145318 h 145943"/>
                <a:gd name="connsiteX12" fmla="*/ 79031 w 99783"/>
                <a:gd name="connsiteY12" fmla="*/ 146007 h 145943"/>
                <a:gd name="connsiteX13" fmla="*/ 83391 w 99783"/>
                <a:gd name="connsiteY13" fmla="*/ 141417 h 145943"/>
                <a:gd name="connsiteX14" fmla="*/ 77094 w 99783"/>
                <a:gd name="connsiteY14" fmla="*/ 138893 h 145943"/>
                <a:gd name="connsiteX15" fmla="*/ 65469 w 99783"/>
                <a:gd name="connsiteY15" fmla="*/ 135221 h 145943"/>
                <a:gd name="connsiteX16" fmla="*/ 66437 w 99783"/>
                <a:gd name="connsiteY16" fmla="*/ 130173 h 145943"/>
                <a:gd name="connsiteX17" fmla="*/ 99860 w 99783"/>
                <a:gd name="connsiteY17" fmla="*/ 2587 h 145943"/>
                <a:gd name="connsiteX18" fmla="*/ 32773 w 99783"/>
                <a:gd name="connsiteY18" fmla="*/ 98965 h 145943"/>
                <a:gd name="connsiteX19" fmla="*/ 17272 w 99783"/>
                <a:gd name="connsiteY19" fmla="*/ 77395 h 145943"/>
                <a:gd name="connsiteX20" fmla="*/ 28413 w 99783"/>
                <a:gd name="connsiteY20" fmla="*/ 31730 h 145943"/>
                <a:gd name="connsiteX21" fmla="*/ 58445 w 99783"/>
                <a:gd name="connsiteY21" fmla="*/ 5111 h 145943"/>
                <a:gd name="connsiteX22" fmla="*/ 77578 w 99783"/>
                <a:gd name="connsiteY22" fmla="*/ 25305 h 145943"/>
                <a:gd name="connsiteX23" fmla="*/ 63531 w 99783"/>
                <a:gd name="connsiteY23" fmla="*/ 77854 h 145943"/>
                <a:gd name="connsiteX24" fmla="*/ 32773 w 99783"/>
                <a:gd name="connsiteY24" fmla="*/ 98965 h 14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783" h="145943">
                  <a:moveTo>
                    <a:pt x="99860" y="2587"/>
                  </a:moveTo>
                  <a:cubicBezTo>
                    <a:pt x="99860" y="1669"/>
                    <a:pt x="99133" y="292"/>
                    <a:pt x="97438" y="292"/>
                  </a:cubicBezTo>
                  <a:cubicBezTo>
                    <a:pt x="94774" y="292"/>
                    <a:pt x="85086" y="9471"/>
                    <a:pt x="80969" y="16126"/>
                  </a:cubicBezTo>
                  <a:cubicBezTo>
                    <a:pt x="75641" y="3734"/>
                    <a:pt x="66195" y="63"/>
                    <a:pt x="58445" y="63"/>
                  </a:cubicBezTo>
                  <a:cubicBezTo>
                    <a:pt x="29866" y="63"/>
                    <a:pt x="77" y="34025"/>
                    <a:pt x="77" y="67298"/>
                  </a:cubicBezTo>
                  <a:cubicBezTo>
                    <a:pt x="77" y="89786"/>
                    <a:pt x="14366" y="104013"/>
                    <a:pt x="32046" y="104013"/>
                  </a:cubicBezTo>
                  <a:cubicBezTo>
                    <a:pt x="42460" y="104013"/>
                    <a:pt x="51906" y="98506"/>
                    <a:pt x="60625" y="90245"/>
                  </a:cubicBezTo>
                  <a:cubicBezTo>
                    <a:pt x="58445" y="98276"/>
                    <a:pt x="50453" y="129255"/>
                    <a:pt x="49726" y="131320"/>
                  </a:cubicBezTo>
                  <a:cubicBezTo>
                    <a:pt x="47789" y="137746"/>
                    <a:pt x="45851" y="138663"/>
                    <a:pt x="32288" y="138893"/>
                  </a:cubicBezTo>
                  <a:cubicBezTo>
                    <a:pt x="29140" y="138893"/>
                    <a:pt x="26718" y="138893"/>
                    <a:pt x="26718" y="143482"/>
                  </a:cubicBezTo>
                  <a:cubicBezTo>
                    <a:pt x="26718" y="143712"/>
                    <a:pt x="26718" y="146007"/>
                    <a:pt x="29866" y="146007"/>
                  </a:cubicBezTo>
                  <a:cubicBezTo>
                    <a:pt x="37617" y="146007"/>
                    <a:pt x="46093" y="145318"/>
                    <a:pt x="54086" y="145318"/>
                  </a:cubicBezTo>
                  <a:cubicBezTo>
                    <a:pt x="62320" y="145318"/>
                    <a:pt x="71039" y="146007"/>
                    <a:pt x="79031" y="146007"/>
                  </a:cubicBezTo>
                  <a:cubicBezTo>
                    <a:pt x="80242" y="146007"/>
                    <a:pt x="83391" y="146007"/>
                    <a:pt x="83391" y="141417"/>
                  </a:cubicBezTo>
                  <a:cubicBezTo>
                    <a:pt x="83391" y="138893"/>
                    <a:pt x="80969" y="138893"/>
                    <a:pt x="77094" y="138893"/>
                  </a:cubicBezTo>
                  <a:cubicBezTo>
                    <a:pt x="65469" y="138893"/>
                    <a:pt x="65469" y="137287"/>
                    <a:pt x="65469" y="135221"/>
                  </a:cubicBezTo>
                  <a:cubicBezTo>
                    <a:pt x="65469" y="133615"/>
                    <a:pt x="65953" y="132238"/>
                    <a:pt x="66437" y="130173"/>
                  </a:cubicBezTo>
                  <a:lnTo>
                    <a:pt x="99860" y="2587"/>
                  </a:lnTo>
                  <a:close/>
                  <a:moveTo>
                    <a:pt x="32773" y="98965"/>
                  </a:moveTo>
                  <a:cubicBezTo>
                    <a:pt x="18241" y="98965"/>
                    <a:pt x="17272" y="81296"/>
                    <a:pt x="17272" y="77395"/>
                  </a:cubicBezTo>
                  <a:cubicBezTo>
                    <a:pt x="17272" y="66380"/>
                    <a:pt x="24296" y="41368"/>
                    <a:pt x="28413" y="31730"/>
                  </a:cubicBezTo>
                  <a:cubicBezTo>
                    <a:pt x="35921" y="14749"/>
                    <a:pt x="48515" y="5111"/>
                    <a:pt x="58445" y="5111"/>
                  </a:cubicBezTo>
                  <a:cubicBezTo>
                    <a:pt x="74188" y="5111"/>
                    <a:pt x="77578" y="23698"/>
                    <a:pt x="77578" y="25305"/>
                  </a:cubicBezTo>
                  <a:cubicBezTo>
                    <a:pt x="77578" y="26681"/>
                    <a:pt x="64258" y="76936"/>
                    <a:pt x="63531" y="77854"/>
                  </a:cubicBezTo>
                  <a:cubicBezTo>
                    <a:pt x="59898" y="84279"/>
                    <a:pt x="46335" y="98965"/>
                    <a:pt x="32773" y="98965"/>
                  </a:cubicBezTo>
                  <a:close/>
                </a:path>
              </a:pathLst>
            </a:custGeom>
            <a:solidFill>
              <a:srgbClr val="000000"/>
            </a:solidFill>
            <a:ln w="24310" cap="flat">
              <a:noFill/>
              <a:prstDash val="solid"/>
              <a:miter/>
            </a:ln>
          </p:spPr>
          <p:txBody>
            <a:bodyPr rtlCol="0" anchor="ctr"/>
            <a:lstStyle/>
            <a:p>
              <a:endParaRPr lang="tr-TR"/>
            </a:p>
          </p:txBody>
        </p:sp>
        <p:sp>
          <p:nvSpPr>
            <p:cNvPr id="78" name="Freeform: Shape 77">
              <a:extLst>
                <a:ext uri="{FF2B5EF4-FFF2-40B4-BE49-F238E27FC236}">
                  <a16:creationId xmlns:a16="http://schemas.microsoft.com/office/drawing/2014/main" id="{44B75B3B-00D0-4231-9C18-40B46041D6BE}"/>
                </a:ext>
              </a:extLst>
            </p:cNvPr>
            <p:cNvSpPr/>
            <p:nvPr>
              <p:custDataLst>
                <p:tags r:id="rId28"/>
              </p:custDataLst>
            </p:nvPr>
          </p:nvSpPr>
          <p:spPr>
            <a:xfrm>
              <a:off x="4529658" y="3795898"/>
              <a:ext cx="51369" cy="108103"/>
            </a:xfrm>
            <a:custGeom>
              <a:avLst/>
              <a:gdLst>
                <a:gd name="connsiteX0" fmla="*/ 47043 w 51369"/>
                <a:gd name="connsiteY0" fmla="*/ 6163 h 108103"/>
                <a:gd name="connsiteX1" fmla="*/ 40261 w 51369"/>
                <a:gd name="connsiteY1" fmla="*/ 59 h 108103"/>
                <a:gd name="connsiteX2" fmla="*/ 30767 w 51369"/>
                <a:gd name="connsiteY2" fmla="*/ 8894 h 108103"/>
                <a:gd name="connsiteX3" fmla="*/ 37549 w 51369"/>
                <a:gd name="connsiteY3" fmla="*/ 14998 h 108103"/>
                <a:gd name="connsiteX4" fmla="*/ 47043 w 51369"/>
                <a:gd name="connsiteY4" fmla="*/ 6163 h 108103"/>
                <a:gd name="connsiteX5" fmla="*/ 12458 w 51369"/>
                <a:gd name="connsiteY5" fmla="*/ 87763 h 108103"/>
                <a:gd name="connsiteX6" fmla="*/ 10932 w 51369"/>
                <a:gd name="connsiteY6" fmla="*/ 94510 h 108103"/>
                <a:gd name="connsiteX7" fmla="*/ 27038 w 51369"/>
                <a:gd name="connsiteY7" fmla="*/ 108163 h 108103"/>
                <a:gd name="connsiteX8" fmla="*/ 51451 w 51369"/>
                <a:gd name="connsiteY8" fmla="*/ 83587 h 108103"/>
                <a:gd name="connsiteX9" fmla="*/ 48738 w 51369"/>
                <a:gd name="connsiteY9" fmla="*/ 81499 h 108103"/>
                <a:gd name="connsiteX10" fmla="*/ 45517 w 51369"/>
                <a:gd name="connsiteY10" fmla="*/ 84229 h 108103"/>
                <a:gd name="connsiteX11" fmla="*/ 27546 w 51369"/>
                <a:gd name="connsiteY11" fmla="*/ 103665 h 108103"/>
                <a:gd name="connsiteX12" fmla="*/ 23308 w 51369"/>
                <a:gd name="connsiteY12" fmla="*/ 98043 h 108103"/>
                <a:gd name="connsiteX13" fmla="*/ 26020 w 51369"/>
                <a:gd name="connsiteY13" fmla="*/ 87763 h 108103"/>
                <a:gd name="connsiteX14" fmla="*/ 31445 w 51369"/>
                <a:gd name="connsiteY14" fmla="*/ 74913 h 108103"/>
                <a:gd name="connsiteX15" fmla="*/ 39753 w 51369"/>
                <a:gd name="connsiteY15" fmla="*/ 54513 h 108103"/>
                <a:gd name="connsiteX16" fmla="*/ 40770 w 51369"/>
                <a:gd name="connsiteY16" fmla="*/ 49373 h 108103"/>
                <a:gd name="connsiteX17" fmla="*/ 24664 w 51369"/>
                <a:gd name="connsiteY17" fmla="*/ 35719 h 108103"/>
                <a:gd name="connsiteX18" fmla="*/ 82 w 51369"/>
                <a:gd name="connsiteY18" fmla="*/ 60295 h 108103"/>
                <a:gd name="connsiteX19" fmla="*/ 2964 w 51369"/>
                <a:gd name="connsiteY19" fmla="*/ 62384 h 108103"/>
                <a:gd name="connsiteX20" fmla="*/ 6015 w 51369"/>
                <a:gd name="connsiteY20" fmla="*/ 59813 h 108103"/>
                <a:gd name="connsiteX21" fmla="*/ 24155 w 51369"/>
                <a:gd name="connsiteY21" fmla="*/ 40217 h 108103"/>
                <a:gd name="connsiteX22" fmla="*/ 28394 w 51369"/>
                <a:gd name="connsiteY22" fmla="*/ 45839 h 108103"/>
                <a:gd name="connsiteX23" fmla="*/ 23138 w 51369"/>
                <a:gd name="connsiteY23" fmla="*/ 61902 h 108103"/>
                <a:gd name="connsiteX24" fmla="*/ 12458 w 51369"/>
                <a:gd name="connsiteY24" fmla="*/ 87763 h 10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369" h="108103">
                  <a:moveTo>
                    <a:pt x="47043" y="6163"/>
                  </a:moveTo>
                  <a:cubicBezTo>
                    <a:pt x="47043" y="3593"/>
                    <a:pt x="45008" y="59"/>
                    <a:pt x="40261" y="59"/>
                  </a:cubicBezTo>
                  <a:cubicBezTo>
                    <a:pt x="35684" y="59"/>
                    <a:pt x="30767" y="4236"/>
                    <a:pt x="30767" y="8894"/>
                  </a:cubicBezTo>
                  <a:cubicBezTo>
                    <a:pt x="30767" y="11625"/>
                    <a:pt x="32971" y="14998"/>
                    <a:pt x="37549" y="14998"/>
                  </a:cubicBezTo>
                  <a:cubicBezTo>
                    <a:pt x="42465" y="14998"/>
                    <a:pt x="47043" y="10500"/>
                    <a:pt x="47043" y="6163"/>
                  </a:cubicBezTo>
                  <a:close/>
                  <a:moveTo>
                    <a:pt x="12458" y="87763"/>
                  </a:moveTo>
                  <a:cubicBezTo>
                    <a:pt x="11779" y="89851"/>
                    <a:pt x="10932" y="91779"/>
                    <a:pt x="10932" y="94510"/>
                  </a:cubicBezTo>
                  <a:cubicBezTo>
                    <a:pt x="10932" y="102059"/>
                    <a:pt x="17713" y="108163"/>
                    <a:pt x="27038" y="108163"/>
                  </a:cubicBezTo>
                  <a:cubicBezTo>
                    <a:pt x="43991" y="108163"/>
                    <a:pt x="51451" y="85996"/>
                    <a:pt x="51451" y="83587"/>
                  </a:cubicBezTo>
                  <a:cubicBezTo>
                    <a:pt x="51451" y="81499"/>
                    <a:pt x="49247" y="81499"/>
                    <a:pt x="48738" y="81499"/>
                  </a:cubicBezTo>
                  <a:cubicBezTo>
                    <a:pt x="46364" y="81499"/>
                    <a:pt x="46195" y="82462"/>
                    <a:pt x="45517" y="84229"/>
                  </a:cubicBezTo>
                  <a:cubicBezTo>
                    <a:pt x="41618" y="97080"/>
                    <a:pt x="34158" y="103665"/>
                    <a:pt x="27546" y="103665"/>
                  </a:cubicBezTo>
                  <a:cubicBezTo>
                    <a:pt x="24155" y="103665"/>
                    <a:pt x="23308" y="101577"/>
                    <a:pt x="23308" y="98043"/>
                  </a:cubicBezTo>
                  <a:cubicBezTo>
                    <a:pt x="23308" y="94349"/>
                    <a:pt x="24495" y="91297"/>
                    <a:pt x="26020" y="87763"/>
                  </a:cubicBezTo>
                  <a:cubicBezTo>
                    <a:pt x="27716" y="83426"/>
                    <a:pt x="29581" y="79089"/>
                    <a:pt x="31445" y="74913"/>
                  </a:cubicBezTo>
                  <a:cubicBezTo>
                    <a:pt x="32971" y="71058"/>
                    <a:pt x="39075" y="56440"/>
                    <a:pt x="39753" y="54513"/>
                  </a:cubicBezTo>
                  <a:cubicBezTo>
                    <a:pt x="40261" y="52906"/>
                    <a:pt x="40770" y="50979"/>
                    <a:pt x="40770" y="49373"/>
                  </a:cubicBezTo>
                  <a:cubicBezTo>
                    <a:pt x="40770" y="41823"/>
                    <a:pt x="33988" y="35719"/>
                    <a:pt x="24664" y="35719"/>
                  </a:cubicBezTo>
                  <a:cubicBezTo>
                    <a:pt x="7880" y="35719"/>
                    <a:pt x="82" y="57565"/>
                    <a:pt x="82" y="60295"/>
                  </a:cubicBezTo>
                  <a:cubicBezTo>
                    <a:pt x="82" y="62384"/>
                    <a:pt x="2455" y="62384"/>
                    <a:pt x="2964" y="62384"/>
                  </a:cubicBezTo>
                  <a:cubicBezTo>
                    <a:pt x="5337" y="62384"/>
                    <a:pt x="5507" y="61580"/>
                    <a:pt x="6015" y="59813"/>
                  </a:cubicBezTo>
                  <a:cubicBezTo>
                    <a:pt x="10423" y="45999"/>
                    <a:pt x="17883" y="40217"/>
                    <a:pt x="24155" y="40217"/>
                  </a:cubicBezTo>
                  <a:cubicBezTo>
                    <a:pt x="26868" y="40217"/>
                    <a:pt x="28394" y="41502"/>
                    <a:pt x="28394" y="45839"/>
                  </a:cubicBezTo>
                  <a:cubicBezTo>
                    <a:pt x="28394" y="49533"/>
                    <a:pt x="27377" y="51943"/>
                    <a:pt x="23138" y="61902"/>
                  </a:cubicBezTo>
                  <a:lnTo>
                    <a:pt x="12458" y="87763"/>
                  </a:lnTo>
                  <a:close/>
                </a:path>
              </a:pathLst>
            </a:custGeom>
            <a:solidFill>
              <a:srgbClr val="000000"/>
            </a:solidFill>
            <a:ln w="24310" cap="flat">
              <a:noFill/>
              <a:prstDash val="solid"/>
              <a:miter/>
            </a:ln>
          </p:spPr>
          <p:txBody>
            <a:bodyPr rtlCol="0" anchor="ctr"/>
            <a:lstStyle/>
            <a:p>
              <a:endParaRPr lang="tr-TR"/>
            </a:p>
          </p:txBody>
        </p:sp>
        <p:sp>
          <p:nvSpPr>
            <p:cNvPr id="79" name="Freeform: Shape 78">
              <a:extLst>
                <a:ext uri="{FF2B5EF4-FFF2-40B4-BE49-F238E27FC236}">
                  <a16:creationId xmlns:a16="http://schemas.microsoft.com/office/drawing/2014/main" id="{C70A67D3-05D6-4EA3-A8B9-61D7919BF854}"/>
                </a:ext>
              </a:extLst>
            </p:cNvPr>
            <p:cNvSpPr/>
            <p:nvPr>
              <p:custDataLst>
                <p:tags r:id="rId29"/>
              </p:custDataLst>
            </p:nvPr>
          </p:nvSpPr>
          <p:spPr>
            <a:xfrm>
              <a:off x="4520968" y="3971560"/>
              <a:ext cx="155632" cy="72444"/>
            </a:xfrm>
            <a:custGeom>
              <a:avLst/>
              <a:gdLst>
                <a:gd name="connsiteX0" fmla="*/ 65691 w 155632"/>
                <a:gd name="connsiteY0" fmla="*/ 57892 h 72444"/>
                <a:gd name="connsiteX1" fmla="*/ 63318 w 155632"/>
                <a:gd name="connsiteY1" fmla="*/ 67369 h 72444"/>
                <a:gd name="connsiteX2" fmla="*/ 69082 w 155632"/>
                <a:gd name="connsiteY2" fmla="*/ 72509 h 72444"/>
                <a:gd name="connsiteX3" fmla="*/ 75694 w 155632"/>
                <a:gd name="connsiteY3" fmla="*/ 68975 h 72444"/>
                <a:gd name="connsiteX4" fmla="*/ 78745 w 155632"/>
                <a:gd name="connsiteY4" fmla="*/ 59016 h 72444"/>
                <a:gd name="connsiteX5" fmla="*/ 82475 w 155632"/>
                <a:gd name="connsiteY5" fmla="*/ 44560 h 72444"/>
                <a:gd name="connsiteX6" fmla="*/ 85357 w 155632"/>
                <a:gd name="connsiteY6" fmla="*/ 33798 h 72444"/>
                <a:gd name="connsiteX7" fmla="*/ 90613 w 155632"/>
                <a:gd name="connsiteY7" fmla="*/ 21590 h 72444"/>
                <a:gd name="connsiteX8" fmla="*/ 117738 w 155632"/>
                <a:gd name="connsiteY8" fmla="*/ 4563 h 72444"/>
                <a:gd name="connsiteX9" fmla="*/ 127741 w 155632"/>
                <a:gd name="connsiteY9" fmla="*/ 15807 h 72444"/>
                <a:gd name="connsiteX10" fmla="*/ 117738 w 155632"/>
                <a:gd name="connsiteY10" fmla="*/ 50021 h 72444"/>
                <a:gd name="connsiteX11" fmla="*/ 115195 w 155632"/>
                <a:gd name="connsiteY11" fmla="*/ 58695 h 72444"/>
                <a:gd name="connsiteX12" fmla="*/ 131301 w 155632"/>
                <a:gd name="connsiteY12" fmla="*/ 72509 h 72444"/>
                <a:gd name="connsiteX13" fmla="*/ 155714 w 155632"/>
                <a:gd name="connsiteY13" fmla="*/ 47933 h 72444"/>
                <a:gd name="connsiteX14" fmla="*/ 153002 w 155632"/>
                <a:gd name="connsiteY14" fmla="*/ 45845 h 72444"/>
                <a:gd name="connsiteX15" fmla="*/ 149780 w 155632"/>
                <a:gd name="connsiteY15" fmla="*/ 48575 h 72444"/>
                <a:gd name="connsiteX16" fmla="*/ 131810 w 155632"/>
                <a:gd name="connsiteY16" fmla="*/ 68012 h 72444"/>
                <a:gd name="connsiteX17" fmla="*/ 127571 w 155632"/>
                <a:gd name="connsiteY17" fmla="*/ 62390 h 72444"/>
                <a:gd name="connsiteX18" fmla="*/ 131471 w 155632"/>
                <a:gd name="connsiteY18" fmla="*/ 49379 h 72444"/>
                <a:gd name="connsiteX19" fmla="*/ 140456 w 155632"/>
                <a:gd name="connsiteY19" fmla="*/ 18377 h 72444"/>
                <a:gd name="connsiteX20" fmla="*/ 134183 w 155632"/>
                <a:gd name="connsiteY20" fmla="*/ 4402 h 72444"/>
                <a:gd name="connsiteX21" fmla="*/ 118416 w 155632"/>
                <a:gd name="connsiteY21" fmla="*/ 65 h 72444"/>
                <a:gd name="connsiteX22" fmla="*/ 88409 w 155632"/>
                <a:gd name="connsiteY22" fmla="*/ 16289 h 72444"/>
                <a:gd name="connsiteX23" fmla="*/ 66369 w 155632"/>
                <a:gd name="connsiteY23" fmla="*/ 65 h 72444"/>
                <a:gd name="connsiteX24" fmla="*/ 37718 w 155632"/>
                <a:gd name="connsiteY24" fmla="*/ 14683 h 72444"/>
                <a:gd name="connsiteX25" fmla="*/ 19578 w 155632"/>
                <a:gd name="connsiteY25" fmla="*/ 65 h 72444"/>
                <a:gd name="connsiteX26" fmla="*/ 6184 w 155632"/>
                <a:gd name="connsiteY26" fmla="*/ 8739 h 72444"/>
                <a:gd name="connsiteX27" fmla="*/ 81 w 155632"/>
                <a:gd name="connsiteY27" fmla="*/ 24642 h 72444"/>
                <a:gd name="connsiteX28" fmla="*/ 2963 w 155632"/>
                <a:gd name="connsiteY28" fmla="*/ 26730 h 72444"/>
                <a:gd name="connsiteX29" fmla="*/ 6693 w 155632"/>
                <a:gd name="connsiteY29" fmla="*/ 21911 h 72444"/>
                <a:gd name="connsiteX30" fmla="*/ 19069 w 155632"/>
                <a:gd name="connsiteY30" fmla="*/ 4563 h 72444"/>
                <a:gd name="connsiteX31" fmla="*/ 24664 w 155632"/>
                <a:gd name="connsiteY31" fmla="*/ 12434 h 72444"/>
                <a:gd name="connsiteX32" fmla="*/ 21951 w 155632"/>
                <a:gd name="connsiteY32" fmla="*/ 25766 h 72444"/>
                <a:gd name="connsiteX33" fmla="*/ 18221 w 155632"/>
                <a:gd name="connsiteY33" fmla="*/ 40223 h 72444"/>
                <a:gd name="connsiteX34" fmla="*/ 12796 w 155632"/>
                <a:gd name="connsiteY34" fmla="*/ 60783 h 72444"/>
                <a:gd name="connsiteX35" fmla="*/ 11101 w 155632"/>
                <a:gd name="connsiteY35" fmla="*/ 67369 h 72444"/>
                <a:gd name="connsiteX36" fmla="*/ 16865 w 155632"/>
                <a:gd name="connsiteY36" fmla="*/ 72509 h 72444"/>
                <a:gd name="connsiteX37" fmla="*/ 23477 w 155632"/>
                <a:gd name="connsiteY37" fmla="*/ 68975 h 72444"/>
                <a:gd name="connsiteX38" fmla="*/ 26529 w 155632"/>
                <a:gd name="connsiteY38" fmla="*/ 59016 h 72444"/>
                <a:gd name="connsiteX39" fmla="*/ 30258 w 155632"/>
                <a:gd name="connsiteY39" fmla="*/ 44560 h 72444"/>
                <a:gd name="connsiteX40" fmla="*/ 33140 w 155632"/>
                <a:gd name="connsiteY40" fmla="*/ 33798 h 72444"/>
                <a:gd name="connsiteX41" fmla="*/ 40261 w 155632"/>
                <a:gd name="connsiteY41" fmla="*/ 19341 h 72444"/>
                <a:gd name="connsiteX42" fmla="*/ 65691 w 155632"/>
                <a:gd name="connsiteY42" fmla="*/ 4563 h 72444"/>
                <a:gd name="connsiteX43" fmla="*/ 75694 w 155632"/>
                <a:gd name="connsiteY43" fmla="*/ 15807 h 72444"/>
                <a:gd name="connsiteX44" fmla="*/ 72812 w 155632"/>
                <a:gd name="connsiteY44" fmla="*/ 30906 h 72444"/>
                <a:gd name="connsiteX45" fmla="*/ 65691 w 155632"/>
                <a:gd name="connsiteY45" fmla="*/ 57892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632" h="72444">
                  <a:moveTo>
                    <a:pt x="65691" y="57892"/>
                  </a:moveTo>
                  <a:cubicBezTo>
                    <a:pt x="64843" y="61105"/>
                    <a:pt x="63318" y="66566"/>
                    <a:pt x="63318" y="67369"/>
                  </a:cubicBezTo>
                  <a:cubicBezTo>
                    <a:pt x="63318" y="70903"/>
                    <a:pt x="66369" y="72509"/>
                    <a:pt x="69082" y="72509"/>
                  </a:cubicBezTo>
                  <a:cubicBezTo>
                    <a:pt x="72133" y="72509"/>
                    <a:pt x="74846" y="70421"/>
                    <a:pt x="75694" y="68975"/>
                  </a:cubicBezTo>
                  <a:cubicBezTo>
                    <a:pt x="76541" y="67530"/>
                    <a:pt x="77898" y="62390"/>
                    <a:pt x="78745" y="59016"/>
                  </a:cubicBezTo>
                  <a:cubicBezTo>
                    <a:pt x="79593" y="55964"/>
                    <a:pt x="81458" y="48575"/>
                    <a:pt x="82475" y="44560"/>
                  </a:cubicBezTo>
                  <a:cubicBezTo>
                    <a:pt x="83492" y="41026"/>
                    <a:pt x="84509" y="37492"/>
                    <a:pt x="85357" y="33798"/>
                  </a:cubicBezTo>
                  <a:cubicBezTo>
                    <a:pt x="87222" y="26890"/>
                    <a:pt x="87222" y="26569"/>
                    <a:pt x="90613" y="21590"/>
                  </a:cubicBezTo>
                  <a:cubicBezTo>
                    <a:pt x="96038" y="13719"/>
                    <a:pt x="104515" y="4563"/>
                    <a:pt x="117738" y="4563"/>
                  </a:cubicBezTo>
                  <a:cubicBezTo>
                    <a:pt x="127232" y="4563"/>
                    <a:pt x="127741" y="11952"/>
                    <a:pt x="127741" y="15807"/>
                  </a:cubicBezTo>
                  <a:cubicBezTo>
                    <a:pt x="127741" y="25445"/>
                    <a:pt x="120451" y="43275"/>
                    <a:pt x="117738" y="50021"/>
                  </a:cubicBezTo>
                  <a:cubicBezTo>
                    <a:pt x="115873" y="54519"/>
                    <a:pt x="115195" y="55964"/>
                    <a:pt x="115195" y="58695"/>
                  </a:cubicBezTo>
                  <a:cubicBezTo>
                    <a:pt x="115195" y="67209"/>
                    <a:pt x="122655" y="72509"/>
                    <a:pt x="131301" y="72509"/>
                  </a:cubicBezTo>
                  <a:cubicBezTo>
                    <a:pt x="148255" y="72509"/>
                    <a:pt x="155714" y="50342"/>
                    <a:pt x="155714" y="47933"/>
                  </a:cubicBezTo>
                  <a:cubicBezTo>
                    <a:pt x="155714" y="45845"/>
                    <a:pt x="153510" y="45845"/>
                    <a:pt x="153002" y="45845"/>
                  </a:cubicBezTo>
                  <a:cubicBezTo>
                    <a:pt x="150628" y="45845"/>
                    <a:pt x="150459" y="46809"/>
                    <a:pt x="149780" y="48575"/>
                  </a:cubicBezTo>
                  <a:cubicBezTo>
                    <a:pt x="145881" y="61426"/>
                    <a:pt x="138591" y="68012"/>
                    <a:pt x="131810" y="68012"/>
                  </a:cubicBezTo>
                  <a:cubicBezTo>
                    <a:pt x="128249" y="68012"/>
                    <a:pt x="127571" y="65763"/>
                    <a:pt x="127571" y="62390"/>
                  </a:cubicBezTo>
                  <a:cubicBezTo>
                    <a:pt x="127571" y="58695"/>
                    <a:pt x="128419" y="56607"/>
                    <a:pt x="131471" y="49379"/>
                  </a:cubicBezTo>
                  <a:cubicBezTo>
                    <a:pt x="133505" y="44399"/>
                    <a:pt x="140456" y="27372"/>
                    <a:pt x="140456" y="18377"/>
                  </a:cubicBezTo>
                  <a:cubicBezTo>
                    <a:pt x="140456" y="15807"/>
                    <a:pt x="140456" y="9060"/>
                    <a:pt x="134183" y="4402"/>
                  </a:cubicBezTo>
                  <a:cubicBezTo>
                    <a:pt x="131301" y="2314"/>
                    <a:pt x="126385" y="65"/>
                    <a:pt x="118416" y="65"/>
                  </a:cubicBezTo>
                  <a:cubicBezTo>
                    <a:pt x="103158" y="65"/>
                    <a:pt x="93834" y="9542"/>
                    <a:pt x="88409" y="16289"/>
                  </a:cubicBezTo>
                  <a:cubicBezTo>
                    <a:pt x="87052" y="2635"/>
                    <a:pt x="75016" y="65"/>
                    <a:pt x="66369" y="65"/>
                  </a:cubicBezTo>
                  <a:cubicBezTo>
                    <a:pt x="52298" y="65"/>
                    <a:pt x="42804" y="8257"/>
                    <a:pt x="37718" y="14683"/>
                  </a:cubicBezTo>
                  <a:cubicBezTo>
                    <a:pt x="36531" y="3599"/>
                    <a:pt x="26529" y="65"/>
                    <a:pt x="19578" y="65"/>
                  </a:cubicBezTo>
                  <a:cubicBezTo>
                    <a:pt x="12288" y="65"/>
                    <a:pt x="8388" y="5045"/>
                    <a:pt x="6184" y="8739"/>
                  </a:cubicBezTo>
                  <a:cubicBezTo>
                    <a:pt x="2455" y="14683"/>
                    <a:pt x="81" y="23838"/>
                    <a:pt x="81" y="24642"/>
                  </a:cubicBezTo>
                  <a:cubicBezTo>
                    <a:pt x="81" y="26730"/>
                    <a:pt x="2455" y="26730"/>
                    <a:pt x="2963" y="26730"/>
                  </a:cubicBezTo>
                  <a:cubicBezTo>
                    <a:pt x="5337" y="26730"/>
                    <a:pt x="5506" y="26248"/>
                    <a:pt x="6693" y="21911"/>
                  </a:cubicBezTo>
                  <a:cubicBezTo>
                    <a:pt x="9236" y="12434"/>
                    <a:pt x="12457" y="4563"/>
                    <a:pt x="19069" y="4563"/>
                  </a:cubicBezTo>
                  <a:cubicBezTo>
                    <a:pt x="23477" y="4563"/>
                    <a:pt x="24664" y="8097"/>
                    <a:pt x="24664" y="12434"/>
                  </a:cubicBezTo>
                  <a:cubicBezTo>
                    <a:pt x="24664" y="15486"/>
                    <a:pt x="23138" y="21429"/>
                    <a:pt x="21951" y="25766"/>
                  </a:cubicBezTo>
                  <a:cubicBezTo>
                    <a:pt x="20764" y="30103"/>
                    <a:pt x="19069" y="36689"/>
                    <a:pt x="18221" y="40223"/>
                  </a:cubicBezTo>
                  <a:lnTo>
                    <a:pt x="12796" y="60783"/>
                  </a:lnTo>
                  <a:cubicBezTo>
                    <a:pt x="12118" y="62872"/>
                    <a:pt x="11101" y="66887"/>
                    <a:pt x="11101" y="67369"/>
                  </a:cubicBezTo>
                  <a:cubicBezTo>
                    <a:pt x="11101" y="70903"/>
                    <a:pt x="14153" y="72509"/>
                    <a:pt x="16865" y="72509"/>
                  </a:cubicBezTo>
                  <a:cubicBezTo>
                    <a:pt x="19917" y="72509"/>
                    <a:pt x="22629" y="70421"/>
                    <a:pt x="23477" y="68975"/>
                  </a:cubicBezTo>
                  <a:cubicBezTo>
                    <a:pt x="24325" y="67530"/>
                    <a:pt x="25681" y="62390"/>
                    <a:pt x="26529" y="59016"/>
                  </a:cubicBezTo>
                  <a:cubicBezTo>
                    <a:pt x="27376" y="55964"/>
                    <a:pt x="29241" y="48575"/>
                    <a:pt x="30258" y="44560"/>
                  </a:cubicBezTo>
                  <a:cubicBezTo>
                    <a:pt x="31276" y="41026"/>
                    <a:pt x="32293" y="37492"/>
                    <a:pt x="33140" y="33798"/>
                  </a:cubicBezTo>
                  <a:cubicBezTo>
                    <a:pt x="35005" y="27212"/>
                    <a:pt x="35344" y="25927"/>
                    <a:pt x="40261" y="19341"/>
                  </a:cubicBezTo>
                  <a:cubicBezTo>
                    <a:pt x="45008" y="12916"/>
                    <a:pt x="52976" y="4563"/>
                    <a:pt x="65691" y="4563"/>
                  </a:cubicBezTo>
                  <a:cubicBezTo>
                    <a:pt x="75524" y="4563"/>
                    <a:pt x="75694" y="12755"/>
                    <a:pt x="75694" y="15807"/>
                  </a:cubicBezTo>
                  <a:cubicBezTo>
                    <a:pt x="75694" y="19823"/>
                    <a:pt x="75185" y="21911"/>
                    <a:pt x="72812" y="30906"/>
                  </a:cubicBezTo>
                  <a:lnTo>
                    <a:pt x="65691" y="57892"/>
                  </a:lnTo>
                  <a:close/>
                </a:path>
              </a:pathLst>
            </a:custGeom>
            <a:solidFill>
              <a:srgbClr val="000000"/>
            </a:solidFill>
            <a:ln w="24310" cap="flat">
              <a:noFill/>
              <a:prstDash val="solid"/>
              <a:miter/>
            </a:ln>
          </p:spPr>
          <p:txBody>
            <a:bodyPr rtlCol="0" anchor="ctr"/>
            <a:lstStyle/>
            <a:p>
              <a:endParaRPr lang="tr-TR"/>
            </a:p>
          </p:txBody>
        </p:sp>
        <p:sp>
          <p:nvSpPr>
            <p:cNvPr id="80" name="Freeform: Shape 79">
              <a:extLst>
                <a:ext uri="{FF2B5EF4-FFF2-40B4-BE49-F238E27FC236}">
                  <a16:creationId xmlns:a16="http://schemas.microsoft.com/office/drawing/2014/main" id="{F22E6A4F-B5B4-4837-9FB8-6DF97C385761}"/>
                </a:ext>
              </a:extLst>
            </p:cNvPr>
            <p:cNvSpPr/>
            <p:nvPr>
              <p:custDataLst>
                <p:tags r:id="rId30"/>
              </p:custDataLst>
            </p:nvPr>
          </p:nvSpPr>
          <p:spPr>
            <a:xfrm>
              <a:off x="4777809" y="3901453"/>
              <a:ext cx="161058" cy="53696"/>
            </a:xfrm>
            <a:custGeom>
              <a:avLst/>
              <a:gdLst>
                <a:gd name="connsiteX0" fmla="*/ 152915 w 161058"/>
                <a:gd name="connsiteY0" fmla="*/ 9242 h 53696"/>
                <a:gd name="connsiteX1" fmla="*/ 161150 w 161058"/>
                <a:gd name="connsiteY1" fmla="*/ 4652 h 53696"/>
                <a:gd name="connsiteX2" fmla="*/ 153157 w 161058"/>
                <a:gd name="connsiteY2" fmla="*/ 63 h 53696"/>
                <a:gd name="connsiteX3" fmla="*/ 8084 w 161058"/>
                <a:gd name="connsiteY3" fmla="*/ 63 h 53696"/>
                <a:gd name="connsiteX4" fmla="*/ 91 w 161058"/>
                <a:gd name="connsiteY4" fmla="*/ 4652 h 53696"/>
                <a:gd name="connsiteX5" fmla="*/ 8326 w 161058"/>
                <a:gd name="connsiteY5" fmla="*/ 9242 h 53696"/>
                <a:gd name="connsiteX6" fmla="*/ 152915 w 161058"/>
                <a:gd name="connsiteY6" fmla="*/ 9242 h 53696"/>
                <a:gd name="connsiteX7" fmla="*/ 153157 w 161058"/>
                <a:gd name="connsiteY7" fmla="*/ 53759 h 53696"/>
                <a:gd name="connsiteX8" fmla="*/ 161150 w 161058"/>
                <a:gd name="connsiteY8" fmla="*/ 49170 h 53696"/>
                <a:gd name="connsiteX9" fmla="*/ 152915 w 161058"/>
                <a:gd name="connsiteY9" fmla="*/ 44580 h 53696"/>
                <a:gd name="connsiteX10" fmla="*/ 8326 w 161058"/>
                <a:gd name="connsiteY10" fmla="*/ 44580 h 53696"/>
                <a:gd name="connsiteX11" fmla="*/ 91 w 161058"/>
                <a:gd name="connsiteY11" fmla="*/ 49170 h 53696"/>
                <a:gd name="connsiteX12" fmla="*/ 8084 w 161058"/>
                <a:gd name="connsiteY12" fmla="*/ 53759 h 53696"/>
                <a:gd name="connsiteX13" fmla="*/ 153157 w 161058"/>
                <a:gd name="connsiteY13" fmla="*/ 53759 h 53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058" h="53696">
                  <a:moveTo>
                    <a:pt x="152915" y="9242"/>
                  </a:moveTo>
                  <a:cubicBezTo>
                    <a:pt x="156548" y="9242"/>
                    <a:pt x="161150" y="9242"/>
                    <a:pt x="161150" y="4652"/>
                  </a:cubicBezTo>
                  <a:cubicBezTo>
                    <a:pt x="161150" y="63"/>
                    <a:pt x="156548" y="63"/>
                    <a:pt x="153157" y="63"/>
                  </a:cubicBezTo>
                  <a:lnTo>
                    <a:pt x="8084" y="63"/>
                  </a:lnTo>
                  <a:cubicBezTo>
                    <a:pt x="4693" y="63"/>
                    <a:pt x="91" y="63"/>
                    <a:pt x="91" y="4652"/>
                  </a:cubicBezTo>
                  <a:cubicBezTo>
                    <a:pt x="91" y="9242"/>
                    <a:pt x="4693" y="9242"/>
                    <a:pt x="8326" y="9242"/>
                  </a:cubicBezTo>
                  <a:lnTo>
                    <a:pt x="152915" y="9242"/>
                  </a:lnTo>
                  <a:close/>
                  <a:moveTo>
                    <a:pt x="153157" y="53759"/>
                  </a:moveTo>
                  <a:cubicBezTo>
                    <a:pt x="156548" y="53759"/>
                    <a:pt x="161150" y="53759"/>
                    <a:pt x="161150" y="49170"/>
                  </a:cubicBezTo>
                  <a:cubicBezTo>
                    <a:pt x="161150" y="44580"/>
                    <a:pt x="156548" y="44580"/>
                    <a:pt x="152915" y="44580"/>
                  </a:cubicBezTo>
                  <a:lnTo>
                    <a:pt x="8326" y="44580"/>
                  </a:lnTo>
                  <a:cubicBezTo>
                    <a:pt x="4693" y="44580"/>
                    <a:pt x="91" y="44580"/>
                    <a:pt x="91" y="49170"/>
                  </a:cubicBezTo>
                  <a:cubicBezTo>
                    <a:pt x="91" y="53759"/>
                    <a:pt x="4693" y="53759"/>
                    <a:pt x="8084" y="53759"/>
                  </a:cubicBezTo>
                  <a:lnTo>
                    <a:pt x="153157" y="53759"/>
                  </a:lnTo>
                  <a:close/>
                </a:path>
              </a:pathLst>
            </a:custGeom>
            <a:solidFill>
              <a:srgbClr val="000000"/>
            </a:solidFill>
            <a:ln w="24310" cap="flat">
              <a:noFill/>
              <a:prstDash val="solid"/>
              <a:miter/>
            </a:ln>
          </p:spPr>
          <p:txBody>
            <a:bodyPr rtlCol="0" anchor="ctr"/>
            <a:lstStyle/>
            <a:p>
              <a:endParaRPr lang="tr-TR"/>
            </a:p>
          </p:txBody>
        </p:sp>
        <p:sp>
          <p:nvSpPr>
            <p:cNvPr id="81" name="Freeform: Shape 80">
              <a:extLst>
                <a:ext uri="{FF2B5EF4-FFF2-40B4-BE49-F238E27FC236}">
                  <a16:creationId xmlns:a16="http://schemas.microsoft.com/office/drawing/2014/main" id="{58A10513-0A39-45FF-8D4E-B931A44C710E}"/>
                </a:ext>
              </a:extLst>
            </p:cNvPr>
            <p:cNvSpPr/>
            <p:nvPr>
              <p:custDataLst>
                <p:tags r:id="rId31"/>
              </p:custDataLst>
            </p:nvPr>
          </p:nvSpPr>
          <p:spPr>
            <a:xfrm>
              <a:off x="5028128" y="3828940"/>
              <a:ext cx="112135" cy="156728"/>
            </a:xfrm>
            <a:custGeom>
              <a:avLst/>
              <a:gdLst>
                <a:gd name="connsiteX0" fmla="*/ 82447 w 112135"/>
                <a:gd name="connsiteY0" fmla="*/ 17732 h 156728"/>
                <a:gd name="connsiteX1" fmla="*/ 104487 w 112135"/>
                <a:gd name="connsiteY1" fmla="*/ 7176 h 156728"/>
                <a:gd name="connsiteX2" fmla="*/ 112237 w 112135"/>
                <a:gd name="connsiteY2" fmla="*/ 2816 h 156728"/>
                <a:gd name="connsiteX3" fmla="*/ 108604 w 112135"/>
                <a:gd name="connsiteY3" fmla="*/ 63 h 156728"/>
                <a:gd name="connsiteX4" fmla="*/ 76635 w 112135"/>
                <a:gd name="connsiteY4" fmla="*/ 751 h 156728"/>
                <a:gd name="connsiteX5" fmla="*/ 44423 w 112135"/>
                <a:gd name="connsiteY5" fmla="*/ 63 h 156728"/>
                <a:gd name="connsiteX6" fmla="*/ 39579 w 112135"/>
                <a:gd name="connsiteY6" fmla="*/ 4652 h 156728"/>
                <a:gd name="connsiteX7" fmla="*/ 46361 w 112135"/>
                <a:gd name="connsiteY7" fmla="*/ 7176 h 156728"/>
                <a:gd name="connsiteX8" fmla="*/ 63072 w 112135"/>
                <a:gd name="connsiteY8" fmla="*/ 11536 h 156728"/>
                <a:gd name="connsiteX9" fmla="*/ 62588 w 112135"/>
                <a:gd name="connsiteY9" fmla="*/ 15208 h 156728"/>
                <a:gd name="connsiteX10" fmla="*/ 29892 w 112135"/>
                <a:gd name="connsiteY10" fmla="*/ 138893 h 156728"/>
                <a:gd name="connsiteX11" fmla="*/ 7852 w 112135"/>
                <a:gd name="connsiteY11" fmla="*/ 149678 h 156728"/>
                <a:gd name="connsiteX12" fmla="*/ 102 w 112135"/>
                <a:gd name="connsiteY12" fmla="*/ 154267 h 156728"/>
                <a:gd name="connsiteX13" fmla="*/ 3735 w 112135"/>
                <a:gd name="connsiteY13" fmla="*/ 156792 h 156728"/>
                <a:gd name="connsiteX14" fmla="*/ 35462 w 112135"/>
                <a:gd name="connsiteY14" fmla="*/ 156103 h 156728"/>
                <a:gd name="connsiteX15" fmla="*/ 67916 w 112135"/>
                <a:gd name="connsiteY15" fmla="*/ 156792 h 156728"/>
                <a:gd name="connsiteX16" fmla="*/ 72760 w 112135"/>
                <a:gd name="connsiteY16" fmla="*/ 152432 h 156728"/>
                <a:gd name="connsiteX17" fmla="*/ 65494 w 112135"/>
                <a:gd name="connsiteY17" fmla="*/ 149678 h 156728"/>
                <a:gd name="connsiteX18" fmla="*/ 55080 w 112135"/>
                <a:gd name="connsiteY18" fmla="*/ 149219 h 156728"/>
                <a:gd name="connsiteX19" fmla="*/ 49025 w 112135"/>
                <a:gd name="connsiteY19" fmla="*/ 145318 h 156728"/>
                <a:gd name="connsiteX20" fmla="*/ 49994 w 112135"/>
                <a:gd name="connsiteY20" fmla="*/ 140040 h 156728"/>
                <a:gd name="connsiteX21" fmla="*/ 82447 w 112135"/>
                <a:gd name="connsiteY21" fmla="*/ 17732 h 15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2135" h="156728">
                  <a:moveTo>
                    <a:pt x="82447" y="17732"/>
                  </a:moveTo>
                  <a:cubicBezTo>
                    <a:pt x="84627" y="9471"/>
                    <a:pt x="85354" y="7176"/>
                    <a:pt x="104487" y="7176"/>
                  </a:cubicBezTo>
                  <a:cubicBezTo>
                    <a:pt x="110300" y="7176"/>
                    <a:pt x="112237" y="7176"/>
                    <a:pt x="112237" y="2816"/>
                  </a:cubicBezTo>
                  <a:cubicBezTo>
                    <a:pt x="112237" y="63"/>
                    <a:pt x="109573" y="63"/>
                    <a:pt x="108604" y="63"/>
                  </a:cubicBezTo>
                  <a:cubicBezTo>
                    <a:pt x="101581" y="63"/>
                    <a:pt x="83658" y="751"/>
                    <a:pt x="76635" y="751"/>
                  </a:cubicBezTo>
                  <a:cubicBezTo>
                    <a:pt x="69369" y="751"/>
                    <a:pt x="51689" y="63"/>
                    <a:pt x="44423" y="63"/>
                  </a:cubicBezTo>
                  <a:cubicBezTo>
                    <a:pt x="42728" y="63"/>
                    <a:pt x="39579" y="63"/>
                    <a:pt x="39579" y="4652"/>
                  </a:cubicBezTo>
                  <a:cubicBezTo>
                    <a:pt x="39579" y="7176"/>
                    <a:pt x="41759" y="7176"/>
                    <a:pt x="46361" y="7176"/>
                  </a:cubicBezTo>
                  <a:cubicBezTo>
                    <a:pt x="56533" y="7176"/>
                    <a:pt x="63072" y="7176"/>
                    <a:pt x="63072" y="11536"/>
                  </a:cubicBezTo>
                  <a:cubicBezTo>
                    <a:pt x="63072" y="12684"/>
                    <a:pt x="63072" y="13143"/>
                    <a:pt x="62588" y="15208"/>
                  </a:cubicBezTo>
                  <a:lnTo>
                    <a:pt x="29892" y="138893"/>
                  </a:lnTo>
                  <a:cubicBezTo>
                    <a:pt x="27712" y="147383"/>
                    <a:pt x="26985" y="149678"/>
                    <a:pt x="7852" y="149678"/>
                  </a:cubicBezTo>
                  <a:cubicBezTo>
                    <a:pt x="2282" y="149678"/>
                    <a:pt x="102" y="149678"/>
                    <a:pt x="102" y="154267"/>
                  </a:cubicBezTo>
                  <a:cubicBezTo>
                    <a:pt x="102" y="156792"/>
                    <a:pt x="3008" y="156792"/>
                    <a:pt x="3735" y="156792"/>
                  </a:cubicBezTo>
                  <a:cubicBezTo>
                    <a:pt x="10758" y="156792"/>
                    <a:pt x="28439" y="156103"/>
                    <a:pt x="35462" y="156103"/>
                  </a:cubicBezTo>
                  <a:cubicBezTo>
                    <a:pt x="42728" y="156103"/>
                    <a:pt x="60650" y="156792"/>
                    <a:pt x="67916" y="156792"/>
                  </a:cubicBezTo>
                  <a:cubicBezTo>
                    <a:pt x="69853" y="156792"/>
                    <a:pt x="72760" y="156792"/>
                    <a:pt x="72760" y="152432"/>
                  </a:cubicBezTo>
                  <a:cubicBezTo>
                    <a:pt x="72760" y="149678"/>
                    <a:pt x="70822" y="149678"/>
                    <a:pt x="65494" y="149678"/>
                  </a:cubicBezTo>
                  <a:cubicBezTo>
                    <a:pt x="61135" y="149678"/>
                    <a:pt x="59924" y="149678"/>
                    <a:pt x="55080" y="149219"/>
                  </a:cubicBezTo>
                  <a:cubicBezTo>
                    <a:pt x="49994" y="148760"/>
                    <a:pt x="49025" y="147842"/>
                    <a:pt x="49025" y="145318"/>
                  </a:cubicBezTo>
                  <a:cubicBezTo>
                    <a:pt x="49025" y="143482"/>
                    <a:pt x="49509" y="141647"/>
                    <a:pt x="49994" y="140040"/>
                  </a:cubicBezTo>
                  <a:lnTo>
                    <a:pt x="82447" y="17732"/>
                  </a:lnTo>
                  <a:close/>
                </a:path>
              </a:pathLst>
            </a:custGeom>
            <a:solidFill>
              <a:srgbClr val="000000"/>
            </a:solidFill>
            <a:ln w="24310" cap="flat">
              <a:noFill/>
              <a:prstDash val="solid"/>
              <a:miter/>
            </a:ln>
          </p:spPr>
          <p:txBody>
            <a:bodyPr rtlCol="0" anchor="ctr"/>
            <a:lstStyle/>
            <a:p>
              <a:endParaRPr lang="tr-TR"/>
            </a:p>
          </p:txBody>
        </p:sp>
        <p:sp>
          <p:nvSpPr>
            <p:cNvPr id="82" name="Freeform: Shape 81">
              <a:extLst>
                <a:ext uri="{FF2B5EF4-FFF2-40B4-BE49-F238E27FC236}">
                  <a16:creationId xmlns:a16="http://schemas.microsoft.com/office/drawing/2014/main" id="{90FF715D-C169-42BB-9953-FE25AD050BCF}"/>
                </a:ext>
              </a:extLst>
            </p:cNvPr>
            <p:cNvSpPr/>
            <p:nvPr>
              <p:custDataLst>
                <p:tags r:id="rId32"/>
              </p:custDataLst>
            </p:nvPr>
          </p:nvSpPr>
          <p:spPr>
            <a:xfrm>
              <a:off x="5157229" y="3823891"/>
              <a:ext cx="167355" cy="206294"/>
            </a:xfrm>
            <a:custGeom>
              <a:avLst/>
              <a:gdLst>
                <a:gd name="connsiteX0" fmla="*/ 94320 w 167355"/>
                <a:gd name="connsiteY0" fmla="*/ 160463 h 206294"/>
                <a:gd name="connsiteX1" fmla="*/ 167462 w 167355"/>
                <a:gd name="connsiteY1" fmla="*/ 61791 h 206294"/>
                <a:gd name="connsiteX2" fmla="*/ 105703 w 167355"/>
                <a:gd name="connsiteY2" fmla="*/ 63 h 206294"/>
                <a:gd name="connsiteX3" fmla="*/ 107 w 167355"/>
                <a:gd name="connsiteY3" fmla="*/ 105620 h 206294"/>
                <a:gd name="connsiteX4" fmla="*/ 62108 w 167355"/>
                <a:gd name="connsiteY4" fmla="*/ 166888 h 206294"/>
                <a:gd name="connsiteX5" fmla="*/ 85843 w 167355"/>
                <a:gd name="connsiteY5" fmla="*/ 163446 h 206294"/>
                <a:gd name="connsiteX6" fmla="*/ 84875 w 167355"/>
                <a:gd name="connsiteY6" fmla="*/ 181116 h 206294"/>
                <a:gd name="connsiteX7" fmla="*/ 104977 w 167355"/>
                <a:gd name="connsiteY7" fmla="*/ 206357 h 206294"/>
                <a:gd name="connsiteX8" fmla="*/ 145423 w 167355"/>
                <a:gd name="connsiteY8" fmla="*/ 161840 h 206294"/>
                <a:gd name="connsiteX9" fmla="*/ 142759 w 167355"/>
                <a:gd name="connsiteY9" fmla="*/ 159545 h 206294"/>
                <a:gd name="connsiteX10" fmla="*/ 139852 w 167355"/>
                <a:gd name="connsiteY10" fmla="*/ 162070 h 206294"/>
                <a:gd name="connsiteX11" fmla="*/ 111516 w 167355"/>
                <a:gd name="connsiteY11" fmla="*/ 184099 h 206294"/>
                <a:gd name="connsiteX12" fmla="*/ 94320 w 167355"/>
                <a:gd name="connsiteY12" fmla="*/ 160463 h 206294"/>
                <a:gd name="connsiteX13" fmla="*/ 48546 w 167355"/>
                <a:gd name="connsiteY13" fmla="*/ 158627 h 206294"/>
                <a:gd name="connsiteX14" fmla="*/ 21420 w 167355"/>
                <a:gd name="connsiteY14" fmla="*/ 112963 h 206294"/>
                <a:gd name="connsiteX15" fmla="*/ 46124 w 167355"/>
                <a:gd name="connsiteY15" fmla="*/ 39761 h 206294"/>
                <a:gd name="connsiteX16" fmla="*/ 104250 w 167355"/>
                <a:gd name="connsiteY16" fmla="*/ 5800 h 206294"/>
                <a:gd name="connsiteX17" fmla="*/ 146149 w 167355"/>
                <a:gd name="connsiteY17" fmla="*/ 54447 h 206294"/>
                <a:gd name="connsiteX18" fmla="*/ 93109 w 167355"/>
                <a:gd name="connsiteY18" fmla="*/ 152661 h 206294"/>
                <a:gd name="connsiteX19" fmla="*/ 71796 w 167355"/>
                <a:gd name="connsiteY19" fmla="*/ 127878 h 206294"/>
                <a:gd name="connsiteX20" fmla="*/ 47093 w 167355"/>
                <a:gd name="connsiteY20" fmla="*/ 151284 h 206294"/>
                <a:gd name="connsiteX21" fmla="*/ 48546 w 167355"/>
                <a:gd name="connsiteY21" fmla="*/ 158627 h 206294"/>
                <a:gd name="connsiteX22" fmla="*/ 63562 w 167355"/>
                <a:gd name="connsiteY22" fmla="*/ 161152 h 206294"/>
                <a:gd name="connsiteX23" fmla="*/ 52421 w 167355"/>
                <a:gd name="connsiteY23" fmla="*/ 151284 h 206294"/>
                <a:gd name="connsiteX24" fmla="*/ 71796 w 167355"/>
                <a:gd name="connsiteY24" fmla="*/ 132927 h 206294"/>
                <a:gd name="connsiteX25" fmla="*/ 86570 w 167355"/>
                <a:gd name="connsiteY25" fmla="*/ 152432 h 206294"/>
                <a:gd name="connsiteX26" fmla="*/ 83906 w 167355"/>
                <a:gd name="connsiteY26" fmla="*/ 157021 h 206294"/>
                <a:gd name="connsiteX27" fmla="*/ 63562 w 167355"/>
                <a:gd name="connsiteY27" fmla="*/ 161152 h 20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7355" h="206294">
                  <a:moveTo>
                    <a:pt x="94320" y="160463"/>
                  </a:moveTo>
                  <a:cubicBezTo>
                    <a:pt x="131860" y="146924"/>
                    <a:pt x="167462" y="106078"/>
                    <a:pt x="167462" y="61791"/>
                  </a:cubicBezTo>
                  <a:cubicBezTo>
                    <a:pt x="167462" y="24846"/>
                    <a:pt x="141790" y="63"/>
                    <a:pt x="105703" y="63"/>
                  </a:cubicBezTo>
                  <a:cubicBezTo>
                    <a:pt x="53390" y="63"/>
                    <a:pt x="107" y="52153"/>
                    <a:pt x="107" y="105620"/>
                  </a:cubicBezTo>
                  <a:cubicBezTo>
                    <a:pt x="107" y="143712"/>
                    <a:pt x="27233" y="166888"/>
                    <a:pt x="62108" y="166888"/>
                  </a:cubicBezTo>
                  <a:cubicBezTo>
                    <a:pt x="68163" y="166888"/>
                    <a:pt x="76398" y="165971"/>
                    <a:pt x="85843" y="163446"/>
                  </a:cubicBezTo>
                  <a:cubicBezTo>
                    <a:pt x="84875" y="177674"/>
                    <a:pt x="84875" y="178132"/>
                    <a:pt x="84875" y="181116"/>
                  </a:cubicBezTo>
                  <a:cubicBezTo>
                    <a:pt x="84875" y="188459"/>
                    <a:pt x="84875" y="206357"/>
                    <a:pt x="104977" y="206357"/>
                  </a:cubicBezTo>
                  <a:cubicBezTo>
                    <a:pt x="133797" y="206357"/>
                    <a:pt x="145423" y="164364"/>
                    <a:pt x="145423" y="161840"/>
                  </a:cubicBezTo>
                  <a:cubicBezTo>
                    <a:pt x="145423" y="160234"/>
                    <a:pt x="143727" y="159545"/>
                    <a:pt x="142759" y="159545"/>
                  </a:cubicBezTo>
                  <a:cubicBezTo>
                    <a:pt x="140821" y="159545"/>
                    <a:pt x="140337" y="160693"/>
                    <a:pt x="139852" y="162070"/>
                  </a:cubicBezTo>
                  <a:cubicBezTo>
                    <a:pt x="134040" y="178362"/>
                    <a:pt x="119992" y="184099"/>
                    <a:pt x="111516" y="184099"/>
                  </a:cubicBezTo>
                  <a:cubicBezTo>
                    <a:pt x="100375" y="184099"/>
                    <a:pt x="96742" y="177903"/>
                    <a:pt x="94320" y="160463"/>
                  </a:cubicBezTo>
                  <a:close/>
                  <a:moveTo>
                    <a:pt x="48546" y="158627"/>
                  </a:moveTo>
                  <a:cubicBezTo>
                    <a:pt x="29655" y="151514"/>
                    <a:pt x="21420" y="133615"/>
                    <a:pt x="21420" y="112963"/>
                  </a:cubicBezTo>
                  <a:cubicBezTo>
                    <a:pt x="21420" y="97129"/>
                    <a:pt x="27717" y="64544"/>
                    <a:pt x="46124" y="39761"/>
                  </a:cubicBezTo>
                  <a:cubicBezTo>
                    <a:pt x="63804" y="16355"/>
                    <a:pt x="86570" y="5800"/>
                    <a:pt x="104250" y="5800"/>
                  </a:cubicBezTo>
                  <a:cubicBezTo>
                    <a:pt x="128469" y="5800"/>
                    <a:pt x="146149" y="23698"/>
                    <a:pt x="146149" y="54447"/>
                  </a:cubicBezTo>
                  <a:cubicBezTo>
                    <a:pt x="146149" y="77395"/>
                    <a:pt x="133797" y="131091"/>
                    <a:pt x="93109" y="152661"/>
                  </a:cubicBezTo>
                  <a:cubicBezTo>
                    <a:pt x="91898" y="144630"/>
                    <a:pt x="89476" y="127878"/>
                    <a:pt x="71796" y="127878"/>
                  </a:cubicBezTo>
                  <a:cubicBezTo>
                    <a:pt x="58960" y="127878"/>
                    <a:pt x="47093" y="139352"/>
                    <a:pt x="47093" y="151284"/>
                  </a:cubicBezTo>
                  <a:cubicBezTo>
                    <a:pt x="47093" y="155874"/>
                    <a:pt x="48546" y="158398"/>
                    <a:pt x="48546" y="158627"/>
                  </a:cubicBezTo>
                  <a:close/>
                  <a:moveTo>
                    <a:pt x="63562" y="161152"/>
                  </a:moveTo>
                  <a:cubicBezTo>
                    <a:pt x="60171" y="161152"/>
                    <a:pt x="52421" y="161152"/>
                    <a:pt x="52421" y="151284"/>
                  </a:cubicBezTo>
                  <a:cubicBezTo>
                    <a:pt x="52421" y="142106"/>
                    <a:pt x="61624" y="132927"/>
                    <a:pt x="71796" y="132927"/>
                  </a:cubicBezTo>
                  <a:cubicBezTo>
                    <a:pt x="81968" y="132927"/>
                    <a:pt x="86570" y="138434"/>
                    <a:pt x="86570" y="152432"/>
                  </a:cubicBezTo>
                  <a:cubicBezTo>
                    <a:pt x="86570" y="155874"/>
                    <a:pt x="86328" y="156103"/>
                    <a:pt x="83906" y="157021"/>
                  </a:cubicBezTo>
                  <a:cubicBezTo>
                    <a:pt x="77609" y="159545"/>
                    <a:pt x="70343" y="161152"/>
                    <a:pt x="63562" y="161152"/>
                  </a:cubicBezTo>
                  <a:close/>
                </a:path>
              </a:pathLst>
            </a:custGeom>
            <a:solidFill>
              <a:srgbClr val="000000"/>
            </a:solidFill>
            <a:ln w="24310" cap="flat">
              <a:noFill/>
              <a:prstDash val="solid"/>
              <a:miter/>
            </a:ln>
          </p:spPr>
          <p:txBody>
            <a:bodyPr rtlCol="0" anchor="ctr"/>
            <a:lstStyle/>
            <a:p>
              <a:endParaRPr lang="tr-TR"/>
            </a:p>
          </p:txBody>
        </p:sp>
        <p:sp>
          <p:nvSpPr>
            <p:cNvPr id="83" name="Freeform: Shape 82">
              <a:extLst>
                <a:ext uri="{FF2B5EF4-FFF2-40B4-BE49-F238E27FC236}">
                  <a16:creationId xmlns:a16="http://schemas.microsoft.com/office/drawing/2014/main" id="{95FE11E2-F99C-42EC-84A8-6166F9371908}"/>
                </a:ext>
              </a:extLst>
            </p:cNvPr>
            <p:cNvSpPr/>
            <p:nvPr>
              <p:custDataLst>
                <p:tags r:id="rId33"/>
              </p:custDataLst>
            </p:nvPr>
          </p:nvSpPr>
          <p:spPr>
            <a:xfrm>
              <a:off x="5346758" y="3828940"/>
              <a:ext cx="172925" cy="161777"/>
            </a:xfrm>
            <a:custGeom>
              <a:avLst/>
              <a:gdLst>
                <a:gd name="connsiteX0" fmla="*/ 81007 w 172925"/>
                <a:gd name="connsiteY0" fmla="*/ 15896 h 161777"/>
                <a:gd name="connsiteX1" fmla="*/ 87789 w 172925"/>
                <a:gd name="connsiteY1" fmla="*/ 7406 h 161777"/>
                <a:gd name="connsiteX2" fmla="*/ 102562 w 172925"/>
                <a:gd name="connsiteY2" fmla="*/ 7176 h 161777"/>
                <a:gd name="connsiteX3" fmla="*/ 146642 w 172925"/>
                <a:gd name="connsiteY3" fmla="*/ 29894 h 161777"/>
                <a:gd name="connsiteX4" fmla="*/ 133321 w 172925"/>
                <a:gd name="connsiteY4" fmla="*/ 62479 h 161777"/>
                <a:gd name="connsiteX5" fmla="*/ 92390 w 172925"/>
                <a:gd name="connsiteY5" fmla="*/ 75788 h 161777"/>
                <a:gd name="connsiteX6" fmla="*/ 65265 w 172925"/>
                <a:gd name="connsiteY6" fmla="*/ 75788 h 161777"/>
                <a:gd name="connsiteX7" fmla="*/ 81007 w 172925"/>
                <a:gd name="connsiteY7" fmla="*/ 15896 h 161777"/>
                <a:gd name="connsiteX8" fmla="*/ 115883 w 172925"/>
                <a:gd name="connsiteY8" fmla="*/ 78771 h 161777"/>
                <a:gd name="connsiteX9" fmla="*/ 169165 w 172925"/>
                <a:gd name="connsiteY9" fmla="*/ 34483 h 161777"/>
                <a:gd name="connsiteX10" fmla="*/ 115641 w 172925"/>
                <a:gd name="connsiteY10" fmla="*/ 63 h 161777"/>
                <a:gd name="connsiteX11" fmla="*/ 46616 w 172925"/>
                <a:gd name="connsiteY11" fmla="*/ 63 h 161777"/>
                <a:gd name="connsiteX12" fmla="*/ 39592 w 172925"/>
                <a:gd name="connsiteY12" fmla="*/ 4652 h 161777"/>
                <a:gd name="connsiteX13" fmla="*/ 46374 w 172925"/>
                <a:gd name="connsiteY13" fmla="*/ 7176 h 161777"/>
                <a:gd name="connsiteX14" fmla="*/ 55577 w 172925"/>
                <a:gd name="connsiteY14" fmla="*/ 7635 h 161777"/>
                <a:gd name="connsiteX15" fmla="*/ 62116 w 172925"/>
                <a:gd name="connsiteY15" fmla="*/ 11307 h 161777"/>
                <a:gd name="connsiteX16" fmla="*/ 61148 w 172925"/>
                <a:gd name="connsiteY16" fmla="*/ 15667 h 161777"/>
                <a:gd name="connsiteX17" fmla="*/ 28694 w 172925"/>
                <a:gd name="connsiteY17" fmla="*/ 138893 h 161777"/>
                <a:gd name="connsiteX18" fmla="*/ 6654 w 172925"/>
                <a:gd name="connsiteY18" fmla="*/ 149678 h 161777"/>
                <a:gd name="connsiteX19" fmla="*/ 115 w 172925"/>
                <a:gd name="connsiteY19" fmla="*/ 154267 h 161777"/>
                <a:gd name="connsiteX20" fmla="*/ 3506 w 172925"/>
                <a:gd name="connsiteY20" fmla="*/ 156792 h 161777"/>
                <a:gd name="connsiteX21" fmla="*/ 34022 w 172925"/>
                <a:gd name="connsiteY21" fmla="*/ 156103 h 161777"/>
                <a:gd name="connsiteX22" fmla="*/ 64780 w 172925"/>
                <a:gd name="connsiteY22" fmla="*/ 156792 h 161777"/>
                <a:gd name="connsiteX23" fmla="*/ 69624 w 172925"/>
                <a:gd name="connsiteY23" fmla="*/ 152202 h 161777"/>
                <a:gd name="connsiteX24" fmla="*/ 62843 w 172925"/>
                <a:gd name="connsiteY24" fmla="*/ 149678 h 161777"/>
                <a:gd name="connsiteX25" fmla="*/ 47100 w 172925"/>
                <a:gd name="connsiteY25" fmla="*/ 145548 h 161777"/>
                <a:gd name="connsiteX26" fmla="*/ 47827 w 172925"/>
                <a:gd name="connsiteY26" fmla="*/ 141647 h 161777"/>
                <a:gd name="connsiteX27" fmla="*/ 63812 w 172925"/>
                <a:gd name="connsiteY27" fmla="*/ 80837 h 161777"/>
                <a:gd name="connsiteX28" fmla="*/ 92633 w 172925"/>
                <a:gd name="connsiteY28" fmla="*/ 80837 h 161777"/>
                <a:gd name="connsiteX29" fmla="*/ 119032 w 172925"/>
                <a:gd name="connsiteY29" fmla="*/ 101719 h 161777"/>
                <a:gd name="connsiteX30" fmla="*/ 115641 w 172925"/>
                <a:gd name="connsiteY30" fmla="*/ 117552 h 161777"/>
                <a:gd name="connsiteX31" fmla="*/ 111766 w 172925"/>
                <a:gd name="connsiteY31" fmla="*/ 137057 h 161777"/>
                <a:gd name="connsiteX32" fmla="*/ 143977 w 172925"/>
                <a:gd name="connsiteY32" fmla="*/ 161840 h 161777"/>
                <a:gd name="connsiteX33" fmla="*/ 173041 w 172925"/>
                <a:gd name="connsiteY33" fmla="*/ 135451 h 161777"/>
                <a:gd name="connsiteX34" fmla="*/ 170134 w 172925"/>
                <a:gd name="connsiteY34" fmla="*/ 132697 h 161777"/>
                <a:gd name="connsiteX35" fmla="*/ 166986 w 172925"/>
                <a:gd name="connsiteY35" fmla="*/ 135910 h 161777"/>
                <a:gd name="connsiteX36" fmla="*/ 144946 w 172925"/>
                <a:gd name="connsiteY36" fmla="*/ 156792 h 161777"/>
                <a:gd name="connsiteX37" fmla="*/ 135258 w 172925"/>
                <a:gd name="connsiteY37" fmla="*/ 142794 h 161777"/>
                <a:gd name="connsiteX38" fmla="*/ 137680 w 172925"/>
                <a:gd name="connsiteY38" fmla="*/ 116634 h 161777"/>
                <a:gd name="connsiteX39" fmla="*/ 138649 w 172925"/>
                <a:gd name="connsiteY39" fmla="*/ 105849 h 161777"/>
                <a:gd name="connsiteX40" fmla="*/ 115883 w 172925"/>
                <a:gd name="connsiteY40" fmla="*/ 78771 h 16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925" h="161777">
                  <a:moveTo>
                    <a:pt x="81007" y="15896"/>
                  </a:moveTo>
                  <a:cubicBezTo>
                    <a:pt x="82461" y="10389"/>
                    <a:pt x="83187" y="8094"/>
                    <a:pt x="87789" y="7406"/>
                  </a:cubicBezTo>
                  <a:cubicBezTo>
                    <a:pt x="89968" y="7176"/>
                    <a:pt x="97719" y="7176"/>
                    <a:pt x="102562" y="7176"/>
                  </a:cubicBezTo>
                  <a:cubicBezTo>
                    <a:pt x="119758" y="7176"/>
                    <a:pt x="146642" y="7176"/>
                    <a:pt x="146642" y="29894"/>
                  </a:cubicBezTo>
                  <a:cubicBezTo>
                    <a:pt x="146642" y="37696"/>
                    <a:pt x="142766" y="53530"/>
                    <a:pt x="133321" y="62479"/>
                  </a:cubicBezTo>
                  <a:cubicBezTo>
                    <a:pt x="127024" y="68445"/>
                    <a:pt x="114188" y="75788"/>
                    <a:pt x="92390" y="75788"/>
                  </a:cubicBezTo>
                  <a:lnTo>
                    <a:pt x="65265" y="75788"/>
                  </a:lnTo>
                  <a:lnTo>
                    <a:pt x="81007" y="15896"/>
                  </a:lnTo>
                  <a:close/>
                  <a:moveTo>
                    <a:pt x="115883" y="78771"/>
                  </a:moveTo>
                  <a:cubicBezTo>
                    <a:pt x="140345" y="73723"/>
                    <a:pt x="169165" y="57660"/>
                    <a:pt x="169165" y="34483"/>
                  </a:cubicBezTo>
                  <a:cubicBezTo>
                    <a:pt x="169165" y="14749"/>
                    <a:pt x="147368" y="63"/>
                    <a:pt x="115641" y="63"/>
                  </a:cubicBezTo>
                  <a:lnTo>
                    <a:pt x="46616" y="63"/>
                  </a:lnTo>
                  <a:cubicBezTo>
                    <a:pt x="41772" y="63"/>
                    <a:pt x="39592" y="63"/>
                    <a:pt x="39592" y="4652"/>
                  </a:cubicBezTo>
                  <a:cubicBezTo>
                    <a:pt x="39592" y="7176"/>
                    <a:pt x="41772" y="7176"/>
                    <a:pt x="46374" y="7176"/>
                  </a:cubicBezTo>
                  <a:cubicBezTo>
                    <a:pt x="46858" y="7176"/>
                    <a:pt x="51460" y="7176"/>
                    <a:pt x="55577" y="7635"/>
                  </a:cubicBezTo>
                  <a:cubicBezTo>
                    <a:pt x="59937" y="8094"/>
                    <a:pt x="62116" y="8324"/>
                    <a:pt x="62116" y="11307"/>
                  </a:cubicBezTo>
                  <a:cubicBezTo>
                    <a:pt x="62116" y="12225"/>
                    <a:pt x="61874" y="12913"/>
                    <a:pt x="61148" y="15667"/>
                  </a:cubicBezTo>
                  <a:lnTo>
                    <a:pt x="28694" y="138893"/>
                  </a:lnTo>
                  <a:cubicBezTo>
                    <a:pt x="26272" y="147842"/>
                    <a:pt x="25787" y="149678"/>
                    <a:pt x="6654" y="149678"/>
                  </a:cubicBezTo>
                  <a:cubicBezTo>
                    <a:pt x="2295" y="149678"/>
                    <a:pt x="115" y="149678"/>
                    <a:pt x="115" y="154267"/>
                  </a:cubicBezTo>
                  <a:cubicBezTo>
                    <a:pt x="115" y="156792"/>
                    <a:pt x="3021" y="156792"/>
                    <a:pt x="3506" y="156792"/>
                  </a:cubicBezTo>
                  <a:cubicBezTo>
                    <a:pt x="10287" y="156792"/>
                    <a:pt x="27241" y="156103"/>
                    <a:pt x="34022" y="156103"/>
                  </a:cubicBezTo>
                  <a:cubicBezTo>
                    <a:pt x="40803" y="156103"/>
                    <a:pt x="57999" y="156792"/>
                    <a:pt x="64780" y="156792"/>
                  </a:cubicBezTo>
                  <a:cubicBezTo>
                    <a:pt x="66718" y="156792"/>
                    <a:pt x="69624" y="156792"/>
                    <a:pt x="69624" y="152202"/>
                  </a:cubicBezTo>
                  <a:cubicBezTo>
                    <a:pt x="69624" y="149678"/>
                    <a:pt x="67445" y="149678"/>
                    <a:pt x="62843" y="149678"/>
                  </a:cubicBezTo>
                  <a:cubicBezTo>
                    <a:pt x="53882" y="149678"/>
                    <a:pt x="47100" y="149678"/>
                    <a:pt x="47100" y="145548"/>
                  </a:cubicBezTo>
                  <a:cubicBezTo>
                    <a:pt x="47100" y="144171"/>
                    <a:pt x="47585" y="143023"/>
                    <a:pt x="47827" y="141647"/>
                  </a:cubicBezTo>
                  <a:lnTo>
                    <a:pt x="63812" y="80837"/>
                  </a:lnTo>
                  <a:lnTo>
                    <a:pt x="92633" y="80837"/>
                  </a:lnTo>
                  <a:cubicBezTo>
                    <a:pt x="114672" y="80837"/>
                    <a:pt x="119032" y="93687"/>
                    <a:pt x="119032" y="101719"/>
                  </a:cubicBezTo>
                  <a:cubicBezTo>
                    <a:pt x="119032" y="105161"/>
                    <a:pt x="117094" y="112274"/>
                    <a:pt x="115641" y="117552"/>
                  </a:cubicBezTo>
                  <a:cubicBezTo>
                    <a:pt x="113946" y="123977"/>
                    <a:pt x="111766" y="132468"/>
                    <a:pt x="111766" y="137057"/>
                  </a:cubicBezTo>
                  <a:cubicBezTo>
                    <a:pt x="111766" y="161840"/>
                    <a:pt x="140829" y="161840"/>
                    <a:pt x="143977" y="161840"/>
                  </a:cubicBezTo>
                  <a:cubicBezTo>
                    <a:pt x="164564" y="161840"/>
                    <a:pt x="173041" y="138663"/>
                    <a:pt x="173041" y="135451"/>
                  </a:cubicBezTo>
                  <a:cubicBezTo>
                    <a:pt x="173041" y="132697"/>
                    <a:pt x="170376" y="132697"/>
                    <a:pt x="170134" y="132697"/>
                  </a:cubicBezTo>
                  <a:cubicBezTo>
                    <a:pt x="167954" y="132697"/>
                    <a:pt x="167470" y="134303"/>
                    <a:pt x="166986" y="135910"/>
                  </a:cubicBezTo>
                  <a:cubicBezTo>
                    <a:pt x="160931" y="152891"/>
                    <a:pt x="150517" y="156792"/>
                    <a:pt x="144946" y="156792"/>
                  </a:cubicBezTo>
                  <a:cubicBezTo>
                    <a:pt x="136954" y="156792"/>
                    <a:pt x="135258" y="151743"/>
                    <a:pt x="135258" y="142794"/>
                  </a:cubicBezTo>
                  <a:cubicBezTo>
                    <a:pt x="135258" y="135680"/>
                    <a:pt x="136712" y="123977"/>
                    <a:pt x="137680" y="116634"/>
                  </a:cubicBezTo>
                  <a:cubicBezTo>
                    <a:pt x="138165" y="113422"/>
                    <a:pt x="138649" y="109062"/>
                    <a:pt x="138649" y="105849"/>
                  </a:cubicBezTo>
                  <a:cubicBezTo>
                    <a:pt x="138649" y="88180"/>
                    <a:pt x="122422" y="81066"/>
                    <a:pt x="115883" y="78771"/>
                  </a:cubicBezTo>
                  <a:close/>
                </a:path>
              </a:pathLst>
            </a:custGeom>
            <a:solidFill>
              <a:srgbClr val="000000"/>
            </a:solidFill>
            <a:ln w="24310" cap="flat">
              <a:noFill/>
              <a:prstDash val="solid"/>
              <a:miter/>
            </a:ln>
          </p:spPr>
          <p:txBody>
            <a:bodyPr rtlCol="0" anchor="ctr"/>
            <a:lstStyle/>
            <a:p>
              <a:endParaRPr lang="tr-TR"/>
            </a:p>
          </p:txBody>
        </p:sp>
        <p:sp>
          <p:nvSpPr>
            <p:cNvPr id="84" name="Freeform: Shape 83">
              <a:extLst>
                <a:ext uri="{FF2B5EF4-FFF2-40B4-BE49-F238E27FC236}">
                  <a16:creationId xmlns:a16="http://schemas.microsoft.com/office/drawing/2014/main" id="{8B746B5C-851D-447B-A435-BD46BAAF0010}"/>
                </a:ext>
              </a:extLst>
            </p:cNvPr>
            <p:cNvSpPr/>
            <p:nvPr>
              <p:custDataLst>
                <p:tags r:id="rId34"/>
              </p:custDataLst>
            </p:nvPr>
          </p:nvSpPr>
          <p:spPr>
            <a:xfrm>
              <a:off x="5546571" y="3813565"/>
              <a:ext cx="56188" cy="229471"/>
            </a:xfrm>
            <a:custGeom>
              <a:avLst/>
              <a:gdLst>
                <a:gd name="connsiteX0" fmla="*/ 56311 w 56188"/>
                <a:gd name="connsiteY0" fmla="*/ 227239 h 229471"/>
                <a:gd name="connsiteX1" fmla="*/ 52194 w 56188"/>
                <a:gd name="connsiteY1" fmla="*/ 222191 h 229471"/>
                <a:gd name="connsiteX2" fmla="*/ 14170 w 56188"/>
                <a:gd name="connsiteY2" fmla="*/ 114798 h 229471"/>
                <a:gd name="connsiteX3" fmla="*/ 53163 w 56188"/>
                <a:gd name="connsiteY3" fmla="*/ 6258 h 229471"/>
                <a:gd name="connsiteX4" fmla="*/ 56311 w 56188"/>
                <a:gd name="connsiteY4" fmla="*/ 2357 h 229471"/>
                <a:gd name="connsiteX5" fmla="*/ 53889 w 56188"/>
                <a:gd name="connsiteY5" fmla="*/ 63 h 229471"/>
                <a:gd name="connsiteX6" fmla="*/ 15381 w 56188"/>
                <a:gd name="connsiteY6" fmla="*/ 44810 h 229471"/>
                <a:gd name="connsiteX7" fmla="*/ 123 w 56188"/>
                <a:gd name="connsiteY7" fmla="*/ 114798 h 229471"/>
                <a:gd name="connsiteX8" fmla="*/ 16107 w 56188"/>
                <a:gd name="connsiteY8" fmla="*/ 186393 h 229471"/>
                <a:gd name="connsiteX9" fmla="*/ 53889 w 56188"/>
                <a:gd name="connsiteY9" fmla="*/ 229534 h 229471"/>
                <a:gd name="connsiteX10" fmla="*/ 56311 w 56188"/>
                <a:gd name="connsiteY10" fmla="*/ 227239 h 22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8" h="229471">
                  <a:moveTo>
                    <a:pt x="56311" y="227239"/>
                  </a:moveTo>
                  <a:cubicBezTo>
                    <a:pt x="56311" y="226551"/>
                    <a:pt x="56311" y="226092"/>
                    <a:pt x="52194" y="222191"/>
                  </a:cubicBezTo>
                  <a:cubicBezTo>
                    <a:pt x="21920" y="193278"/>
                    <a:pt x="14170" y="149908"/>
                    <a:pt x="14170" y="114798"/>
                  </a:cubicBezTo>
                  <a:cubicBezTo>
                    <a:pt x="14170" y="74870"/>
                    <a:pt x="23373" y="34942"/>
                    <a:pt x="53163" y="6258"/>
                  </a:cubicBezTo>
                  <a:cubicBezTo>
                    <a:pt x="56311" y="3505"/>
                    <a:pt x="56311" y="3046"/>
                    <a:pt x="56311" y="2357"/>
                  </a:cubicBezTo>
                  <a:cubicBezTo>
                    <a:pt x="56311" y="751"/>
                    <a:pt x="55343" y="63"/>
                    <a:pt x="53889" y="63"/>
                  </a:cubicBezTo>
                  <a:cubicBezTo>
                    <a:pt x="51468" y="63"/>
                    <a:pt x="29670" y="15667"/>
                    <a:pt x="15381" y="44810"/>
                  </a:cubicBezTo>
                  <a:cubicBezTo>
                    <a:pt x="3029" y="70052"/>
                    <a:pt x="123" y="95523"/>
                    <a:pt x="123" y="114798"/>
                  </a:cubicBezTo>
                  <a:cubicBezTo>
                    <a:pt x="123" y="132697"/>
                    <a:pt x="2787" y="160463"/>
                    <a:pt x="16107" y="186393"/>
                  </a:cubicBezTo>
                  <a:cubicBezTo>
                    <a:pt x="30639" y="214618"/>
                    <a:pt x="51468" y="229534"/>
                    <a:pt x="53889" y="229534"/>
                  </a:cubicBezTo>
                  <a:cubicBezTo>
                    <a:pt x="55343" y="229534"/>
                    <a:pt x="56311" y="228846"/>
                    <a:pt x="56311" y="227239"/>
                  </a:cubicBezTo>
                  <a:close/>
                </a:path>
              </a:pathLst>
            </a:custGeom>
            <a:solidFill>
              <a:srgbClr val="000000"/>
            </a:solidFill>
            <a:ln w="24310" cap="flat">
              <a:noFill/>
              <a:prstDash val="solid"/>
              <a:miter/>
            </a:ln>
          </p:spPr>
          <p:txBody>
            <a:bodyPr rtlCol="0" anchor="ctr"/>
            <a:lstStyle/>
            <a:p>
              <a:endParaRPr lang="tr-TR"/>
            </a:p>
          </p:txBody>
        </p:sp>
        <p:sp>
          <p:nvSpPr>
            <p:cNvPr id="85" name="Freeform: Shape 84">
              <a:extLst>
                <a:ext uri="{FF2B5EF4-FFF2-40B4-BE49-F238E27FC236}">
                  <a16:creationId xmlns:a16="http://schemas.microsoft.com/office/drawing/2014/main" id="{1099B423-61EA-410F-AF0E-C11CF07C7091}"/>
                </a:ext>
              </a:extLst>
            </p:cNvPr>
            <p:cNvSpPr/>
            <p:nvPr>
              <p:custDataLst>
                <p:tags r:id="rId35"/>
              </p:custDataLst>
            </p:nvPr>
          </p:nvSpPr>
          <p:spPr>
            <a:xfrm>
              <a:off x="5625741" y="3826416"/>
              <a:ext cx="133205" cy="159253"/>
            </a:xfrm>
            <a:custGeom>
              <a:avLst/>
              <a:gdLst>
                <a:gd name="connsiteX0" fmla="*/ 42995 w 133205"/>
                <a:gd name="connsiteY0" fmla="*/ 104931 h 159253"/>
                <a:gd name="connsiteX1" fmla="*/ 42995 w 133205"/>
                <a:gd name="connsiteY1" fmla="*/ 63 h 159253"/>
                <a:gd name="connsiteX2" fmla="*/ 127 w 133205"/>
                <a:gd name="connsiteY2" fmla="*/ 1899 h 159253"/>
                <a:gd name="connsiteX3" fmla="*/ 127 w 133205"/>
                <a:gd name="connsiteY3" fmla="*/ 12684 h 159253"/>
                <a:gd name="connsiteX4" fmla="*/ 16838 w 133205"/>
                <a:gd name="connsiteY4" fmla="*/ 21633 h 159253"/>
                <a:gd name="connsiteX5" fmla="*/ 16838 w 133205"/>
                <a:gd name="connsiteY5" fmla="*/ 148531 h 159253"/>
                <a:gd name="connsiteX6" fmla="*/ 127 w 133205"/>
                <a:gd name="connsiteY6" fmla="*/ 148531 h 159253"/>
                <a:gd name="connsiteX7" fmla="*/ 127 w 133205"/>
                <a:gd name="connsiteY7" fmla="*/ 159316 h 159253"/>
                <a:gd name="connsiteX8" fmla="*/ 29190 w 133205"/>
                <a:gd name="connsiteY8" fmla="*/ 158627 h 159253"/>
                <a:gd name="connsiteX9" fmla="*/ 58495 w 133205"/>
                <a:gd name="connsiteY9" fmla="*/ 159316 h 159253"/>
                <a:gd name="connsiteX10" fmla="*/ 58495 w 133205"/>
                <a:gd name="connsiteY10" fmla="*/ 148531 h 159253"/>
                <a:gd name="connsiteX11" fmla="*/ 41784 w 133205"/>
                <a:gd name="connsiteY11" fmla="*/ 148531 h 159253"/>
                <a:gd name="connsiteX12" fmla="*/ 41784 w 133205"/>
                <a:gd name="connsiteY12" fmla="*/ 119388 h 159253"/>
                <a:gd name="connsiteX13" fmla="*/ 55589 w 133205"/>
                <a:gd name="connsiteY13" fmla="*/ 109521 h 159253"/>
                <a:gd name="connsiteX14" fmla="*/ 80050 w 133205"/>
                <a:gd name="connsiteY14" fmla="*/ 138434 h 159253"/>
                <a:gd name="connsiteX15" fmla="*/ 86105 w 133205"/>
                <a:gd name="connsiteY15" fmla="*/ 146465 h 159253"/>
                <a:gd name="connsiteX16" fmla="*/ 78597 w 133205"/>
                <a:gd name="connsiteY16" fmla="*/ 148531 h 159253"/>
                <a:gd name="connsiteX17" fmla="*/ 78597 w 133205"/>
                <a:gd name="connsiteY17" fmla="*/ 159316 h 159253"/>
                <a:gd name="connsiteX18" fmla="*/ 108144 w 133205"/>
                <a:gd name="connsiteY18" fmla="*/ 158627 h 159253"/>
                <a:gd name="connsiteX19" fmla="*/ 133332 w 133205"/>
                <a:gd name="connsiteY19" fmla="*/ 159316 h 159253"/>
                <a:gd name="connsiteX20" fmla="*/ 133332 w 133205"/>
                <a:gd name="connsiteY20" fmla="*/ 148531 h 159253"/>
                <a:gd name="connsiteX21" fmla="*/ 129215 w 133205"/>
                <a:gd name="connsiteY21" fmla="*/ 148531 h 159253"/>
                <a:gd name="connsiteX22" fmla="*/ 114926 w 133205"/>
                <a:gd name="connsiteY22" fmla="*/ 143941 h 159253"/>
                <a:gd name="connsiteX23" fmla="*/ 73995 w 133205"/>
                <a:gd name="connsiteY23" fmla="*/ 95523 h 159253"/>
                <a:gd name="connsiteX24" fmla="*/ 105480 w 133205"/>
                <a:gd name="connsiteY24" fmla="*/ 72346 h 159253"/>
                <a:gd name="connsiteX25" fmla="*/ 127278 w 133205"/>
                <a:gd name="connsiteY25" fmla="*/ 68216 h 159253"/>
                <a:gd name="connsiteX26" fmla="*/ 127278 w 133205"/>
                <a:gd name="connsiteY26" fmla="*/ 57431 h 159253"/>
                <a:gd name="connsiteX27" fmla="*/ 108387 w 133205"/>
                <a:gd name="connsiteY27" fmla="*/ 58119 h 159253"/>
                <a:gd name="connsiteX28" fmla="*/ 80534 w 133205"/>
                <a:gd name="connsiteY28" fmla="*/ 57431 h 159253"/>
                <a:gd name="connsiteX29" fmla="*/ 80534 w 133205"/>
                <a:gd name="connsiteY29" fmla="*/ 68216 h 159253"/>
                <a:gd name="connsiteX30" fmla="*/ 88769 w 133205"/>
                <a:gd name="connsiteY30" fmla="*/ 70740 h 159253"/>
                <a:gd name="connsiteX31" fmla="*/ 42995 w 133205"/>
                <a:gd name="connsiteY31" fmla="*/ 104931 h 15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205" h="159253">
                  <a:moveTo>
                    <a:pt x="42995" y="104931"/>
                  </a:moveTo>
                  <a:lnTo>
                    <a:pt x="42995" y="63"/>
                  </a:lnTo>
                  <a:lnTo>
                    <a:pt x="127" y="1899"/>
                  </a:lnTo>
                  <a:lnTo>
                    <a:pt x="127" y="12684"/>
                  </a:lnTo>
                  <a:cubicBezTo>
                    <a:pt x="15142" y="12684"/>
                    <a:pt x="16838" y="12684"/>
                    <a:pt x="16838" y="21633"/>
                  </a:cubicBezTo>
                  <a:lnTo>
                    <a:pt x="16838" y="148531"/>
                  </a:lnTo>
                  <a:lnTo>
                    <a:pt x="127" y="148531"/>
                  </a:lnTo>
                  <a:lnTo>
                    <a:pt x="127" y="159316"/>
                  </a:lnTo>
                  <a:cubicBezTo>
                    <a:pt x="9088" y="159086"/>
                    <a:pt x="20471" y="158627"/>
                    <a:pt x="29190" y="158627"/>
                  </a:cubicBezTo>
                  <a:cubicBezTo>
                    <a:pt x="38151" y="158627"/>
                    <a:pt x="49776" y="159086"/>
                    <a:pt x="58495" y="159316"/>
                  </a:cubicBezTo>
                  <a:lnTo>
                    <a:pt x="58495" y="148531"/>
                  </a:lnTo>
                  <a:lnTo>
                    <a:pt x="41784" y="148531"/>
                  </a:lnTo>
                  <a:lnTo>
                    <a:pt x="41784" y="119388"/>
                  </a:lnTo>
                  <a:cubicBezTo>
                    <a:pt x="48807" y="114110"/>
                    <a:pt x="50745" y="112733"/>
                    <a:pt x="55589" y="109521"/>
                  </a:cubicBezTo>
                  <a:lnTo>
                    <a:pt x="80050" y="138434"/>
                  </a:lnTo>
                  <a:cubicBezTo>
                    <a:pt x="82230" y="141188"/>
                    <a:pt x="86105" y="145777"/>
                    <a:pt x="86105" y="146465"/>
                  </a:cubicBezTo>
                  <a:cubicBezTo>
                    <a:pt x="86105" y="148531"/>
                    <a:pt x="81745" y="148531"/>
                    <a:pt x="78597" y="148531"/>
                  </a:cubicBezTo>
                  <a:lnTo>
                    <a:pt x="78597" y="159316"/>
                  </a:lnTo>
                  <a:cubicBezTo>
                    <a:pt x="85863" y="158857"/>
                    <a:pt x="106933" y="158627"/>
                    <a:pt x="108144" y="158627"/>
                  </a:cubicBezTo>
                  <a:cubicBezTo>
                    <a:pt x="116863" y="158627"/>
                    <a:pt x="125098" y="158857"/>
                    <a:pt x="133332" y="159316"/>
                  </a:cubicBezTo>
                  <a:lnTo>
                    <a:pt x="133332" y="148531"/>
                  </a:lnTo>
                  <a:lnTo>
                    <a:pt x="129215" y="148531"/>
                  </a:lnTo>
                  <a:cubicBezTo>
                    <a:pt x="118801" y="148531"/>
                    <a:pt x="118074" y="147613"/>
                    <a:pt x="114926" y="143941"/>
                  </a:cubicBezTo>
                  <a:lnTo>
                    <a:pt x="73995" y="95523"/>
                  </a:lnTo>
                  <a:lnTo>
                    <a:pt x="105480" y="72346"/>
                  </a:lnTo>
                  <a:cubicBezTo>
                    <a:pt x="108871" y="69822"/>
                    <a:pt x="111051" y="68216"/>
                    <a:pt x="127278" y="68216"/>
                  </a:cubicBezTo>
                  <a:lnTo>
                    <a:pt x="127278" y="57431"/>
                  </a:lnTo>
                  <a:cubicBezTo>
                    <a:pt x="120738" y="58119"/>
                    <a:pt x="114684" y="58119"/>
                    <a:pt x="108387" y="58119"/>
                  </a:cubicBezTo>
                  <a:cubicBezTo>
                    <a:pt x="101847" y="58119"/>
                    <a:pt x="86105" y="57660"/>
                    <a:pt x="80534" y="57431"/>
                  </a:cubicBezTo>
                  <a:lnTo>
                    <a:pt x="80534" y="68216"/>
                  </a:lnTo>
                  <a:cubicBezTo>
                    <a:pt x="86105" y="68216"/>
                    <a:pt x="86831" y="68904"/>
                    <a:pt x="88769" y="70740"/>
                  </a:cubicBezTo>
                  <a:lnTo>
                    <a:pt x="42995" y="104931"/>
                  </a:lnTo>
                  <a:close/>
                </a:path>
              </a:pathLst>
            </a:custGeom>
            <a:solidFill>
              <a:srgbClr val="000000"/>
            </a:solidFill>
            <a:ln w="24310" cap="flat">
              <a:noFill/>
              <a:prstDash val="solid"/>
              <a:miter/>
            </a:ln>
          </p:spPr>
          <p:txBody>
            <a:bodyPr rtlCol="0" anchor="ctr"/>
            <a:lstStyle/>
            <a:p>
              <a:endParaRPr lang="tr-TR"/>
            </a:p>
          </p:txBody>
        </p:sp>
        <p:sp>
          <p:nvSpPr>
            <p:cNvPr id="86" name="Freeform: Shape 85">
              <a:extLst>
                <a:ext uri="{FF2B5EF4-FFF2-40B4-BE49-F238E27FC236}">
                  <a16:creationId xmlns:a16="http://schemas.microsoft.com/office/drawing/2014/main" id="{FA297300-4C33-4B3B-A753-E5024A51088D}"/>
                </a:ext>
              </a:extLst>
            </p:cNvPr>
            <p:cNvSpPr/>
            <p:nvPr>
              <p:custDataLst>
                <p:tags r:id="rId36"/>
              </p:custDataLst>
            </p:nvPr>
          </p:nvSpPr>
          <p:spPr>
            <a:xfrm>
              <a:off x="5771745" y="3795898"/>
              <a:ext cx="51369" cy="108103"/>
            </a:xfrm>
            <a:custGeom>
              <a:avLst/>
              <a:gdLst>
                <a:gd name="connsiteX0" fmla="*/ 47094 w 51369"/>
                <a:gd name="connsiteY0" fmla="*/ 6163 h 108103"/>
                <a:gd name="connsiteX1" fmla="*/ 40312 w 51369"/>
                <a:gd name="connsiteY1" fmla="*/ 59 h 108103"/>
                <a:gd name="connsiteX2" fmla="*/ 30818 w 51369"/>
                <a:gd name="connsiteY2" fmla="*/ 8894 h 108103"/>
                <a:gd name="connsiteX3" fmla="*/ 37600 w 51369"/>
                <a:gd name="connsiteY3" fmla="*/ 14998 h 108103"/>
                <a:gd name="connsiteX4" fmla="*/ 47094 w 51369"/>
                <a:gd name="connsiteY4" fmla="*/ 6163 h 108103"/>
                <a:gd name="connsiteX5" fmla="*/ 12509 w 51369"/>
                <a:gd name="connsiteY5" fmla="*/ 87763 h 108103"/>
                <a:gd name="connsiteX6" fmla="*/ 10983 w 51369"/>
                <a:gd name="connsiteY6" fmla="*/ 94510 h 108103"/>
                <a:gd name="connsiteX7" fmla="*/ 27089 w 51369"/>
                <a:gd name="connsiteY7" fmla="*/ 108163 h 108103"/>
                <a:gd name="connsiteX8" fmla="*/ 51502 w 51369"/>
                <a:gd name="connsiteY8" fmla="*/ 83587 h 108103"/>
                <a:gd name="connsiteX9" fmla="*/ 48789 w 51369"/>
                <a:gd name="connsiteY9" fmla="*/ 81499 h 108103"/>
                <a:gd name="connsiteX10" fmla="*/ 45568 w 51369"/>
                <a:gd name="connsiteY10" fmla="*/ 84229 h 108103"/>
                <a:gd name="connsiteX11" fmla="*/ 27597 w 51369"/>
                <a:gd name="connsiteY11" fmla="*/ 103665 h 108103"/>
                <a:gd name="connsiteX12" fmla="*/ 23359 w 51369"/>
                <a:gd name="connsiteY12" fmla="*/ 98043 h 108103"/>
                <a:gd name="connsiteX13" fmla="*/ 26071 w 51369"/>
                <a:gd name="connsiteY13" fmla="*/ 87763 h 108103"/>
                <a:gd name="connsiteX14" fmla="*/ 31497 w 51369"/>
                <a:gd name="connsiteY14" fmla="*/ 74913 h 108103"/>
                <a:gd name="connsiteX15" fmla="*/ 39804 w 51369"/>
                <a:gd name="connsiteY15" fmla="*/ 54513 h 108103"/>
                <a:gd name="connsiteX16" fmla="*/ 40821 w 51369"/>
                <a:gd name="connsiteY16" fmla="*/ 49373 h 108103"/>
                <a:gd name="connsiteX17" fmla="*/ 24715 w 51369"/>
                <a:gd name="connsiteY17" fmla="*/ 35719 h 108103"/>
                <a:gd name="connsiteX18" fmla="*/ 133 w 51369"/>
                <a:gd name="connsiteY18" fmla="*/ 60295 h 108103"/>
                <a:gd name="connsiteX19" fmla="*/ 3015 w 51369"/>
                <a:gd name="connsiteY19" fmla="*/ 62384 h 108103"/>
                <a:gd name="connsiteX20" fmla="*/ 6066 w 51369"/>
                <a:gd name="connsiteY20" fmla="*/ 59813 h 108103"/>
                <a:gd name="connsiteX21" fmla="*/ 24207 w 51369"/>
                <a:gd name="connsiteY21" fmla="*/ 40217 h 108103"/>
                <a:gd name="connsiteX22" fmla="*/ 28445 w 51369"/>
                <a:gd name="connsiteY22" fmla="*/ 45839 h 108103"/>
                <a:gd name="connsiteX23" fmla="*/ 23189 w 51369"/>
                <a:gd name="connsiteY23" fmla="*/ 61902 h 108103"/>
                <a:gd name="connsiteX24" fmla="*/ 12509 w 51369"/>
                <a:gd name="connsiteY24" fmla="*/ 87763 h 10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369" h="108103">
                  <a:moveTo>
                    <a:pt x="47094" y="6163"/>
                  </a:moveTo>
                  <a:cubicBezTo>
                    <a:pt x="47094" y="3593"/>
                    <a:pt x="45059" y="59"/>
                    <a:pt x="40312" y="59"/>
                  </a:cubicBezTo>
                  <a:cubicBezTo>
                    <a:pt x="35735" y="59"/>
                    <a:pt x="30818" y="4236"/>
                    <a:pt x="30818" y="8894"/>
                  </a:cubicBezTo>
                  <a:cubicBezTo>
                    <a:pt x="30818" y="11625"/>
                    <a:pt x="33022" y="14998"/>
                    <a:pt x="37600" y="14998"/>
                  </a:cubicBezTo>
                  <a:cubicBezTo>
                    <a:pt x="42516" y="14998"/>
                    <a:pt x="47094" y="10500"/>
                    <a:pt x="47094" y="6163"/>
                  </a:cubicBezTo>
                  <a:close/>
                  <a:moveTo>
                    <a:pt x="12509" y="87763"/>
                  </a:moveTo>
                  <a:cubicBezTo>
                    <a:pt x="11830" y="89851"/>
                    <a:pt x="10983" y="91779"/>
                    <a:pt x="10983" y="94510"/>
                  </a:cubicBezTo>
                  <a:cubicBezTo>
                    <a:pt x="10983" y="102059"/>
                    <a:pt x="17764" y="108163"/>
                    <a:pt x="27089" y="108163"/>
                  </a:cubicBezTo>
                  <a:cubicBezTo>
                    <a:pt x="44042" y="108163"/>
                    <a:pt x="51502" y="85996"/>
                    <a:pt x="51502" y="83587"/>
                  </a:cubicBezTo>
                  <a:cubicBezTo>
                    <a:pt x="51502" y="81499"/>
                    <a:pt x="49298" y="81499"/>
                    <a:pt x="48789" y="81499"/>
                  </a:cubicBezTo>
                  <a:cubicBezTo>
                    <a:pt x="46416" y="81499"/>
                    <a:pt x="46246" y="82462"/>
                    <a:pt x="45568" y="84229"/>
                  </a:cubicBezTo>
                  <a:cubicBezTo>
                    <a:pt x="41669" y="97080"/>
                    <a:pt x="34209" y="103665"/>
                    <a:pt x="27597" y="103665"/>
                  </a:cubicBezTo>
                  <a:cubicBezTo>
                    <a:pt x="24207" y="103665"/>
                    <a:pt x="23359" y="101577"/>
                    <a:pt x="23359" y="98043"/>
                  </a:cubicBezTo>
                  <a:cubicBezTo>
                    <a:pt x="23359" y="94349"/>
                    <a:pt x="24546" y="91297"/>
                    <a:pt x="26071" y="87763"/>
                  </a:cubicBezTo>
                  <a:cubicBezTo>
                    <a:pt x="27767" y="83426"/>
                    <a:pt x="29632" y="79089"/>
                    <a:pt x="31497" y="74913"/>
                  </a:cubicBezTo>
                  <a:cubicBezTo>
                    <a:pt x="33022" y="71058"/>
                    <a:pt x="39126" y="56440"/>
                    <a:pt x="39804" y="54513"/>
                  </a:cubicBezTo>
                  <a:cubicBezTo>
                    <a:pt x="40312" y="52906"/>
                    <a:pt x="40821" y="50979"/>
                    <a:pt x="40821" y="49373"/>
                  </a:cubicBezTo>
                  <a:cubicBezTo>
                    <a:pt x="40821" y="41823"/>
                    <a:pt x="34040" y="35719"/>
                    <a:pt x="24715" y="35719"/>
                  </a:cubicBezTo>
                  <a:cubicBezTo>
                    <a:pt x="7931" y="35719"/>
                    <a:pt x="133" y="57565"/>
                    <a:pt x="133" y="60295"/>
                  </a:cubicBezTo>
                  <a:cubicBezTo>
                    <a:pt x="133" y="62384"/>
                    <a:pt x="2506" y="62384"/>
                    <a:pt x="3015" y="62384"/>
                  </a:cubicBezTo>
                  <a:cubicBezTo>
                    <a:pt x="5388" y="62384"/>
                    <a:pt x="5558" y="61580"/>
                    <a:pt x="6066" y="59813"/>
                  </a:cubicBezTo>
                  <a:cubicBezTo>
                    <a:pt x="10474" y="45999"/>
                    <a:pt x="17934" y="40217"/>
                    <a:pt x="24207" y="40217"/>
                  </a:cubicBezTo>
                  <a:cubicBezTo>
                    <a:pt x="26919" y="40217"/>
                    <a:pt x="28445" y="41502"/>
                    <a:pt x="28445" y="45839"/>
                  </a:cubicBezTo>
                  <a:cubicBezTo>
                    <a:pt x="28445" y="49533"/>
                    <a:pt x="27428" y="51943"/>
                    <a:pt x="23189" y="61902"/>
                  </a:cubicBezTo>
                  <a:lnTo>
                    <a:pt x="12509" y="87763"/>
                  </a:lnTo>
                  <a:close/>
                </a:path>
              </a:pathLst>
            </a:custGeom>
            <a:solidFill>
              <a:srgbClr val="000000"/>
            </a:solidFill>
            <a:ln w="24310" cap="flat">
              <a:noFill/>
              <a:prstDash val="solid"/>
              <a:miter/>
            </a:ln>
          </p:spPr>
          <p:txBody>
            <a:bodyPr rtlCol="0" anchor="ctr"/>
            <a:lstStyle/>
            <a:p>
              <a:endParaRPr lang="tr-TR"/>
            </a:p>
          </p:txBody>
        </p:sp>
        <p:sp>
          <p:nvSpPr>
            <p:cNvPr id="87" name="Freeform: Shape 86">
              <a:extLst>
                <a:ext uri="{FF2B5EF4-FFF2-40B4-BE49-F238E27FC236}">
                  <a16:creationId xmlns:a16="http://schemas.microsoft.com/office/drawing/2014/main" id="{A3FAF7DC-F26C-4D1B-8AA3-9011E8EFD27C}"/>
                </a:ext>
              </a:extLst>
            </p:cNvPr>
            <p:cNvSpPr/>
            <p:nvPr>
              <p:custDataLst>
                <p:tags r:id="rId37"/>
              </p:custDataLst>
            </p:nvPr>
          </p:nvSpPr>
          <p:spPr>
            <a:xfrm>
              <a:off x="5771745" y="3971560"/>
              <a:ext cx="155632" cy="72444"/>
            </a:xfrm>
            <a:custGeom>
              <a:avLst/>
              <a:gdLst>
                <a:gd name="connsiteX0" fmla="*/ 65743 w 155632"/>
                <a:gd name="connsiteY0" fmla="*/ 57892 h 72444"/>
                <a:gd name="connsiteX1" fmla="*/ 63369 w 155632"/>
                <a:gd name="connsiteY1" fmla="*/ 67369 h 72444"/>
                <a:gd name="connsiteX2" fmla="*/ 69133 w 155632"/>
                <a:gd name="connsiteY2" fmla="*/ 72509 h 72444"/>
                <a:gd name="connsiteX3" fmla="*/ 75745 w 155632"/>
                <a:gd name="connsiteY3" fmla="*/ 68975 h 72444"/>
                <a:gd name="connsiteX4" fmla="*/ 78797 w 155632"/>
                <a:gd name="connsiteY4" fmla="*/ 59016 h 72444"/>
                <a:gd name="connsiteX5" fmla="*/ 82527 w 155632"/>
                <a:gd name="connsiteY5" fmla="*/ 44560 h 72444"/>
                <a:gd name="connsiteX6" fmla="*/ 85409 w 155632"/>
                <a:gd name="connsiteY6" fmla="*/ 33798 h 72444"/>
                <a:gd name="connsiteX7" fmla="*/ 90664 w 155632"/>
                <a:gd name="connsiteY7" fmla="*/ 21590 h 72444"/>
                <a:gd name="connsiteX8" fmla="*/ 117790 w 155632"/>
                <a:gd name="connsiteY8" fmla="*/ 4563 h 72444"/>
                <a:gd name="connsiteX9" fmla="*/ 127792 w 155632"/>
                <a:gd name="connsiteY9" fmla="*/ 15807 h 72444"/>
                <a:gd name="connsiteX10" fmla="*/ 117790 w 155632"/>
                <a:gd name="connsiteY10" fmla="*/ 50021 h 72444"/>
                <a:gd name="connsiteX11" fmla="*/ 115247 w 155632"/>
                <a:gd name="connsiteY11" fmla="*/ 58695 h 72444"/>
                <a:gd name="connsiteX12" fmla="*/ 131353 w 155632"/>
                <a:gd name="connsiteY12" fmla="*/ 72509 h 72444"/>
                <a:gd name="connsiteX13" fmla="*/ 155766 w 155632"/>
                <a:gd name="connsiteY13" fmla="*/ 47933 h 72444"/>
                <a:gd name="connsiteX14" fmla="*/ 153053 w 155632"/>
                <a:gd name="connsiteY14" fmla="*/ 45845 h 72444"/>
                <a:gd name="connsiteX15" fmla="*/ 149832 w 155632"/>
                <a:gd name="connsiteY15" fmla="*/ 48575 h 72444"/>
                <a:gd name="connsiteX16" fmla="*/ 131861 w 155632"/>
                <a:gd name="connsiteY16" fmla="*/ 68012 h 72444"/>
                <a:gd name="connsiteX17" fmla="*/ 127623 w 155632"/>
                <a:gd name="connsiteY17" fmla="*/ 62390 h 72444"/>
                <a:gd name="connsiteX18" fmla="*/ 131522 w 155632"/>
                <a:gd name="connsiteY18" fmla="*/ 49379 h 72444"/>
                <a:gd name="connsiteX19" fmla="*/ 140507 w 155632"/>
                <a:gd name="connsiteY19" fmla="*/ 18377 h 72444"/>
                <a:gd name="connsiteX20" fmla="*/ 134235 w 155632"/>
                <a:gd name="connsiteY20" fmla="*/ 4402 h 72444"/>
                <a:gd name="connsiteX21" fmla="*/ 118468 w 155632"/>
                <a:gd name="connsiteY21" fmla="*/ 65 h 72444"/>
                <a:gd name="connsiteX22" fmla="*/ 88460 w 155632"/>
                <a:gd name="connsiteY22" fmla="*/ 16289 h 72444"/>
                <a:gd name="connsiteX23" fmla="*/ 66421 w 155632"/>
                <a:gd name="connsiteY23" fmla="*/ 65 h 72444"/>
                <a:gd name="connsiteX24" fmla="*/ 37769 w 155632"/>
                <a:gd name="connsiteY24" fmla="*/ 14683 h 72444"/>
                <a:gd name="connsiteX25" fmla="*/ 19629 w 155632"/>
                <a:gd name="connsiteY25" fmla="*/ 65 h 72444"/>
                <a:gd name="connsiteX26" fmla="*/ 6236 w 155632"/>
                <a:gd name="connsiteY26" fmla="*/ 8739 h 72444"/>
                <a:gd name="connsiteX27" fmla="*/ 133 w 155632"/>
                <a:gd name="connsiteY27" fmla="*/ 24642 h 72444"/>
                <a:gd name="connsiteX28" fmla="*/ 3015 w 155632"/>
                <a:gd name="connsiteY28" fmla="*/ 26730 h 72444"/>
                <a:gd name="connsiteX29" fmla="*/ 6744 w 155632"/>
                <a:gd name="connsiteY29" fmla="*/ 21911 h 72444"/>
                <a:gd name="connsiteX30" fmla="*/ 19121 w 155632"/>
                <a:gd name="connsiteY30" fmla="*/ 4563 h 72444"/>
                <a:gd name="connsiteX31" fmla="*/ 24715 w 155632"/>
                <a:gd name="connsiteY31" fmla="*/ 12434 h 72444"/>
                <a:gd name="connsiteX32" fmla="*/ 22003 w 155632"/>
                <a:gd name="connsiteY32" fmla="*/ 25766 h 72444"/>
                <a:gd name="connsiteX33" fmla="*/ 18273 w 155632"/>
                <a:gd name="connsiteY33" fmla="*/ 40223 h 72444"/>
                <a:gd name="connsiteX34" fmla="*/ 12848 w 155632"/>
                <a:gd name="connsiteY34" fmla="*/ 60783 h 72444"/>
                <a:gd name="connsiteX35" fmla="*/ 11152 w 155632"/>
                <a:gd name="connsiteY35" fmla="*/ 67369 h 72444"/>
                <a:gd name="connsiteX36" fmla="*/ 16917 w 155632"/>
                <a:gd name="connsiteY36" fmla="*/ 72509 h 72444"/>
                <a:gd name="connsiteX37" fmla="*/ 23528 w 155632"/>
                <a:gd name="connsiteY37" fmla="*/ 68975 h 72444"/>
                <a:gd name="connsiteX38" fmla="*/ 26580 w 155632"/>
                <a:gd name="connsiteY38" fmla="*/ 59016 h 72444"/>
                <a:gd name="connsiteX39" fmla="*/ 30310 w 155632"/>
                <a:gd name="connsiteY39" fmla="*/ 44560 h 72444"/>
                <a:gd name="connsiteX40" fmla="*/ 33192 w 155632"/>
                <a:gd name="connsiteY40" fmla="*/ 33798 h 72444"/>
                <a:gd name="connsiteX41" fmla="*/ 40312 w 155632"/>
                <a:gd name="connsiteY41" fmla="*/ 19341 h 72444"/>
                <a:gd name="connsiteX42" fmla="*/ 65743 w 155632"/>
                <a:gd name="connsiteY42" fmla="*/ 4563 h 72444"/>
                <a:gd name="connsiteX43" fmla="*/ 75745 w 155632"/>
                <a:gd name="connsiteY43" fmla="*/ 15807 h 72444"/>
                <a:gd name="connsiteX44" fmla="*/ 72863 w 155632"/>
                <a:gd name="connsiteY44" fmla="*/ 30906 h 72444"/>
                <a:gd name="connsiteX45" fmla="*/ 65743 w 155632"/>
                <a:gd name="connsiteY45" fmla="*/ 57892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632" h="72444">
                  <a:moveTo>
                    <a:pt x="65743" y="57892"/>
                  </a:moveTo>
                  <a:cubicBezTo>
                    <a:pt x="64895" y="61105"/>
                    <a:pt x="63369" y="66566"/>
                    <a:pt x="63369" y="67369"/>
                  </a:cubicBezTo>
                  <a:cubicBezTo>
                    <a:pt x="63369" y="70903"/>
                    <a:pt x="66421" y="72509"/>
                    <a:pt x="69133" y="72509"/>
                  </a:cubicBezTo>
                  <a:cubicBezTo>
                    <a:pt x="72185" y="72509"/>
                    <a:pt x="74897" y="70421"/>
                    <a:pt x="75745" y="68975"/>
                  </a:cubicBezTo>
                  <a:cubicBezTo>
                    <a:pt x="76593" y="67530"/>
                    <a:pt x="77949" y="62390"/>
                    <a:pt x="78797" y="59016"/>
                  </a:cubicBezTo>
                  <a:cubicBezTo>
                    <a:pt x="79644" y="55964"/>
                    <a:pt x="81509" y="48575"/>
                    <a:pt x="82527" y="44560"/>
                  </a:cubicBezTo>
                  <a:cubicBezTo>
                    <a:pt x="83544" y="41026"/>
                    <a:pt x="84561" y="37492"/>
                    <a:pt x="85409" y="33798"/>
                  </a:cubicBezTo>
                  <a:cubicBezTo>
                    <a:pt x="87273" y="26890"/>
                    <a:pt x="87273" y="26569"/>
                    <a:pt x="90664" y="21590"/>
                  </a:cubicBezTo>
                  <a:cubicBezTo>
                    <a:pt x="96089" y="13719"/>
                    <a:pt x="104566" y="4563"/>
                    <a:pt x="117790" y="4563"/>
                  </a:cubicBezTo>
                  <a:cubicBezTo>
                    <a:pt x="127284" y="4563"/>
                    <a:pt x="127792" y="11952"/>
                    <a:pt x="127792" y="15807"/>
                  </a:cubicBezTo>
                  <a:cubicBezTo>
                    <a:pt x="127792" y="25445"/>
                    <a:pt x="120502" y="43275"/>
                    <a:pt x="117790" y="50021"/>
                  </a:cubicBezTo>
                  <a:cubicBezTo>
                    <a:pt x="115925" y="54519"/>
                    <a:pt x="115247" y="55964"/>
                    <a:pt x="115247" y="58695"/>
                  </a:cubicBezTo>
                  <a:cubicBezTo>
                    <a:pt x="115247" y="67209"/>
                    <a:pt x="122706" y="72509"/>
                    <a:pt x="131353" y="72509"/>
                  </a:cubicBezTo>
                  <a:cubicBezTo>
                    <a:pt x="148306" y="72509"/>
                    <a:pt x="155766" y="50342"/>
                    <a:pt x="155766" y="47933"/>
                  </a:cubicBezTo>
                  <a:cubicBezTo>
                    <a:pt x="155766" y="45845"/>
                    <a:pt x="153562" y="45845"/>
                    <a:pt x="153053" y="45845"/>
                  </a:cubicBezTo>
                  <a:cubicBezTo>
                    <a:pt x="150679" y="45845"/>
                    <a:pt x="150510" y="46809"/>
                    <a:pt x="149832" y="48575"/>
                  </a:cubicBezTo>
                  <a:cubicBezTo>
                    <a:pt x="145933" y="61426"/>
                    <a:pt x="138643" y="68012"/>
                    <a:pt x="131861" y="68012"/>
                  </a:cubicBezTo>
                  <a:cubicBezTo>
                    <a:pt x="128301" y="68012"/>
                    <a:pt x="127623" y="65763"/>
                    <a:pt x="127623" y="62390"/>
                  </a:cubicBezTo>
                  <a:cubicBezTo>
                    <a:pt x="127623" y="58695"/>
                    <a:pt x="128470" y="56607"/>
                    <a:pt x="131522" y="49379"/>
                  </a:cubicBezTo>
                  <a:cubicBezTo>
                    <a:pt x="133556" y="44399"/>
                    <a:pt x="140507" y="27372"/>
                    <a:pt x="140507" y="18377"/>
                  </a:cubicBezTo>
                  <a:cubicBezTo>
                    <a:pt x="140507" y="15807"/>
                    <a:pt x="140507" y="9060"/>
                    <a:pt x="134235" y="4402"/>
                  </a:cubicBezTo>
                  <a:cubicBezTo>
                    <a:pt x="131353" y="2314"/>
                    <a:pt x="126436" y="65"/>
                    <a:pt x="118468" y="65"/>
                  </a:cubicBezTo>
                  <a:cubicBezTo>
                    <a:pt x="103210" y="65"/>
                    <a:pt x="93885" y="9542"/>
                    <a:pt x="88460" y="16289"/>
                  </a:cubicBezTo>
                  <a:cubicBezTo>
                    <a:pt x="87104" y="2635"/>
                    <a:pt x="75067" y="65"/>
                    <a:pt x="66421" y="65"/>
                  </a:cubicBezTo>
                  <a:cubicBezTo>
                    <a:pt x="52349" y="65"/>
                    <a:pt x="42855" y="8257"/>
                    <a:pt x="37769" y="14683"/>
                  </a:cubicBezTo>
                  <a:cubicBezTo>
                    <a:pt x="36583" y="3599"/>
                    <a:pt x="26580" y="65"/>
                    <a:pt x="19629" y="65"/>
                  </a:cubicBezTo>
                  <a:cubicBezTo>
                    <a:pt x="12339" y="65"/>
                    <a:pt x="8440" y="5045"/>
                    <a:pt x="6236" y="8739"/>
                  </a:cubicBezTo>
                  <a:cubicBezTo>
                    <a:pt x="2506" y="14683"/>
                    <a:pt x="133" y="23838"/>
                    <a:pt x="133" y="24642"/>
                  </a:cubicBezTo>
                  <a:cubicBezTo>
                    <a:pt x="133" y="26730"/>
                    <a:pt x="2506" y="26730"/>
                    <a:pt x="3015" y="26730"/>
                  </a:cubicBezTo>
                  <a:cubicBezTo>
                    <a:pt x="5388" y="26730"/>
                    <a:pt x="5558" y="26248"/>
                    <a:pt x="6744" y="21911"/>
                  </a:cubicBezTo>
                  <a:cubicBezTo>
                    <a:pt x="9287" y="12434"/>
                    <a:pt x="12509" y="4563"/>
                    <a:pt x="19121" y="4563"/>
                  </a:cubicBezTo>
                  <a:cubicBezTo>
                    <a:pt x="23528" y="4563"/>
                    <a:pt x="24715" y="8097"/>
                    <a:pt x="24715" y="12434"/>
                  </a:cubicBezTo>
                  <a:cubicBezTo>
                    <a:pt x="24715" y="15486"/>
                    <a:pt x="23189" y="21429"/>
                    <a:pt x="22003" y="25766"/>
                  </a:cubicBezTo>
                  <a:cubicBezTo>
                    <a:pt x="20816" y="30103"/>
                    <a:pt x="19121" y="36689"/>
                    <a:pt x="18273" y="40223"/>
                  </a:cubicBezTo>
                  <a:lnTo>
                    <a:pt x="12848" y="60783"/>
                  </a:lnTo>
                  <a:cubicBezTo>
                    <a:pt x="12170" y="62872"/>
                    <a:pt x="11152" y="66887"/>
                    <a:pt x="11152" y="67369"/>
                  </a:cubicBezTo>
                  <a:cubicBezTo>
                    <a:pt x="11152" y="70903"/>
                    <a:pt x="14204" y="72509"/>
                    <a:pt x="16917" y="72509"/>
                  </a:cubicBezTo>
                  <a:cubicBezTo>
                    <a:pt x="19968" y="72509"/>
                    <a:pt x="22681" y="70421"/>
                    <a:pt x="23528" y="68975"/>
                  </a:cubicBezTo>
                  <a:cubicBezTo>
                    <a:pt x="24376" y="67530"/>
                    <a:pt x="25732" y="62390"/>
                    <a:pt x="26580" y="59016"/>
                  </a:cubicBezTo>
                  <a:cubicBezTo>
                    <a:pt x="27428" y="55964"/>
                    <a:pt x="29293" y="48575"/>
                    <a:pt x="30310" y="44560"/>
                  </a:cubicBezTo>
                  <a:cubicBezTo>
                    <a:pt x="31327" y="41026"/>
                    <a:pt x="32344" y="37492"/>
                    <a:pt x="33192" y="33798"/>
                  </a:cubicBezTo>
                  <a:cubicBezTo>
                    <a:pt x="35057" y="27212"/>
                    <a:pt x="35396" y="25927"/>
                    <a:pt x="40312" y="19341"/>
                  </a:cubicBezTo>
                  <a:cubicBezTo>
                    <a:pt x="45059" y="12916"/>
                    <a:pt x="53027" y="4563"/>
                    <a:pt x="65743" y="4563"/>
                  </a:cubicBezTo>
                  <a:cubicBezTo>
                    <a:pt x="75576" y="4563"/>
                    <a:pt x="75745" y="12755"/>
                    <a:pt x="75745" y="15807"/>
                  </a:cubicBezTo>
                  <a:cubicBezTo>
                    <a:pt x="75745" y="19823"/>
                    <a:pt x="75237" y="21911"/>
                    <a:pt x="72863" y="30906"/>
                  </a:cubicBezTo>
                  <a:lnTo>
                    <a:pt x="65743" y="57892"/>
                  </a:lnTo>
                  <a:close/>
                </a:path>
              </a:pathLst>
            </a:custGeom>
            <a:solidFill>
              <a:srgbClr val="000000"/>
            </a:solidFill>
            <a:ln w="24310" cap="flat">
              <a:noFill/>
              <a:prstDash val="solid"/>
              <a:miter/>
            </a:ln>
          </p:spPr>
          <p:txBody>
            <a:bodyPr rtlCol="0" anchor="ctr"/>
            <a:lstStyle/>
            <a:p>
              <a:endParaRPr lang="tr-TR"/>
            </a:p>
          </p:txBody>
        </p:sp>
        <p:sp>
          <p:nvSpPr>
            <p:cNvPr id="88" name="Freeform: Shape 87">
              <a:extLst>
                <a:ext uri="{FF2B5EF4-FFF2-40B4-BE49-F238E27FC236}">
                  <a16:creationId xmlns:a16="http://schemas.microsoft.com/office/drawing/2014/main" id="{2CE1FFF3-87D3-485A-8D0C-FEB7A5AE43F7}"/>
                </a:ext>
              </a:extLst>
            </p:cNvPr>
            <p:cNvSpPr/>
            <p:nvPr>
              <p:custDataLst>
                <p:tags r:id="rId38"/>
              </p:custDataLst>
            </p:nvPr>
          </p:nvSpPr>
          <p:spPr>
            <a:xfrm>
              <a:off x="5961554" y="3813565"/>
              <a:ext cx="56188" cy="229471"/>
            </a:xfrm>
            <a:custGeom>
              <a:avLst/>
              <a:gdLst>
                <a:gd name="connsiteX0" fmla="*/ 56329 w 56188"/>
                <a:gd name="connsiteY0" fmla="*/ 114798 h 229471"/>
                <a:gd name="connsiteX1" fmla="*/ 40344 w 56188"/>
                <a:gd name="connsiteY1" fmla="*/ 43203 h 229471"/>
                <a:gd name="connsiteX2" fmla="*/ 2562 w 56188"/>
                <a:gd name="connsiteY2" fmla="*/ 63 h 229471"/>
                <a:gd name="connsiteX3" fmla="*/ 140 w 56188"/>
                <a:gd name="connsiteY3" fmla="*/ 2357 h 229471"/>
                <a:gd name="connsiteX4" fmla="*/ 4742 w 56188"/>
                <a:gd name="connsiteY4" fmla="*/ 7635 h 229471"/>
                <a:gd name="connsiteX5" fmla="*/ 42282 w 56188"/>
                <a:gd name="connsiteY5" fmla="*/ 114798 h 229471"/>
                <a:gd name="connsiteX6" fmla="*/ 3289 w 56188"/>
                <a:gd name="connsiteY6" fmla="*/ 223338 h 229471"/>
                <a:gd name="connsiteX7" fmla="*/ 140 w 56188"/>
                <a:gd name="connsiteY7" fmla="*/ 227239 h 229471"/>
                <a:gd name="connsiteX8" fmla="*/ 2562 w 56188"/>
                <a:gd name="connsiteY8" fmla="*/ 229534 h 229471"/>
                <a:gd name="connsiteX9" fmla="*/ 41071 w 56188"/>
                <a:gd name="connsiteY9" fmla="*/ 184787 h 229471"/>
                <a:gd name="connsiteX10" fmla="*/ 56329 w 56188"/>
                <a:gd name="connsiteY10" fmla="*/ 114798 h 22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88" h="229471">
                  <a:moveTo>
                    <a:pt x="56329" y="114798"/>
                  </a:moveTo>
                  <a:cubicBezTo>
                    <a:pt x="56329" y="96900"/>
                    <a:pt x="53665" y="69134"/>
                    <a:pt x="40344" y="43203"/>
                  </a:cubicBezTo>
                  <a:cubicBezTo>
                    <a:pt x="25813" y="14978"/>
                    <a:pt x="4984" y="63"/>
                    <a:pt x="2562" y="63"/>
                  </a:cubicBezTo>
                  <a:cubicBezTo>
                    <a:pt x="1109" y="63"/>
                    <a:pt x="140" y="981"/>
                    <a:pt x="140" y="2357"/>
                  </a:cubicBezTo>
                  <a:cubicBezTo>
                    <a:pt x="140" y="3046"/>
                    <a:pt x="140" y="3505"/>
                    <a:pt x="4742" y="7635"/>
                  </a:cubicBezTo>
                  <a:cubicBezTo>
                    <a:pt x="28477" y="30353"/>
                    <a:pt x="42282" y="66839"/>
                    <a:pt x="42282" y="114798"/>
                  </a:cubicBezTo>
                  <a:cubicBezTo>
                    <a:pt x="42282" y="154038"/>
                    <a:pt x="33321" y="194425"/>
                    <a:pt x="3289" y="223338"/>
                  </a:cubicBezTo>
                  <a:cubicBezTo>
                    <a:pt x="140" y="226092"/>
                    <a:pt x="140" y="226551"/>
                    <a:pt x="140" y="227239"/>
                  </a:cubicBezTo>
                  <a:cubicBezTo>
                    <a:pt x="140" y="228616"/>
                    <a:pt x="1109" y="229534"/>
                    <a:pt x="2562" y="229534"/>
                  </a:cubicBezTo>
                  <a:cubicBezTo>
                    <a:pt x="4984" y="229534"/>
                    <a:pt x="26781" y="213930"/>
                    <a:pt x="41071" y="184787"/>
                  </a:cubicBezTo>
                  <a:cubicBezTo>
                    <a:pt x="53423" y="159545"/>
                    <a:pt x="56329" y="134074"/>
                    <a:pt x="56329" y="114798"/>
                  </a:cubicBezTo>
                  <a:close/>
                </a:path>
              </a:pathLst>
            </a:custGeom>
            <a:solidFill>
              <a:srgbClr val="000000"/>
            </a:solidFill>
            <a:ln w="24310" cap="flat">
              <a:noFill/>
              <a:prstDash val="solid"/>
              <a:miter/>
            </a:ln>
          </p:spPr>
          <p:txBody>
            <a:bodyPr rtlCol="0" anchor="ctr"/>
            <a:lstStyle/>
            <a:p>
              <a:endParaRPr lang="tr-TR"/>
            </a:p>
          </p:txBody>
        </p:sp>
      </p:grpSp>
      <p:grpSp>
        <p:nvGrpSpPr>
          <p:cNvPr id="138" name="Group 137" descr="\documentclass{article}&#10;\usepackage{amsmath,amssymb}&#10;\pagestyle{empty}&#10;\begin{document}&#10;&#10;$\mathbf{I}_m = \{ q_m^1, q_m^2, ..., q_m^{n_r} \}$&#10;&#10;\end{document}" title="IguanaTex Vector Display">
            <a:extLst>
              <a:ext uri="{FF2B5EF4-FFF2-40B4-BE49-F238E27FC236}">
                <a16:creationId xmlns:a16="http://schemas.microsoft.com/office/drawing/2014/main" id="{A9A7B844-2CAA-4BE2-8975-13C9B673E414}"/>
              </a:ext>
            </a:extLst>
          </p:cNvPr>
          <p:cNvGrpSpPr>
            <a:grpSpLocks noChangeAspect="1"/>
          </p:cNvGrpSpPr>
          <p:nvPr>
            <p:custDataLst>
              <p:tags r:id="rId5"/>
            </p:custDataLst>
          </p:nvPr>
        </p:nvGrpSpPr>
        <p:grpSpPr>
          <a:xfrm>
            <a:off x="6761377" y="3582289"/>
            <a:ext cx="2273259" cy="248267"/>
            <a:chOff x="4403892" y="3795737"/>
            <a:chExt cx="2273259" cy="248267"/>
          </a:xfrm>
        </p:grpSpPr>
        <p:sp>
          <p:nvSpPr>
            <p:cNvPr id="117" name="Freeform: Shape 116">
              <a:extLst>
                <a:ext uri="{FF2B5EF4-FFF2-40B4-BE49-F238E27FC236}">
                  <a16:creationId xmlns:a16="http://schemas.microsoft.com/office/drawing/2014/main" id="{3A2097AC-AB2D-4613-A778-8397371BD630}"/>
                </a:ext>
              </a:extLst>
            </p:cNvPr>
            <p:cNvSpPr/>
            <p:nvPr>
              <p:custDataLst>
                <p:tags r:id="rId6"/>
              </p:custDataLst>
            </p:nvPr>
          </p:nvSpPr>
          <p:spPr>
            <a:xfrm>
              <a:off x="4403892" y="3828251"/>
              <a:ext cx="89181" cy="157417"/>
            </a:xfrm>
            <a:custGeom>
              <a:avLst/>
              <a:gdLst>
                <a:gd name="connsiteX0" fmla="*/ 61781 w 89181"/>
                <a:gd name="connsiteY0" fmla="*/ 10848 h 157417"/>
                <a:gd name="connsiteX1" fmla="*/ 89258 w 89181"/>
                <a:gd name="connsiteY1" fmla="*/ 10848 h 157417"/>
                <a:gd name="connsiteX2" fmla="*/ 89258 w 89181"/>
                <a:gd name="connsiteY2" fmla="*/ 63 h 157417"/>
                <a:gd name="connsiteX3" fmla="*/ 44667 w 89181"/>
                <a:gd name="connsiteY3" fmla="*/ 751 h 157417"/>
                <a:gd name="connsiteX4" fmla="*/ 77 w 89181"/>
                <a:gd name="connsiteY4" fmla="*/ 63 h 157417"/>
                <a:gd name="connsiteX5" fmla="*/ 77 w 89181"/>
                <a:gd name="connsiteY5" fmla="*/ 10848 h 157417"/>
                <a:gd name="connsiteX6" fmla="*/ 27554 w 89181"/>
                <a:gd name="connsiteY6" fmla="*/ 10848 h 157417"/>
                <a:gd name="connsiteX7" fmla="*/ 27554 w 89181"/>
                <a:gd name="connsiteY7" fmla="*/ 146695 h 157417"/>
                <a:gd name="connsiteX8" fmla="*/ 77 w 89181"/>
                <a:gd name="connsiteY8" fmla="*/ 146695 h 157417"/>
                <a:gd name="connsiteX9" fmla="*/ 77 w 89181"/>
                <a:gd name="connsiteY9" fmla="*/ 157480 h 157417"/>
                <a:gd name="connsiteX10" fmla="*/ 44667 w 89181"/>
                <a:gd name="connsiteY10" fmla="*/ 156792 h 157417"/>
                <a:gd name="connsiteX11" fmla="*/ 89258 w 89181"/>
                <a:gd name="connsiteY11" fmla="*/ 157480 h 157417"/>
                <a:gd name="connsiteX12" fmla="*/ 89258 w 89181"/>
                <a:gd name="connsiteY12" fmla="*/ 146695 h 157417"/>
                <a:gd name="connsiteX13" fmla="*/ 61781 w 89181"/>
                <a:gd name="connsiteY13" fmla="*/ 146695 h 157417"/>
                <a:gd name="connsiteX14" fmla="*/ 61781 w 89181"/>
                <a:gd name="connsiteY14" fmla="*/ 10848 h 15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181" h="157417">
                  <a:moveTo>
                    <a:pt x="61781" y="10848"/>
                  </a:moveTo>
                  <a:lnTo>
                    <a:pt x="89258" y="10848"/>
                  </a:lnTo>
                  <a:lnTo>
                    <a:pt x="89258" y="63"/>
                  </a:lnTo>
                  <a:cubicBezTo>
                    <a:pt x="79376" y="751"/>
                    <a:pt x="55755" y="751"/>
                    <a:pt x="44667" y="751"/>
                  </a:cubicBezTo>
                  <a:cubicBezTo>
                    <a:pt x="33580" y="751"/>
                    <a:pt x="9959" y="751"/>
                    <a:pt x="77" y="63"/>
                  </a:cubicBezTo>
                  <a:lnTo>
                    <a:pt x="77" y="10848"/>
                  </a:lnTo>
                  <a:lnTo>
                    <a:pt x="27554" y="10848"/>
                  </a:lnTo>
                  <a:lnTo>
                    <a:pt x="27554" y="146695"/>
                  </a:lnTo>
                  <a:lnTo>
                    <a:pt x="77" y="146695"/>
                  </a:lnTo>
                  <a:lnTo>
                    <a:pt x="77" y="157480"/>
                  </a:lnTo>
                  <a:cubicBezTo>
                    <a:pt x="9959" y="156792"/>
                    <a:pt x="33580" y="156792"/>
                    <a:pt x="44667" y="156792"/>
                  </a:cubicBezTo>
                  <a:cubicBezTo>
                    <a:pt x="55755" y="156792"/>
                    <a:pt x="79376" y="156792"/>
                    <a:pt x="89258" y="157480"/>
                  </a:cubicBezTo>
                  <a:lnTo>
                    <a:pt x="89258" y="146695"/>
                  </a:lnTo>
                  <a:lnTo>
                    <a:pt x="61781" y="146695"/>
                  </a:lnTo>
                  <a:lnTo>
                    <a:pt x="61781" y="10848"/>
                  </a:lnTo>
                  <a:close/>
                </a:path>
              </a:pathLst>
            </a:custGeom>
            <a:solidFill>
              <a:srgbClr val="000000"/>
            </a:solidFill>
            <a:ln w="24163" cap="flat">
              <a:noFill/>
              <a:prstDash val="solid"/>
              <a:miter/>
            </a:ln>
          </p:spPr>
          <p:txBody>
            <a:bodyPr rtlCol="0" anchor="ctr"/>
            <a:lstStyle/>
            <a:p>
              <a:endParaRPr lang="tr-TR"/>
            </a:p>
          </p:txBody>
        </p:sp>
        <p:sp>
          <p:nvSpPr>
            <p:cNvPr id="118" name="Freeform: Shape 117">
              <a:extLst>
                <a:ext uri="{FF2B5EF4-FFF2-40B4-BE49-F238E27FC236}">
                  <a16:creationId xmlns:a16="http://schemas.microsoft.com/office/drawing/2014/main" id="{386DF511-69E6-4A6F-8CED-344B4A645B41}"/>
                </a:ext>
              </a:extLst>
            </p:cNvPr>
            <p:cNvSpPr/>
            <p:nvPr>
              <p:custDataLst>
                <p:tags r:id="rId7"/>
              </p:custDataLst>
            </p:nvPr>
          </p:nvSpPr>
          <p:spPr>
            <a:xfrm>
              <a:off x="4508984" y="3949251"/>
              <a:ext cx="154886" cy="72444"/>
            </a:xfrm>
            <a:custGeom>
              <a:avLst/>
              <a:gdLst>
                <a:gd name="connsiteX0" fmla="*/ 65376 w 154886"/>
                <a:gd name="connsiteY0" fmla="*/ 57891 h 72444"/>
                <a:gd name="connsiteX1" fmla="*/ 63014 w 154886"/>
                <a:gd name="connsiteY1" fmla="*/ 67368 h 72444"/>
                <a:gd name="connsiteX2" fmla="*/ 68751 w 154886"/>
                <a:gd name="connsiteY2" fmla="*/ 72508 h 72444"/>
                <a:gd name="connsiteX3" fmla="*/ 75331 w 154886"/>
                <a:gd name="connsiteY3" fmla="*/ 68975 h 72444"/>
                <a:gd name="connsiteX4" fmla="*/ 78368 w 154886"/>
                <a:gd name="connsiteY4" fmla="*/ 59015 h 72444"/>
                <a:gd name="connsiteX5" fmla="*/ 82080 w 154886"/>
                <a:gd name="connsiteY5" fmla="*/ 44559 h 72444"/>
                <a:gd name="connsiteX6" fmla="*/ 84948 w 154886"/>
                <a:gd name="connsiteY6" fmla="*/ 33797 h 72444"/>
                <a:gd name="connsiteX7" fmla="*/ 90178 w 154886"/>
                <a:gd name="connsiteY7" fmla="*/ 21589 h 72444"/>
                <a:gd name="connsiteX8" fmla="*/ 117174 w 154886"/>
                <a:gd name="connsiteY8" fmla="*/ 4562 h 72444"/>
                <a:gd name="connsiteX9" fmla="*/ 127129 w 154886"/>
                <a:gd name="connsiteY9" fmla="*/ 15806 h 72444"/>
                <a:gd name="connsiteX10" fmla="*/ 117174 w 154886"/>
                <a:gd name="connsiteY10" fmla="*/ 50020 h 72444"/>
                <a:gd name="connsiteX11" fmla="*/ 114643 w 154886"/>
                <a:gd name="connsiteY11" fmla="*/ 58694 h 72444"/>
                <a:gd name="connsiteX12" fmla="*/ 130672 w 154886"/>
                <a:gd name="connsiteY12" fmla="*/ 72508 h 72444"/>
                <a:gd name="connsiteX13" fmla="*/ 154968 w 154886"/>
                <a:gd name="connsiteY13" fmla="*/ 47932 h 72444"/>
                <a:gd name="connsiteX14" fmla="*/ 152268 w 154886"/>
                <a:gd name="connsiteY14" fmla="*/ 45844 h 72444"/>
                <a:gd name="connsiteX15" fmla="*/ 149062 w 154886"/>
                <a:gd name="connsiteY15" fmla="*/ 48574 h 72444"/>
                <a:gd name="connsiteX16" fmla="*/ 131178 w 154886"/>
                <a:gd name="connsiteY16" fmla="*/ 68011 h 72444"/>
                <a:gd name="connsiteX17" fmla="*/ 126960 w 154886"/>
                <a:gd name="connsiteY17" fmla="*/ 62389 h 72444"/>
                <a:gd name="connsiteX18" fmla="*/ 130840 w 154886"/>
                <a:gd name="connsiteY18" fmla="*/ 49378 h 72444"/>
                <a:gd name="connsiteX19" fmla="*/ 139783 w 154886"/>
                <a:gd name="connsiteY19" fmla="*/ 18376 h 72444"/>
                <a:gd name="connsiteX20" fmla="*/ 133540 w 154886"/>
                <a:gd name="connsiteY20" fmla="*/ 4401 h 72444"/>
                <a:gd name="connsiteX21" fmla="*/ 117849 w 154886"/>
                <a:gd name="connsiteY21" fmla="*/ 64 h 72444"/>
                <a:gd name="connsiteX22" fmla="*/ 87985 w 154886"/>
                <a:gd name="connsiteY22" fmla="*/ 16288 h 72444"/>
                <a:gd name="connsiteX23" fmla="*/ 66051 w 154886"/>
                <a:gd name="connsiteY23" fmla="*/ 64 h 72444"/>
                <a:gd name="connsiteX24" fmla="*/ 37537 w 154886"/>
                <a:gd name="connsiteY24" fmla="*/ 14682 h 72444"/>
                <a:gd name="connsiteX25" fmla="*/ 19484 w 154886"/>
                <a:gd name="connsiteY25" fmla="*/ 64 h 72444"/>
                <a:gd name="connsiteX26" fmla="*/ 6155 w 154886"/>
                <a:gd name="connsiteY26" fmla="*/ 8738 h 72444"/>
                <a:gd name="connsiteX27" fmla="*/ 81 w 154886"/>
                <a:gd name="connsiteY27" fmla="*/ 24641 h 72444"/>
                <a:gd name="connsiteX28" fmla="*/ 2949 w 154886"/>
                <a:gd name="connsiteY28" fmla="*/ 26729 h 72444"/>
                <a:gd name="connsiteX29" fmla="*/ 6661 w 154886"/>
                <a:gd name="connsiteY29" fmla="*/ 21910 h 72444"/>
                <a:gd name="connsiteX30" fmla="*/ 18978 w 154886"/>
                <a:gd name="connsiteY30" fmla="*/ 4562 h 72444"/>
                <a:gd name="connsiteX31" fmla="*/ 24546 w 154886"/>
                <a:gd name="connsiteY31" fmla="*/ 12433 h 72444"/>
                <a:gd name="connsiteX32" fmla="*/ 21846 w 154886"/>
                <a:gd name="connsiteY32" fmla="*/ 25765 h 72444"/>
                <a:gd name="connsiteX33" fmla="*/ 18134 w 154886"/>
                <a:gd name="connsiteY33" fmla="*/ 40222 h 72444"/>
                <a:gd name="connsiteX34" fmla="*/ 12735 w 154886"/>
                <a:gd name="connsiteY34" fmla="*/ 60782 h 72444"/>
                <a:gd name="connsiteX35" fmla="*/ 11048 w 154886"/>
                <a:gd name="connsiteY35" fmla="*/ 67368 h 72444"/>
                <a:gd name="connsiteX36" fmla="*/ 16785 w 154886"/>
                <a:gd name="connsiteY36" fmla="*/ 72508 h 72444"/>
                <a:gd name="connsiteX37" fmla="*/ 23365 w 154886"/>
                <a:gd name="connsiteY37" fmla="*/ 68975 h 72444"/>
                <a:gd name="connsiteX38" fmla="*/ 26402 w 154886"/>
                <a:gd name="connsiteY38" fmla="*/ 59015 h 72444"/>
                <a:gd name="connsiteX39" fmla="*/ 30114 w 154886"/>
                <a:gd name="connsiteY39" fmla="*/ 44559 h 72444"/>
                <a:gd name="connsiteX40" fmla="*/ 32982 w 154886"/>
                <a:gd name="connsiteY40" fmla="*/ 33797 h 72444"/>
                <a:gd name="connsiteX41" fmla="*/ 40068 w 154886"/>
                <a:gd name="connsiteY41" fmla="*/ 19340 h 72444"/>
                <a:gd name="connsiteX42" fmla="*/ 65376 w 154886"/>
                <a:gd name="connsiteY42" fmla="*/ 4562 h 72444"/>
                <a:gd name="connsiteX43" fmla="*/ 75331 w 154886"/>
                <a:gd name="connsiteY43" fmla="*/ 15806 h 72444"/>
                <a:gd name="connsiteX44" fmla="*/ 72463 w 154886"/>
                <a:gd name="connsiteY44" fmla="*/ 30905 h 72444"/>
                <a:gd name="connsiteX45" fmla="*/ 65376 w 154886"/>
                <a:gd name="connsiteY45" fmla="*/ 57891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886" h="72444">
                  <a:moveTo>
                    <a:pt x="65376" y="57891"/>
                  </a:moveTo>
                  <a:cubicBezTo>
                    <a:pt x="64533" y="61104"/>
                    <a:pt x="63014" y="66565"/>
                    <a:pt x="63014" y="67368"/>
                  </a:cubicBezTo>
                  <a:cubicBezTo>
                    <a:pt x="63014" y="70902"/>
                    <a:pt x="66051" y="72508"/>
                    <a:pt x="68751" y="72508"/>
                  </a:cubicBezTo>
                  <a:cubicBezTo>
                    <a:pt x="71788" y="72508"/>
                    <a:pt x="74487" y="70420"/>
                    <a:pt x="75331" y="68975"/>
                  </a:cubicBezTo>
                  <a:cubicBezTo>
                    <a:pt x="76175" y="67529"/>
                    <a:pt x="77524" y="62389"/>
                    <a:pt x="78368" y="59015"/>
                  </a:cubicBezTo>
                  <a:cubicBezTo>
                    <a:pt x="79212" y="55963"/>
                    <a:pt x="81068" y="48574"/>
                    <a:pt x="82080" y="44559"/>
                  </a:cubicBezTo>
                  <a:cubicBezTo>
                    <a:pt x="83092" y="41025"/>
                    <a:pt x="84104" y="37491"/>
                    <a:pt x="84948" y="33797"/>
                  </a:cubicBezTo>
                  <a:cubicBezTo>
                    <a:pt x="86804" y="26889"/>
                    <a:pt x="86804" y="26568"/>
                    <a:pt x="90178" y="21589"/>
                  </a:cubicBezTo>
                  <a:cubicBezTo>
                    <a:pt x="95578" y="13718"/>
                    <a:pt x="104014" y="4562"/>
                    <a:pt x="117174" y="4562"/>
                  </a:cubicBezTo>
                  <a:cubicBezTo>
                    <a:pt x="126622" y="4562"/>
                    <a:pt x="127129" y="11951"/>
                    <a:pt x="127129" y="15806"/>
                  </a:cubicBezTo>
                  <a:cubicBezTo>
                    <a:pt x="127129" y="25444"/>
                    <a:pt x="119874" y="43274"/>
                    <a:pt x="117174" y="50020"/>
                  </a:cubicBezTo>
                  <a:cubicBezTo>
                    <a:pt x="115318" y="54518"/>
                    <a:pt x="114643" y="55963"/>
                    <a:pt x="114643" y="58694"/>
                  </a:cubicBezTo>
                  <a:cubicBezTo>
                    <a:pt x="114643" y="67208"/>
                    <a:pt x="122067" y="72508"/>
                    <a:pt x="130672" y="72508"/>
                  </a:cubicBezTo>
                  <a:cubicBezTo>
                    <a:pt x="147544" y="72508"/>
                    <a:pt x="154968" y="50341"/>
                    <a:pt x="154968" y="47932"/>
                  </a:cubicBezTo>
                  <a:cubicBezTo>
                    <a:pt x="154968" y="45844"/>
                    <a:pt x="152774" y="45844"/>
                    <a:pt x="152268" y="45844"/>
                  </a:cubicBezTo>
                  <a:cubicBezTo>
                    <a:pt x="149906" y="45844"/>
                    <a:pt x="149737" y="46808"/>
                    <a:pt x="149062" y="48574"/>
                  </a:cubicBezTo>
                  <a:cubicBezTo>
                    <a:pt x="145182" y="61425"/>
                    <a:pt x="137927" y="68011"/>
                    <a:pt x="131178" y="68011"/>
                  </a:cubicBezTo>
                  <a:cubicBezTo>
                    <a:pt x="127635" y="68011"/>
                    <a:pt x="126960" y="65762"/>
                    <a:pt x="126960" y="62389"/>
                  </a:cubicBezTo>
                  <a:cubicBezTo>
                    <a:pt x="126960" y="58694"/>
                    <a:pt x="127803" y="56606"/>
                    <a:pt x="130840" y="49378"/>
                  </a:cubicBezTo>
                  <a:cubicBezTo>
                    <a:pt x="132865" y="44398"/>
                    <a:pt x="139783" y="27371"/>
                    <a:pt x="139783" y="18376"/>
                  </a:cubicBezTo>
                  <a:cubicBezTo>
                    <a:pt x="139783" y="15806"/>
                    <a:pt x="139783" y="9060"/>
                    <a:pt x="133540" y="4401"/>
                  </a:cubicBezTo>
                  <a:cubicBezTo>
                    <a:pt x="130672" y="2313"/>
                    <a:pt x="125779" y="64"/>
                    <a:pt x="117849" y="64"/>
                  </a:cubicBezTo>
                  <a:cubicBezTo>
                    <a:pt x="102664" y="64"/>
                    <a:pt x="93384" y="9541"/>
                    <a:pt x="87985" y="16288"/>
                  </a:cubicBezTo>
                  <a:cubicBezTo>
                    <a:pt x="86635" y="2634"/>
                    <a:pt x="74656" y="64"/>
                    <a:pt x="66051" y="64"/>
                  </a:cubicBezTo>
                  <a:cubicBezTo>
                    <a:pt x="52047" y="64"/>
                    <a:pt x="42599" y="8256"/>
                    <a:pt x="37537" y="14682"/>
                  </a:cubicBezTo>
                  <a:cubicBezTo>
                    <a:pt x="36356" y="3598"/>
                    <a:pt x="26402" y="64"/>
                    <a:pt x="19484" y="64"/>
                  </a:cubicBezTo>
                  <a:cubicBezTo>
                    <a:pt x="12229" y="64"/>
                    <a:pt x="8348" y="5044"/>
                    <a:pt x="6155" y="8738"/>
                  </a:cubicBezTo>
                  <a:cubicBezTo>
                    <a:pt x="2443" y="14682"/>
                    <a:pt x="81" y="23837"/>
                    <a:pt x="81" y="24641"/>
                  </a:cubicBezTo>
                  <a:cubicBezTo>
                    <a:pt x="81" y="26729"/>
                    <a:pt x="2443" y="26729"/>
                    <a:pt x="2949" y="26729"/>
                  </a:cubicBezTo>
                  <a:cubicBezTo>
                    <a:pt x="5311" y="26729"/>
                    <a:pt x="5480" y="26247"/>
                    <a:pt x="6661" y="21910"/>
                  </a:cubicBezTo>
                  <a:cubicBezTo>
                    <a:pt x="9192" y="12433"/>
                    <a:pt x="12398" y="4562"/>
                    <a:pt x="18978" y="4562"/>
                  </a:cubicBezTo>
                  <a:cubicBezTo>
                    <a:pt x="23365" y="4562"/>
                    <a:pt x="24546" y="8096"/>
                    <a:pt x="24546" y="12433"/>
                  </a:cubicBezTo>
                  <a:cubicBezTo>
                    <a:pt x="24546" y="15485"/>
                    <a:pt x="23027" y="21428"/>
                    <a:pt x="21846" y="25765"/>
                  </a:cubicBezTo>
                  <a:cubicBezTo>
                    <a:pt x="20665" y="30102"/>
                    <a:pt x="18978" y="36688"/>
                    <a:pt x="18134" y="40222"/>
                  </a:cubicBezTo>
                  <a:lnTo>
                    <a:pt x="12735" y="60782"/>
                  </a:lnTo>
                  <a:cubicBezTo>
                    <a:pt x="12060" y="62871"/>
                    <a:pt x="11048" y="66886"/>
                    <a:pt x="11048" y="67368"/>
                  </a:cubicBezTo>
                  <a:cubicBezTo>
                    <a:pt x="11048" y="70902"/>
                    <a:pt x="14085" y="72508"/>
                    <a:pt x="16785" y="72508"/>
                  </a:cubicBezTo>
                  <a:cubicBezTo>
                    <a:pt x="19821" y="72508"/>
                    <a:pt x="22521" y="70420"/>
                    <a:pt x="23365" y="68975"/>
                  </a:cubicBezTo>
                  <a:cubicBezTo>
                    <a:pt x="24208" y="67529"/>
                    <a:pt x="25558" y="62389"/>
                    <a:pt x="26402" y="59015"/>
                  </a:cubicBezTo>
                  <a:cubicBezTo>
                    <a:pt x="27245" y="55963"/>
                    <a:pt x="29101" y="48574"/>
                    <a:pt x="30114" y="44559"/>
                  </a:cubicBezTo>
                  <a:cubicBezTo>
                    <a:pt x="31126" y="41025"/>
                    <a:pt x="32138" y="37491"/>
                    <a:pt x="32982" y="33797"/>
                  </a:cubicBezTo>
                  <a:cubicBezTo>
                    <a:pt x="34838" y="27211"/>
                    <a:pt x="35175" y="25926"/>
                    <a:pt x="40068" y="19340"/>
                  </a:cubicBezTo>
                  <a:cubicBezTo>
                    <a:pt x="44792" y="12915"/>
                    <a:pt x="52722" y="4562"/>
                    <a:pt x="65376" y="4562"/>
                  </a:cubicBezTo>
                  <a:cubicBezTo>
                    <a:pt x="75162" y="4562"/>
                    <a:pt x="75331" y="12754"/>
                    <a:pt x="75331" y="15806"/>
                  </a:cubicBezTo>
                  <a:cubicBezTo>
                    <a:pt x="75331" y="19822"/>
                    <a:pt x="74825" y="21910"/>
                    <a:pt x="72463" y="30905"/>
                  </a:cubicBezTo>
                  <a:lnTo>
                    <a:pt x="65376" y="57891"/>
                  </a:lnTo>
                  <a:close/>
                </a:path>
              </a:pathLst>
            </a:custGeom>
            <a:solidFill>
              <a:srgbClr val="000000"/>
            </a:solidFill>
            <a:ln w="24163" cap="flat">
              <a:noFill/>
              <a:prstDash val="solid"/>
              <a:miter/>
            </a:ln>
          </p:spPr>
          <p:txBody>
            <a:bodyPr rtlCol="0" anchor="ctr"/>
            <a:lstStyle/>
            <a:p>
              <a:endParaRPr lang="tr-TR"/>
            </a:p>
          </p:txBody>
        </p:sp>
        <p:sp>
          <p:nvSpPr>
            <p:cNvPr id="119" name="Freeform: Shape 118">
              <a:extLst>
                <a:ext uri="{FF2B5EF4-FFF2-40B4-BE49-F238E27FC236}">
                  <a16:creationId xmlns:a16="http://schemas.microsoft.com/office/drawing/2014/main" id="{97B716D3-2B62-4ADA-890A-2AD7B1302876}"/>
                </a:ext>
              </a:extLst>
            </p:cNvPr>
            <p:cNvSpPr/>
            <p:nvPr>
              <p:custDataLst>
                <p:tags r:id="rId8"/>
              </p:custDataLst>
            </p:nvPr>
          </p:nvSpPr>
          <p:spPr>
            <a:xfrm>
              <a:off x="4764593" y="3901453"/>
              <a:ext cx="160285" cy="53696"/>
            </a:xfrm>
            <a:custGeom>
              <a:avLst/>
              <a:gdLst>
                <a:gd name="connsiteX0" fmla="*/ 152182 w 160285"/>
                <a:gd name="connsiteY0" fmla="*/ 9242 h 53696"/>
                <a:gd name="connsiteX1" fmla="*/ 160377 w 160285"/>
                <a:gd name="connsiteY1" fmla="*/ 4652 h 53696"/>
                <a:gd name="connsiteX2" fmla="*/ 152423 w 160285"/>
                <a:gd name="connsiteY2" fmla="*/ 63 h 53696"/>
                <a:gd name="connsiteX3" fmla="*/ 8045 w 160285"/>
                <a:gd name="connsiteY3" fmla="*/ 63 h 53696"/>
                <a:gd name="connsiteX4" fmla="*/ 91 w 160285"/>
                <a:gd name="connsiteY4" fmla="*/ 4652 h 53696"/>
                <a:gd name="connsiteX5" fmla="*/ 8286 w 160285"/>
                <a:gd name="connsiteY5" fmla="*/ 9242 h 53696"/>
                <a:gd name="connsiteX6" fmla="*/ 152182 w 160285"/>
                <a:gd name="connsiteY6" fmla="*/ 9242 h 53696"/>
                <a:gd name="connsiteX7" fmla="*/ 152423 w 160285"/>
                <a:gd name="connsiteY7" fmla="*/ 53759 h 53696"/>
                <a:gd name="connsiteX8" fmla="*/ 160377 w 160285"/>
                <a:gd name="connsiteY8" fmla="*/ 49170 h 53696"/>
                <a:gd name="connsiteX9" fmla="*/ 152182 w 160285"/>
                <a:gd name="connsiteY9" fmla="*/ 44580 h 53696"/>
                <a:gd name="connsiteX10" fmla="*/ 8286 w 160285"/>
                <a:gd name="connsiteY10" fmla="*/ 44580 h 53696"/>
                <a:gd name="connsiteX11" fmla="*/ 91 w 160285"/>
                <a:gd name="connsiteY11" fmla="*/ 49170 h 53696"/>
                <a:gd name="connsiteX12" fmla="*/ 8045 w 160285"/>
                <a:gd name="connsiteY12" fmla="*/ 53759 h 53696"/>
                <a:gd name="connsiteX13" fmla="*/ 152423 w 160285"/>
                <a:gd name="connsiteY13" fmla="*/ 53759 h 53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285" h="53696">
                  <a:moveTo>
                    <a:pt x="152182" y="9242"/>
                  </a:moveTo>
                  <a:cubicBezTo>
                    <a:pt x="155797" y="9242"/>
                    <a:pt x="160377" y="9242"/>
                    <a:pt x="160377" y="4652"/>
                  </a:cubicBezTo>
                  <a:cubicBezTo>
                    <a:pt x="160377" y="63"/>
                    <a:pt x="155797" y="63"/>
                    <a:pt x="152423" y="63"/>
                  </a:cubicBezTo>
                  <a:lnTo>
                    <a:pt x="8045" y="63"/>
                  </a:lnTo>
                  <a:cubicBezTo>
                    <a:pt x="4671" y="63"/>
                    <a:pt x="91" y="63"/>
                    <a:pt x="91" y="4652"/>
                  </a:cubicBezTo>
                  <a:cubicBezTo>
                    <a:pt x="91" y="9242"/>
                    <a:pt x="4671" y="9242"/>
                    <a:pt x="8286" y="9242"/>
                  </a:cubicBezTo>
                  <a:lnTo>
                    <a:pt x="152182" y="9242"/>
                  </a:lnTo>
                  <a:close/>
                  <a:moveTo>
                    <a:pt x="152423" y="53759"/>
                  </a:moveTo>
                  <a:cubicBezTo>
                    <a:pt x="155797" y="53759"/>
                    <a:pt x="160377" y="53759"/>
                    <a:pt x="160377" y="49170"/>
                  </a:cubicBezTo>
                  <a:cubicBezTo>
                    <a:pt x="160377" y="44580"/>
                    <a:pt x="155797" y="44580"/>
                    <a:pt x="152182" y="44580"/>
                  </a:cubicBezTo>
                  <a:lnTo>
                    <a:pt x="8286" y="44580"/>
                  </a:lnTo>
                  <a:cubicBezTo>
                    <a:pt x="4671" y="44580"/>
                    <a:pt x="91" y="44580"/>
                    <a:pt x="91" y="49170"/>
                  </a:cubicBezTo>
                  <a:cubicBezTo>
                    <a:pt x="91" y="53759"/>
                    <a:pt x="4671" y="53759"/>
                    <a:pt x="8045" y="53759"/>
                  </a:cubicBezTo>
                  <a:lnTo>
                    <a:pt x="152423" y="53759"/>
                  </a:lnTo>
                  <a:close/>
                </a:path>
              </a:pathLst>
            </a:custGeom>
            <a:solidFill>
              <a:srgbClr val="000000"/>
            </a:solidFill>
            <a:ln w="24163" cap="flat">
              <a:noFill/>
              <a:prstDash val="solid"/>
              <a:miter/>
            </a:ln>
          </p:spPr>
          <p:txBody>
            <a:bodyPr rtlCol="0" anchor="ctr"/>
            <a:lstStyle/>
            <a:p>
              <a:endParaRPr lang="tr-TR"/>
            </a:p>
          </p:txBody>
        </p:sp>
        <p:sp>
          <p:nvSpPr>
            <p:cNvPr id="120" name="Freeform: Shape 119">
              <a:extLst>
                <a:ext uri="{FF2B5EF4-FFF2-40B4-BE49-F238E27FC236}">
                  <a16:creationId xmlns:a16="http://schemas.microsoft.com/office/drawing/2014/main" id="{AC049B36-2326-4CB6-8276-25C85F846727}"/>
                </a:ext>
              </a:extLst>
            </p:cNvPr>
            <p:cNvSpPr/>
            <p:nvPr>
              <p:custDataLst>
                <p:tags r:id="rId9"/>
              </p:custDataLst>
            </p:nvPr>
          </p:nvSpPr>
          <p:spPr>
            <a:xfrm>
              <a:off x="5022870" y="3813565"/>
              <a:ext cx="85566" cy="229471"/>
            </a:xfrm>
            <a:custGeom>
              <a:avLst/>
              <a:gdLst>
                <a:gd name="connsiteX0" fmla="*/ 50959 w 85566"/>
                <a:gd name="connsiteY0" fmla="*/ 30582 h 229471"/>
                <a:gd name="connsiteX1" fmla="*/ 83499 w 85566"/>
                <a:gd name="connsiteY1" fmla="*/ 5111 h 229471"/>
                <a:gd name="connsiteX2" fmla="*/ 85668 w 85566"/>
                <a:gd name="connsiteY2" fmla="*/ 2587 h 229471"/>
                <a:gd name="connsiteX3" fmla="*/ 81088 w 85566"/>
                <a:gd name="connsiteY3" fmla="*/ 63 h 229471"/>
                <a:gd name="connsiteX4" fmla="*/ 34810 w 85566"/>
                <a:gd name="connsiteY4" fmla="*/ 28747 h 229471"/>
                <a:gd name="connsiteX5" fmla="*/ 34810 w 85566"/>
                <a:gd name="connsiteY5" fmla="*/ 81066 h 229471"/>
                <a:gd name="connsiteX6" fmla="*/ 25169 w 85566"/>
                <a:gd name="connsiteY6" fmla="*/ 104931 h 229471"/>
                <a:gd name="connsiteX7" fmla="*/ 2271 w 85566"/>
                <a:gd name="connsiteY7" fmla="*/ 112274 h 229471"/>
                <a:gd name="connsiteX8" fmla="*/ 102 w 85566"/>
                <a:gd name="connsiteY8" fmla="*/ 114798 h 229471"/>
                <a:gd name="connsiteX9" fmla="*/ 3958 w 85566"/>
                <a:gd name="connsiteY9" fmla="*/ 117323 h 229471"/>
                <a:gd name="connsiteX10" fmla="*/ 34087 w 85566"/>
                <a:gd name="connsiteY10" fmla="*/ 137746 h 229471"/>
                <a:gd name="connsiteX11" fmla="*/ 34810 w 85566"/>
                <a:gd name="connsiteY11" fmla="*/ 148990 h 229471"/>
                <a:gd name="connsiteX12" fmla="*/ 34810 w 85566"/>
                <a:gd name="connsiteY12" fmla="*/ 194425 h 229471"/>
                <a:gd name="connsiteX13" fmla="*/ 46380 w 85566"/>
                <a:gd name="connsiteY13" fmla="*/ 220126 h 229471"/>
                <a:gd name="connsiteX14" fmla="*/ 81088 w 85566"/>
                <a:gd name="connsiteY14" fmla="*/ 229534 h 229471"/>
                <a:gd name="connsiteX15" fmla="*/ 85668 w 85566"/>
                <a:gd name="connsiteY15" fmla="*/ 227010 h 229471"/>
                <a:gd name="connsiteX16" fmla="*/ 81811 w 85566"/>
                <a:gd name="connsiteY16" fmla="*/ 224486 h 229471"/>
                <a:gd name="connsiteX17" fmla="*/ 51683 w 85566"/>
                <a:gd name="connsiteY17" fmla="*/ 204522 h 229471"/>
                <a:gd name="connsiteX18" fmla="*/ 50959 w 85566"/>
                <a:gd name="connsiteY18" fmla="*/ 193737 h 229471"/>
                <a:gd name="connsiteX19" fmla="*/ 50959 w 85566"/>
                <a:gd name="connsiteY19" fmla="*/ 145548 h 229471"/>
                <a:gd name="connsiteX20" fmla="*/ 41318 w 85566"/>
                <a:gd name="connsiteY20" fmla="*/ 123748 h 229471"/>
                <a:gd name="connsiteX21" fmla="*/ 22518 w 85566"/>
                <a:gd name="connsiteY21" fmla="*/ 114798 h 229471"/>
                <a:gd name="connsiteX22" fmla="*/ 50959 w 85566"/>
                <a:gd name="connsiteY22" fmla="*/ 85656 h 229471"/>
                <a:gd name="connsiteX23" fmla="*/ 50959 w 85566"/>
                <a:gd name="connsiteY23" fmla="*/ 30582 h 22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566" h="229471">
                  <a:moveTo>
                    <a:pt x="50959" y="30582"/>
                  </a:moveTo>
                  <a:cubicBezTo>
                    <a:pt x="50959" y="21404"/>
                    <a:pt x="57226" y="6717"/>
                    <a:pt x="83499" y="5111"/>
                  </a:cubicBezTo>
                  <a:cubicBezTo>
                    <a:pt x="84704" y="4882"/>
                    <a:pt x="85668" y="3964"/>
                    <a:pt x="85668" y="2587"/>
                  </a:cubicBezTo>
                  <a:cubicBezTo>
                    <a:pt x="85668" y="63"/>
                    <a:pt x="83740" y="63"/>
                    <a:pt x="81088" y="63"/>
                  </a:cubicBezTo>
                  <a:cubicBezTo>
                    <a:pt x="56985" y="63"/>
                    <a:pt x="35051" y="11766"/>
                    <a:pt x="34810" y="28747"/>
                  </a:cubicBezTo>
                  <a:lnTo>
                    <a:pt x="34810" y="81066"/>
                  </a:lnTo>
                  <a:cubicBezTo>
                    <a:pt x="34810" y="90016"/>
                    <a:pt x="34810" y="97359"/>
                    <a:pt x="25169" y="104931"/>
                  </a:cubicBezTo>
                  <a:cubicBezTo>
                    <a:pt x="16733" y="111586"/>
                    <a:pt x="7574" y="112045"/>
                    <a:pt x="2271" y="112274"/>
                  </a:cubicBezTo>
                  <a:cubicBezTo>
                    <a:pt x="1066" y="112504"/>
                    <a:pt x="102" y="113422"/>
                    <a:pt x="102" y="114798"/>
                  </a:cubicBezTo>
                  <a:cubicBezTo>
                    <a:pt x="102" y="117093"/>
                    <a:pt x="1548" y="117093"/>
                    <a:pt x="3958" y="117323"/>
                  </a:cubicBezTo>
                  <a:cubicBezTo>
                    <a:pt x="19866" y="118241"/>
                    <a:pt x="31436" y="126501"/>
                    <a:pt x="34087" y="137746"/>
                  </a:cubicBezTo>
                  <a:cubicBezTo>
                    <a:pt x="34810" y="140270"/>
                    <a:pt x="34810" y="140729"/>
                    <a:pt x="34810" y="148990"/>
                  </a:cubicBezTo>
                  <a:lnTo>
                    <a:pt x="34810" y="194425"/>
                  </a:lnTo>
                  <a:cubicBezTo>
                    <a:pt x="34810" y="204063"/>
                    <a:pt x="34810" y="211406"/>
                    <a:pt x="46380" y="220126"/>
                  </a:cubicBezTo>
                  <a:cubicBezTo>
                    <a:pt x="55780" y="227010"/>
                    <a:pt x="71688" y="229534"/>
                    <a:pt x="81088" y="229534"/>
                  </a:cubicBezTo>
                  <a:cubicBezTo>
                    <a:pt x="83740" y="229534"/>
                    <a:pt x="85668" y="229534"/>
                    <a:pt x="85668" y="227010"/>
                  </a:cubicBezTo>
                  <a:cubicBezTo>
                    <a:pt x="85668" y="224715"/>
                    <a:pt x="84222" y="224715"/>
                    <a:pt x="81811" y="224486"/>
                  </a:cubicBezTo>
                  <a:cubicBezTo>
                    <a:pt x="66626" y="223568"/>
                    <a:pt x="54816" y="216225"/>
                    <a:pt x="51683" y="204522"/>
                  </a:cubicBezTo>
                  <a:cubicBezTo>
                    <a:pt x="50959" y="202456"/>
                    <a:pt x="50959" y="201998"/>
                    <a:pt x="50959" y="193737"/>
                  </a:cubicBezTo>
                  <a:lnTo>
                    <a:pt x="50959" y="145548"/>
                  </a:lnTo>
                  <a:cubicBezTo>
                    <a:pt x="50959" y="134992"/>
                    <a:pt x="49031" y="131091"/>
                    <a:pt x="41318" y="123748"/>
                  </a:cubicBezTo>
                  <a:cubicBezTo>
                    <a:pt x="36257" y="118929"/>
                    <a:pt x="29267" y="116634"/>
                    <a:pt x="22518" y="114798"/>
                  </a:cubicBezTo>
                  <a:cubicBezTo>
                    <a:pt x="42282" y="109521"/>
                    <a:pt x="50959" y="98965"/>
                    <a:pt x="50959" y="85656"/>
                  </a:cubicBezTo>
                  <a:lnTo>
                    <a:pt x="50959" y="30582"/>
                  </a:lnTo>
                  <a:close/>
                </a:path>
              </a:pathLst>
            </a:custGeom>
            <a:solidFill>
              <a:srgbClr val="000000"/>
            </a:solidFill>
            <a:ln w="24163" cap="flat">
              <a:noFill/>
              <a:prstDash val="solid"/>
              <a:miter/>
            </a:ln>
          </p:spPr>
          <p:txBody>
            <a:bodyPr rtlCol="0" anchor="ctr"/>
            <a:lstStyle/>
            <a:p>
              <a:endParaRPr lang="tr-TR"/>
            </a:p>
          </p:txBody>
        </p:sp>
        <p:sp>
          <p:nvSpPr>
            <p:cNvPr id="121" name="Freeform: Shape 120">
              <a:extLst>
                <a:ext uri="{FF2B5EF4-FFF2-40B4-BE49-F238E27FC236}">
                  <a16:creationId xmlns:a16="http://schemas.microsoft.com/office/drawing/2014/main" id="{06FDC912-A75C-4E27-BAD0-74F1298DD576}"/>
                </a:ext>
              </a:extLst>
            </p:cNvPr>
            <p:cNvSpPr/>
            <p:nvPr>
              <p:custDataLst>
                <p:tags r:id="rId10"/>
              </p:custDataLst>
            </p:nvPr>
          </p:nvSpPr>
          <p:spPr>
            <a:xfrm>
              <a:off x="5135673" y="3884242"/>
              <a:ext cx="99304" cy="145943"/>
            </a:xfrm>
            <a:custGeom>
              <a:avLst/>
              <a:gdLst>
                <a:gd name="connsiteX0" fmla="*/ 99412 w 99304"/>
                <a:gd name="connsiteY0" fmla="*/ 2587 h 145943"/>
                <a:gd name="connsiteX1" fmla="*/ 97001 w 99304"/>
                <a:gd name="connsiteY1" fmla="*/ 292 h 145943"/>
                <a:gd name="connsiteX2" fmla="*/ 80611 w 99304"/>
                <a:gd name="connsiteY2" fmla="*/ 16126 h 145943"/>
                <a:gd name="connsiteX3" fmla="*/ 58195 w 99304"/>
                <a:gd name="connsiteY3" fmla="*/ 63 h 145943"/>
                <a:gd name="connsiteX4" fmla="*/ 107 w 99304"/>
                <a:gd name="connsiteY4" fmla="*/ 67298 h 145943"/>
                <a:gd name="connsiteX5" fmla="*/ 31923 w 99304"/>
                <a:gd name="connsiteY5" fmla="*/ 104013 h 145943"/>
                <a:gd name="connsiteX6" fmla="*/ 60365 w 99304"/>
                <a:gd name="connsiteY6" fmla="*/ 90245 h 145943"/>
                <a:gd name="connsiteX7" fmla="*/ 49518 w 99304"/>
                <a:gd name="connsiteY7" fmla="*/ 131320 h 145943"/>
                <a:gd name="connsiteX8" fmla="*/ 32164 w 99304"/>
                <a:gd name="connsiteY8" fmla="*/ 138893 h 145943"/>
                <a:gd name="connsiteX9" fmla="*/ 26620 w 99304"/>
                <a:gd name="connsiteY9" fmla="*/ 143482 h 145943"/>
                <a:gd name="connsiteX10" fmla="*/ 29754 w 99304"/>
                <a:gd name="connsiteY10" fmla="*/ 146007 h 145943"/>
                <a:gd name="connsiteX11" fmla="*/ 53857 w 99304"/>
                <a:gd name="connsiteY11" fmla="*/ 145318 h 145943"/>
                <a:gd name="connsiteX12" fmla="*/ 78683 w 99304"/>
                <a:gd name="connsiteY12" fmla="*/ 146007 h 145943"/>
                <a:gd name="connsiteX13" fmla="*/ 83022 w 99304"/>
                <a:gd name="connsiteY13" fmla="*/ 141417 h 145943"/>
                <a:gd name="connsiteX14" fmla="*/ 76755 w 99304"/>
                <a:gd name="connsiteY14" fmla="*/ 138893 h 145943"/>
                <a:gd name="connsiteX15" fmla="*/ 65185 w 99304"/>
                <a:gd name="connsiteY15" fmla="*/ 135221 h 145943"/>
                <a:gd name="connsiteX16" fmla="*/ 66149 w 99304"/>
                <a:gd name="connsiteY16" fmla="*/ 130173 h 145943"/>
                <a:gd name="connsiteX17" fmla="*/ 99412 w 99304"/>
                <a:gd name="connsiteY17" fmla="*/ 2587 h 145943"/>
                <a:gd name="connsiteX18" fmla="*/ 32646 w 99304"/>
                <a:gd name="connsiteY18" fmla="*/ 98965 h 145943"/>
                <a:gd name="connsiteX19" fmla="*/ 17220 w 99304"/>
                <a:gd name="connsiteY19" fmla="*/ 77395 h 145943"/>
                <a:gd name="connsiteX20" fmla="*/ 28308 w 99304"/>
                <a:gd name="connsiteY20" fmla="*/ 31730 h 145943"/>
                <a:gd name="connsiteX21" fmla="*/ 58195 w 99304"/>
                <a:gd name="connsiteY21" fmla="*/ 5111 h 145943"/>
                <a:gd name="connsiteX22" fmla="*/ 77237 w 99304"/>
                <a:gd name="connsiteY22" fmla="*/ 25305 h 145943"/>
                <a:gd name="connsiteX23" fmla="*/ 63257 w 99304"/>
                <a:gd name="connsiteY23" fmla="*/ 77854 h 145943"/>
                <a:gd name="connsiteX24" fmla="*/ 32646 w 99304"/>
                <a:gd name="connsiteY24" fmla="*/ 98965 h 14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304" h="145943">
                  <a:moveTo>
                    <a:pt x="99412" y="2587"/>
                  </a:moveTo>
                  <a:cubicBezTo>
                    <a:pt x="99412" y="1669"/>
                    <a:pt x="98689" y="292"/>
                    <a:pt x="97001" y="292"/>
                  </a:cubicBezTo>
                  <a:cubicBezTo>
                    <a:pt x="94350" y="292"/>
                    <a:pt x="84709" y="9471"/>
                    <a:pt x="80611" y="16126"/>
                  </a:cubicBezTo>
                  <a:cubicBezTo>
                    <a:pt x="75309" y="3734"/>
                    <a:pt x="65908" y="63"/>
                    <a:pt x="58195" y="63"/>
                  </a:cubicBezTo>
                  <a:cubicBezTo>
                    <a:pt x="29754" y="63"/>
                    <a:pt x="107" y="34025"/>
                    <a:pt x="107" y="67298"/>
                  </a:cubicBezTo>
                  <a:cubicBezTo>
                    <a:pt x="107" y="89786"/>
                    <a:pt x="14328" y="104013"/>
                    <a:pt x="31923" y="104013"/>
                  </a:cubicBezTo>
                  <a:cubicBezTo>
                    <a:pt x="42287" y="104013"/>
                    <a:pt x="51688" y="98506"/>
                    <a:pt x="60365" y="90245"/>
                  </a:cubicBezTo>
                  <a:cubicBezTo>
                    <a:pt x="58195" y="98276"/>
                    <a:pt x="50241" y="129255"/>
                    <a:pt x="49518" y="131320"/>
                  </a:cubicBezTo>
                  <a:cubicBezTo>
                    <a:pt x="47590" y="137746"/>
                    <a:pt x="45662" y="138663"/>
                    <a:pt x="32164" y="138893"/>
                  </a:cubicBezTo>
                  <a:cubicBezTo>
                    <a:pt x="29031" y="138893"/>
                    <a:pt x="26620" y="138893"/>
                    <a:pt x="26620" y="143482"/>
                  </a:cubicBezTo>
                  <a:cubicBezTo>
                    <a:pt x="26620" y="143712"/>
                    <a:pt x="26620" y="146007"/>
                    <a:pt x="29754" y="146007"/>
                  </a:cubicBezTo>
                  <a:cubicBezTo>
                    <a:pt x="37467" y="146007"/>
                    <a:pt x="45903" y="145318"/>
                    <a:pt x="53857" y="145318"/>
                  </a:cubicBezTo>
                  <a:cubicBezTo>
                    <a:pt x="62052" y="145318"/>
                    <a:pt x="70729" y="146007"/>
                    <a:pt x="78683" y="146007"/>
                  </a:cubicBezTo>
                  <a:cubicBezTo>
                    <a:pt x="79888" y="146007"/>
                    <a:pt x="83022" y="146007"/>
                    <a:pt x="83022" y="141417"/>
                  </a:cubicBezTo>
                  <a:cubicBezTo>
                    <a:pt x="83022" y="138893"/>
                    <a:pt x="80611" y="138893"/>
                    <a:pt x="76755" y="138893"/>
                  </a:cubicBezTo>
                  <a:cubicBezTo>
                    <a:pt x="65185" y="138893"/>
                    <a:pt x="65185" y="137287"/>
                    <a:pt x="65185" y="135221"/>
                  </a:cubicBezTo>
                  <a:cubicBezTo>
                    <a:pt x="65185" y="133615"/>
                    <a:pt x="65667" y="132238"/>
                    <a:pt x="66149" y="130173"/>
                  </a:cubicBezTo>
                  <a:lnTo>
                    <a:pt x="99412" y="2587"/>
                  </a:lnTo>
                  <a:close/>
                  <a:moveTo>
                    <a:pt x="32646" y="98965"/>
                  </a:moveTo>
                  <a:cubicBezTo>
                    <a:pt x="18184" y="98965"/>
                    <a:pt x="17220" y="81296"/>
                    <a:pt x="17220" y="77395"/>
                  </a:cubicBezTo>
                  <a:cubicBezTo>
                    <a:pt x="17220" y="66380"/>
                    <a:pt x="24210" y="41368"/>
                    <a:pt x="28308" y="31730"/>
                  </a:cubicBezTo>
                  <a:cubicBezTo>
                    <a:pt x="35779" y="14749"/>
                    <a:pt x="48313" y="5111"/>
                    <a:pt x="58195" y="5111"/>
                  </a:cubicBezTo>
                  <a:cubicBezTo>
                    <a:pt x="73862" y="5111"/>
                    <a:pt x="77237" y="23698"/>
                    <a:pt x="77237" y="25305"/>
                  </a:cubicBezTo>
                  <a:cubicBezTo>
                    <a:pt x="77237" y="26681"/>
                    <a:pt x="63980" y="76936"/>
                    <a:pt x="63257" y="77854"/>
                  </a:cubicBezTo>
                  <a:cubicBezTo>
                    <a:pt x="59642" y="84279"/>
                    <a:pt x="46144" y="98965"/>
                    <a:pt x="32646" y="98965"/>
                  </a:cubicBezTo>
                  <a:close/>
                </a:path>
              </a:pathLst>
            </a:custGeom>
            <a:solidFill>
              <a:srgbClr val="000000"/>
            </a:solidFill>
            <a:ln w="24163" cap="flat">
              <a:noFill/>
              <a:prstDash val="solid"/>
              <a:miter/>
            </a:ln>
          </p:spPr>
          <p:txBody>
            <a:bodyPr rtlCol="0" anchor="ctr"/>
            <a:lstStyle/>
            <a:p>
              <a:endParaRPr lang="tr-TR"/>
            </a:p>
          </p:txBody>
        </p:sp>
        <p:sp>
          <p:nvSpPr>
            <p:cNvPr id="122" name="Freeform: Shape 121">
              <a:extLst>
                <a:ext uri="{FF2B5EF4-FFF2-40B4-BE49-F238E27FC236}">
                  <a16:creationId xmlns:a16="http://schemas.microsoft.com/office/drawing/2014/main" id="{F1FEEE57-9334-4B11-B77E-0DB1F512CD68}"/>
                </a:ext>
              </a:extLst>
            </p:cNvPr>
            <p:cNvSpPr/>
            <p:nvPr>
              <p:custDataLst>
                <p:tags r:id="rId11"/>
              </p:custDataLst>
            </p:nvPr>
          </p:nvSpPr>
          <p:spPr>
            <a:xfrm>
              <a:off x="5260670" y="3795737"/>
              <a:ext cx="61414" cy="106658"/>
            </a:xfrm>
            <a:custGeom>
              <a:avLst/>
              <a:gdLst>
                <a:gd name="connsiteX0" fmla="*/ 38243 w 61414"/>
                <a:gd name="connsiteY0" fmla="*/ 4557 h 106658"/>
                <a:gd name="connsiteX1" fmla="*/ 33181 w 61414"/>
                <a:gd name="connsiteY1" fmla="*/ 59 h 106658"/>
                <a:gd name="connsiteX2" fmla="*/ 112 w 61414"/>
                <a:gd name="connsiteY2" fmla="*/ 10339 h 106658"/>
                <a:gd name="connsiteX3" fmla="*/ 112 w 61414"/>
                <a:gd name="connsiteY3" fmla="*/ 16122 h 106658"/>
                <a:gd name="connsiteX4" fmla="*/ 24576 w 61414"/>
                <a:gd name="connsiteY4" fmla="*/ 11624 h 106658"/>
                <a:gd name="connsiteX5" fmla="*/ 24576 w 61414"/>
                <a:gd name="connsiteY5" fmla="*/ 93546 h 106658"/>
                <a:gd name="connsiteX6" fmla="*/ 7704 w 61414"/>
                <a:gd name="connsiteY6" fmla="*/ 100935 h 106658"/>
                <a:gd name="connsiteX7" fmla="*/ 1293 w 61414"/>
                <a:gd name="connsiteY7" fmla="*/ 100935 h 106658"/>
                <a:gd name="connsiteX8" fmla="*/ 1293 w 61414"/>
                <a:gd name="connsiteY8" fmla="*/ 106717 h 106658"/>
                <a:gd name="connsiteX9" fmla="*/ 31325 w 61414"/>
                <a:gd name="connsiteY9" fmla="*/ 106075 h 106658"/>
                <a:gd name="connsiteX10" fmla="*/ 61526 w 61414"/>
                <a:gd name="connsiteY10" fmla="*/ 106717 h 106658"/>
                <a:gd name="connsiteX11" fmla="*/ 61526 w 61414"/>
                <a:gd name="connsiteY11" fmla="*/ 100935 h 106658"/>
                <a:gd name="connsiteX12" fmla="*/ 55115 w 61414"/>
                <a:gd name="connsiteY12" fmla="*/ 100935 h 106658"/>
                <a:gd name="connsiteX13" fmla="*/ 38243 w 61414"/>
                <a:gd name="connsiteY13" fmla="*/ 93546 h 106658"/>
                <a:gd name="connsiteX14" fmla="*/ 38243 w 61414"/>
                <a:gd name="connsiteY14" fmla="*/ 4557 h 10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414" h="106658">
                  <a:moveTo>
                    <a:pt x="38243" y="4557"/>
                  </a:moveTo>
                  <a:cubicBezTo>
                    <a:pt x="38243" y="220"/>
                    <a:pt x="37905" y="59"/>
                    <a:pt x="33181" y="59"/>
                  </a:cubicBezTo>
                  <a:cubicBezTo>
                    <a:pt x="22383" y="10179"/>
                    <a:pt x="7029" y="10339"/>
                    <a:pt x="112" y="10339"/>
                  </a:cubicBezTo>
                  <a:lnTo>
                    <a:pt x="112" y="16122"/>
                  </a:lnTo>
                  <a:cubicBezTo>
                    <a:pt x="4161" y="16122"/>
                    <a:pt x="15297" y="16122"/>
                    <a:pt x="24576" y="11624"/>
                  </a:cubicBezTo>
                  <a:lnTo>
                    <a:pt x="24576" y="93546"/>
                  </a:lnTo>
                  <a:cubicBezTo>
                    <a:pt x="24576" y="98847"/>
                    <a:pt x="24576" y="100935"/>
                    <a:pt x="7704" y="100935"/>
                  </a:cubicBezTo>
                  <a:lnTo>
                    <a:pt x="1293" y="100935"/>
                  </a:lnTo>
                  <a:lnTo>
                    <a:pt x="1293" y="106717"/>
                  </a:lnTo>
                  <a:cubicBezTo>
                    <a:pt x="4330" y="106557"/>
                    <a:pt x="25083" y="106075"/>
                    <a:pt x="31325" y="106075"/>
                  </a:cubicBezTo>
                  <a:cubicBezTo>
                    <a:pt x="36556" y="106075"/>
                    <a:pt x="57815" y="106557"/>
                    <a:pt x="61526" y="106717"/>
                  </a:cubicBezTo>
                  <a:lnTo>
                    <a:pt x="61526" y="100935"/>
                  </a:lnTo>
                  <a:lnTo>
                    <a:pt x="55115" y="100935"/>
                  </a:lnTo>
                  <a:cubicBezTo>
                    <a:pt x="38243" y="100935"/>
                    <a:pt x="38243" y="98847"/>
                    <a:pt x="38243" y="93546"/>
                  </a:cubicBezTo>
                  <a:lnTo>
                    <a:pt x="38243" y="4557"/>
                  </a:lnTo>
                  <a:close/>
                </a:path>
              </a:pathLst>
            </a:custGeom>
            <a:solidFill>
              <a:srgbClr val="000000"/>
            </a:solidFill>
            <a:ln w="24163" cap="flat">
              <a:noFill/>
              <a:prstDash val="solid"/>
              <a:miter/>
            </a:ln>
          </p:spPr>
          <p:txBody>
            <a:bodyPr rtlCol="0" anchor="ctr"/>
            <a:lstStyle/>
            <a:p>
              <a:endParaRPr lang="tr-TR"/>
            </a:p>
          </p:txBody>
        </p:sp>
        <p:sp>
          <p:nvSpPr>
            <p:cNvPr id="123" name="Freeform: Shape 122">
              <a:extLst>
                <a:ext uri="{FF2B5EF4-FFF2-40B4-BE49-F238E27FC236}">
                  <a16:creationId xmlns:a16="http://schemas.microsoft.com/office/drawing/2014/main" id="{C3DF0F3A-E711-4EAE-A3BD-81BC7EB58068}"/>
                </a:ext>
              </a:extLst>
            </p:cNvPr>
            <p:cNvSpPr/>
            <p:nvPr>
              <p:custDataLst>
                <p:tags r:id="rId12"/>
              </p:custDataLst>
            </p:nvPr>
          </p:nvSpPr>
          <p:spPr>
            <a:xfrm>
              <a:off x="5241562" y="3971560"/>
              <a:ext cx="154886" cy="72444"/>
            </a:xfrm>
            <a:custGeom>
              <a:avLst/>
              <a:gdLst>
                <a:gd name="connsiteX0" fmla="*/ 65407 w 154886"/>
                <a:gd name="connsiteY0" fmla="*/ 57892 h 72444"/>
                <a:gd name="connsiteX1" fmla="*/ 63045 w 154886"/>
                <a:gd name="connsiteY1" fmla="*/ 67369 h 72444"/>
                <a:gd name="connsiteX2" fmla="*/ 68781 w 154886"/>
                <a:gd name="connsiteY2" fmla="*/ 72509 h 72444"/>
                <a:gd name="connsiteX3" fmla="*/ 75361 w 154886"/>
                <a:gd name="connsiteY3" fmla="*/ 68975 h 72444"/>
                <a:gd name="connsiteX4" fmla="*/ 78398 w 154886"/>
                <a:gd name="connsiteY4" fmla="*/ 59016 h 72444"/>
                <a:gd name="connsiteX5" fmla="*/ 82110 w 154886"/>
                <a:gd name="connsiteY5" fmla="*/ 44560 h 72444"/>
                <a:gd name="connsiteX6" fmla="*/ 84978 w 154886"/>
                <a:gd name="connsiteY6" fmla="*/ 33798 h 72444"/>
                <a:gd name="connsiteX7" fmla="*/ 90209 w 154886"/>
                <a:gd name="connsiteY7" fmla="*/ 21590 h 72444"/>
                <a:gd name="connsiteX8" fmla="*/ 117204 w 154886"/>
                <a:gd name="connsiteY8" fmla="*/ 4563 h 72444"/>
                <a:gd name="connsiteX9" fmla="*/ 127159 w 154886"/>
                <a:gd name="connsiteY9" fmla="*/ 15807 h 72444"/>
                <a:gd name="connsiteX10" fmla="*/ 117204 w 154886"/>
                <a:gd name="connsiteY10" fmla="*/ 50021 h 72444"/>
                <a:gd name="connsiteX11" fmla="*/ 114673 w 154886"/>
                <a:gd name="connsiteY11" fmla="*/ 58695 h 72444"/>
                <a:gd name="connsiteX12" fmla="*/ 130702 w 154886"/>
                <a:gd name="connsiteY12" fmla="*/ 72509 h 72444"/>
                <a:gd name="connsiteX13" fmla="*/ 154998 w 154886"/>
                <a:gd name="connsiteY13" fmla="*/ 47933 h 72444"/>
                <a:gd name="connsiteX14" fmla="*/ 152298 w 154886"/>
                <a:gd name="connsiteY14" fmla="*/ 45845 h 72444"/>
                <a:gd name="connsiteX15" fmla="*/ 149093 w 154886"/>
                <a:gd name="connsiteY15" fmla="*/ 48575 h 72444"/>
                <a:gd name="connsiteX16" fmla="*/ 131208 w 154886"/>
                <a:gd name="connsiteY16" fmla="*/ 68012 h 72444"/>
                <a:gd name="connsiteX17" fmla="*/ 126990 w 154886"/>
                <a:gd name="connsiteY17" fmla="*/ 62390 h 72444"/>
                <a:gd name="connsiteX18" fmla="*/ 130871 w 154886"/>
                <a:gd name="connsiteY18" fmla="*/ 49379 h 72444"/>
                <a:gd name="connsiteX19" fmla="*/ 139813 w 154886"/>
                <a:gd name="connsiteY19" fmla="*/ 18377 h 72444"/>
                <a:gd name="connsiteX20" fmla="*/ 133570 w 154886"/>
                <a:gd name="connsiteY20" fmla="*/ 4402 h 72444"/>
                <a:gd name="connsiteX21" fmla="*/ 117879 w 154886"/>
                <a:gd name="connsiteY21" fmla="*/ 65 h 72444"/>
                <a:gd name="connsiteX22" fmla="*/ 88015 w 154886"/>
                <a:gd name="connsiteY22" fmla="*/ 16289 h 72444"/>
                <a:gd name="connsiteX23" fmla="*/ 66082 w 154886"/>
                <a:gd name="connsiteY23" fmla="*/ 65 h 72444"/>
                <a:gd name="connsiteX24" fmla="*/ 37568 w 154886"/>
                <a:gd name="connsiteY24" fmla="*/ 14683 h 72444"/>
                <a:gd name="connsiteX25" fmla="*/ 19514 w 154886"/>
                <a:gd name="connsiteY25" fmla="*/ 65 h 72444"/>
                <a:gd name="connsiteX26" fmla="*/ 6185 w 154886"/>
                <a:gd name="connsiteY26" fmla="*/ 8739 h 72444"/>
                <a:gd name="connsiteX27" fmla="*/ 111 w 154886"/>
                <a:gd name="connsiteY27" fmla="*/ 24642 h 72444"/>
                <a:gd name="connsiteX28" fmla="*/ 2980 w 154886"/>
                <a:gd name="connsiteY28" fmla="*/ 26730 h 72444"/>
                <a:gd name="connsiteX29" fmla="*/ 6691 w 154886"/>
                <a:gd name="connsiteY29" fmla="*/ 21911 h 72444"/>
                <a:gd name="connsiteX30" fmla="*/ 19008 w 154886"/>
                <a:gd name="connsiteY30" fmla="*/ 4563 h 72444"/>
                <a:gd name="connsiteX31" fmla="*/ 24576 w 154886"/>
                <a:gd name="connsiteY31" fmla="*/ 12434 h 72444"/>
                <a:gd name="connsiteX32" fmla="*/ 21876 w 154886"/>
                <a:gd name="connsiteY32" fmla="*/ 25766 h 72444"/>
                <a:gd name="connsiteX33" fmla="*/ 18165 w 154886"/>
                <a:gd name="connsiteY33" fmla="*/ 40223 h 72444"/>
                <a:gd name="connsiteX34" fmla="*/ 12765 w 154886"/>
                <a:gd name="connsiteY34" fmla="*/ 60783 h 72444"/>
                <a:gd name="connsiteX35" fmla="*/ 11078 w 154886"/>
                <a:gd name="connsiteY35" fmla="*/ 67369 h 72444"/>
                <a:gd name="connsiteX36" fmla="*/ 16815 w 154886"/>
                <a:gd name="connsiteY36" fmla="*/ 72509 h 72444"/>
                <a:gd name="connsiteX37" fmla="*/ 23395 w 154886"/>
                <a:gd name="connsiteY37" fmla="*/ 68975 h 72444"/>
                <a:gd name="connsiteX38" fmla="*/ 26432 w 154886"/>
                <a:gd name="connsiteY38" fmla="*/ 59016 h 72444"/>
                <a:gd name="connsiteX39" fmla="*/ 30144 w 154886"/>
                <a:gd name="connsiteY39" fmla="*/ 44560 h 72444"/>
                <a:gd name="connsiteX40" fmla="*/ 33012 w 154886"/>
                <a:gd name="connsiteY40" fmla="*/ 33798 h 72444"/>
                <a:gd name="connsiteX41" fmla="*/ 40098 w 154886"/>
                <a:gd name="connsiteY41" fmla="*/ 19341 h 72444"/>
                <a:gd name="connsiteX42" fmla="*/ 65407 w 154886"/>
                <a:gd name="connsiteY42" fmla="*/ 4563 h 72444"/>
                <a:gd name="connsiteX43" fmla="*/ 75361 w 154886"/>
                <a:gd name="connsiteY43" fmla="*/ 15807 h 72444"/>
                <a:gd name="connsiteX44" fmla="*/ 72493 w 154886"/>
                <a:gd name="connsiteY44" fmla="*/ 30906 h 72444"/>
                <a:gd name="connsiteX45" fmla="*/ 65407 w 154886"/>
                <a:gd name="connsiteY45" fmla="*/ 57892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886" h="72444">
                  <a:moveTo>
                    <a:pt x="65407" y="57892"/>
                  </a:moveTo>
                  <a:cubicBezTo>
                    <a:pt x="64563" y="61105"/>
                    <a:pt x="63045" y="66566"/>
                    <a:pt x="63045" y="67369"/>
                  </a:cubicBezTo>
                  <a:cubicBezTo>
                    <a:pt x="63045" y="70903"/>
                    <a:pt x="66082" y="72509"/>
                    <a:pt x="68781" y="72509"/>
                  </a:cubicBezTo>
                  <a:cubicBezTo>
                    <a:pt x="71818" y="72509"/>
                    <a:pt x="74518" y="70421"/>
                    <a:pt x="75361" y="68975"/>
                  </a:cubicBezTo>
                  <a:cubicBezTo>
                    <a:pt x="76205" y="67530"/>
                    <a:pt x="77555" y="62390"/>
                    <a:pt x="78398" y="59016"/>
                  </a:cubicBezTo>
                  <a:cubicBezTo>
                    <a:pt x="79242" y="55964"/>
                    <a:pt x="81098" y="48575"/>
                    <a:pt x="82110" y="44560"/>
                  </a:cubicBezTo>
                  <a:cubicBezTo>
                    <a:pt x="83122" y="41026"/>
                    <a:pt x="84135" y="37492"/>
                    <a:pt x="84978" y="33798"/>
                  </a:cubicBezTo>
                  <a:cubicBezTo>
                    <a:pt x="86834" y="26890"/>
                    <a:pt x="86834" y="26569"/>
                    <a:pt x="90209" y="21590"/>
                  </a:cubicBezTo>
                  <a:cubicBezTo>
                    <a:pt x="95608" y="13719"/>
                    <a:pt x="104044" y="4563"/>
                    <a:pt x="117204" y="4563"/>
                  </a:cubicBezTo>
                  <a:cubicBezTo>
                    <a:pt x="126653" y="4563"/>
                    <a:pt x="127159" y="11952"/>
                    <a:pt x="127159" y="15807"/>
                  </a:cubicBezTo>
                  <a:cubicBezTo>
                    <a:pt x="127159" y="25445"/>
                    <a:pt x="119904" y="43275"/>
                    <a:pt x="117204" y="50021"/>
                  </a:cubicBezTo>
                  <a:cubicBezTo>
                    <a:pt x="115348" y="54519"/>
                    <a:pt x="114673" y="55964"/>
                    <a:pt x="114673" y="58695"/>
                  </a:cubicBezTo>
                  <a:cubicBezTo>
                    <a:pt x="114673" y="67209"/>
                    <a:pt x="122097" y="72509"/>
                    <a:pt x="130702" y="72509"/>
                  </a:cubicBezTo>
                  <a:cubicBezTo>
                    <a:pt x="147574" y="72509"/>
                    <a:pt x="154998" y="50342"/>
                    <a:pt x="154998" y="47933"/>
                  </a:cubicBezTo>
                  <a:cubicBezTo>
                    <a:pt x="154998" y="45845"/>
                    <a:pt x="152805" y="45845"/>
                    <a:pt x="152298" y="45845"/>
                  </a:cubicBezTo>
                  <a:cubicBezTo>
                    <a:pt x="149936" y="45845"/>
                    <a:pt x="149768" y="46809"/>
                    <a:pt x="149093" y="48575"/>
                  </a:cubicBezTo>
                  <a:cubicBezTo>
                    <a:pt x="145212" y="61426"/>
                    <a:pt x="137957" y="68012"/>
                    <a:pt x="131208" y="68012"/>
                  </a:cubicBezTo>
                  <a:cubicBezTo>
                    <a:pt x="127665" y="68012"/>
                    <a:pt x="126990" y="65763"/>
                    <a:pt x="126990" y="62390"/>
                  </a:cubicBezTo>
                  <a:cubicBezTo>
                    <a:pt x="126990" y="58695"/>
                    <a:pt x="127834" y="56607"/>
                    <a:pt x="130871" y="49379"/>
                  </a:cubicBezTo>
                  <a:cubicBezTo>
                    <a:pt x="132895" y="44399"/>
                    <a:pt x="139813" y="27372"/>
                    <a:pt x="139813" y="18377"/>
                  </a:cubicBezTo>
                  <a:cubicBezTo>
                    <a:pt x="139813" y="15807"/>
                    <a:pt x="139813" y="9060"/>
                    <a:pt x="133570" y="4402"/>
                  </a:cubicBezTo>
                  <a:cubicBezTo>
                    <a:pt x="130702" y="2314"/>
                    <a:pt x="125809" y="65"/>
                    <a:pt x="117879" y="65"/>
                  </a:cubicBezTo>
                  <a:cubicBezTo>
                    <a:pt x="102694" y="65"/>
                    <a:pt x="93414" y="9542"/>
                    <a:pt x="88015" y="16289"/>
                  </a:cubicBezTo>
                  <a:cubicBezTo>
                    <a:pt x="86666" y="2635"/>
                    <a:pt x="74686" y="65"/>
                    <a:pt x="66082" y="65"/>
                  </a:cubicBezTo>
                  <a:cubicBezTo>
                    <a:pt x="52078" y="65"/>
                    <a:pt x="42629" y="8257"/>
                    <a:pt x="37568" y="14683"/>
                  </a:cubicBezTo>
                  <a:cubicBezTo>
                    <a:pt x="36387" y="3599"/>
                    <a:pt x="26432" y="65"/>
                    <a:pt x="19514" y="65"/>
                  </a:cubicBezTo>
                  <a:cubicBezTo>
                    <a:pt x="12259" y="65"/>
                    <a:pt x="8379" y="5045"/>
                    <a:pt x="6185" y="8739"/>
                  </a:cubicBezTo>
                  <a:cubicBezTo>
                    <a:pt x="2473" y="14683"/>
                    <a:pt x="111" y="23838"/>
                    <a:pt x="111" y="24642"/>
                  </a:cubicBezTo>
                  <a:cubicBezTo>
                    <a:pt x="111" y="26730"/>
                    <a:pt x="2473" y="26730"/>
                    <a:pt x="2980" y="26730"/>
                  </a:cubicBezTo>
                  <a:cubicBezTo>
                    <a:pt x="5342" y="26730"/>
                    <a:pt x="5510" y="26248"/>
                    <a:pt x="6691" y="21911"/>
                  </a:cubicBezTo>
                  <a:cubicBezTo>
                    <a:pt x="9222" y="12434"/>
                    <a:pt x="12428" y="4563"/>
                    <a:pt x="19008" y="4563"/>
                  </a:cubicBezTo>
                  <a:cubicBezTo>
                    <a:pt x="23395" y="4563"/>
                    <a:pt x="24576" y="8097"/>
                    <a:pt x="24576" y="12434"/>
                  </a:cubicBezTo>
                  <a:cubicBezTo>
                    <a:pt x="24576" y="15486"/>
                    <a:pt x="23057" y="21429"/>
                    <a:pt x="21876" y="25766"/>
                  </a:cubicBezTo>
                  <a:cubicBezTo>
                    <a:pt x="20695" y="30103"/>
                    <a:pt x="19008" y="36689"/>
                    <a:pt x="18165" y="40223"/>
                  </a:cubicBezTo>
                  <a:lnTo>
                    <a:pt x="12765" y="60783"/>
                  </a:lnTo>
                  <a:cubicBezTo>
                    <a:pt x="12091" y="62872"/>
                    <a:pt x="11078" y="66887"/>
                    <a:pt x="11078" y="67369"/>
                  </a:cubicBezTo>
                  <a:cubicBezTo>
                    <a:pt x="11078" y="70903"/>
                    <a:pt x="14115" y="72509"/>
                    <a:pt x="16815" y="72509"/>
                  </a:cubicBezTo>
                  <a:cubicBezTo>
                    <a:pt x="19852" y="72509"/>
                    <a:pt x="22551" y="70421"/>
                    <a:pt x="23395" y="68975"/>
                  </a:cubicBezTo>
                  <a:cubicBezTo>
                    <a:pt x="24239" y="67530"/>
                    <a:pt x="25588" y="62390"/>
                    <a:pt x="26432" y="59016"/>
                  </a:cubicBezTo>
                  <a:cubicBezTo>
                    <a:pt x="27276" y="55964"/>
                    <a:pt x="29131" y="48575"/>
                    <a:pt x="30144" y="44560"/>
                  </a:cubicBezTo>
                  <a:cubicBezTo>
                    <a:pt x="31156" y="41026"/>
                    <a:pt x="32168" y="37492"/>
                    <a:pt x="33012" y="33798"/>
                  </a:cubicBezTo>
                  <a:cubicBezTo>
                    <a:pt x="34868" y="27212"/>
                    <a:pt x="35205" y="25927"/>
                    <a:pt x="40098" y="19341"/>
                  </a:cubicBezTo>
                  <a:cubicBezTo>
                    <a:pt x="44823" y="12916"/>
                    <a:pt x="52753" y="4563"/>
                    <a:pt x="65407" y="4563"/>
                  </a:cubicBezTo>
                  <a:cubicBezTo>
                    <a:pt x="75193" y="4563"/>
                    <a:pt x="75361" y="12755"/>
                    <a:pt x="75361" y="15807"/>
                  </a:cubicBezTo>
                  <a:cubicBezTo>
                    <a:pt x="75361" y="19823"/>
                    <a:pt x="74855" y="21911"/>
                    <a:pt x="72493" y="30906"/>
                  </a:cubicBezTo>
                  <a:lnTo>
                    <a:pt x="65407" y="57892"/>
                  </a:lnTo>
                  <a:close/>
                </a:path>
              </a:pathLst>
            </a:custGeom>
            <a:solidFill>
              <a:srgbClr val="000000"/>
            </a:solidFill>
            <a:ln w="24163" cap="flat">
              <a:noFill/>
              <a:prstDash val="solid"/>
              <a:miter/>
            </a:ln>
          </p:spPr>
          <p:txBody>
            <a:bodyPr rtlCol="0" anchor="ctr"/>
            <a:lstStyle/>
            <a:p>
              <a:endParaRPr lang="tr-TR"/>
            </a:p>
          </p:txBody>
        </p:sp>
        <p:sp>
          <p:nvSpPr>
            <p:cNvPr id="124" name="Freeform: Shape 123">
              <a:extLst>
                <a:ext uri="{FF2B5EF4-FFF2-40B4-BE49-F238E27FC236}">
                  <a16:creationId xmlns:a16="http://schemas.microsoft.com/office/drawing/2014/main" id="{9A03C35D-D214-4B8A-8E77-3A4C8D1825C9}"/>
                </a:ext>
              </a:extLst>
            </p:cNvPr>
            <p:cNvSpPr/>
            <p:nvPr>
              <p:custDataLst>
                <p:tags r:id="rId13"/>
              </p:custDataLst>
            </p:nvPr>
          </p:nvSpPr>
          <p:spPr>
            <a:xfrm>
              <a:off x="5437450" y="3961345"/>
              <a:ext cx="28200" cy="68611"/>
            </a:xfrm>
            <a:custGeom>
              <a:avLst/>
              <a:gdLst>
                <a:gd name="connsiteX0" fmla="*/ 28320 w 28200"/>
                <a:gd name="connsiteY0" fmla="*/ 24157 h 68611"/>
                <a:gd name="connsiteX1" fmla="*/ 12894 w 28200"/>
                <a:gd name="connsiteY1" fmla="*/ 63 h 68611"/>
                <a:gd name="connsiteX2" fmla="*/ 119 w 28200"/>
                <a:gd name="connsiteY2" fmla="*/ 12225 h 68611"/>
                <a:gd name="connsiteX3" fmla="*/ 12894 w 28200"/>
                <a:gd name="connsiteY3" fmla="*/ 24387 h 68611"/>
                <a:gd name="connsiteX4" fmla="*/ 21330 w 28200"/>
                <a:gd name="connsiteY4" fmla="*/ 21404 h 68611"/>
                <a:gd name="connsiteX5" fmla="*/ 22535 w 28200"/>
                <a:gd name="connsiteY5" fmla="*/ 20715 h 68611"/>
                <a:gd name="connsiteX6" fmla="*/ 23017 w 28200"/>
                <a:gd name="connsiteY6" fmla="*/ 24157 h 68611"/>
                <a:gd name="connsiteX7" fmla="*/ 6627 w 28200"/>
                <a:gd name="connsiteY7" fmla="*/ 62479 h 68611"/>
                <a:gd name="connsiteX8" fmla="*/ 3975 w 28200"/>
                <a:gd name="connsiteY8" fmla="*/ 66150 h 68611"/>
                <a:gd name="connsiteX9" fmla="*/ 6386 w 28200"/>
                <a:gd name="connsiteY9" fmla="*/ 68675 h 68611"/>
                <a:gd name="connsiteX10" fmla="*/ 28320 w 28200"/>
                <a:gd name="connsiteY10" fmla="*/ 24157 h 6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0" h="68611">
                  <a:moveTo>
                    <a:pt x="28320" y="24157"/>
                  </a:moveTo>
                  <a:cubicBezTo>
                    <a:pt x="28320" y="9012"/>
                    <a:pt x="22294" y="63"/>
                    <a:pt x="12894" y="63"/>
                  </a:cubicBezTo>
                  <a:cubicBezTo>
                    <a:pt x="4940" y="63"/>
                    <a:pt x="119" y="5800"/>
                    <a:pt x="119" y="12225"/>
                  </a:cubicBezTo>
                  <a:cubicBezTo>
                    <a:pt x="119" y="18420"/>
                    <a:pt x="4940" y="24387"/>
                    <a:pt x="12894" y="24387"/>
                  </a:cubicBezTo>
                  <a:cubicBezTo>
                    <a:pt x="15786" y="24387"/>
                    <a:pt x="18919" y="23469"/>
                    <a:pt x="21330" y="21404"/>
                  </a:cubicBezTo>
                  <a:cubicBezTo>
                    <a:pt x="22053" y="20945"/>
                    <a:pt x="22294" y="20715"/>
                    <a:pt x="22535" y="20715"/>
                  </a:cubicBezTo>
                  <a:cubicBezTo>
                    <a:pt x="22776" y="20715"/>
                    <a:pt x="23017" y="20945"/>
                    <a:pt x="23017" y="24157"/>
                  </a:cubicBezTo>
                  <a:cubicBezTo>
                    <a:pt x="23017" y="41138"/>
                    <a:pt x="14581" y="54906"/>
                    <a:pt x="6627" y="62479"/>
                  </a:cubicBezTo>
                  <a:cubicBezTo>
                    <a:pt x="3975" y="65003"/>
                    <a:pt x="3975" y="65462"/>
                    <a:pt x="3975" y="66150"/>
                  </a:cubicBezTo>
                  <a:cubicBezTo>
                    <a:pt x="3975" y="67757"/>
                    <a:pt x="5181" y="68675"/>
                    <a:pt x="6386" y="68675"/>
                  </a:cubicBezTo>
                  <a:cubicBezTo>
                    <a:pt x="9037" y="68675"/>
                    <a:pt x="28320" y="51005"/>
                    <a:pt x="28320" y="24157"/>
                  </a:cubicBezTo>
                  <a:close/>
                </a:path>
              </a:pathLst>
            </a:custGeom>
            <a:solidFill>
              <a:srgbClr val="000000"/>
            </a:solidFill>
            <a:ln w="24163" cap="flat">
              <a:noFill/>
              <a:prstDash val="solid"/>
              <a:miter/>
            </a:ln>
          </p:spPr>
          <p:txBody>
            <a:bodyPr rtlCol="0" anchor="ctr"/>
            <a:lstStyle/>
            <a:p>
              <a:endParaRPr lang="tr-TR"/>
            </a:p>
          </p:txBody>
        </p:sp>
        <p:sp>
          <p:nvSpPr>
            <p:cNvPr id="125" name="Freeform: Shape 124">
              <a:extLst>
                <a:ext uri="{FF2B5EF4-FFF2-40B4-BE49-F238E27FC236}">
                  <a16:creationId xmlns:a16="http://schemas.microsoft.com/office/drawing/2014/main" id="{867A738D-54B6-4FC7-A0CE-2E2E3204B318}"/>
                </a:ext>
              </a:extLst>
            </p:cNvPr>
            <p:cNvSpPr/>
            <p:nvPr>
              <p:custDataLst>
                <p:tags r:id="rId14"/>
              </p:custDataLst>
            </p:nvPr>
          </p:nvSpPr>
          <p:spPr>
            <a:xfrm>
              <a:off x="5533487" y="3884242"/>
              <a:ext cx="99304" cy="145943"/>
            </a:xfrm>
            <a:custGeom>
              <a:avLst/>
              <a:gdLst>
                <a:gd name="connsiteX0" fmla="*/ 99428 w 99304"/>
                <a:gd name="connsiteY0" fmla="*/ 2587 h 145943"/>
                <a:gd name="connsiteX1" fmla="*/ 97018 w 99304"/>
                <a:gd name="connsiteY1" fmla="*/ 292 h 145943"/>
                <a:gd name="connsiteX2" fmla="*/ 80628 w 99304"/>
                <a:gd name="connsiteY2" fmla="*/ 16126 h 145943"/>
                <a:gd name="connsiteX3" fmla="*/ 58212 w 99304"/>
                <a:gd name="connsiteY3" fmla="*/ 63 h 145943"/>
                <a:gd name="connsiteX4" fmla="*/ 123 w 99304"/>
                <a:gd name="connsiteY4" fmla="*/ 67298 h 145943"/>
                <a:gd name="connsiteX5" fmla="*/ 31939 w 99304"/>
                <a:gd name="connsiteY5" fmla="*/ 104013 h 145943"/>
                <a:gd name="connsiteX6" fmla="*/ 60381 w 99304"/>
                <a:gd name="connsiteY6" fmla="*/ 90245 h 145943"/>
                <a:gd name="connsiteX7" fmla="*/ 49535 w 99304"/>
                <a:gd name="connsiteY7" fmla="*/ 131320 h 145943"/>
                <a:gd name="connsiteX8" fmla="*/ 32180 w 99304"/>
                <a:gd name="connsiteY8" fmla="*/ 138893 h 145943"/>
                <a:gd name="connsiteX9" fmla="*/ 26637 w 99304"/>
                <a:gd name="connsiteY9" fmla="*/ 143482 h 145943"/>
                <a:gd name="connsiteX10" fmla="*/ 29770 w 99304"/>
                <a:gd name="connsiteY10" fmla="*/ 146007 h 145943"/>
                <a:gd name="connsiteX11" fmla="*/ 53873 w 99304"/>
                <a:gd name="connsiteY11" fmla="*/ 145318 h 145943"/>
                <a:gd name="connsiteX12" fmla="*/ 78699 w 99304"/>
                <a:gd name="connsiteY12" fmla="*/ 146007 h 145943"/>
                <a:gd name="connsiteX13" fmla="*/ 83038 w 99304"/>
                <a:gd name="connsiteY13" fmla="*/ 141417 h 145943"/>
                <a:gd name="connsiteX14" fmla="*/ 76771 w 99304"/>
                <a:gd name="connsiteY14" fmla="*/ 138893 h 145943"/>
                <a:gd name="connsiteX15" fmla="*/ 65202 w 99304"/>
                <a:gd name="connsiteY15" fmla="*/ 135221 h 145943"/>
                <a:gd name="connsiteX16" fmla="*/ 66166 w 99304"/>
                <a:gd name="connsiteY16" fmla="*/ 130173 h 145943"/>
                <a:gd name="connsiteX17" fmla="*/ 99428 w 99304"/>
                <a:gd name="connsiteY17" fmla="*/ 2587 h 145943"/>
                <a:gd name="connsiteX18" fmla="*/ 32663 w 99304"/>
                <a:gd name="connsiteY18" fmla="*/ 98965 h 145943"/>
                <a:gd name="connsiteX19" fmla="*/ 17237 w 99304"/>
                <a:gd name="connsiteY19" fmla="*/ 77395 h 145943"/>
                <a:gd name="connsiteX20" fmla="*/ 28324 w 99304"/>
                <a:gd name="connsiteY20" fmla="*/ 31730 h 145943"/>
                <a:gd name="connsiteX21" fmla="*/ 58212 w 99304"/>
                <a:gd name="connsiteY21" fmla="*/ 5111 h 145943"/>
                <a:gd name="connsiteX22" fmla="*/ 77253 w 99304"/>
                <a:gd name="connsiteY22" fmla="*/ 25305 h 145943"/>
                <a:gd name="connsiteX23" fmla="*/ 63273 w 99304"/>
                <a:gd name="connsiteY23" fmla="*/ 77854 h 145943"/>
                <a:gd name="connsiteX24" fmla="*/ 32663 w 99304"/>
                <a:gd name="connsiteY24" fmla="*/ 98965 h 14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304" h="145943">
                  <a:moveTo>
                    <a:pt x="99428" y="2587"/>
                  </a:moveTo>
                  <a:cubicBezTo>
                    <a:pt x="99428" y="1669"/>
                    <a:pt x="98705" y="292"/>
                    <a:pt x="97018" y="292"/>
                  </a:cubicBezTo>
                  <a:cubicBezTo>
                    <a:pt x="94366" y="292"/>
                    <a:pt x="84725" y="9471"/>
                    <a:pt x="80628" y="16126"/>
                  </a:cubicBezTo>
                  <a:cubicBezTo>
                    <a:pt x="75325" y="3734"/>
                    <a:pt x="65925" y="63"/>
                    <a:pt x="58212" y="63"/>
                  </a:cubicBezTo>
                  <a:cubicBezTo>
                    <a:pt x="29770" y="63"/>
                    <a:pt x="123" y="34025"/>
                    <a:pt x="123" y="67298"/>
                  </a:cubicBezTo>
                  <a:cubicBezTo>
                    <a:pt x="123" y="89786"/>
                    <a:pt x="14344" y="104013"/>
                    <a:pt x="31939" y="104013"/>
                  </a:cubicBezTo>
                  <a:cubicBezTo>
                    <a:pt x="42304" y="104013"/>
                    <a:pt x="51704" y="98506"/>
                    <a:pt x="60381" y="90245"/>
                  </a:cubicBezTo>
                  <a:cubicBezTo>
                    <a:pt x="58212" y="98276"/>
                    <a:pt x="50258" y="129255"/>
                    <a:pt x="49535" y="131320"/>
                  </a:cubicBezTo>
                  <a:cubicBezTo>
                    <a:pt x="47606" y="137746"/>
                    <a:pt x="45678" y="138663"/>
                    <a:pt x="32180" y="138893"/>
                  </a:cubicBezTo>
                  <a:cubicBezTo>
                    <a:pt x="29047" y="138893"/>
                    <a:pt x="26637" y="138893"/>
                    <a:pt x="26637" y="143482"/>
                  </a:cubicBezTo>
                  <a:cubicBezTo>
                    <a:pt x="26637" y="143712"/>
                    <a:pt x="26637" y="146007"/>
                    <a:pt x="29770" y="146007"/>
                  </a:cubicBezTo>
                  <a:cubicBezTo>
                    <a:pt x="37483" y="146007"/>
                    <a:pt x="45919" y="145318"/>
                    <a:pt x="53873" y="145318"/>
                  </a:cubicBezTo>
                  <a:cubicBezTo>
                    <a:pt x="62068" y="145318"/>
                    <a:pt x="70745" y="146007"/>
                    <a:pt x="78699" y="146007"/>
                  </a:cubicBezTo>
                  <a:cubicBezTo>
                    <a:pt x="79905" y="146007"/>
                    <a:pt x="83038" y="146007"/>
                    <a:pt x="83038" y="141417"/>
                  </a:cubicBezTo>
                  <a:cubicBezTo>
                    <a:pt x="83038" y="138893"/>
                    <a:pt x="80628" y="138893"/>
                    <a:pt x="76771" y="138893"/>
                  </a:cubicBezTo>
                  <a:cubicBezTo>
                    <a:pt x="65202" y="138893"/>
                    <a:pt x="65202" y="137287"/>
                    <a:pt x="65202" y="135221"/>
                  </a:cubicBezTo>
                  <a:cubicBezTo>
                    <a:pt x="65202" y="133615"/>
                    <a:pt x="65684" y="132238"/>
                    <a:pt x="66166" y="130173"/>
                  </a:cubicBezTo>
                  <a:lnTo>
                    <a:pt x="99428" y="2587"/>
                  </a:lnTo>
                  <a:close/>
                  <a:moveTo>
                    <a:pt x="32663" y="98965"/>
                  </a:moveTo>
                  <a:cubicBezTo>
                    <a:pt x="18201" y="98965"/>
                    <a:pt x="17237" y="81296"/>
                    <a:pt x="17237" y="77395"/>
                  </a:cubicBezTo>
                  <a:cubicBezTo>
                    <a:pt x="17237" y="66380"/>
                    <a:pt x="24226" y="41368"/>
                    <a:pt x="28324" y="31730"/>
                  </a:cubicBezTo>
                  <a:cubicBezTo>
                    <a:pt x="35796" y="14749"/>
                    <a:pt x="48330" y="5111"/>
                    <a:pt x="58212" y="5111"/>
                  </a:cubicBezTo>
                  <a:cubicBezTo>
                    <a:pt x="73879" y="5111"/>
                    <a:pt x="77253" y="23698"/>
                    <a:pt x="77253" y="25305"/>
                  </a:cubicBezTo>
                  <a:cubicBezTo>
                    <a:pt x="77253" y="26681"/>
                    <a:pt x="63997" y="76936"/>
                    <a:pt x="63273" y="77854"/>
                  </a:cubicBezTo>
                  <a:cubicBezTo>
                    <a:pt x="59658" y="84279"/>
                    <a:pt x="46160" y="98965"/>
                    <a:pt x="32663" y="98965"/>
                  </a:cubicBezTo>
                  <a:close/>
                </a:path>
              </a:pathLst>
            </a:custGeom>
            <a:solidFill>
              <a:srgbClr val="000000"/>
            </a:solidFill>
            <a:ln w="24163" cap="flat">
              <a:noFill/>
              <a:prstDash val="solid"/>
              <a:miter/>
            </a:ln>
          </p:spPr>
          <p:txBody>
            <a:bodyPr rtlCol="0" anchor="ctr"/>
            <a:lstStyle/>
            <a:p>
              <a:endParaRPr lang="tr-TR"/>
            </a:p>
          </p:txBody>
        </p:sp>
        <p:sp>
          <p:nvSpPr>
            <p:cNvPr id="126" name="Freeform: Shape 125">
              <a:extLst>
                <a:ext uri="{FF2B5EF4-FFF2-40B4-BE49-F238E27FC236}">
                  <a16:creationId xmlns:a16="http://schemas.microsoft.com/office/drawing/2014/main" id="{B529FBAB-758D-4142-AF0E-2FD20AD66BBF}"/>
                </a:ext>
              </a:extLst>
            </p:cNvPr>
            <p:cNvSpPr/>
            <p:nvPr>
              <p:custDataLst>
                <p:tags r:id="rId15"/>
              </p:custDataLst>
            </p:nvPr>
          </p:nvSpPr>
          <p:spPr>
            <a:xfrm>
              <a:off x="5650723" y="3795737"/>
              <a:ext cx="74575" cy="106658"/>
            </a:xfrm>
            <a:custGeom>
              <a:avLst/>
              <a:gdLst>
                <a:gd name="connsiteX0" fmla="*/ 74703 w 74575"/>
                <a:gd name="connsiteY0" fmla="*/ 77483 h 106658"/>
                <a:gd name="connsiteX1" fmla="*/ 68967 w 74575"/>
                <a:gd name="connsiteY1" fmla="*/ 77483 h 106658"/>
                <a:gd name="connsiteX2" fmla="*/ 64580 w 74575"/>
                <a:gd name="connsiteY2" fmla="*/ 92100 h 106658"/>
                <a:gd name="connsiteX3" fmla="*/ 47876 w 74575"/>
                <a:gd name="connsiteY3" fmla="*/ 93064 h 106658"/>
                <a:gd name="connsiteX4" fmla="*/ 16832 w 74575"/>
                <a:gd name="connsiteY4" fmla="*/ 93064 h 106658"/>
                <a:gd name="connsiteX5" fmla="*/ 50576 w 74575"/>
                <a:gd name="connsiteY5" fmla="*/ 66078 h 106658"/>
                <a:gd name="connsiteX6" fmla="*/ 74703 w 74575"/>
                <a:gd name="connsiteY6" fmla="*/ 31382 h 106658"/>
                <a:gd name="connsiteX7" fmla="*/ 35222 w 74575"/>
                <a:gd name="connsiteY7" fmla="*/ 59 h 106658"/>
                <a:gd name="connsiteX8" fmla="*/ 128 w 74575"/>
                <a:gd name="connsiteY8" fmla="*/ 28812 h 106658"/>
                <a:gd name="connsiteX9" fmla="*/ 9070 w 74575"/>
                <a:gd name="connsiteY9" fmla="*/ 37807 h 106658"/>
                <a:gd name="connsiteX10" fmla="*/ 18013 w 74575"/>
                <a:gd name="connsiteY10" fmla="*/ 29294 h 106658"/>
                <a:gd name="connsiteX11" fmla="*/ 8058 w 74575"/>
                <a:gd name="connsiteY11" fmla="*/ 20780 h 106658"/>
                <a:gd name="connsiteX12" fmla="*/ 32691 w 74575"/>
                <a:gd name="connsiteY12" fmla="*/ 5842 h 106658"/>
                <a:gd name="connsiteX13" fmla="*/ 58337 w 74575"/>
                <a:gd name="connsiteY13" fmla="*/ 31382 h 106658"/>
                <a:gd name="connsiteX14" fmla="*/ 42477 w 74575"/>
                <a:gd name="connsiteY14" fmla="*/ 62223 h 106658"/>
                <a:gd name="connsiteX15" fmla="*/ 1815 w 74575"/>
                <a:gd name="connsiteY15" fmla="*/ 100453 h 106658"/>
                <a:gd name="connsiteX16" fmla="*/ 128 w 74575"/>
                <a:gd name="connsiteY16" fmla="*/ 106717 h 106658"/>
                <a:gd name="connsiteX17" fmla="*/ 69642 w 74575"/>
                <a:gd name="connsiteY17" fmla="*/ 106717 h 106658"/>
                <a:gd name="connsiteX18" fmla="*/ 74703 w 74575"/>
                <a:gd name="connsiteY18" fmla="*/ 77483 h 10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75" h="106658">
                  <a:moveTo>
                    <a:pt x="74703" y="77483"/>
                  </a:moveTo>
                  <a:lnTo>
                    <a:pt x="68967" y="77483"/>
                  </a:lnTo>
                  <a:cubicBezTo>
                    <a:pt x="68460" y="81017"/>
                    <a:pt x="66773" y="90494"/>
                    <a:pt x="64580" y="92100"/>
                  </a:cubicBezTo>
                  <a:cubicBezTo>
                    <a:pt x="63230" y="93064"/>
                    <a:pt x="50239" y="93064"/>
                    <a:pt x="47876" y="93064"/>
                  </a:cubicBezTo>
                  <a:lnTo>
                    <a:pt x="16832" y="93064"/>
                  </a:lnTo>
                  <a:cubicBezTo>
                    <a:pt x="34547" y="78125"/>
                    <a:pt x="40453" y="73628"/>
                    <a:pt x="50576" y="66078"/>
                  </a:cubicBezTo>
                  <a:cubicBezTo>
                    <a:pt x="63061" y="56601"/>
                    <a:pt x="74703" y="46642"/>
                    <a:pt x="74703" y="31382"/>
                  </a:cubicBezTo>
                  <a:cubicBezTo>
                    <a:pt x="74703" y="11946"/>
                    <a:pt x="56819" y="59"/>
                    <a:pt x="35222" y="59"/>
                  </a:cubicBezTo>
                  <a:cubicBezTo>
                    <a:pt x="14301" y="59"/>
                    <a:pt x="128" y="14034"/>
                    <a:pt x="128" y="28812"/>
                  </a:cubicBezTo>
                  <a:cubicBezTo>
                    <a:pt x="128" y="37004"/>
                    <a:pt x="7383" y="37807"/>
                    <a:pt x="9070" y="37807"/>
                  </a:cubicBezTo>
                  <a:cubicBezTo>
                    <a:pt x="13120" y="37807"/>
                    <a:pt x="18013" y="35076"/>
                    <a:pt x="18013" y="29294"/>
                  </a:cubicBezTo>
                  <a:cubicBezTo>
                    <a:pt x="18013" y="26402"/>
                    <a:pt x="16832" y="20780"/>
                    <a:pt x="8058" y="20780"/>
                  </a:cubicBezTo>
                  <a:cubicBezTo>
                    <a:pt x="13288" y="9376"/>
                    <a:pt x="24762" y="5842"/>
                    <a:pt x="32691" y="5842"/>
                  </a:cubicBezTo>
                  <a:cubicBezTo>
                    <a:pt x="49564" y="5842"/>
                    <a:pt x="58337" y="18371"/>
                    <a:pt x="58337" y="31382"/>
                  </a:cubicBezTo>
                  <a:cubicBezTo>
                    <a:pt x="58337" y="45357"/>
                    <a:pt x="47876" y="56440"/>
                    <a:pt x="42477" y="62223"/>
                  </a:cubicBezTo>
                  <a:lnTo>
                    <a:pt x="1815" y="100453"/>
                  </a:lnTo>
                  <a:cubicBezTo>
                    <a:pt x="128" y="101899"/>
                    <a:pt x="128" y="102220"/>
                    <a:pt x="128" y="106717"/>
                  </a:cubicBezTo>
                  <a:lnTo>
                    <a:pt x="69642" y="106717"/>
                  </a:lnTo>
                  <a:lnTo>
                    <a:pt x="74703" y="77483"/>
                  </a:lnTo>
                  <a:close/>
                </a:path>
              </a:pathLst>
            </a:custGeom>
            <a:solidFill>
              <a:srgbClr val="000000"/>
            </a:solidFill>
            <a:ln w="24163" cap="flat">
              <a:noFill/>
              <a:prstDash val="solid"/>
              <a:miter/>
            </a:ln>
          </p:spPr>
          <p:txBody>
            <a:bodyPr rtlCol="0" anchor="ctr"/>
            <a:lstStyle/>
            <a:p>
              <a:endParaRPr lang="tr-TR"/>
            </a:p>
          </p:txBody>
        </p:sp>
        <p:sp>
          <p:nvSpPr>
            <p:cNvPr id="127" name="Freeform: Shape 126">
              <a:extLst>
                <a:ext uri="{FF2B5EF4-FFF2-40B4-BE49-F238E27FC236}">
                  <a16:creationId xmlns:a16="http://schemas.microsoft.com/office/drawing/2014/main" id="{FA97262B-7E2A-400F-9829-E76888842659}"/>
                </a:ext>
              </a:extLst>
            </p:cNvPr>
            <p:cNvSpPr/>
            <p:nvPr>
              <p:custDataLst>
                <p:tags r:id="rId16"/>
              </p:custDataLst>
            </p:nvPr>
          </p:nvSpPr>
          <p:spPr>
            <a:xfrm>
              <a:off x="5639375" y="3971560"/>
              <a:ext cx="154886" cy="72444"/>
            </a:xfrm>
            <a:custGeom>
              <a:avLst/>
              <a:gdLst>
                <a:gd name="connsiteX0" fmla="*/ 65423 w 154886"/>
                <a:gd name="connsiteY0" fmla="*/ 57892 h 72444"/>
                <a:gd name="connsiteX1" fmla="*/ 63061 w 154886"/>
                <a:gd name="connsiteY1" fmla="*/ 67369 h 72444"/>
                <a:gd name="connsiteX2" fmla="*/ 68798 w 154886"/>
                <a:gd name="connsiteY2" fmla="*/ 72509 h 72444"/>
                <a:gd name="connsiteX3" fmla="*/ 75378 w 154886"/>
                <a:gd name="connsiteY3" fmla="*/ 68975 h 72444"/>
                <a:gd name="connsiteX4" fmla="*/ 78415 w 154886"/>
                <a:gd name="connsiteY4" fmla="*/ 59016 h 72444"/>
                <a:gd name="connsiteX5" fmla="*/ 82127 w 154886"/>
                <a:gd name="connsiteY5" fmla="*/ 44560 h 72444"/>
                <a:gd name="connsiteX6" fmla="*/ 84995 w 154886"/>
                <a:gd name="connsiteY6" fmla="*/ 33798 h 72444"/>
                <a:gd name="connsiteX7" fmla="*/ 90225 w 154886"/>
                <a:gd name="connsiteY7" fmla="*/ 21590 h 72444"/>
                <a:gd name="connsiteX8" fmla="*/ 117221 w 154886"/>
                <a:gd name="connsiteY8" fmla="*/ 4563 h 72444"/>
                <a:gd name="connsiteX9" fmla="*/ 127175 w 154886"/>
                <a:gd name="connsiteY9" fmla="*/ 15807 h 72444"/>
                <a:gd name="connsiteX10" fmla="*/ 117221 w 154886"/>
                <a:gd name="connsiteY10" fmla="*/ 50021 h 72444"/>
                <a:gd name="connsiteX11" fmla="*/ 114690 w 154886"/>
                <a:gd name="connsiteY11" fmla="*/ 58695 h 72444"/>
                <a:gd name="connsiteX12" fmla="*/ 130718 w 154886"/>
                <a:gd name="connsiteY12" fmla="*/ 72509 h 72444"/>
                <a:gd name="connsiteX13" fmla="*/ 155014 w 154886"/>
                <a:gd name="connsiteY13" fmla="*/ 47933 h 72444"/>
                <a:gd name="connsiteX14" fmla="*/ 152315 w 154886"/>
                <a:gd name="connsiteY14" fmla="*/ 45845 h 72444"/>
                <a:gd name="connsiteX15" fmla="*/ 149109 w 154886"/>
                <a:gd name="connsiteY15" fmla="*/ 48575 h 72444"/>
                <a:gd name="connsiteX16" fmla="*/ 131225 w 154886"/>
                <a:gd name="connsiteY16" fmla="*/ 68012 h 72444"/>
                <a:gd name="connsiteX17" fmla="*/ 127007 w 154886"/>
                <a:gd name="connsiteY17" fmla="*/ 62390 h 72444"/>
                <a:gd name="connsiteX18" fmla="*/ 130887 w 154886"/>
                <a:gd name="connsiteY18" fmla="*/ 49379 h 72444"/>
                <a:gd name="connsiteX19" fmla="*/ 139829 w 154886"/>
                <a:gd name="connsiteY19" fmla="*/ 18377 h 72444"/>
                <a:gd name="connsiteX20" fmla="*/ 133587 w 154886"/>
                <a:gd name="connsiteY20" fmla="*/ 4402 h 72444"/>
                <a:gd name="connsiteX21" fmla="*/ 117896 w 154886"/>
                <a:gd name="connsiteY21" fmla="*/ 65 h 72444"/>
                <a:gd name="connsiteX22" fmla="*/ 88032 w 154886"/>
                <a:gd name="connsiteY22" fmla="*/ 16289 h 72444"/>
                <a:gd name="connsiteX23" fmla="*/ 66098 w 154886"/>
                <a:gd name="connsiteY23" fmla="*/ 65 h 72444"/>
                <a:gd name="connsiteX24" fmla="*/ 37584 w 154886"/>
                <a:gd name="connsiteY24" fmla="*/ 14683 h 72444"/>
                <a:gd name="connsiteX25" fmla="*/ 19531 w 154886"/>
                <a:gd name="connsiteY25" fmla="*/ 65 h 72444"/>
                <a:gd name="connsiteX26" fmla="*/ 6202 w 154886"/>
                <a:gd name="connsiteY26" fmla="*/ 8739 h 72444"/>
                <a:gd name="connsiteX27" fmla="*/ 128 w 154886"/>
                <a:gd name="connsiteY27" fmla="*/ 24642 h 72444"/>
                <a:gd name="connsiteX28" fmla="*/ 2996 w 154886"/>
                <a:gd name="connsiteY28" fmla="*/ 26730 h 72444"/>
                <a:gd name="connsiteX29" fmla="*/ 6708 w 154886"/>
                <a:gd name="connsiteY29" fmla="*/ 21911 h 72444"/>
                <a:gd name="connsiteX30" fmla="*/ 19025 w 154886"/>
                <a:gd name="connsiteY30" fmla="*/ 4563 h 72444"/>
                <a:gd name="connsiteX31" fmla="*/ 24592 w 154886"/>
                <a:gd name="connsiteY31" fmla="*/ 12434 h 72444"/>
                <a:gd name="connsiteX32" fmla="*/ 21893 w 154886"/>
                <a:gd name="connsiteY32" fmla="*/ 25766 h 72444"/>
                <a:gd name="connsiteX33" fmla="*/ 18181 w 154886"/>
                <a:gd name="connsiteY33" fmla="*/ 40223 h 72444"/>
                <a:gd name="connsiteX34" fmla="*/ 12782 w 154886"/>
                <a:gd name="connsiteY34" fmla="*/ 60783 h 72444"/>
                <a:gd name="connsiteX35" fmla="*/ 11095 w 154886"/>
                <a:gd name="connsiteY35" fmla="*/ 67369 h 72444"/>
                <a:gd name="connsiteX36" fmla="*/ 16831 w 154886"/>
                <a:gd name="connsiteY36" fmla="*/ 72509 h 72444"/>
                <a:gd name="connsiteX37" fmla="*/ 23411 w 154886"/>
                <a:gd name="connsiteY37" fmla="*/ 68975 h 72444"/>
                <a:gd name="connsiteX38" fmla="*/ 26448 w 154886"/>
                <a:gd name="connsiteY38" fmla="*/ 59016 h 72444"/>
                <a:gd name="connsiteX39" fmla="*/ 30160 w 154886"/>
                <a:gd name="connsiteY39" fmla="*/ 44560 h 72444"/>
                <a:gd name="connsiteX40" fmla="*/ 33029 w 154886"/>
                <a:gd name="connsiteY40" fmla="*/ 33798 h 72444"/>
                <a:gd name="connsiteX41" fmla="*/ 40115 w 154886"/>
                <a:gd name="connsiteY41" fmla="*/ 19341 h 72444"/>
                <a:gd name="connsiteX42" fmla="*/ 65423 w 154886"/>
                <a:gd name="connsiteY42" fmla="*/ 4563 h 72444"/>
                <a:gd name="connsiteX43" fmla="*/ 75378 w 154886"/>
                <a:gd name="connsiteY43" fmla="*/ 15807 h 72444"/>
                <a:gd name="connsiteX44" fmla="*/ 72509 w 154886"/>
                <a:gd name="connsiteY44" fmla="*/ 30906 h 72444"/>
                <a:gd name="connsiteX45" fmla="*/ 65423 w 154886"/>
                <a:gd name="connsiteY45" fmla="*/ 57892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886" h="72444">
                  <a:moveTo>
                    <a:pt x="65423" y="57892"/>
                  </a:moveTo>
                  <a:cubicBezTo>
                    <a:pt x="64579" y="61105"/>
                    <a:pt x="63061" y="66566"/>
                    <a:pt x="63061" y="67369"/>
                  </a:cubicBezTo>
                  <a:cubicBezTo>
                    <a:pt x="63061" y="70903"/>
                    <a:pt x="66098" y="72509"/>
                    <a:pt x="68798" y="72509"/>
                  </a:cubicBezTo>
                  <a:cubicBezTo>
                    <a:pt x="71835" y="72509"/>
                    <a:pt x="74534" y="70421"/>
                    <a:pt x="75378" y="68975"/>
                  </a:cubicBezTo>
                  <a:cubicBezTo>
                    <a:pt x="76221" y="67530"/>
                    <a:pt x="77571" y="62390"/>
                    <a:pt x="78415" y="59016"/>
                  </a:cubicBezTo>
                  <a:cubicBezTo>
                    <a:pt x="79258" y="55964"/>
                    <a:pt x="81114" y="48575"/>
                    <a:pt x="82127" y="44560"/>
                  </a:cubicBezTo>
                  <a:cubicBezTo>
                    <a:pt x="83139" y="41026"/>
                    <a:pt x="84151" y="37492"/>
                    <a:pt x="84995" y="33798"/>
                  </a:cubicBezTo>
                  <a:cubicBezTo>
                    <a:pt x="86851" y="26890"/>
                    <a:pt x="86851" y="26569"/>
                    <a:pt x="90225" y="21590"/>
                  </a:cubicBezTo>
                  <a:cubicBezTo>
                    <a:pt x="95624" y="13719"/>
                    <a:pt x="104060" y="4563"/>
                    <a:pt x="117221" y="4563"/>
                  </a:cubicBezTo>
                  <a:cubicBezTo>
                    <a:pt x="126669" y="4563"/>
                    <a:pt x="127175" y="11952"/>
                    <a:pt x="127175" y="15807"/>
                  </a:cubicBezTo>
                  <a:cubicBezTo>
                    <a:pt x="127175" y="25445"/>
                    <a:pt x="119920" y="43275"/>
                    <a:pt x="117221" y="50021"/>
                  </a:cubicBezTo>
                  <a:cubicBezTo>
                    <a:pt x="115365" y="54519"/>
                    <a:pt x="114690" y="55964"/>
                    <a:pt x="114690" y="58695"/>
                  </a:cubicBezTo>
                  <a:cubicBezTo>
                    <a:pt x="114690" y="67209"/>
                    <a:pt x="122114" y="72509"/>
                    <a:pt x="130718" y="72509"/>
                  </a:cubicBezTo>
                  <a:cubicBezTo>
                    <a:pt x="147591" y="72509"/>
                    <a:pt x="155014" y="50342"/>
                    <a:pt x="155014" y="47933"/>
                  </a:cubicBezTo>
                  <a:cubicBezTo>
                    <a:pt x="155014" y="45845"/>
                    <a:pt x="152821" y="45845"/>
                    <a:pt x="152315" y="45845"/>
                  </a:cubicBezTo>
                  <a:cubicBezTo>
                    <a:pt x="149953" y="45845"/>
                    <a:pt x="149784" y="46809"/>
                    <a:pt x="149109" y="48575"/>
                  </a:cubicBezTo>
                  <a:cubicBezTo>
                    <a:pt x="145228" y="61426"/>
                    <a:pt x="137973" y="68012"/>
                    <a:pt x="131225" y="68012"/>
                  </a:cubicBezTo>
                  <a:cubicBezTo>
                    <a:pt x="127681" y="68012"/>
                    <a:pt x="127007" y="65763"/>
                    <a:pt x="127007" y="62390"/>
                  </a:cubicBezTo>
                  <a:cubicBezTo>
                    <a:pt x="127007" y="58695"/>
                    <a:pt x="127850" y="56607"/>
                    <a:pt x="130887" y="49379"/>
                  </a:cubicBezTo>
                  <a:cubicBezTo>
                    <a:pt x="132912" y="44399"/>
                    <a:pt x="139829" y="27372"/>
                    <a:pt x="139829" y="18377"/>
                  </a:cubicBezTo>
                  <a:cubicBezTo>
                    <a:pt x="139829" y="15807"/>
                    <a:pt x="139829" y="9060"/>
                    <a:pt x="133587" y="4402"/>
                  </a:cubicBezTo>
                  <a:cubicBezTo>
                    <a:pt x="130718" y="2314"/>
                    <a:pt x="125825" y="65"/>
                    <a:pt x="117896" y="65"/>
                  </a:cubicBezTo>
                  <a:cubicBezTo>
                    <a:pt x="102711" y="65"/>
                    <a:pt x="93431" y="9542"/>
                    <a:pt x="88032" y="16289"/>
                  </a:cubicBezTo>
                  <a:cubicBezTo>
                    <a:pt x="86682" y="2635"/>
                    <a:pt x="74703" y="65"/>
                    <a:pt x="66098" y="65"/>
                  </a:cubicBezTo>
                  <a:cubicBezTo>
                    <a:pt x="52094" y="65"/>
                    <a:pt x="42646" y="8257"/>
                    <a:pt x="37584" y="14683"/>
                  </a:cubicBezTo>
                  <a:cubicBezTo>
                    <a:pt x="36403" y="3599"/>
                    <a:pt x="26448" y="65"/>
                    <a:pt x="19531" y="65"/>
                  </a:cubicBezTo>
                  <a:cubicBezTo>
                    <a:pt x="12276" y="65"/>
                    <a:pt x="8395" y="5045"/>
                    <a:pt x="6202" y="8739"/>
                  </a:cubicBezTo>
                  <a:cubicBezTo>
                    <a:pt x="2490" y="14683"/>
                    <a:pt x="128" y="23838"/>
                    <a:pt x="128" y="24642"/>
                  </a:cubicBezTo>
                  <a:cubicBezTo>
                    <a:pt x="128" y="26730"/>
                    <a:pt x="2490" y="26730"/>
                    <a:pt x="2996" y="26730"/>
                  </a:cubicBezTo>
                  <a:cubicBezTo>
                    <a:pt x="5358" y="26730"/>
                    <a:pt x="5527" y="26248"/>
                    <a:pt x="6708" y="21911"/>
                  </a:cubicBezTo>
                  <a:cubicBezTo>
                    <a:pt x="9239" y="12434"/>
                    <a:pt x="12444" y="4563"/>
                    <a:pt x="19025" y="4563"/>
                  </a:cubicBezTo>
                  <a:cubicBezTo>
                    <a:pt x="23411" y="4563"/>
                    <a:pt x="24592" y="8097"/>
                    <a:pt x="24592" y="12434"/>
                  </a:cubicBezTo>
                  <a:cubicBezTo>
                    <a:pt x="24592" y="15486"/>
                    <a:pt x="23074" y="21429"/>
                    <a:pt x="21893" y="25766"/>
                  </a:cubicBezTo>
                  <a:cubicBezTo>
                    <a:pt x="20712" y="30103"/>
                    <a:pt x="19025" y="36689"/>
                    <a:pt x="18181" y="40223"/>
                  </a:cubicBezTo>
                  <a:lnTo>
                    <a:pt x="12782" y="60783"/>
                  </a:lnTo>
                  <a:cubicBezTo>
                    <a:pt x="12107" y="62872"/>
                    <a:pt x="11095" y="66887"/>
                    <a:pt x="11095" y="67369"/>
                  </a:cubicBezTo>
                  <a:cubicBezTo>
                    <a:pt x="11095" y="70903"/>
                    <a:pt x="14132" y="72509"/>
                    <a:pt x="16831" y="72509"/>
                  </a:cubicBezTo>
                  <a:cubicBezTo>
                    <a:pt x="19868" y="72509"/>
                    <a:pt x="22568" y="70421"/>
                    <a:pt x="23411" y="68975"/>
                  </a:cubicBezTo>
                  <a:cubicBezTo>
                    <a:pt x="24255" y="67530"/>
                    <a:pt x="25605" y="62390"/>
                    <a:pt x="26448" y="59016"/>
                  </a:cubicBezTo>
                  <a:cubicBezTo>
                    <a:pt x="27292" y="55964"/>
                    <a:pt x="29148" y="48575"/>
                    <a:pt x="30160" y="44560"/>
                  </a:cubicBezTo>
                  <a:cubicBezTo>
                    <a:pt x="31173" y="41026"/>
                    <a:pt x="32185" y="37492"/>
                    <a:pt x="33029" y="33798"/>
                  </a:cubicBezTo>
                  <a:cubicBezTo>
                    <a:pt x="34884" y="27212"/>
                    <a:pt x="35222" y="25927"/>
                    <a:pt x="40115" y="19341"/>
                  </a:cubicBezTo>
                  <a:cubicBezTo>
                    <a:pt x="44839" y="12916"/>
                    <a:pt x="52769" y="4563"/>
                    <a:pt x="65423" y="4563"/>
                  </a:cubicBezTo>
                  <a:cubicBezTo>
                    <a:pt x="75209" y="4563"/>
                    <a:pt x="75378" y="12755"/>
                    <a:pt x="75378" y="15807"/>
                  </a:cubicBezTo>
                  <a:cubicBezTo>
                    <a:pt x="75378" y="19823"/>
                    <a:pt x="74872" y="21911"/>
                    <a:pt x="72509" y="30906"/>
                  </a:cubicBezTo>
                  <a:lnTo>
                    <a:pt x="65423" y="57892"/>
                  </a:lnTo>
                  <a:close/>
                </a:path>
              </a:pathLst>
            </a:custGeom>
            <a:solidFill>
              <a:srgbClr val="000000"/>
            </a:solidFill>
            <a:ln w="24163" cap="flat">
              <a:noFill/>
              <a:prstDash val="solid"/>
              <a:miter/>
            </a:ln>
          </p:spPr>
          <p:txBody>
            <a:bodyPr rtlCol="0" anchor="ctr"/>
            <a:lstStyle/>
            <a:p>
              <a:endParaRPr lang="tr-TR"/>
            </a:p>
          </p:txBody>
        </p:sp>
        <p:sp>
          <p:nvSpPr>
            <p:cNvPr id="128" name="Freeform: Shape 127">
              <a:extLst>
                <a:ext uri="{FF2B5EF4-FFF2-40B4-BE49-F238E27FC236}">
                  <a16:creationId xmlns:a16="http://schemas.microsoft.com/office/drawing/2014/main" id="{EB3DF704-E639-4B66-868D-911488D170D2}"/>
                </a:ext>
              </a:extLst>
            </p:cNvPr>
            <p:cNvSpPr/>
            <p:nvPr>
              <p:custDataLst>
                <p:tags r:id="rId17"/>
              </p:custDataLst>
            </p:nvPr>
          </p:nvSpPr>
          <p:spPr>
            <a:xfrm>
              <a:off x="5835264" y="3961345"/>
              <a:ext cx="28200" cy="68611"/>
            </a:xfrm>
            <a:custGeom>
              <a:avLst/>
              <a:gdLst>
                <a:gd name="connsiteX0" fmla="*/ 28336 w 28200"/>
                <a:gd name="connsiteY0" fmla="*/ 24157 h 68611"/>
                <a:gd name="connsiteX1" fmla="*/ 12910 w 28200"/>
                <a:gd name="connsiteY1" fmla="*/ 63 h 68611"/>
                <a:gd name="connsiteX2" fmla="*/ 135 w 28200"/>
                <a:gd name="connsiteY2" fmla="*/ 12225 h 68611"/>
                <a:gd name="connsiteX3" fmla="*/ 12910 w 28200"/>
                <a:gd name="connsiteY3" fmla="*/ 24387 h 68611"/>
                <a:gd name="connsiteX4" fmla="*/ 21346 w 28200"/>
                <a:gd name="connsiteY4" fmla="*/ 21404 h 68611"/>
                <a:gd name="connsiteX5" fmla="*/ 22551 w 28200"/>
                <a:gd name="connsiteY5" fmla="*/ 20715 h 68611"/>
                <a:gd name="connsiteX6" fmla="*/ 23033 w 28200"/>
                <a:gd name="connsiteY6" fmla="*/ 24157 h 68611"/>
                <a:gd name="connsiteX7" fmla="*/ 6643 w 28200"/>
                <a:gd name="connsiteY7" fmla="*/ 62479 h 68611"/>
                <a:gd name="connsiteX8" fmla="*/ 3992 w 28200"/>
                <a:gd name="connsiteY8" fmla="*/ 66150 h 68611"/>
                <a:gd name="connsiteX9" fmla="*/ 6402 w 28200"/>
                <a:gd name="connsiteY9" fmla="*/ 68675 h 68611"/>
                <a:gd name="connsiteX10" fmla="*/ 28336 w 28200"/>
                <a:gd name="connsiteY10" fmla="*/ 24157 h 6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0" h="68611">
                  <a:moveTo>
                    <a:pt x="28336" y="24157"/>
                  </a:moveTo>
                  <a:cubicBezTo>
                    <a:pt x="28336" y="9012"/>
                    <a:pt x="22310" y="63"/>
                    <a:pt x="12910" y="63"/>
                  </a:cubicBezTo>
                  <a:cubicBezTo>
                    <a:pt x="4956" y="63"/>
                    <a:pt x="135" y="5800"/>
                    <a:pt x="135" y="12225"/>
                  </a:cubicBezTo>
                  <a:cubicBezTo>
                    <a:pt x="135" y="18420"/>
                    <a:pt x="4956" y="24387"/>
                    <a:pt x="12910" y="24387"/>
                  </a:cubicBezTo>
                  <a:cubicBezTo>
                    <a:pt x="15802" y="24387"/>
                    <a:pt x="18936" y="23469"/>
                    <a:pt x="21346" y="21404"/>
                  </a:cubicBezTo>
                  <a:cubicBezTo>
                    <a:pt x="22069" y="20945"/>
                    <a:pt x="22310" y="20715"/>
                    <a:pt x="22551" y="20715"/>
                  </a:cubicBezTo>
                  <a:cubicBezTo>
                    <a:pt x="22792" y="20715"/>
                    <a:pt x="23033" y="20945"/>
                    <a:pt x="23033" y="24157"/>
                  </a:cubicBezTo>
                  <a:cubicBezTo>
                    <a:pt x="23033" y="41138"/>
                    <a:pt x="14597" y="54906"/>
                    <a:pt x="6643" y="62479"/>
                  </a:cubicBezTo>
                  <a:cubicBezTo>
                    <a:pt x="3992" y="65003"/>
                    <a:pt x="3992" y="65462"/>
                    <a:pt x="3992" y="66150"/>
                  </a:cubicBezTo>
                  <a:cubicBezTo>
                    <a:pt x="3992" y="67757"/>
                    <a:pt x="5197" y="68675"/>
                    <a:pt x="6402" y="68675"/>
                  </a:cubicBezTo>
                  <a:cubicBezTo>
                    <a:pt x="9054" y="68675"/>
                    <a:pt x="28336" y="51005"/>
                    <a:pt x="28336" y="24157"/>
                  </a:cubicBezTo>
                  <a:close/>
                </a:path>
              </a:pathLst>
            </a:custGeom>
            <a:solidFill>
              <a:srgbClr val="000000"/>
            </a:solidFill>
            <a:ln w="24163" cap="flat">
              <a:noFill/>
              <a:prstDash val="solid"/>
              <a:miter/>
            </a:ln>
          </p:spPr>
          <p:txBody>
            <a:bodyPr rtlCol="0" anchor="ctr"/>
            <a:lstStyle/>
            <a:p>
              <a:endParaRPr lang="tr-TR"/>
            </a:p>
          </p:txBody>
        </p:sp>
        <p:sp>
          <p:nvSpPr>
            <p:cNvPr id="129" name="Freeform: Shape 128">
              <a:extLst>
                <a:ext uri="{FF2B5EF4-FFF2-40B4-BE49-F238E27FC236}">
                  <a16:creationId xmlns:a16="http://schemas.microsoft.com/office/drawing/2014/main" id="{0F453899-FB38-4544-950C-FC25D4E8D377}"/>
                </a:ext>
              </a:extLst>
            </p:cNvPr>
            <p:cNvSpPr/>
            <p:nvPr>
              <p:custDataLst>
                <p:tags r:id="rId18"/>
              </p:custDataLst>
            </p:nvPr>
          </p:nvSpPr>
          <p:spPr>
            <a:xfrm>
              <a:off x="5942388" y="3961345"/>
              <a:ext cx="25549" cy="24323"/>
            </a:xfrm>
            <a:custGeom>
              <a:avLst/>
              <a:gdLst>
                <a:gd name="connsiteX0" fmla="*/ 25689 w 25549"/>
                <a:gd name="connsiteY0" fmla="*/ 12225 h 24323"/>
                <a:gd name="connsiteX1" fmla="*/ 12914 w 25549"/>
                <a:gd name="connsiteY1" fmla="*/ 63 h 24323"/>
                <a:gd name="connsiteX2" fmla="*/ 140 w 25549"/>
                <a:gd name="connsiteY2" fmla="*/ 12225 h 24323"/>
                <a:gd name="connsiteX3" fmla="*/ 12914 w 25549"/>
                <a:gd name="connsiteY3" fmla="*/ 24387 h 24323"/>
                <a:gd name="connsiteX4" fmla="*/ 25689 w 25549"/>
                <a:gd name="connsiteY4" fmla="*/ 12225 h 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49" h="24323">
                  <a:moveTo>
                    <a:pt x="25689" y="12225"/>
                  </a:moveTo>
                  <a:cubicBezTo>
                    <a:pt x="25689" y="5570"/>
                    <a:pt x="19904" y="63"/>
                    <a:pt x="12914" y="63"/>
                  </a:cubicBezTo>
                  <a:cubicBezTo>
                    <a:pt x="5925" y="63"/>
                    <a:pt x="140" y="5570"/>
                    <a:pt x="140" y="12225"/>
                  </a:cubicBezTo>
                  <a:cubicBezTo>
                    <a:pt x="140" y="18879"/>
                    <a:pt x="5925" y="24387"/>
                    <a:pt x="12914" y="24387"/>
                  </a:cubicBezTo>
                  <a:cubicBezTo>
                    <a:pt x="19904" y="24387"/>
                    <a:pt x="25689" y="18879"/>
                    <a:pt x="25689" y="12225"/>
                  </a:cubicBezTo>
                  <a:close/>
                </a:path>
              </a:pathLst>
            </a:custGeom>
            <a:solidFill>
              <a:srgbClr val="000000"/>
            </a:solidFill>
            <a:ln w="24163" cap="flat">
              <a:noFill/>
              <a:prstDash val="solid"/>
              <a:miter/>
            </a:ln>
          </p:spPr>
          <p:txBody>
            <a:bodyPr rtlCol="0" anchor="ctr"/>
            <a:lstStyle/>
            <a:p>
              <a:endParaRPr lang="tr-TR"/>
            </a:p>
          </p:txBody>
        </p:sp>
        <p:sp>
          <p:nvSpPr>
            <p:cNvPr id="130" name="Freeform: Shape 129">
              <a:extLst>
                <a:ext uri="{FF2B5EF4-FFF2-40B4-BE49-F238E27FC236}">
                  <a16:creationId xmlns:a16="http://schemas.microsoft.com/office/drawing/2014/main" id="{ED9B8CBD-216F-4898-BEF8-DC61EE9C15B5}"/>
                </a:ext>
              </a:extLst>
            </p:cNvPr>
            <p:cNvSpPr/>
            <p:nvPr>
              <p:custDataLst>
                <p:tags r:id="rId19"/>
              </p:custDataLst>
            </p:nvPr>
          </p:nvSpPr>
          <p:spPr>
            <a:xfrm>
              <a:off x="6009341" y="3961345"/>
              <a:ext cx="25549" cy="24323"/>
            </a:xfrm>
            <a:custGeom>
              <a:avLst/>
              <a:gdLst>
                <a:gd name="connsiteX0" fmla="*/ 25692 w 25549"/>
                <a:gd name="connsiteY0" fmla="*/ 12225 h 24323"/>
                <a:gd name="connsiteX1" fmla="*/ 12917 w 25549"/>
                <a:gd name="connsiteY1" fmla="*/ 63 h 24323"/>
                <a:gd name="connsiteX2" fmla="*/ 143 w 25549"/>
                <a:gd name="connsiteY2" fmla="*/ 12225 h 24323"/>
                <a:gd name="connsiteX3" fmla="*/ 12917 w 25549"/>
                <a:gd name="connsiteY3" fmla="*/ 24387 h 24323"/>
                <a:gd name="connsiteX4" fmla="*/ 25692 w 25549"/>
                <a:gd name="connsiteY4" fmla="*/ 12225 h 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49" h="24323">
                  <a:moveTo>
                    <a:pt x="25692" y="12225"/>
                  </a:moveTo>
                  <a:cubicBezTo>
                    <a:pt x="25692" y="5570"/>
                    <a:pt x="19907" y="63"/>
                    <a:pt x="12917" y="63"/>
                  </a:cubicBezTo>
                  <a:cubicBezTo>
                    <a:pt x="5927" y="63"/>
                    <a:pt x="143" y="5570"/>
                    <a:pt x="143" y="12225"/>
                  </a:cubicBezTo>
                  <a:cubicBezTo>
                    <a:pt x="143" y="18879"/>
                    <a:pt x="5927" y="24387"/>
                    <a:pt x="12917" y="24387"/>
                  </a:cubicBezTo>
                  <a:cubicBezTo>
                    <a:pt x="19907" y="24387"/>
                    <a:pt x="25692" y="18879"/>
                    <a:pt x="25692" y="12225"/>
                  </a:cubicBezTo>
                  <a:close/>
                </a:path>
              </a:pathLst>
            </a:custGeom>
            <a:solidFill>
              <a:srgbClr val="000000"/>
            </a:solidFill>
            <a:ln w="24163" cap="flat">
              <a:noFill/>
              <a:prstDash val="solid"/>
              <a:miter/>
            </a:ln>
          </p:spPr>
          <p:txBody>
            <a:bodyPr rtlCol="0" anchor="ctr"/>
            <a:lstStyle/>
            <a:p>
              <a:endParaRPr lang="tr-TR"/>
            </a:p>
          </p:txBody>
        </p:sp>
        <p:sp>
          <p:nvSpPr>
            <p:cNvPr id="131" name="Freeform: Shape 130">
              <a:extLst>
                <a:ext uri="{FF2B5EF4-FFF2-40B4-BE49-F238E27FC236}">
                  <a16:creationId xmlns:a16="http://schemas.microsoft.com/office/drawing/2014/main" id="{C8A06315-452D-4EEA-A995-D6947F336A4E}"/>
                </a:ext>
              </a:extLst>
            </p:cNvPr>
            <p:cNvSpPr/>
            <p:nvPr>
              <p:custDataLst>
                <p:tags r:id="rId20"/>
              </p:custDataLst>
            </p:nvPr>
          </p:nvSpPr>
          <p:spPr>
            <a:xfrm>
              <a:off x="6076295" y="3961345"/>
              <a:ext cx="25549" cy="24323"/>
            </a:xfrm>
            <a:custGeom>
              <a:avLst/>
              <a:gdLst>
                <a:gd name="connsiteX0" fmla="*/ 25695 w 25549"/>
                <a:gd name="connsiteY0" fmla="*/ 12225 h 24323"/>
                <a:gd name="connsiteX1" fmla="*/ 12920 w 25549"/>
                <a:gd name="connsiteY1" fmla="*/ 63 h 24323"/>
                <a:gd name="connsiteX2" fmla="*/ 145 w 25549"/>
                <a:gd name="connsiteY2" fmla="*/ 12225 h 24323"/>
                <a:gd name="connsiteX3" fmla="*/ 12920 w 25549"/>
                <a:gd name="connsiteY3" fmla="*/ 24387 h 24323"/>
                <a:gd name="connsiteX4" fmla="*/ 25695 w 25549"/>
                <a:gd name="connsiteY4" fmla="*/ 12225 h 24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49" h="24323">
                  <a:moveTo>
                    <a:pt x="25695" y="12225"/>
                  </a:moveTo>
                  <a:cubicBezTo>
                    <a:pt x="25695" y="5570"/>
                    <a:pt x="19910" y="63"/>
                    <a:pt x="12920" y="63"/>
                  </a:cubicBezTo>
                  <a:cubicBezTo>
                    <a:pt x="5930" y="63"/>
                    <a:pt x="145" y="5570"/>
                    <a:pt x="145" y="12225"/>
                  </a:cubicBezTo>
                  <a:cubicBezTo>
                    <a:pt x="145" y="18879"/>
                    <a:pt x="5930" y="24387"/>
                    <a:pt x="12920" y="24387"/>
                  </a:cubicBezTo>
                  <a:cubicBezTo>
                    <a:pt x="19910" y="24387"/>
                    <a:pt x="25695" y="18879"/>
                    <a:pt x="25695" y="12225"/>
                  </a:cubicBezTo>
                  <a:close/>
                </a:path>
              </a:pathLst>
            </a:custGeom>
            <a:solidFill>
              <a:srgbClr val="000000"/>
            </a:solidFill>
            <a:ln w="24163" cap="flat">
              <a:noFill/>
              <a:prstDash val="solid"/>
              <a:miter/>
            </a:ln>
          </p:spPr>
          <p:txBody>
            <a:bodyPr rtlCol="0" anchor="ctr"/>
            <a:lstStyle/>
            <a:p>
              <a:endParaRPr lang="tr-TR"/>
            </a:p>
          </p:txBody>
        </p:sp>
        <p:sp>
          <p:nvSpPr>
            <p:cNvPr id="132" name="Freeform: Shape 131">
              <a:extLst>
                <a:ext uri="{FF2B5EF4-FFF2-40B4-BE49-F238E27FC236}">
                  <a16:creationId xmlns:a16="http://schemas.microsoft.com/office/drawing/2014/main" id="{7CD9FF7A-5B0F-4D68-B646-84404BB725D7}"/>
                </a:ext>
              </a:extLst>
            </p:cNvPr>
            <p:cNvSpPr/>
            <p:nvPr>
              <p:custDataLst>
                <p:tags r:id="rId21"/>
              </p:custDataLst>
            </p:nvPr>
          </p:nvSpPr>
          <p:spPr>
            <a:xfrm>
              <a:off x="6143248" y="3961345"/>
              <a:ext cx="28200" cy="68611"/>
            </a:xfrm>
            <a:custGeom>
              <a:avLst/>
              <a:gdLst>
                <a:gd name="connsiteX0" fmla="*/ 28349 w 28200"/>
                <a:gd name="connsiteY0" fmla="*/ 24157 h 68611"/>
                <a:gd name="connsiteX1" fmla="*/ 12923 w 28200"/>
                <a:gd name="connsiteY1" fmla="*/ 63 h 68611"/>
                <a:gd name="connsiteX2" fmla="*/ 148 w 28200"/>
                <a:gd name="connsiteY2" fmla="*/ 12225 h 68611"/>
                <a:gd name="connsiteX3" fmla="*/ 12923 w 28200"/>
                <a:gd name="connsiteY3" fmla="*/ 24387 h 68611"/>
                <a:gd name="connsiteX4" fmla="*/ 21359 w 28200"/>
                <a:gd name="connsiteY4" fmla="*/ 21404 h 68611"/>
                <a:gd name="connsiteX5" fmla="*/ 22564 w 28200"/>
                <a:gd name="connsiteY5" fmla="*/ 20715 h 68611"/>
                <a:gd name="connsiteX6" fmla="*/ 23046 w 28200"/>
                <a:gd name="connsiteY6" fmla="*/ 24157 h 68611"/>
                <a:gd name="connsiteX7" fmla="*/ 6656 w 28200"/>
                <a:gd name="connsiteY7" fmla="*/ 62479 h 68611"/>
                <a:gd name="connsiteX8" fmla="*/ 4005 w 28200"/>
                <a:gd name="connsiteY8" fmla="*/ 66150 h 68611"/>
                <a:gd name="connsiteX9" fmla="*/ 6415 w 28200"/>
                <a:gd name="connsiteY9" fmla="*/ 68675 h 68611"/>
                <a:gd name="connsiteX10" fmla="*/ 28349 w 28200"/>
                <a:gd name="connsiteY10" fmla="*/ 24157 h 6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0" h="68611">
                  <a:moveTo>
                    <a:pt x="28349" y="24157"/>
                  </a:moveTo>
                  <a:cubicBezTo>
                    <a:pt x="28349" y="9012"/>
                    <a:pt x="22323" y="63"/>
                    <a:pt x="12923" y="63"/>
                  </a:cubicBezTo>
                  <a:cubicBezTo>
                    <a:pt x="4969" y="63"/>
                    <a:pt x="148" y="5800"/>
                    <a:pt x="148" y="12225"/>
                  </a:cubicBezTo>
                  <a:cubicBezTo>
                    <a:pt x="148" y="18420"/>
                    <a:pt x="4969" y="24387"/>
                    <a:pt x="12923" y="24387"/>
                  </a:cubicBezTo>
                  <a:cubicBezTo>
                    <a:pt x="15815" y="24387"/>
                    <a:pt x="18949" y="23469"/>
                    <a:pt x="21359" y="21404"/>
                  </a:cubicBezTo>
                  <a:cubicBezTo>
                    <a:pt x="22082" y="20945"/>
                    <a:pt x="22323" y="20715"/>
                    <a:pt x="22564" y="20715"/>
                  </a:cubicBezTo>
                  <a:cubicBezTo>
                    <a:pt x="22805" y="20715"/>
                    <a:pt x="23046" y="20945"/>
                    <a:pt x="23046" y="24157"/>
                  </a:cubicBezTo>
                  <a:cubicBezTo>
                    <a:pt x="23046" y="41138"/>
                    <a:pt x="14610" y="54906"/>
                    <a:pt x="6656" y="62479"/>
                  </a:cubicBezTo>
                  <a:cubicBezTo>
                    <a:pt x="4005" y="65003"/>
                    <a:pt x="4005" y="65462"/>
                    <a:pt x="4005" y="66150"/>
                  </a:cubicBezTo>
                  <a:cubicBezTo>
                    <a:pt x="4005" y="67757"/>
                    <a:pt x="5210" y="68675"/>
                    <a:pt x="6415" y="68675"/>
                  </a:cubicBezTo>
                  <a:cubicBezTo>
                    <a:pt x="9066" y="68675"/>
                    <a:pt x="28349" y="51005"/>
                    <a:pt x="28349" y="24157"/>
                  </a:cubicBezTo>
                  <a:close/>
                </a:path>
              </a:pathLst>
            </a:custGeom>
            <a:solidFill>
              <a:srgbClr val="000000"/>
            </a:solidFill>
            <a:ln w="24163" cap="flat">
              <a:noFill/>
              <a:prstDash val="solid"/>
              <a:miter/>
            </a:ln>
          </p:spPr>
          <p:txBody>
            <a:bodyPr rtlCol="0" anchor="ctr"/>
            <a:lstStyle/>
            <a:p>
              <a:endParaRPr lang="tr-TR"/>
            </a:p>
          </p:txBody>
        </p:sp>
        <p:sp>
          <p:nvSpPr>
            <p:cNvPr id="133" name="Freeform: Shape 132">
              <a:extLst>
                <a:ext uri="{FF2B5EF4-FFF2-40B4-BE49-F238E27FC236}">
                  <a16:creationId xmlns:a16="http://schemas.microsoft.com/office/drawing/2014/main" id="{5ECEC8DF-D33A-4F98-9602-E8FD516D8E5B}"/>
                </a:ext>
              </a:extLst>
            </p:cNvPr>
            <p:cNvSpPr/>
            <p:nvPr>
              <p:custDataLst>
                <p:tags r:id="rId22"/>
              </p:custDataLst>
            </p:nvPr>
          </p:nvSpPr>
          <p:spPr>
            <a:xfrm>
              <a:off x="6239285" y="3884242"/>
              <a:ext cx="99304" cy="145943"/>
            </a:xfrm>
            <a:custGeom>
              <a:avLst/>
              <a:gdLst>
                <a:gd name="connsiteX0" fmla="*/ 99457 w 99304"/>
                <a:gd name="connsiteY0" fmla="*/ 2587 h 145943"/>
                <a:gd name="connsiteX1" fmla="*/ 97047 w 99304"/>
                <a:gd name="connsiteY1" fmla="*/ 292 h 145943"/>
                <a:gd name="connsiteX2" fmla="*/ 80657 w 99304"/>
                <a:gd name="connsiteY2" fmla="*/ 16126 h 145943"/>
                <a:gd name="connsiteX3" fmla="*/ 58241 w 99304"/>
                <a:gd name="connsiteY3" fmla="*/ 63 h 145943"/>
                <a:gd name="connsiteX4" fmla="*/ 153 w 99304"/>
                <a:gd name="connsiteY4" fmla="*/ 67298 h 145943"/>
                <a:gd name="connsiteX5" fmla="*/ 31969 w 99304"/>
                <a:gd name="connsiteY5" fmla="*/ 104013 h 145943"/>
                <a:gd name="connsiteX6" fmla="*/ 60410 w 99304"/>
                <a:gd name="connsiteY6" fmla="*/ 90245 h 145943"/>
                <a:gd name="connsiteX7" fmla="*/ 49564 w 99304"/>
                <a:gd name="connsiteY7" fmla="*/ 131320 h 145943"/>
                <a:gd name="connsiteX8" fmla="*/ 32210 w 99304"/>
                <a:gd name="connsiteY8" fmla="*/ 138893 h 145943"/>
                <a:gd name="connsiteX9" fmla="*/ 26666 w 99304"/>
                <a:gd name="connsiteY9" fmla="*/ 143482 h 145943"/>
                <a:gd name="connsiteX10" fmla="*/ 29799 w 99304"/>
                <a:gd name="connsiteY10" fmla="*/ 146007 h 145943"/>
                <a:gd name="connsiteX11" fmla="*/ 53902 w 99304"/>
                <a:gd name="connsiteY11" fmla="*/ 145318 h 145943"/>
                <a:gd name="connsiteX12" fmla="*/ 78729 w 99304"/>
                <a:gd name="connsiteY12" fmla="*/ 146007 h 145943"/>
                <a:gd name="connsiteX13" fmla="*/ 83067 w 99304"/>
                <a:gd name="connsiteY13" fmla="*/ 141417 h 145943"/>
                <a:gd name="connsiteX14" fmla="*/ 76800 w 99304"/>
                <a:gd name="connsiteY14" fmla="*/ 138893 h 145943"/>
                <a:gd name="connsiteX15" fmla="*/ 65231 w 99304"/>
                <a:gd name="connsiteY15" fmla="*/ 135221 h 145943"/>
                <a:gd name="connsiteX16" fmla="*/ 66195 w 99304"/>
                <a:gd name="connsiteY16" fmla="*/ 130173 h 145943"/>
                <a:gd name="connsiteX17" fmla="*/ 99457 w 99304"/>
                <a:gd name="connsiteY17" fmla="*/ 2587 h 145943"/>
                <a:gd name="connsiteX18" fmla="*/ 32692 w 99304"/>
                <a:gd name="connsiteY18" fmla="*/ 98965 h 145943"/>
                <a:gd name="connsiteX19" fmla="*/ 17266 w 99304"/>
                <a:gd name="connsiteY19" fmla="*/ 77395 h 145943"/>
                <a:gd name="connsiteX20" fmla="*/ 28353 w 99304"/>
                <a:gd name="connsiteY20" fmla="*/ 31730 h 145943"/>
                <a:gd name="connsiteX21" fmla="*/ 58241 w 99304"/>
                <a:gd name="connsiteY21" fmla="*/ 5111 h 145943"/>
                <a:gd name="connsiteX22" fmla="*/ 77282 w 99304"/>
                <a:gd name="connsiteY22" fmla="*/ 25305 h 145943"/>
                <a:gd name="connsiteX23" fmla="*/ 63303 w 99304"/>
                <a:gd name="connsiteY23" fmla="*/ 77854 h 145943"/>
                <a:gd name="connsiteX24" fmla="*/ 32692 w 99304"/>
                <a:gd name="connsiteY24" fmla="*/ 98965 h 14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304" h="145943">
                  <a:moveTo>
                    <a:pt x="99457" y="2587"/>
                  </a:moveTo>
                  <a:cubicBezTo>
                    <a:pt x="99457" y="1669"/>
                    <a:pt x="98734" y="292"/>
                    <a:pt x="97047" y="292"/>
                  </a:cubicBezTo>
                  <a:cubicBezTo>
                    <a:pt x="94396" y="292"/>
                    <a:pt x="84754" y="9471"/>
                    <a:pt x="80657" y="16126"/>
                  </a:cubicBezTo>
                  <a:cubicBezTo>
                    <a:pt x="75354" y="3734"/>
                    <a:pt x="65954" y="63"/>
                    <a:pt x="58241" y="63"/>
                  </a:cubicBezTo>
                  <a:cubicBezTo>
                    <a:pt x="29799" y="63"/>
                    <a:pt x="153" y="34025"/>
                    <a:pt x="153" y="67298"/>
                  </a:cubicBezTo>
                  <a:cubicBezTo>
                    <a:pt x="153" y="89786"/>
                    <a:pt x="14373" y="104013"/>
                    <a:pt x="31969" y="104013"/>
                  </a:cubicBezTo>
                  <a:cubicBezTo>
                    <a:pt x="42333" y="104013"/>
                    <a:pt x="51733" y="98506"/>
                    <a:pt x="60410" y="90245"/>
                  </a:cubicBezTo>
                  <a:cubicBezTo>
                    <a:pt x="58241" y="98276"/>
                    <a:pt x="50287" y="129255"/>
                    <a:pt x="49564" y="131320"/>
                  </a:cubicBezTo>
                  <a:cubicBezTo>
                    <a:pt x="47636" y="137746"/>
                    <a:pt x="45707" y="138663"/>
                    <a:pt x="32210" y="138893"/>
                  </a:cubicBezTo>
                  <a:cubicBezTo>
                    <a:pt x="29076" y="138893"/>
                    <a:pt x="26666" y="138893"/>
                    <a:pt x="26666" y="143482"/>
                  </a:cubicBezTo>
                  <a:cubicBezTo>
                    <a:pt x="26666" y="143712"/>
                    <a:pt x="26666" y="146007"/>
                    <a:pt x="29799" y="146007"/>
                  </a:cubicBezTo>
                  <a:cubicBezTo>
                    <a:pt x="37512" y="146007"/>
                    <a:pt x="45948" y="145318"/>
                    <a:pt x="53902" y="145318"/>
                  </a:cubicBezTo>
                  <a:cubicBezTo>
                    <a:pt x="62097" y="145318"/>
                    <a:pt x="70775" y="146007"/>
                    <a:pt x="78729" y="146007"/>
                  </a:cubicBezTo>
                  <a:cubicBezTo>
                    <a:pt x="79934" y="146007"/>
                    <a:pt x="83067" y="146007"/>
                    <a:pt x="83067" y="141417"/>
                  </a:cubicBezTo>
                  <a:cubicBezTo>
                    <a:pt x="83067" y="138893"/>
                    <a:pt x="80657" y="138893"/>
                    <a:pt x="76800" y="138893"/>
                  </a:cubicBezTo>
                  <a:cubicBezTo>
                    <a:pt x="65231" y="138893"/>
                    <a:pt x="65231" y="137287"/>
                    <a:pt x="65231" y="135221"/>
                  </a:cubicBezTo>
                  <a:cubicBezTo>
                    <a:pt x="65231" y="133615"/>
                    <a:pt x="65713" y="132238"/>
                    <a:pt x="66195" y="130173"/>
                  </a:cubicBezTo>
                  <a:lnTo>
                    <a:pt x="99457" y="2587"/>
                  </a:lnTo>
                  <a:close/>
                  <a:moveTo>
                    <a:pt x="32692" y="98965"/>
                  </a:moveTo>
                  <a:cubicBezTo>
                    <a:pt x="18230" y="98965"/>
                    <a:pt x="17266" y="81296"/>
                    <a:pt x="17266" y="77395"/>
                  </a:cubicBezTo>
                  <a:cubicBezTo>
                    <a:pt x="17266" y="66380"/>
                    <a:pt x="24256" y="41368"/>
                    <a:pt x="28353" y="31730"/>
                  </a:cubicBezTo>
                  <a:cubicBezTo>
                    <a:pt x="35825" y="14749"/>
                    <a:pt x="48359" y="5111"/>
                    <a:pt x="58241" y="5111"/>
                  </a:cubicBezTo>
                  <a:cubicBezTo>
                    <a:pt x="73908" y="5111"/>
                    <a:pt x="77282" y="23698"/>
                    <a:pt x="77282" y="25305"/>
                  </a:cubicBezTo>
                  <a:cubicBezTo>
                    <a:pt x="77282" y="26681"/>
                    <a:pt x="64026" y="76936"/>
                    <a:pt x="63303" y="77854"/>
                  </a:cubicBezTo>
                  <a:cubicBezTo>
                    <a:pt x="59687" y="84279"/>
                    <a:pt x="46189" y="98965"/>
                    <a:pt x="32692" y="98965"/>
                  </a:cubicBezTo>
                  <a:close/>
                </a:path>
              </a:pathLst>
            </a:custGeom>
            <a:solidFill>
              <a:srgbClr val="000000"/>
            </a:solidFill>
            <a:ln w="24163" cap="flat">
              <a:noFill/>
              <a:prstDash val="solid"/>
              <a:miter/>
            </a:ln>
          </p:spPr>
          <p:txBody>
            <a:bodyPr rtlCol="0" anchor="ctr"/>
            <a:lstStyle/>
            <a:p>
              <a:endParaRPr lang="tr-TR"/>
            </a:p>
          </p:txBody>
        </p:sp>
        <p:sp>
          <p:nvSpPr>
            <p:cNvPr id="134" name="Freeform: Shape 133">
              <a:extLst>
                <a:ext uri="{FF2B5EF4-FFF2-40B4-BE49-F238E27FC236}">
                  <a16:creationId xmlns:a16="http://schemas.microsoft.com/office/drawing/2014/main" id="{A4138F55-C837-4FB7-BCF4-D5C610112043}"/>
                </a:ext>
              </a:extLst>
            </p:cNvPr>
            <p:cNvSpPr/>
            <p:nvPr>
              <p:custDataLst>
                <p:tags r:id="rId23"/>
              </p:custDataLst>
            </p:nvPr>
          </p:nvSpPr>
          <p:spPr>
            <a:xfrm>
              <a:off x="6353821" y="3831558"/>
              <a:ext cx="103088" cy="72444"/>
            </a:xfrm>
            <a:custGeom>
              <a:avLst/>
              <a:gdLst>
                <a:gd name="connsiteX0" fmla="*/ 12811 w 103088"/>
                <a:gd name="connsiteY0" fmla="*/ 60777 h 72444"/>
                <a:gd name="connsiteX1" fmla="*/ 11124 w 103088"/>
                <a:gd name="connsiteY1" fmla="*/ 67363 h 72444"/>
                <a:gd name="connsiteX2" fmla="*/ 16861 w 103088"/>
                <a:gd name="connsiteY2" fmla="*/ 72503 h 72444"/>
                <a:gd name="connsiteX3" fmla="*/ 23441 w 103088"/>
                <a:gd name="connsiteY3" fmla="*/ 68969 h 72444"/>
                <a:gd name="connsiteX4" fmla="*/ 26478 w 103088"/>
                <a:gd name="connsiteY4" fmla="*/ 59010 h 72444"/>
                <a:gd name="connsiteX5" fmla="*/ 30190 w 103088"/>
                <a:gd name="connsiteY5" fmla="*/ 44554 h 72444"/>
                <a:gd name="connsiteX6" fmla="*/ 33058 w 103088"/>
                <a:gd name="connsiteY6" fmla="*/ 33791 h 72444"/>
                <a:gd name="connsiteX7" fmla="*/ 40144 w 103088"/>
                <a:gd name="connsiteY7" fmla="*/ 19335 h 72444"/>
                <a:gd name="connsiteX8" fmla="*/ 65453 w 103088"/>
                <a:gd name="connsiteY8" fmla="*/ 4557 h 72444"/>
                <a:gd name="connsiteX9" fmla="*/ 75407 w 103088"/>
                <a:gd name="connsiteY9" fmla="*/ 15801 h 72444"/>
                <a:gd name="connsiteX10" fmla="*/ 65453 w 103088"/>
                <a:gd name="connsiteY10" fmla="*/ 50015 h 72444"/>
                <a:gd name="connsiteX11" fmla="*/ 62922 w 103088"/>
                <a:gd name="connsiteY11" fmla="*/ 58689 h 72444"/>
                <a:gd name="connsiteX12" fmla="*/ 78950 w 103088"/>
                <a:gd name="connsiteY12" fmla="*/ 72503 h 72444"/>
                <a:gd name="connsiteX13" fmla="*/ 103246 w 103088"/>
                <a:gd name="connsiteY13" fmla="*/ 47927 h 72444"/>
                <a:gd name="connsiteX14" fmla="*/ 100547 w 103088"/>
                <a:gd name="connsiteY14" fmla="*/ 45839 h 72444"/>
                <a:gd name="connsiteX15" fmla="*/ 97341 w 103088"/>
                <a:gd name="connsiteY15" fmla="*/ 48569 h 72444"/>
                <a:gd name="connsiteX16" fmla="*/ 79457 w 103088"/>
                <a:gd name="connsiteY16" fmla="*/ 68006 h 72444"/>
                <a:gd name="connsiteX17" fmla="*/ 75238 w 103088"/>
                <a:gd name="connsiteY17" fmla="*/ 62384 h 72444"/>
                <a:gd name="connsiteX18" fmla="*/ 79119 w 103088"/>
                <a:gd name="connsiteY18" fmla="*/ 49373 h 72444"/>
                <a:gd name="connsiteX19" fmla="*/ 88061 w 103088"/>
                <a:gd name="connsiteY19" fmla="*/ 18371 h 72444"/>
                <a:gd name="connsiteX20" fmla="*/ 66128 w 103088"/>
                <a:gd name="connsiteY20" fmla="*/ 59 h 72444"/>
                <a:gd name="connsiteX21" fmla="*/ 37614 w 103088"/>
                <a:gd name="connsiteY21" fmla="*/ 14676 h 72444"/>
                <a:gd name="connsiteX22" fmla="*/ 19560 w 103088"/>
                <a:gd name="connsiteY22" fmla="*/ 59 h 72444"/>
                <a:gd name="connsiteX23" fmla="*/ 6231 w 103088"/>
                <a:gd name="connsiteY23" fmla="*/ 8733 h 72444"/>
                <a:gd name="connsiteX24" fmla="*/ 157 w 103088"/>
                <a:gd name="connsiteY24" fmla="*/ 24636 h 72444"/>
                <a:gd name="connsiteX25" fmla="*/ 3026 w 103088"/>
                <a:gd name="connsiteY25" fmla="*/ 26724 h 72444"/>
                <a:gd name="connsiteX26" fmla="*/ 6737 w 103088"/>
                <a:gd name="connsiteY26" fmla="*/ 21905 h 72444"/>
                <a:gd name="connsiteX27" fmla="*/ 19054 w 103088"/>
                <a:gd name="connsiteY27" fmla="*/ 4557 h 72444"/>
                <a:gd name="connsiteX28" fmla="*/ 24622 w 103088"/>
                <a:gd name="connsiteY28" fmla="*/ 12428 h 72444"/>
                <a:gd name="connsiteX29" fmla="*/ 21922 w 103088"/>
                <a:gd name="connsiteY29" fmla="*/ 25760 h 72444"/>
                <a:gd name="connsiteX30" fmla="*/ 18211 w 103088"/>
                <a:gd name="connsiteY30" fmla="*/ 40217 h 72444"/>
                <a:gd name="connsiteX31" fmla="*/ 12811 w 103088"/>
                <a:gd name="connsiteY31" fmla="*/ 60777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3088" h="72444">
                  <a:moveTo>
                    <a:pt x="12811" y="60777"/>
                  </a:moveTo>
                  <a:cubicBezTo>
                    <a:pt x="12137" y="62865"/>
                    <a:pt x="11124" y="66881"/>
                    <a:pt x="11124" y="67363"/>
                  </a:cubicBezTo>
                  <a:cubicBezTo>
                    <a:pt x="11124" y="70897"/>
                    <a:pt x="14161" y="72503"/>
                    <a:pt x="16861" y="72503"/>
                  </a:cubicBezTo>
                  <a:cubicBezTo>
                    <a:pt x="19898" y="72503"/>
                    <a:pt x="22597" y="70415"/>
                    <a:pt x="23441" y="68969"/>
                  </a:cubicBezTo>
                  <a:cubicBezTo>
                    <a:pt x="24285" y="67524"/>
                    <a:pt x="25634" y="62384"/>
                    <a:pt x="26478" y="59010"/>
                  </a:cubicBezTo>
                  <a:cubicBezTo>
                    <a:pt x="27322" y="55958"/>
                    <a:pt x="29177" y="48569"/>
                    <a:pt x="30190" y="44554"/>
                  </a:cubicBezTo>
                  <a:cubicBezTo>
                    <a:pt x="31202" y="41020"/>
                    <a:pt x="32214" y="37486"/>
                    <a:pt x="33058" y="33791"/>
                  </a:cubicBezTo>
                  <a:cubicBezTo>
                    <a:pt x="34914" y="27206"/>
                    <a:pt x="35251" y="25921"/>
                    <a:pt x="40144" y="19335"/>
                  </a:cubicBezTo>
                  <a:cubicBezTo>
                    <a:pt x="44869" y="12910"/>
                    <a:pt x="52798" y="4557"/>
                    <a:pt x="65453" y="4557"/>
                  </a:cubicBezTo>
                  <a:cubicBezTo>
                    <a:pt x="75238" y="4557"/>
                    <a:pt x="75407" y="12749"/>
                    <a:pt x="75407" y="15801"/>
                  </a:cubicBezTo>
                  <a:cubicBezTo>
                    <a:pt x="75407" y="25439"/>
                    <a:pt x="68152" y="43269"/>
                    <a:pt x="65453" y="50015"/>
                  </a:cubicBezTo>
                  <a:cubicBezTo>
                    <a:pt x="63597" y="54513"/>
                    <a:pt x="62922" y="55958"/>
                    <a:pt x="62922" y="58689"/>
                  </a:cubicBezTo>
                  <a:cubicBezTo>
                    <a:pt x="62922" y="67202"/>
                    <a:pt x="70346" y="72503"/>
                    <a:pt x="78950" y="72503"/>
                  </a:cubicBezTo>
                  <a:cubicBezTo>
                    <a:pt x="95823" y="72503"/>
                    <a:pt x="103246" y="50336"/>
                    <a:pt x="103246" y="47927"/>
                  </a:cubicBezTo>
                  <a:cubicBezTo>
                    <a:pt x="103246" y="45839"/>
                    <a:pt x="101053" y="45839"/>
                    <a:pt x="100547" y="45839"/>
                  </a:cubicBezTo>
                  <a:cubicBezTo>
                    <a:pt x="98185" y="45839"/>
                    <a:pt x="98016" y="46802"/>
                    <a:pt x="97341" y="48569"/>
                  </a:cubicBezTo>
                  <a:cubicBezTo>
                    <a:pt x="93460" y="61420"/>
                    <a:pt x="86205" y="68006"/>
                    <a:pt x="79457" y="68006"/>
                  </a:cubicBezTo>
                  <a:cubicBezTo>
                    <a:pt x="75913" y="68006"/>
                    <a:pt x="75238" y="65757"/>
                    <a:pt x="75238" y="62384"/>
                  </a:cubicBezTo>
                  <a:cubicBezTo>
                    <a:pt x="75238" y="58689"/>
                    <a:pt x="76082" y="56601"/>
                    <a:pt x="79119" y="49373"/>
                  </a:cubicBezTo>
                  <a:cubicBezTo>
                    <a:pt x="81144" y="44393"/>
                    <a:pt x="88061" y="27366"/>
                    <a:pt x="88061" y="18371"/>
                  </a:cubicBezTo>
                  <a:cubicBezTo>
                    <a:pt x="88061" y="2790"/>
                    <a:pt x="75070" y="59"/>
                    <a:pt x="66128" y="59"/>
                  </a:cubicBezTo>
                  <a:cubicBezTo>
                    <a:pt x="52124" y="59"/>
                    <a:pt x="42675" y="8251"/>
                    <a:pt x="37614" y="14676"/>
                  </a:cubicBezTo>
                  <a:cubicBezTo>
                    <a:pt x="36432" y="3593"/>
                    <a:pt x="26478" y="59"/>
                    <a:pt x="19560" y="59"/>
                  </a:cubicBezTo>
                  <a:cubicBezTo>
                    <a:pt x="12305" y="59"/>
                    <a:pt x="8425" y="5039"/>
                    <a:pt x="6231" y="8733"/>
                  </a:cubicBezTo>
                  <a:cubicBezTo>
                    <a:pt x="2519" y="14676"/>
                    <a:pt x="157" y="23832"/>
                    <a:pt x="157" y="24636"/>
                  </a:cubicBezTo>
                  <a:cubicBezTo>
                    <a:pt x="157" y="26724"/>
                    <a:pt x="2519" y="26724"/>
                    <a:pt x="3026" y="26724"/>
                  </a:cubicBezTo>
                  <a:cubicBezTo>
                    <a:pt x="5388" y="26724"/>
                    <a:pt x="5556" y="26242"/>
                    <a:pt x="6737" y="21905"/>
                  </a:cubicBezTo>
                  <a:cubicBezTo>
                    <a:pt x="9268" y="12428"/>
                    <a:pt x="12474" y="4557"/>
                    <a:pt x="19054" y="4557"/>
                  </a:cubicBezTo>
                  <a:cubicBezTo>
                    <a:pt x="23441" y="4557"/>
                    <a:pt x="24622" y="8091"/>
                    <a:pt x="24622" y="12428"/>
                  </a:cubicBezTo>
                  <a:cubicBezTo>
                    <a:pt x="24622" y="15480"/>
                    <a:pt x="23103" y="21423"/>
                    <a:pt x="21922" y="25760"/>
                  </a:cubicBezTo>
                  <a:cubicBezTo>
                    <a:pt x="20741" y="30097"/>
                    <a:pt x="19054" y="36683"/>
                    <a:pt x="18211" y="40217"/>
                  </a:cubicBezTo>
                  <a:lnTo>
                    <a:pt x="12811" y="60777"/>
                  </a:lnTo>
                  <a:close/>
                </a:path>
              </a:pathLst>
            </a:custGeom>
            <a:solidFill>
              <a:srgbClr val="000000"/>
            </a:solidFill>
            <a:ln w="24163" cap="flat">
              <a:noFill/>
              <a:prstDash val="solid"/>
              <a:miter/>
            </a:ln>
          </p:spPr>
          <p:txBody>
            <a:bodyPr rtlCol="0" anchor="ctr"/>
            <a:lstStyle/>
            <a:p>
              <a:endParaRPr lang="tr-TR"/>
            </a:p>
          </p:txBody>
        </p:sp>
        <p:sp>
          <p:nvSpPr>
            <p:cNvPr id="135" name="Freeform: Shape 134">
              <a:extLst>
                <a:ext uri="{FF2B5EF4-FFF2-40B4-BE49-F238E27FC236}">
                  <a16:creationId xmlns:a16="http://schemas.microsoft.com/office/drawing/2014/main" id="{5A7C5B4C-A970-452A-AC4A-3F51AE204871}"/>
                </a:ext>
              </a:extLst>
            </p:cNvPr>
            <p:cNvSpPr/>
            <p:nvPr>
              <p:custDataLst>
                <p:tags r:id="rId24"/>
              </p:custDataLst>
            </p:nvPr>
          </p:nvSpPr>
          <p:spPr>
            <a:xfrm>
              <a:off x="6476007" y="3874629"/>
              <a:ext cx="67609" cy="51975"/>
            </a:xfrm>
            <a:custGeom>
              <a:avLst/>
              <a:gdLst>
                <a:gd name="connsiteX0" fmla="*/ 25109 w 67609"/>
                <a:gd name="connsiteY0" fmla="*/ 31957 h 51975"/>
                <a:gd name="connsiteX1" fmla="*/ 27037 w 67609"/>
                <a:gd name="connsiteY1" fmla="*/ 24155 h 51975"/>
                <a:gd name="connsiteX2" fmla="*/ 28483 w 67609"/>
                <a:gd name="connsiteY2" fmla="*/ 19106 h 51975"/>
                <a:gd name="connsiteX3" fmla="*/ 36799 w 67609"/>
                <a:gd name="connsiteY3" fmla="*/ 7977 h 51975"/>
                <a:gd name="connsiteX4" fmla="*/ 48971 w 67609"/>
                <a:gd name="connsiteY4" fmla="*/ 3961 h 51975"/>
                <a:gd name="connsiteX5" fmla="*/ 60058 w 67609"/>
                <a:gd name="connsiteY5" fmla="*/ 5912 h 51975"/>
                <a:gd name="connsiteX6" fmla="*/ 54876 w 67609"/>
                <a:gd name="connsiteY6" fmla="*/ 12566 h 51975"/>
                <a:gd name="connsiteX7" fmla="*/ 60299 w 67609"/>
                <a:gd name="connsiteY7" fmla="*/ 17270 h 51975"/>
                <a:gd name="connsiteX8" fmla="*/ 67771 w 67609"/>
                <a:gd name="connsiteY8" fmla="*/ 9468 h 51975"/>
                <a:gd name="connsiteX9" fmla="*/ 49212 w 67609"/>
                <a:gd name="connsiteY9" fmla="*/ 60 h 51975"/>
                <a:gd name="connsiteX10" fmla="*/ 29930 w 67609"/>
                <a:gd name="connsiteY10" fmla="*/ 9010 h 51975"/>
                <a:gd name="connsiteX11" fmla="*/ 15588 w 67609"/>
                <a:gd name="connsiteY11" fmla="*/ 60 h 51975"/>
                <a:gd name="connsiteX12" fmla="*/ 4862 w 67609"/>
                <a:gd name="connsiteY12" fmla="*/ 6371 h 51975"/>
                <a:gd name="connsiteX13" fmla="*/ 162 w 67609"/>
                <a:gd name="connsiteY13" fmla="*/ 17729 h 51975"/>
                <a:gd name="connsiteX14" fmla="*/ 2693 w 67609"/>
                <a:gd name="connsiteY14" fmla="*/ 19450 h 51975"/>
                <a:gd name="connsiteX15" fmla="*/ 5706 w 67609"/>
                <a:gd name="connsiteY15" fmla="*/ 16238 h 51975"/>
                <a:gd name="connsiteX16" fmla="*/ 14986 w 67609"/>
                <a:gd name="connsiteY16" fmla="*/ 3961 h 51975"/>
                <a:gd name="connsiteX17" fmla="*/ 19927 w 67609"/>
                <a:gd name="connsiteY17" fmla="*/ 10042 h 51975"/>
                <a:gd name="connsiteX18" fmla="*/ 17999 w 67609"/>
                <a:gd name="connsiteY18" fmla="*/ 18992 h 51975"/>
                <a:gd name="connsiteX19" fmla="*/ 15347 w 67609"/>
                <a:gd name="connsiteY19" fmla="*/ 29318 h 51975"/>
                <a:gd name="connsiteX20" fmla="*/ 12575 w 67609"/>
                <a:gd name="connsiteY20" fmla="*/ 39529 h 51975"/>
                <a:gd name="connsiteX21" fmla="*/ 10527 w 67609"/>
                <a:gd name="connsiteY21" fmla="*/ 48020 h 51975"/>
                <a:gd name="connsiteX22" fmla="*/ 14986 w 67609"/>
                <a:gd name="connsiteY22" fmla="*/ 52035 h 51975"/>
                <a:gd name="connsiteX23" fmla="*/ 20288 w 67609"/>
                <a:gd name="connsiteY23" fmla="*/ 49052 h 51975"/>
                <a:gd name="connsiteX24" fmla="*/ 22337 w 67609"/>
                <a:gd name="connsiteY24" fmla="*/ 42168 h 51975"/>
                <a:gd name="connsiteX25" fmla="*/ 25109 w 67609"/>
                <a:gd name="connsiteY25" fmla="*/ 31957 h 5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609" h="51975">
                  <a:moveTo>
                    <a:pt x="25109" y="31957"/>
                  </a:moveTo>
                  <a:cubicBezTo>
                    <a:pt x="25470" y="30236"/>
                    <a:pt x="26676" y="25876"/>
                    <a:pt x="27037" y="24155"/>
                  </a:cubicBezTo>
                  <a:cubicBezTo>
                    <a:pt x="27519" y="22434"/>
                    <a:pt x="28001" y="20598"/>
                    <a:pt x="28483" y="19106"/>
                  </a:cubicBezTo>
                  <a:cubicBezTo>
                    <a:pt x="28965" y="17156"/>
                    <a:pt x="32822" y="11190"/>
                    <a:pt x="36799" y="7977"/>
                  </a:cubicBezTo>
                  <a:cubicBezTo>
                    <a:pt x="41017" y="4764"/>
                    <a:pt x="44753" y="3961"/>
                    <a:pt x="48971" y="3961"/>
                  </a:cubicBezTo>
                  <a:cubicBezTo>
                    <a:pt x="50417" y="3961"/>
                    <a:pt x="56202" y="3961"/>
                    <a:pt x="60058" y="5912"/>
                  </a:cubicBezTo>
                  <a:cubicBezTo>
                    <a:pt x="54876" y="7633"/>
                    <a:pt x="54876" y="12452"/>
                    <a:pt x="54876" y="12566"/>
                  </a:cubicBezTo>
                  <a:cubicBezTo>
                    <a:pt x="54876" y="14517"/>
                    <a:pt x="56322" y="17270"/>
                    <a:pt x="60299" y="17270"/>
                  </a:cubicBezTo>
                  <a:cubicBezTo>
                    <a:pt x="63674" y="17270"/>
                    <a:pt x="67771" y="14517"/>
                    <a:pt x="67771" y="9468"/>
                  </a:cubicBezTo>
                  <a:cubicBezTo>
                    <a:pt x="67771" y="978"/>
                    <a:pt x="55117" y="60"/>
                    <a:pt x="49212" y="60"/>
                  </a:cubicBezTo>
                  <a:cubicBezTo>
                    <a:pt x="46320" y="60"/>
                    <a:pt x="38125" y="60"/>
                    <a:pt x="29930" y="9010"/>
                  </a:cubicBezTo>
                  <a:cubicBezTo>
                    <a:pt x="28483" y="2929"/>
                    <a:pt x="21493" y="60"/>
                    <a:pt x="15588" y="60"/>
                  </a:cubicBezTo>
                  <a:cubicBezTo>
                    <a:pt x="11491" y="60"/>
                    <a:pt x="7996" y="1896"/>
                    <a:pt x="4862" y="6371"/>
                  </a:cubicBezTo>
                  <a:cubicBezTo>
                    <a:pt x="1729" y="11190"/>
                    <a:pt x="162" y="17156"/>
                    <a:pt x="162" y="17729"/>
                  </a:cubicBezTo>
                  <a:cubicBezTo>
                    <a:pt x="162" y="19450"/>
                    <a:pt x="1970" y="19450"/>
                    <a:pt x="2693" y="19450"/>
                  </a:cubicBezTo>
                  <a:cubicBezTo>
                    <a:pt x="4742" y="19450"/>
                    <a:pt x="4862" y="19106"/>
                    <a:pt x="5706" y="16238"/>
                  </a:cubicBezTo>
                  <a:cubicBezTo>
                    <a:pt x="7634" y="9239"/>
                    <a:pt x="10527" y="3961"/>
                    <a:pt x="14986" y="3961"/>
                  </a:cubicBezTo>
                  <a:cubicBezTo>
                    <a:pt x="19083" y="3961"/>
                    <a:pt x="19927" y="7633"/>
                    <a:pt x="19927" y="10042"/>
                  </a:cubicBezTo>
                  <a:cubicBezTo>
                    <a:pt x="19927" y="11648"/>
                    <a:pt x="18722" y="16008"/>
                    <a:pt x="17999" y="18992"/>
                  </a:cubicBezTo>
                  <a:cubicBezTo>
                    <a:pt x="17155" y="22089"/>
                    <a:pt x="15950" y="26794"/>
                    <a:pt x="15347" y="29318"/>
                  </a:cubicBezTo>
                  <a:lnTo>
                    <a:pt x="12575" y="39529"/>
                  </a:lnTo>
                  <a:cubicBezTo>
                    <a:pt x="11852" y="42398"/>
                    <a:pt x="10527" y="47446"/>
                    <a:pt x="10527" y="48020"/>
                  </a:cubicBezTo>
                  <a:cubicBezTo>
                    <a:pt x="10527" y="50544"/>
                    <a:pt x="12696" y="52035"/>
                    <a:pt x="14986" y="52035"/>
                  </a:cubicBezTo>
                  <a:cubicBezTo>
                    <a:pt x="16914" y="52035"/>
                    <a:pt x="19083" y="51003"/>
                    <a:pt x="20288" y="49052"/>
                  </a:cubicBezTo>
                  <a:cubicBezTo>
                    <a:pt x="20770" y="48134"/>
                    <a:pt x="21735" y="44463"/>
                    <a:pt x="22337" y="42168"/>
                  </a:cubicBezTo>
                  <a:lnTo>
                    <a:pt x="25109" y="31957"/>
                  </a:lnTo>
                  <a:close/>
                </a:path>
              </a:pathLst>
            </a:custGeom>
            <a:solidFill>
              <a:srgbClr val="000000"/>
            </a:solidFill>
            <a:ln w="24163" cap="flat">
              <a:noFill/>
              <a:prstDash val="solid"/>
              <a:miter/>
            </a:ln>
          </p:spPr>
          <p:txBody>
            <a:bodyPr rtlCol="0" anchor="ctr"/>
            <a:lstStyle/>
            <a:p>
              <a:endParaRPr lang="tr-TR"/>
            </a:p>
          </p:txBody>
        </p:sp>
        <p:sp>
          <p:nvSpPr>
            <p:cNvPr id="136" name="Freeform: Shape 135">
              <a:extLst>
                <a:ext uri="{FF2B5EF4-FFF2-40B4-BE49-F238E27FC236}">
                  <a16:creationId xmlns:a16="http://schemas.microsoft.com/office/drawing/2014/main" id="{D704DA47-C89E-4423-BF1C-1FB6FD9AC766}"/>
                </a:ext>
              </a:extLst>
            </p:cNvPr>
            <p:cNvSpPr/>
            <p:nvPr>
              <p:custDataLst>
                <p:tags r:id="rId25"/>
              </p:custDataLst>
            </p:nvPr>
          </p:nvSpPr>
          <p:spPr>
            <a:xfrm>
              <a:off x="6345173" y="3971560"/>
              <a:ext cx="154886" cy="72444"/>
            </a:xfrm>
            <a:custGeom>
              <a:avLst/>
              <a:gdLst>
                <a:gd name="connsiteX0" fmla="*/ 65452 w 154886"/>
                <a:gd name="connsiteY0" fmla="*/ 57892 h 72444"/>
                <a:gd name="connsiteX1" fmla="*/ 63090 w 154886"/>
                <a:gd name="connsiteY1" fmla="*/ 67369 h 72444"/>
                <a:gd name="connsiteX2" fmla="*/ 68827 w 154886"/>
                <a:gd name="connsiteY2" fmla="*/ 72509 h 72444"/>
                <a:gd name="connsiteX3" fmla="*/ 75407 w 154886"/>
                <a:gd name="connsiteY3" fmla="*/ 68975 h 72444"/>
                <a:gd name="connsiteX4" fmla="*/ 78444 w 154886"/>
                <a:gd name="connsiteY4" fmla="*/ 59016 h 72444"/>
                <a:gd name="connsiteX5" fmla="*/ 82156 w 154886"/>
                <a:gd name="connsiteY5" fmla="*/ 44560 h 72444"/>
                <a:gd name="connsiteX6" fmla="*/ 85024 w 154886"/>
                <a:gd name="connsiteY6" fmla="*/ 33798 h 72444"/>
                <a:gd name="connsiteX7" fmla="*/ 90254 w 154886"/>
                <a:gd name="connsiteY7" fmla="*/ 21590 h 72444"/>
                <a:gd name="connsiteX8" fmla="*/ 117250 w 154886"/>
                <a:gd name="connsiteY8" fmla="*/ 4563 h 72444"/>
                <a:gd name="connsiteX9" fmla="*/ 127204 w 154886"/>
                <a:gd name="connsiteY9" fmla="*/ 15807 h 72444"/>
                <a:gd name="connsiteX10" fmla="*/ 117250 w 154886"/>
                <a:gd name="connsiteY10" fmla="*/ 50021 h 72444"/>
                <a:gd name="connsiteX11" fmla="*/ 114719 w 154886"/>
                <a:gd name="connsiteY11" fmla="*/ 58695 h 72444"/>
                <a:gd name="connsiteX12" fmla="*/ 130748 w 154886"/>
                <a:gd name="connsiteY12" fmla="*/ 72509 h 72444"/>
                <a:gd name="connsiteX13" fmla="*/ 155044 w 154886"/>
                <a:gd name="connsiteY13" fmla="*/ 47933 h 72444"/>
                <a:gd name="connsiteX14" fmla="*/ 152344 w 154886"/>
                <a:gd name="connsiteY14" fmla="*/ 45845 h 72444"/>
                <a:gd name="connsiteX15" fmla="*/ 149138 w 154886"/>
                <a:gd name="connsiteY15" fmla="*/ 48575 h 72444"/>
                <a:gd name="connsiteX16" fmla="*/ 131254 w 154886"/>
                <a:gd name="connsiteY16" fmla="*/ 68012 h 72444"/>
                <a:gd name="connsiteX17" fmla="*/ 127036 w 154886"/>
                <a:gd name="connsiteY17" fmla="*/ 62390 h 72444"/>
                <a:gd name="connsiteX18" fmla="*/ 130916 w 154886"/>
                <a:gd name="connsiteY18" fmla="*/ 49379 h 72444"/>
                <a:gd name="connsiteX19" fmla="*/ 139859 w 154886"/>
                <a:gd name="connsiteY19" fmla="*/ 18377 h 72444"/>
                <a:gd name="connsiteX20" fmla="*/ 133616 w 154886"/>
                <a:gd name="connsiteY20" fmla="*/ 4402 h 72444"/>
                <a:gd name="connsiteX21" fmla="*/ 117925 w 154886"/>
                <a:gd name="connsiteY21" fmla="*/ 65 h 72444"/>
                <a:gd name="connsiteX22" fmla="*/ 88061 w 154886"/>
                <a:gd name="connsiteY22" fmla="*/ 16289 h 72444"/>
                <a:gd name="connsiteX23" fmla="*/ 66127 w 154886"/>
                <a:gd name="connsiteY23" fmla="*/ 65 h 72444"/>
                <a:gd name="connsiteX24" fmla="*/ 37613 w 154886"/>
                <a:gd name="connsiteY24" fmla="*/ 14683 h 72444"/>
                <a:gd name="connsiteX25" fmla="*/ 19560 w 154886"/>
                <a:gd name="connsiteY25" fmla="*/ 65 h 72444"/>
                <a:gd name="connsiteX26" fmla="*/ 6231 w 154886"/>
                <a:gd name="connsiteY26" fmla="*/ 8739 h 72444"/>
                <a:gd name="connsiteX27" fmla="*/ 157 w 154886"/>
                <a:gd name="connsiteY27" fmla="*/ 24642 h 72444"/>
                <a:gd name="connsiteX28" fmla="*/ 3025 w 154886"/>
                <a:gd name="connsiteY28" fmla="*/ 26730 h 72444"/>
                <a:gd name="connsiteX29" fmla="*/ 6737 w 154886"/>
                <a:gd name="connsiteY29" fmla="*/ 21911 h 72444"/>
                <a:gd name="connsiteX30" fmla="*/ 19054 w 154886"/>
                <a:gd name="connsiteY30" fmla="*/ 4563 h 72444"/>
                <a:gd name="connsiteX31" fmla="*/ 24622 w 154886"/>
                <a:gd name="connsiteY31" fmla="*/ 12434 h 72444"/>
                <a:gd name="connsiteX32" fmla="*/ 21922 w 154886"/>
                <a:gd name="connsiteY32" fmla="*/ 25766 h 72444"/>
                <a:gd name="connsiteX33" fmla="*/ 18210 w 154886"/>
                <a:gd name="connsiteY33" fmla="*/ 40223 h 72444"/>
                <a:gd name="connsiteX34" fmla="*/ 12811 w 154886"/>
                <a:gd name="connsiteY34" fmla="*/ 60783 h 72444"/>
                <a:gd name="connsiteX35" fmla="*/ 11124 w 154886"/>
                <a:gd name="connsiteY35" fmla="*/ 67369 h 72444"/>
                <a:gd name="connsiteX36" fmla="*/ 16860 w 154886"/>
                <a:gd name="connsiteY36" fmla="*/ 72509 h 72444"/>
                <a:gd name="connsiteX37" fmla="*/ 23441 w 154886"/>
                <a:gd name="connsiteY37" fmla="*/ 68975 h 72444"/>
                <a:gd name="connsiteX38" fmla="*/ 26478 w 154886"/>
                <a:gd name="connsiteY38" fmla="*/ 59016 h 72444"/>
                <a:gd name="connsiteX39" fmla="*/ 30189 w 154886"/>
                <a:gd name="connsiteY39" fmla="*/ 44560 h 72444"/>
                <a:gd name="connsiteX40" fmla="*/ 33058 w 154886"/>
                <a:gd name="connsiteY40" fmla="*/ 33798 h 72444"/>
                <a:gd name="connsiteX41" fmla="*/ 40144 w 154886"/>
                <a:gd name="connsiteY41" fmla="*/ 19341 h 72444"/>
                <a:gd name="connsiteX42" fmla="*/ 65452 w 154886"/>
                <a:gd name="connsiteY42" fmla="*/ 4563 h 72444"/>
                <a:gd name="connsiteX43" fmla="*/ 75407 w 154886"/>
                <a:gd name="connsiteY43" fmla="*/ 15807 h 72444"/>
                <a:gd name="connsiteX44" fmla="*/ 72539 w 154886"/>
                <a:gd name="connsiteY44" fmla="*/ 30906 h 72444"/>
                <a:gd name="connsiteX45" fmla="*/ 65452 w 154886"/>
                <a:gd name="connsiteY45" fmla="*/ 57892 h 7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4886" h="72444">
                  <a:moveTo>
                    <a:pt x="65452" y="57892"/>
                  </a:moveTo>
                  <a:cubicBezTo>
                    <a:pt x="64609" y="61105"/>
                    <a:pt x="63090" y="66566"/>
                    <a:pt x="63090" y="67369"/>
                  </a:cubicBezTo>
                  <a:cubicBezTo>
                    <a:pt x="63090" y="70903"/>
                    <a:pt x="66127" y="72509"/>
                    <a:pt x="68827" y="72509"/>
                  </a:cubicBezTo>
                  <a:cubicBezTo>
                    <a:pt x="71864" y="72509"/>
                    <a:pt x="74563" y="70421"/>
                    <a:pt x="75407" y="68975"/>
                  </a:cubicBezTo>
                  <a:cubicBezTo>
                    <a:pt x="76250" y="67530"/>
                    <a:pt x="77600" y="62390"/>
                    <a:pt x="78444" y="59016"/>
                  </a:cubicBezTo>
                  <a:cubicBezTo>
                    <a:pt x="79287" y="55964"/>
                    <a:pt x="81143" y="48575"/>
                    <a:pt x="82156" y="44560"/>
                  </a:cubicBezTo>
                  <a:cubicBezTo>
                    <a:pt x="83168" y="41026"/>
                    <a:pt x="84180" y="37492"/>
                    <a:pt x="85024" y="33798"/>
                  </a:cubicBezTo>
                  <a:cubicBezTo>
                    <a:pt x="86880" y="26890"/>
                    <a:pt x="86880" y="26569"/>
                    <a:pt x="90254" y="21590"/>
                  </a:cubicBezTo>
                  <a:cubicBezTo>
                    <a:pt x="95653" y="13719"/>
                    <a:pt x="104090" y="4563"/>
                    <a:pt x="117250" y="4563"/>
                  </a:cubicBezTo>
                  <a:cubicBezTo>
                    <a:pt x="126698" y="4563"/>
                    <a:pt x="127204" y="11952"/>
                    <a:pt x="127204" y="15807"/>
                  </a:cubicBezTo>
                  <a:cubicBezTo>
                    <a:pt x="127204" y="25445"/>
                    <a:pt x="119949" y="43275"/>
                    <a:pt x="117250" y="50021"/>
                  </a:cubicBezTo>
                  <a:cubicBezTo>
                    <a:pt x="115394" y="54519"/>
                    <a:pt x="114719" y="55964"/>
                    <a:pt x="114719" y="58695"/>
                  </a:cubicBezTo>
                  <a:cubicBezTo>
                    <a:pt x="114719" y="67209"/>
                    <a:pt x="122143" y="72509"/>
                    <a:pt x="130748" y="72509"/>
                  </a:cubicBezTo>
                  <a:cubicBezTo>
                    <a:pt x="147620" y="72509"/>
                    <a:pt x="155044" y="50342"/>
                    <a:pt x="155044" y="47933"/>
                  </a:cubicBezTo>
                  <a:cubicBezTo>
                    <a:pt x="155044" y="45845"/>
                    <a:pt x="152850" y="45845"/>
                    <a:pt x="152344" y="45845"/>
                  </a:cubicBezTo>
                  <a:cubicBezTo>
                    <a:pt x="149982" y="45845"/>
                    <a:pt x="149813" y="46809"/>
                    <a:pt x="149138" y="48575"/>
                  </a:cubicBezTo>
                  <a:cubicBezTo>
                    <a:pt x="145258" y="61426"/>
                    <a:pt x="138003" y="68012"/>
                    <a:pt x="131254" y="68012"/>
                  </a:cubicBezTo>
                  <a:cubicBezTo>
                    <a:pt x="127711" y="68012"/>
                    <a:pt x="127036" y="65763"/>
                    <a:pt x="127036" y="62390"/>
                  </a:cubicBezTo>
                  <a:cubicBezTo>
                    <a:pt x="127036" y="58695"/>
                    <a:pt x="127879" y="56607"/>
                    <a:pt x="130916" y="49379"/>
                  </a:cubicBezTo>
                  <a:cubicBezTo>
                    <a:pt x="132941" y="44399"/>
                    <a:pt x="139859" y="27372"/>
                    <a:pt x="139859" y="18377"/>
                  </a:cubicBezTo>
                  <a:cubicBezTo>
                    <a:pt x="139859" y="15807"/>
                    <a:pt x="139859" y="9060"/>
                    <a:pt x="133616" y="4402"/>
                  </a:cubicBezTo>
                  <a:cubicBezTo>
                    <a:pt x="130748" y="2314"/>
                    <a:pt x="125855" y="65"/>
                    <a:pt x="117925" y="65"/>
                  </a:cubicBezTo>
                  <a:cubicBezTo>
                    <a:pt x="102740" y="65"/>
                    <a:pt x="93460" y="9542"/>
                    <a:pt x="88061" y="16289"/>
                  </a:cubicBezTo>
                  <a:cubicBezTo>
                    <a:pt x="86711" y="2635"/>
                    <a:pt x="74732" y="65"/>
                    <a:pt x="66127" y="65"/>
                  </a:cubicBezTo>
                  <a:cubicBezTo>
                    <a:pt x="52123" y="65"/>
                    <a:pt x="42675" y="8257"/>
                    <a:pt x="37613" y="14683"/>
                  </a:cubicBezTo>
                  <a:cubicBezTo>
                    <a:pt x="36432" y="3599"/>
                    <a:pt x="26478" y="65"/>
                    <a:pt x="19560" y="65"/>
                  </a:cubicBezTo>
                  <a:cubicBezTo>
                    <a:pt x="12305" y="65"/>
                    <a:pt x="8424" y="5045"/>
                    <a:pt x="6231" y="8739"/>
                  </a:cubicBezTo>
                  <a:cubicBezTo>
                    <a:pt x="2519" y="14683"/>
                    <a:pt x="157" y="23838"/>
                    <a:pt x="157" y="24642"/>
                  </a:cubicBezTo>
                  <a:cubicBezTo>
                    <a:pt x="157" y="26730"/>
                    <a:pt x="2519" y="26730"/>
                    <a:pt x="3025" y="26730"/>
                  </a:cubicBezTo>
                  <a:cubicBezTo>
                    <a:pt x="5387" y="26730"/>
                    <a:pt x="5556" y="26248"/>
                    <a:pt x="6737" y="21911"/>
                  </a:cubicBezTo>
                  <a:cubicBezTo>
                    <a:pt x="9268" y="12434"/>
                    <a:pt x="12474" y="4563"/>
                    <a:pt x="19054" y="4563"/>
                  </a:cubicBezTo>
                  <a:cubicBezTo>
                    <a:pt x="23441" y="4563"/>
                    <a:pt x="24622" y="8097"/>
                    <a:pt x="24622" y="12434"/>
                  </a:cubicBezTo>
                  <a:cubicBezTo>
                    <a:pt x="24622" y="15486"/>
                    <a:pt x="23103" y="21429"/>
                    <a:pt x="21922" y="25766"/>
                  </a:cubicBezTo>
                  <a:cubicBezTo>
                    <a:pt x="20741" y="30103"/>
                    <a:pt x="19054" y="36689"/>
                    <a:pt x="18210" y="40223"/>
                  </a:cubicBezTo>
                  <a:lnTo>
                    <a:pt x="12811" y="60783"/>
                  </a:lnTo>
                  <a:cubicBezTo>
                    <a:pt x="12136" y="62872"/>
                    <a:pt x="11124" y="66887"/>
                    <a:pt x="11124" y="67369"/>
                  </a:cubicBezTo>
                  <a:cubicBezTo>
                    <a:pt x="11124" y="70903"/>
                    <a:pt x="14161" y="72509"/>
                    <a:pt x="16860" y="72509"/>
                  </a:cubicBezTo>
                  <a:cubicBezTo>
                    <a:pt x="19897" y="72509"/>
                    <a:pt x="22597" y="70421"/>
                    <a:pt x="23441" y="68975"/>
                  </a:cubicBezTo>
                  <a:cubicBezTo>
                    <a:pt x="24284" y="67530"/>
                    <a:pt x="25634" y="62390"/>
                    <a:pt x="26478" y="59016"/>
                  </a:cubicBezTo>
                  <a:cubicBezTo>
                    <a:pt x="27321" y="55964"/>
                    <a:pt x="29177" y="48575"/>
                    <a:pt x="30189" y="44560"/>
                  </a:cubicBezTo>
                  <a:cubicBezTo>
                    <a:pt x="31202" y="41026"/>
                    <a:pt x="32214" y="37492"/>
                    <a:pt x="33058" y="33798"/>
                  </a:cubicBezTo>
                  <a:cubicBezTo>
                    <a:pt x="34914" y="27212"/>
                    <a:pt x="35251" y="25927"/>
                    <a:pt x="40144" y="19341"/>
                  </a:cubicBezTo>
                  <a:cubicBezTo>
                    <a:pt x="44868" y="12916"/>
                    <a:pt x="52798" y="4563"/>
                    <a:pt x="65452" y="4563"/>
                  </a:cubicBezTo>
                  <a:cubicBezTo>
                    <a:pt x="75238" y="4563"/>
                    <a:pt x="75407" y="12755"/>
                    <a:pt x="75407" y="15807"/>
                  </a:cubicBezTo>
                  <a:cubicBezTo>
                    <a:pt x="75407" y="19823"/>
                    <a:pt x="74901" y="21911"/>
                    <a:pt x="72539" y="30906"/>
                  </a:cubicBezTo>
                  <a:lnTo>
                    <a:pt x="65452" y="57892"/>
                  </a:lnTo>
                  <a:close/>
                </a:path>
              </a:pathLst>
            </a:custGeom>
            <a:solidFill>
              <a:srgbClr val="000000"/>
            </a:solidFill>
            <a:ln w="24163" cap="flat">
              <a:noFill/>
              <a:prstDash val="solid"/>
              <a:miter/>
            </a:ln>
          </p:spPr>
          <p:txBody>
            <a:bodyPr rtlCol="0" anchor="ctr"/>
            <a:lstStyle/>
            <a:p>
              <a:endParaRPr lang="tr-TR"/>
            </a:p>
          </p:txBody>
        </p:sp>
        <p:sp>
          <p:nvSpPr>
            <p:cNvPr id="137" name="Freeform: Shape 136">
              <a:extLst>
                <a:ext uri="{FF2B5EF4-FFF2-40B4-BE49-F238E27FC236}">
                  <a16:creationId xmlns:a16="http://schemas.microsoft.com/office/drawing/2014/main" id="{7D390E2A-D4D6-4A27-9654-9AD4CEDFB6F9}"/>
                </a:ext>
              </a:extLst>
            </p:cNvPr>
            <p:cNvSpPr/>
            <p:nvPr>
              <p:custDataLst>
                <p:tags r:id="rId26"/>
              </p:custDataLst>
            </p:nvPr>
          </p:nvSpPr>
          <p:spPr>
            <a:xfrm>
              <a:off x="6591585" y="3813565"/>
              <a:ext cx="85566" cy="229471"/>
            </a:xfrm>
            <a:custGeom>
              <a:avLst/>
              <a:gdLst>
                <a:gd name="connsiteX0" fmla="*/ 34875 w 85566"/>
                <a:gd name="connsiteY0" fmla="*/ 199014 h 229471"/>
                <a:gd name="connsiteX1" fmla="*/ 2336 w 85566"/>
                <a:gd name="connsiteY1" fmla="*/ 224486 h 229471"/>
                <a:gd name="connsiteX2" fmla="*/ 167 w 85566"/>
                <a:gd name="connsiteY2" fmla="*/ 227010 h 229471"/>
                <a:gd name="connsiteX3" fmla="*/ 4987 w 85566"/>
                <a:gd name="connsiteY3" fmla="*/ 229534 h 229471"/>
                <a:gd name="connsiteX4" fmla="*/ 51024 w 85566"/>
                <a:gd name="connsiteY4" fmla="*/ 200850 h 229471"/>
                <a:gd name="connsiteX5" fmla="*/ 51024 w 85566"/>
                <a:gd name="connsiteY5" fmla="*/ 148531 h 229471"/>
                <a:gd name="connsiteX6" fmla="*/ 60666 w 85566"/>
                <a:gd name="connsiteY6" fmla="*/ 124666 h 229471"/>
                <a:gd name="connsiteX7" fmla="*/ 83564 w 85566"/>
                <a:gd name="connsiteY7" fmla="*/ 117323 h 229471"/>
                <a:gd name="connsiteX8" fmla="*/ 85733 w 85566"/>
                <a:gd name="connsiteY8" fmla="*/ 114798 h 229471"/>
                <a:gd name="connsiteX9" fmla="*/ 81876 w 85566"/>
                <a:gd name="connsiteY9" fmla="*/ 112274 h 229471"/>
                <a:gd name="connsiteX10" fmla="*/ 51747 w 85566"/>
                <a:gd name="connsiteY10" fmla="*/ 91851 h 229471"/>
                <a:gd name="connsiteX11" fmla="*/ 51024 w 85566"/>
                <a:gd name="connsiteY11" fmla="*/ 80607 h 229471"/>
                <a:gd name="connsiteX12" fmla="*/ 51024 w 85566"/>
                <a:gd name="connsiteY12" fmla="*/ 35172 h 229471"/>
                <a:gd name="connsiteX13" fmla="*/ 39455 w 85566"/>
                <a:gd name="connsiteY13" fmla="*/ 9471 h 229471"/>
                <a:gd name="connsiteX14" fmla="*/ 4987 w 85566"/>
                <a:gd name="connsiteY14" fmla="*/ 63 h 229471"/>
                <a:gd name="connsiteX15" fmla="*/ 167 w 85566"/>
                <a:gd name="connsiteY15" fmla="*/ 2587 h 229471"/>
                <a:gd name="connsiteX16" fmla="*/ 4023 w 85566"/>
                <a:gd name="connsiteY16" fmla="*/ 5111 h 229471"/>
                <a:gd name="connsiteX17" fmla="*/ 34152 w 85566"/>
                <a:gd name="connsiteY17" fmla="*/ 25075 h 229471"/>
                <a:gd name="connsiteX18" fmla="*/ 34875 w 85566"/>
                <a:gd name="connsiteY18" fmla="*/ 35860 h 229471"/>
                <a:gd name="connsiteX19" fmla="*/ 34875 w 85566"/>
                <a:gd name="connsiteY19" fmla="*/ 84049 h 229471"/>
                <a:gd name="connsiteX20" fmla="*/ 44516 w 85566"/>
                <a:gd name="connsiteY20" fmla="*/ 105849 h 229471"/>
                <a:gd name="connsiteX21" fmla="*/ 63317 w 85566"/>
                <a:gd name="connsiteY21" fmla="*/ 114798 h 229471"/>
                <a:gd name="connsiteX22" fmla="*/ 34875 w 85566"/>
                <a:gd name="connsiteY22" fmla="*/ 143941 h 229471"/>
                <a:gd name="connsiteX23" fmla="*/ 34875 w 85566"/>
                <a:gd name="connsiteY23" fmla="*/ 199014 h 22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5566" h="229471">
                  <a:moveTo>
                    <a:pt x="34875" y="199014"/>
                  </a:moveTo>
                  <a:cubicBezTo>
                    <a:pt x="34875" y="208193"/>
                    <a:pt x="28608" y="222879"/>
                    <a:pt x="2336" y="224486"/>
                  </a:cubicBezTo>
                  <a:cubicBezTo>
                    <a:pt x="1131" y="224715"/>
                    <a:pt x="167" y="225633"/>
                    <a:pt x="167" y="227010"/>
                  </a:cubicBezTo>
                  <a:cubicBezTo>
                    <a:pt x="167" y="229534"/>
                    <a:pt x="2818" y="229534"/>
                    <a:pt x="4987" y="229534"/>
                  </a:cubicBezTo>
                  <a:cubicBezTo>
                    <a:pt x="28367" y="229534"/>
                    <a:pt x="50783" y="218290"/>
                    <a:pt x="51024" y="200850"/>
                  </a:cubicBezTo>
                  <a:lnTo>
                    <a:pt x="51024" y="148531"/>
                  </a:lnTo>
                  <a:cubicBezTo>
                    <a:pt x="51024" y="139581"/>
                    <a:pt x="51024" y="132238"/>
                    <a:pt x="60666" y="124666"/>
                  </a:cubicBezTo>
                  <a:cubicBezTo>
                    <a:pt x="69102" y="118011"/>
                    <a:pt x="78261" y="117552"/>
                    <a:pt x="83564" y="117323"/>
                  </a:cubicBezTo>
                  <a:cubicBezTo>
                    <a:pt x="84769" y="117093"/>
                    <a:pt x="85733" y="116175"/>
                    <a:pt x="85733" y="114798"/>
                  </a:cubicBezTo>
                  <a:cubicBezTo>
                    <a:pt x="85733" y="112504"/>
                    <a:pt x="84287" y="112504"/>
                    <a:pt x="81876" y="112274"/>
                  </a:cubicBezTo>
                  <a:cubicBezTo>
                    <a:pt x="65968" y="111356"/>
                    <a:pt x="54399" y="103095"/>
                    <a:pt x="51747" y="91851"/>
                  </a:cubicBezTo>
                  <a:cubicBezTo>
                    <a:pt x="51024" y="89327"/>
                    <a:pt x="51024" y="88868"/>
                    <a:pt x="51024" y="80607"/>
                  </a:cubicBezTo>
                  <a:lnTo>
                    <a:pt x="51024" y="35172"/>
                  </a:lnTo>
                  <a:cubicBezTo>
                    <a:pt x="51024" y="25534"/>
                    <a:pt x="51024" y="18191"/>
                    <a:pt x="39455" y="9471"/>
                  </a:cubicBezTo>
                  <a:cubicBezTo>
                    <a:pt x="29814" y="2357"/>
                    <a:pt x="13182" y="63"/>
                    <a:pt x="4987" y="63"/>
                  </a:cubicBezTo>
                  <a:cubicBezTo>
                    <a:pt x="2818" y="63"/>
                    <a:pt x="167" y="63"/>
                    <a:pt x="167" y="2587"/>
                  </a:cubicBezTo>
                  <a:cubicBezTo>
                    <a:pt x="167" y="4882"/>
                    <a:pt x="1613" y="4882"/>
                    <a:pt x="4023" y="5111"/>
                  </a:cubicBezTo>
                  <a:cubicBezTo>
                    <a:pt x="19208" y="6029"/>
                    <a:pt x="31019" y="13372"/>
                    <a:pt x="34152" y="25075"/>
                  </a:cubicBezTo>
                  <a:cubicBezTo>
                    <a:pt x="34875" y="27140"/>
                    <a:pt x="34875" y="27599"/>
                    <a:pt x="34875" y="35860"/>
                  </a:cubicBezTo>
                  <a:lnTo>
                    <a:pt x="34875" y="84049"/>
                  </a:lnTo>
                  <a:cubicBezTo>
                    <a:pt x="34875" y="94605"/>
                    <a:pt x="36803" y="98506"/>
                    <a:pt x="44516" y="105849"/>
                  </a:cubicBezTo>
                  <a:cubicBezTo>
                    <a:pt x="49578" y="110668"/>
                    <a:pt x="56568" y="112963"/>
                    <a:pt x="63317" y="114798"/>
                  </a:cubicBezTo>
                  <a:cubicBezTo>
                    <a:pt x="43552" y="120076"/>
                    <a:pt x="34875" y="130632"/>
                    <a:pt x="34875" y="143941"/>
                  </a:cubicBezTo>
                  <a:lnTo>
                    <a:pt x="34875" y="199014"/>
                  </a:lnTo>
                  <a:close/>
                </a:path>
              </a:pathLst>
            </a:custGeom>
            <a:solidFill>
              <a:srgbClr val="000000"/>
            </a:solidFill>
            <a:ln w="24163" cap="flat">
              <a:noFill/>
              <a:prstDash val="solid"/>
              <a:miter/>
            </a:ln>
          </p:spPr>
          <p:txBody>
            <a:bodyPr rtlCol="0" anchor="ctr"/>
            <a:lstStyle/>
            <a:p>
              <a:endParaRPr lang="tr-TR"/>
            </a:p>
          </p:txBody>
        </p:sp>
      </p:grpSp>
    </p:spTree>
    <p:extLst>
      <p:ext uri="{BB962C8B-B14F-4D97-AF65-F5344CB8AC3E}">
        <p14:creationId xmlns:p14="http://schemas.microsoft.com/office/powerpoint/2010/main" val="802133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41FBDE2-0D0A-4C30-773D-D8DF33E99179}"/>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itchFamily="2" charset="0"/>
              </a:rPr>
              <a:t>5</a:t>
            </a:r>
            <a:endParaRPr lang="tr-TR" sz="1200" dirty="0">
              <a:solidFill>
                <a:srgbClr val="002755"/>
              </a:solidFill>
              <a:latin typeface="Helvetica Light" panose="020B0403020202020204" pitchFamily="34" charset="0"/>
            </a:endParaRPr>
          </a:p>
        </p:txBody>
      </p:sp>
      <p:sp>
        <p:nvSpPr>
          <p:cNvPr id="7" name="Metin kutusu 6">
            <a:extLst>
              <a:ext uri="{FF2B5EF4-FFF2-40B4-BE49-F238E27FC236}">
                <a16:creationId xmlns:a16="http://schemas.microsoft.com/office/drawing/2014/main" id="{AF68CD33-E2FB-DB7B-B964-08DE62404157}"/>
              </a:ext>
            </a:extLst>
          </p:cNvPr>
          <p:cNvSpPr txBox="1"/>
          <p:nvPr/>
        </p:nvSpPr>
        <p:spPr>
          <a:xfrm>
            <a:off x="7084268" y="443555"/>
            <a:ext cx="3579698" cy="523220"/>
          </a:xfrm>
          <a:prstGeom prst="rect">
            <a:avLst/>
          </a:prstGeom>
          <a:noFill/>
        </p:spPr>
        <p:txBody>
          <a:bodyPr wrap="none" rtlCol="0">
            <a:spAutoFit/>
          </a:bodyPr>
          <a:lstStyle/>
          <a:p>
            <a:pPr algn="ctr"/>
            <a:r>
              <a:rPr lang="tr-TR" sz="2800" b="1" dirty="0">
                <a:solidFill>
                  <a:schemeClr val="bg1"/>
                </a:solidFill>
                <a:latin typeface="Old Standard TT" panose="020B0604020202020204" charset="-94"/>
              </a:rPr>
              <a:t>Network Neuroscience</a:t>
            </a:r>
          </a:p>
        </p:txBody>
      </p:sp>
      <p:sp>
        <p:nvSpPr>
          <p:cNvPr id="20" name="Google Shape;344;p33">
            <a:extLst>
              <a:ext uri="{FF2B5EF4-FFF2-40B4-BE49-F238E27FC236}">
                <a16:creationId xmlns:a16="http://schemas.microsoft.com/office/drawing/2014/main" id="{25C47A55-F04A-41A5-B686-3005EC8CE751}"/>
              </a:ext>
            </a:extLst>
          </p:cNvPr>
          <p:cNvSpPr txBox="1">
            <a:spLocks/>
          </p:cNvSpPr>
          <p:nvPr/>
        </p:nvSpPr>
        <p:spPr>
          <a:xfrm>
            <a:off x="3827894" y="5030134"/>
            <a:ext cx="1701028"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t>Neuroimaging</a:t>
            </a:r>
            <a:endParaRPr lang="en-US" sz="1700" dirty="0"/>
          </a:p>
        </p:txBody>
      </p:sp>
      <p:grpSp>
        <p:nvGrpSpPr>
          <p:cNvPr id="22" name="Group 21">
            <a:extLst>
              <a:ext uri="{FF2B5EF4-FFF2-40B4-BE49-F238E27FC236}">
                <a16:creationId xmlns:a16="http://schemas.microsoft.com/office/drawing/2014/main" id="{D864C380-8A6C-48F5-8C60-ED557BC28D2B}"/>
              </a:ext>
            </a:extLst>
          </p:cNvPr>
          <p:cNvGrpSpPr/>
          <p:nvPr/>
        </p:nvGrpSpPr>
        <p:grpSpPr>
          <a:xfrm>
            <a:off x="4546834" y="2844775"/>
            <a:ext cx="3460213" cy="1344706"/>
            <a:chOff x="2796989" y="2228370"/>
            <a:chExt cx="3250346" cy="1344706"/>
          </a:xfrm>
        </p:grpSpPr>
        <p:sp>
          <p:nvSpPr>
            <p:cNvPr id="30" name="Oval 29">
              <a:extLst>
                <a:ext uri="{FF2B5EF4-FFF2-40B4-BE49-F238E27FC236}">
                  <a16:creationId xmlns:a16="http://schemas.microsoft.com/office/drawing/2014/main" id="{56203BF2-EA0D-4442-A6F2-BA5BBCD38D3B}"/>
                </a:ext>
              </a:extLst>
            </p:cNvPr>
            <p:cNvSpPr/>
            <p:nvPr/>
          </p:nvSpPr>
          <p:spPr>
            <a:xfrm>
              <a:off x="2796989" y="2228370"/>
              <a:ext cx="3250346" cy="1344706"/>
            </a:xfrm>
            <a:prstGeom prst="ellipse">
              <a:avLst/>
            </a:prstGeom>
            <a:solidFill>
              <a:srgbClr val="C4E2B6"/>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Google Shape;344;p33">
              <a:extLst>
                <a:ext uri="{FF2B5EF4-FFF2-40B4-BE49-F238E27FC236}">
                  <a16:creationId xmlns:a16="http://schemas.microsoft.com/office/drawing/2014/main" id="{2C1778D8-EB66-4F9A-8C94-B44C4F09D23B}"/>
                </a:ext>
              </a:extLst>
            </p:cNvPr>
            <p:cNvSpPr txBox="1">
              <a:spLocks/>
            </p:cNvSpPr>
            <p:nvPr/>
          </p:nvSpPr>
          <p:spPr>
            <a:xfrm>
              <a:off x="3146351" y="2518103"/>
              <a:ext cx="2851297" cy="759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algn="l"/>
              <a:r>
                <a:rPr lang="tr-TR" sz="1900" dirty="0"/>
                <a:t>Network Neuroscience</a:t>
              </a:r>
              <a:endParaRPr lang="en-US" sz="1900" dirty="0"/>
            </a:p>
          </p:txBody>
        </p:sp>
      </p:grpSp>
      <p:cxnSp>
        <p:nvCxnSpPr>
          <p:cNvPr id="23" name="Connector: Elbow 22">
            <a:extLst>
              <a:ext uri="{FF2B5EF4-FFF2-40B4-BE49-F238E27FC236}">
                <a16:creationId xmlns:a16="http://schemas.microsoft.com/office/drawing/2014/main" id="{7D915700-60C1-4AF4-AD00-00ADEB2FAC17}"/>
              </a:ext>
            </a:extLst>
          </p:cNvPr>
          <p:cNvCxnSpPr>
            <a:cxnSpLocks/>
            <a:stCxn id="30" idx="6"/>
          </p:cNvCxnSpPr>
          <p:nvPr/>
        </p:nvCxnSpPr>
        <p:spPr>
          <a:xfrm>
            <a:off x="8007047" y="3517128"/>
            <a:ext cx="1734145" cy="963276"/>
          </a:xfrm>
          <a:prstGeom prst="bentConnector3">
            <a:avLst>
              <a:gd name="adj1" fmla="val 100144"/>
            </a:avLst>
          </a:prstGeom>
          <a:ln w="25400">
            <a:solidFill>
              <a:srgbClr val="002060"/>
            </a:solidFill>
            <a:tailEnd type="triangle"/>
          </a:ln>
        </p:spPr>
        <p:style>
          <a:lnRef idx="2">
            <a:schemeClr val="dk1"/>
          </a:lnRef>
          <a:fillRef idx="0">
            <a:schemeClr val="dk1"/>
          </a:fillRef>
          <a:effectRef idx="1">
            <a:schemeClr val="dk1"/>
          </a:effectRef>
          <a:fontRef idx="minor">
            <a:schemeClr val="tx1"/>
          </a:fontRef>
        </p:style>
      </p:cxnSp>
      <p:sp>
        <p:nvSpPr>
          <p:cNvPr id="25" name="Google Shape;344;p33">
            <a:extLst>
              <a:ext uri="{FF2B5EF4-FFF2-40B4-BE49-F238E27FC236}">
                <a16:creationId xmlns:a16="http://schemas.microsoft.com/office/drawing/2014/main" id="{0320A0B7-BAD7-40CE-B0FC-42CDCFC38E40}"/>
              </a:ext>
            </a:extLst>
          </p:cNvPr>
          <p:cNvSpPr txBox="1">
            <a:spLocks/>
          </p:cNvSpPr>
          <p:nvPr/>
        </p:nvSpPr>
        <p:spPr>
          <a:xfrm>
            <a:off x="8810944" y="4397087"/>
            <a:ext cx="1867742"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t>Graph theory</a:t>
            </a:r>
            <a:endParaRPr lang="en-US" sz="1700" dirty="0"/>
          </a:p>
        </p:txBody>
      </p:sp>
      <p:sp>
        <p:nvSpPr>
          <p:cNvPr id="26" name="Google Shape;344;p33">
            <a:extLst>
              <a:ext uri="{FF2B5EF4-FFF2-40B4-BE49-F238E27FC236}">
                <a16:creationId xmlns:a16="http://schemas.microsoft.com/office/drawing/2014/main" id="{F73A6B98-5197-43BC-A5FB-DF20BEA0E60F}"/>
              </a:ext>
            </a:extLst>
          </p:cNvPr>
          <p:cNvSpPr txBox="1">
            <a:spLocks/>
          </p:cNvSpPr>
          <p:nvPr/>
        </p:nvSpPr>
        <p:spPr>
          <a:xfrm>
            <a:off x="2009525" y="4371687"/>
            <a:ext cx="1669352"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t>Neuroscience</a:t>
            </a:r>
            <a:endParaRPr lang="en-US" sz="1700" dirty="0"/>
          </a:p>
        </p:txBody>
      </p:sp>
      <p:cxnSp>
        <p:nvCxnSpPr>
          <p:cNvPr id="27" name="Connector: Elbow 26">
            <a:extLst>
              <a:ext uri="{FF2B5EF4-FFF2-40B4-BE49-F238E27FC236}">
                <a16:creationId xmlns:a16="http://schemas.microsoft.com/office/drawing/2014/main" id="{5A3140E1-2849-41FE-85D8-F7738EB54BA1}"/>
              </a:ext>
            </a:extLst>
          </p:cNvPr>
          <p:cNvCxnSpPr>
            <a:cxnSpLocks/>
          </p:cNvCxnSpPr>
          <p:nvPr/>
        </p:nvCxnSpPr>
        <p:spPr>
          <a:xfrm rot="5400000">
            <a:off x="4510093" y="4215460"/>
            <a:ext cx="900000" cy="563369"/>
          </a:xfrm>
          <a:prstGeom prst="bentConnector3">
            <a:avLst>
              <a:gd name="adj1" fmla="val 27940"/>
            </a:avLst>
          </a:prstGeom>
          <a:ln w="25400">
            <a:solidFill>
              <a:srgbClr val="002060"/>
            </a:solidFill>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B61CDA4C-19D1-4183-A257-34609B7C3877}"/>
              </a:ext>
            </a:extLst>
          </p:cNvPr>
          <p:cNvCxnSpPr>
            <a:cxnSpLocks/>
          </p:cNvCxnSpPr>
          <p:nvPr/>
        </p:nvCxnSpPr>
        <p:spPr>
          <a:xfrm rot="16200000" flipH="1">
            <a:off x="7126497" y="4218516"/>
            <a:ext cx="900002" cy="563369"/>
          </a:xfrm>
          <a:prstGeom prst="bentConnector3">
            <a:avLst>
              <a:gd name="adj1" fmla="val 27658"/>
            </a:avLst>
          </a:prstGeom>
          <a:ln w="25400">
            <a:solidFill>
              <a:srgbClr val="002060"/>
            </a:solidFill>
            <a:tailEnd type="triangle"/>
          </a:ln>
        </p:spPr>
        <p:style>
          <a:lnRef idx="2">
            <a:schemeClr val="dk1"/>
          </a:lnRef>
          <a:fillRef idx="0">
            <a:schemeClr val="dk1"/>
          </a:fillRef>
          <a:effectRef idx="1">
            <a:schemeClr val="dk1"/>
          </a:effectRef>
          <a:fontRef idx="minor">
            <a:schemeClr val="tx1"/>
          </a:fontRef>
        </p:style>
      </p:cxnSp>
      <p:sp>
        <p:nvSpPr>
          <p:cNvPr id="29" name="Google Shape;344;p33">
            <a:extLst>
              <a:ext uri="{FF2B5EF4-FFF2-40B4-BE49-F238E27FC236}">
                <a16:creationId xmlns:a16="http://schemas.microsoft.com/office/drawing/2014/main" id="{3EC2577A-7EB1-4C57-A2D3-7AF164197C75}"/>
              </a:ext>
            </a:extLst>
          </p:cNvPr>
          <p:cNvSpPr txBox="1">
            <a:spLocks/>
          </p:cNvSpPr>
          <p:nvPr/>
        </p:nvSpPr>
        <p:spPr>
          <a:xfrm>
            <a:off x="7113897" y="5033477"/>
            <a:ext cx="1488573"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t>Analyzing</a:t>
            </a:r>
            <a:endParaRPr lang="en-US" sz="1700" dirty="0"/>
          </a:p>
        </p:txBody>
      </p:sp>
      <p:cxnSp>
        <p:nvCxnSpPr>
          <p:cNvPr id="62" name="Connector: Elbow 61">
            <a:extLst>
              <a:ext uri="{FF2B5EF4-FFF2-40B4-BE49-F238E27FC236}">
                <a16:creationId xmlns:a16="http://schemas.microsoft.com/office/drawing/2014/main" id="{62C6EA0D-8476-4B45-B449-F10F5BE10B9D}"/>
              </a:ext>
            </a:extLst>
          </p:cNvPr>
          <p:cNvCxnSpPr>
            <a:cxnSpLocks/>
          </p:cNvCxnSpPr>
          <p:nvPr/>
        </p:nvCxnSpPr>
        <p:spPr>
          <a:xfrm rot="10800000" flipV="1">
            <a:off x="2756577" y="3439228"/>
            <a:ext cx="1787042" cy="969877"/>
          </a:xfrm>
          <a:prstGeom prst="bentConnector3">
            <a:avLst>
              <a:gd name="adj1" fmla="val 99747"/>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Google Shape;344;p33">
            <a:extLst>
              <a:ext uri="{FF2B5EF4-FFF2-40B4-BE49-F238E27FC236}">
                <a16:creationId xmlns:a16="http://schemas.microsoft.com/office/drawing/2014/main" id="{F79DA29A-95BD-4324-B1BD-5A96E3DAC40D}"/>
              </a:ext>
            </a:extLst>
          </p:cNvPr>
          <p:cNvSpPr txBox="1">
            <a:spLocks/>
          </p:cNvSpPr>
          <p:nvPr/>
        </p:nvSpPr>
        <p:spPr>
          <a:xfrm>
            <a:off x="1969030" y="1361105"/>
            <a:ext cx="8253940" cy="244066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latin typeface="Old Standard TT" panose="020B0604020202020204" charset="-94"/>
              </a:rPr>
              <a:t>- Network neuroscience studies the brain analyzing how brain regions are connected structurally and functionally</a:t>
            </a: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endParaRPr lang="en-US" sz="1900" b="1" dirty="0">
              <a:latin typeface="Old Standard TT" panose="020B0604020202020204" charset="-94"/>
            </a:endParaRPr>
          </a:p>
        </p:txBody>
      </p:sp>
    </p:spTree>
    <p:extLst>
      <p:ext uri="{BB962C8B-B14F-4D97-AF65-F5344CB8AC3E}">
        <p14:creationId xmlns:p14="http://schemas.microsoft.com/office/powerpoint/2010/main" val="1782992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4663" y="464020"/>
            <a:ext cx="3664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Numerical Experiments</a:t>
            </a:r>
          </a:p>
        </p:txBody>
      </p:sp>
      <p:pic>
        <p:nvPicPr>
          <p:cNvPr id="3" name="Picture 2">
            <a:extLst>
              <a:ext uri="{FF2B5EF4-FFF2-40B4-BE49-F238E27FC236}">
                <a16:creationId xmlns:a16="http://schemas.microsoft.com/office/drawing/2014/main" id="{9F19BDC6-2CC5-482D-85D1-374D8AB29E23}"/>
              </a:ext>
            </a:extLst>
          </p:cNvPr>
          <p:cNvPicPr>
            <a:picLocks noChangeAspect="1"/>
          </p:cNvPicPr>
          <p:nvPr/>
        </p:nvPicPr>
        <p:blipFill>
          <a:blip r:embed="rId6"/>
          <a:stretch>
            <a:fillRect/>
          </a:stretch>
        </p:blipFill>
        <p:spPr>
          <a:xfrm>
            <a:off x="46923" y="1259334"/>
            <a:ext cx="6201554" cy="4962562"/>
          </a:xfrm>
          <a:prstGeom prst="rect">
            <a:avLst/>
          </a:prstGeom>
        </p:spPr>
      </p:pic>
      <p:grpSp>
        <p:nvGrpSpPr>
          <p:cNvPr id="12" name="Group 11" descr="\documentclass{article}&#10;\usepackage{amsmath,amssymb}&#10;\pagestyle{empty}&#10;\begin{document}&#10; $\mathbf{I}_m$&#10;&#10;\end{document}" title="IguanaTex Vector Display">
            <a:extLst>
              <a:ext uri="{FF2B5EF4-FFF2-40B4-BE49-F238E27FC236}">
                <a16:creationId xmlns:a16="http://schemas.microsoft.com/office/drawing/2014/main" id="{22264D17-618B-4E37-A5F0-284580C80946}"/>
              </a:ext>
            </a:extLst>
          </p:cNvPr>
          <p:cNvGrpSpPr>
            <a:grpSpLocks noChangeAspect="1"/>
          </p:cNvGrpSpPr>
          <p:nvPr>
            <p:custDataLst>
              <p:tags r:id="rId1"/>
            </p:custDataLst>
          </p:nvPr>
        </p:nvGrpSpPr>
        <p:grpSpPr>
          <a:xfrm>
            <a:off x="7922869" y="2017946"/>
            <a:ext cx="265188" cy="208988"/>
            <a:chOff x="4441247" y="3931767"/>
            <a:chExt cx="265188" cy="208988"/>
          </a:xfrm>
        </p:grpSpPr>
        <p:sp>
          <p:nvSpPr>
            <p:cNvPr id="9" name="Freeform: Shape 8">
              <a:extLst>
                <a:ext uri="{FF2B5EF4-FFF2-40B4-BE49-F238E27FC236}">
                  <a16:creationId xmlns:a16="http://schemas.microsoft.com/office/drawing/2014/main" id="{FB33330C-B2D6-41BA-8017-4020A21B0A77}"/>
                </a:ext>
              </a:extLst>
            </p:cNvPr>
            <p:cNvSpPr/>
            <p:nvPr>
              <p:custDataLst>
                <p:tags r:id="rId2"/>
              </p:custDataLst>
            </p:nvPr>
          </p:nvSpPr>
          <p:spPr>
            <a:xfrm>
              <a:off x="4441247" y="3931767"/>
              <a:ext cx="90968" cy="170066"/>
            </a:xfrm>
            <a:custGeom>
              <a:avLst/>
              <a:gdLst>
                <a:gd name="connsiteX0" fmla="*/ 63017 w 90968"/>
                <a:gd name="connsiteY0" fmla="*/ 11715 h 170066"/>
                <a:gd name="connsiteX1" fmla="*/ 91046 w 90968"/>
                <a:gd name="connsiteY1" fmla="*/ 11715 h 170066"/>
                <a:gd name="connsiteX2" fmla="*/ 91046 w 90968"/>
                <a:gd name="connsiteY2" fmla="*/ 63 h 170066"/>
                <a:gd name="connsiteX3" fmla="*/ 45561 w 90968"/>
                <a:gd name="connsiteY3" fmla="*/ 807 h 170066"/>
                <a:gd name="connsiteX4" fmla="*/ 77 w 90968"/>
                <a:gd name="connsiteY4" fmla="*/ 63 h 170066"/>
                <a:gd name="connsiteX5" fmla="*/ 77 w 90968"/>
                <a:gd name="connsiteY5" fmla="*/ 11715 h 170066"/>
                <a:gd name="connsiteX6" fmla="*/ 28105 w 90968"/>
                <a:gd name="connsiteY6" fmla="*/ 11715 h 170066"/>
                <a:gd name="connsiteX7" fmla="*/ 28105 w 90968"/>
                <a:gd name="connsiteY7" fmla="*/ 158477 h 170066"/>
                <a:gd name="connsiteX8" fmla="*/ 77 w 90968"/>
                <a:gd name="connsiteY8" fmla="*/ 158477 h 170066"/>
                <a:gd name="connsiteX9" fmla="*/ 77 w 90968"/>
                <a:gd name="connsiteY9" fmla="*/ 170129 h 170066"/>
                <a:gd name="connsiteX10" fmla="*/ 45561 w 90968"/>
                <a:gd name="connsiteY10" fmla="*/ 169386 h 170066"/>
                <a:gd name="connsiteX11" fmla="*/ 91046 w 90968"/>
                <a:gd name="connsiteY11" fmla="*/ 170129 h 170066"/>
                <a:gd name="connsiteX12" fmla="*/ 91046 w 90968"/>
                <a:gd name="connsiteY12" fmla="*/ 158477 h 170066"/>
                <a:gd name="connsiteX13" fmla="*/ 63017 w 90968"/>
                <a:gd name="connsiteY13" fmla="*/ 158477 h 170066"/>
                <a:gd name="connsiteX14" fmla="*/ 63017 w 90968"/>
                <a:gd name="connsiteY14" fmla="*/ 11715 h 17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968" h="170066">
                  <a:moveTo>
                    <a:pt x="63017" y="11715"/>
                  </a:moveTo>
                  <a:lnTo>
                    <a:pt x="91046" y="11715"/>
                  </a:lnTo>
                  <a:lnTo>
                    <a:pt x="91046" y="63"/>
                  </a:lnTo>
                  <a:cubicBezTo>
                    <a:pt x="80965" y="807"/>
                    <a:pt x="56871" y="807"/>
                    <a:pt x="45561" y="807"/>
                  </a:cubicBezTo>
                  <a:cubicBezTo>
                    <a:pt x="34252" y="807"/>
                    <a:pt x="10157" y="807"/>
                    <a:pt x="77" y="63"/>
                  </a:cubicBezTo>
                  <a:lnTo>
                    <a:pt x="77" y="11715"/>
                  </a:lnTo>
                  <a:lnTo>
                    <a:pt x="28105" y="11715"/>
                  </a:lnTo>
                  <a:lnTo>
                    <a:pt x="28105" y="158477"/>
                  </a:lnTo>
                  <a:lnTo>
                    <a:pt x="77" y="158477"/>
                  </a:lnTo>
                  <a:lnTo>
                    <a:pt x="77" y="170129"/>
                  </a:lnTo>
                  <a:cubicBezTo>
                    <a:pt x="10157" y="169386"/>
                    <a:pt x="34251" y="169386"/>
                    <a:pt x="45561" y="169386"/>
                  </a:cubicBezTo>
                  <a:cubicBezTo>
                    <a:pt x="56871" y="169386"/>
                    <a:pt x="80965" y="169386"/>
                    <a:pt x="91046" y="170129"/>
                  </a:cubicBezTo>
                  <a:lnTo>
                    <a:pt x="91046" y="158477"/>
                  </a:lnTo>
                  <a:lnTo>
                    <a:pt x="63017" y="158477"/>
                  </a:lnTo>
                  <a:lnTo>
                    <a:pt x="63017" y="11715"/>
                  </a:lnTo>
                  <a:close/>
                </a:path>
              </a:pathLst>
            </a:custGeom>
            <a:solidFill>
              <a:srgbClr val="000000"/>
            </a:solidFill>
            <a:ln w="24245" cap="flat">
              <a:noFill/>
              <a:prstDash val="solid"/>
              <a:miter/>
            </a:ln>
          </p:spPr>
          <p:txBody>
            <a:bodyPr rtlCol="0" anchor="ctr"/>
            <a:lstStyle/>
            <a:p>
              <a:endParaRPr lang="tr-TR"/>
            </a:p>
          </p:txBody>
        </p:sp>
        <p:sp>
          <p:nvSpPr>
            <p:cNvPr id="10" name="Freeform: Shape 9">
              <a:extLst>
                <a:ext uri="{FF2B5EF4-FFF2-40B4-BE49-F238E27FC236}">
                  <a16:creationId xmlns:a16="http://schemas.microsoft.com/office/drawing/2014/main" id="{929FC57D-EB01-4DC9-BA07-29ACB2A7B749}"/>
                </a:ext>
              </a:extLst>
            </p:cNvPr>
            <p:cNvSpPr/>
            <p:nvPr>
              <p:custDataLst>
                <p:tags r:id="rId3"/>
              </p:custDataLst>
            </p:nvPr>
          </p:nvSpPr>
          <p:spPr>
            <a:xfrm>
              <a:off x="4548445" y="4062490"/>
              <a:ext cx="157990" cy="78265"/>
            </a:xfrm>
            <a:custGeom>
              <a:avLst/>
              <a:gdLst>
                <a:gd name="connsiteX0" fmla="*/ 66685 w 157990"/>
                <a:gd name="connsiteY0" fmla="*/ 62538 h 78265"/>
                <a:gd name="connsiteX1" fmla="*/ 64276 w 157990"/>
                <a:gd name="connsiteY1" fmla="*/ 72776 h 78265"/>
                <a:gd name="connsiteX2" fmla="*/ 70127 w 157990"/>
                <a:gd name="connsiteY2" fmla="*/ 78330 h 78265"/>
                <a:gd name="connsiteX3" fmla="*/ 76839 w 157990"/>
                <a:gd name="connsiteY3" fmla="*/ 74512 h 78265"/>
                <a:gd name="connsiteX4" fmla="*/ 79937 w 157990"/>
                <a:gd name="connsiteY4" fmla="*/ 63752 h 78265"/>
                <a:gd name="connsiteX5" fmla="*/ 83723 w 157990"/>
                <a:gd name="connsiteY5" fmla="*/ 48134 h 78265"/>
                <a:gd name="connsiteX6" fmla="*/ 86649 w 157990"/>
                <a:gd name="connsiteY6" fmla="*/ 36507 h 78265"/>
                <a:gd name="connsiteX7" fmla="*/ 91984 w 157990"/>
                <a:gd name="connsiteY7" fmla="*/ 23318 h 78265"/>
                <a:gd name="connsiteX8" fmla="*/ 119521 w 157990"/>
                <a:gd name="connsiteY8" fmla="*/ 4923 h 78265"/>
                <a:gd name="connsiteX9" fmla="*/ 129675 w 157990"/>
                <a:gd name="connsiteY9" fmla="*/ 17071 h 78265"/>
                <a:gd name="connsiteX10" fmla="*/ 119521 w 157990"/>
                <a:gd name="connsiteY10" fmla="*/ 54034 h 78265"/>
                <a:gd name="connsiteX11" fmla="*/ 116939 w 157990"/>
                <a:gd name="connsiteY11" fmla="*/ 63405 h 78265"/>
                <a:gd name="connsiteX12" fmla="*/ 133289 w 157990"/>
                <a:gd name="connsiteY12" fmla="*/ 78330 h 78265"/>
                <a:gd name="connsiteX13" fmla="*/ 158072 w 157990"/>
                <a:gd name="connsiteY13" fmla="*/ 51778 h 78265"/>
                <a:gd name="connsiteX14" fmla="*/ 155318 w 157990"/>
                <a:gd name="connsiteY14" fmla="*/ 49522 h 78265"/>
                <a:gd name="connsiteX15" fmla="*/ 152048 w 157990"/>
                <a:gd name="connsiteY15" fmla="*/ 52473 h 78265"/>
                <a:gd name="connsiteX16" fmla="*/ 133805 w 157990"/>
                <a:gd name="connsiteY16" fmla="*/ 73471 h 78265"/>
                <a:gd name="connsiteX17" fmla="*/ 129503 w 157990"/>
                <a:gd name="connsiteY17" fmla="*/ 67397 h 78265"/>
                <a:gd name="connsiteX18" fmla="*/ 133461 w 157990"/>
                <a:gd name="connsiteY18" fmla="*/ 53340 h 78265"/>
                <a:gd name="connsiteX19" fmla="*/ 142582 w 157990"/>
                <a:gd name="connsiteY19" fmla="*/ 19848 h 78265"/>
                <a:gd name="connsiteX20" fmla="*/ 136215 w 157990"/>
                <a:gd name="connsiteY20" fmla="*/ 4750 h 78265"/>
                <a:gd name="connsiteX21" fmla="*/ 120209 w 157990"/>
                <a:gd name="connsiteY21" fmla="*/ 64 h 78265"/>
                <a:gd name="connsiteX22" fmla="*/ 89747 w 157990"/>
                <a:gd name="connsiteY22" fmla="*/ 17592 h 78265"/>
                <a:gd name="connsiteX23" fmla="*/ 67373 w 157990"/>
                <a:gd name="connsiteY23" fmla="*/ 64 h 78265"/>
                <a:gd name="connsiteX24" fmla="*/ 38288 w 157990"/>
                <a:gd name="connsiteY24" fmla="*/ 15856 h 78265"/>
                <a:gd name="connsiteX25" fmla="*/ 19873 w 157990"/>
                <a:gd name="connsiteY25" fmla="*/ 64 h 78265"/>
                <a:gd name="connsiteX26" fmla="*/ 6277 w 157990"/>
                <a:gd name="connsiteY26" fmla="*/ 9435 h 78265"/>
                <a:gd name="connsiteX27" fmla="*/ 81 w 157990"/>
                <a:gd name="connsiteY27" fmla="*/ 26615 h 78265"/>
                <a:gd name="connsiteX28" fmla="*/ 3007 w 157990"/>
                <a:gd name="connsiteY28" fmla="*/ 28871 h 78265"/>
                <a:gd name="connsiteX29" fmla="*/ 6793 w 157990"/>
                <a:gd name="connsiteY29" fmla="*/ 23665 h 78265"/>
                <a:gd name="connsiteX30" fmla="*/ 19357 w 157990"/>
                <a:gd name="connsiteY30" fmla="*/ 4923 h 78265"/>
                <a:gd name="connsiteX31" fmla="*/ 25036 w 157990"/>
                <a:gd name="connsiteY31" fmla="*/ 13427 h 78265"/>
                <a:gd name="connsiteX32" fmla="*/ 22282 w 157990"/>
                <a:gd name="connsiteY32" fmla="*/ 27830 h 78265"/>
                <a:gd name="connsiteX33" fmla="*/ 18496 w 157990"/>
                <a:gd name="connsiteY33" fmla="*/ 43449 h 78265"/>
                <a:gd name="connsiteX34" fmla="*/ 12989 w 157990"/>
                <a:gd name="connsiteY34" fmla="*/ 65661 h 78265"/>
                <a:gd name="connsiteX35" fmla="*/ 11268 w 157990"/>
                <a:gd name="connsiteY35" fmla="*/ 72776 h 78265"/>
                <a:gd name="connsiteX36" fmla="*/ 17119 w 157990"/>
                <a:gd name="connsiteY36" fmla="*/ 78330 h 78265"/>
                <a:gd name="connsiteX37" fmla="*/ 23831 w 157990"/>
                <a:gd name="connsiteY37" fmla="*/ 74512 h 78265"/>
                <a:gd name="connsiteX38" fmla="*/ 26929 w 157990"/>
                <a:gd name="connsiteY38" fmla="*/ 63752 h 78265"/>
                <a:gd name="connsiteX39" fmla="*/ 30715 w 157990"/>
                <a:gd name="connsiteY39" fmla="*/ 48134 h 78265"/>
                <a:gd name="connsiteX40" fmla="*/ 33641 w 157990"/>
                <a:gd name="connsiteY40" fmla="*/ 36507 h 78265"/>
                <a:gd name="connsiteX41" fmla="*/ 40870 w 157990"/>
                <a:gd name="connsiteY41" fmla="*/ 20889 h 78265"/>
                <a:gd name="connsiteX42" fmla="*/ 66685 w 157990"/>
                <a:gd name="connsiteY42" fmla="*/ 4923 h 78265"/>
                <a:gd name="connsiteX43" fmla="*/ 76839 w 157990"/>
                <a:gd name="connsiteY43" fmla="*/ 17071 h 78265"/>
                <a:gd name="connsiteX44" fmla="*/ 73913 w 157990"/>
                <a:gd name="connsiteY44" fmla="*/ 33383 h 78265"/>
                <a:gd name="connsiteX45" fmla="*/ 66685 w 157990"/>
                <a:gd name="connsiteY45" fmla="*/ 62538 h 7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7990" h="78265">
                  <a:moveTo>
                    <a:pt x="66685" y="62538"/>
                  </a:moveTo>
                  <a:cubicBezTo>
                    <a:pt x="65824" y="66008"/>
                    <a:pt x="64276" y="71909"/>
                    <a:pt x="64276" y="72776"/>
                  </a:cubicBezTo>
                  <a:cubicBezTo>
                    <a:pt x="64276" y="76594"/>
                    <a:pt x="67373" y="78330"/>
                    <a:pt x="70127" y="78330"/>
                  </a:cubicBezTo>
                  <a:cubicBezTo>
                    <a:pt x="73225" y="78330"/>
                    <a:pt x="75979" y="76074"/>
                    <a:pt x="76839" y="74512"/>
                  </a:cubicBezTo>
                  <a:cubicBezTo>
                    <a:pt x="77700" y="72950"/>
                    <a:pt x="79076" y="67397"/>
                    <a:pt x="79937" y="63752"/>
                  </a:cubicBezTo>
                  <a:cubicBezTo>
                    <a:pt x="80797" y="60455"/>
                    <a:pt x="82691" y="52473"/>
                    <a:pt x="83723" y="48134"/>
                  </a:cubicBezTo>
                  <a:cubicBezTo>
                    <a:pt x="84756" y="44316"/>
                    <a:pt x="85788" y="40498"/>
                    <a:pt x="86649" y="36507"/>
                  </a:cubicBezTo>
                  <a:cubicBezTo>
                    <a:pt x="88542" y="29045"/>
                    <a:pt x="88542" y="28698"/>
                    <a:pt x="91984" y="23318"/>
                  </a:cubicBezTo>
                  <a:cubicBezTo>
                    <a:pt x="97491" y="14815"/>
                    <a:pt x="106097" y="4923"/>
                    <a:pt x="119521" y="4923"/>
                  </a:cubicBezTo>
                  <a:cubicBezTo>
                    <a:pt x="129158" y="4923"/>
                    <a:pt x="129675" y="12906"/>
                    <a:pt x="129675" y="17071"/>
                  </a:cubicBezTo>
                  <a:cubicBezTo>
                    <a:pt x="129675" y="27483"/>
                    <a:pt x="122274" y="46746"/>
                    <a:pt x="119521" y="54034"/>
                  </a:cubicBezTo>
                  <a:cubicBezTo>
                    <a:pt x="117628" y="58893"/>
                    <a:pt x="116939" y="60455"/>
                    <a:pt x="116939" y="63405"/>
                  </a:cubicBezTo>
                  <a:cubicBezTo>
                    <a:pt x="116939" y="72603"/>
                    <a:pt x="124512" y="78330"/>
                    <a:pt x="133289" y="78330"/>
                  </a:cubicBezTo>
                  <a:cubicBezTo>
                    <a:pt x="150499" y="78330"/>
                    <a:pt x="158072" y="54381"/>
                    <a:pt x="158072" y="51778"/>
                  </a:cubicBezTo>
                  <a:cubicBezTo>
                    <a:pt x="158072" y="49522"/>
                    <a:pt x="155834" y="49522"/>
                    <a:pt x="155318" y="49522"/>
                  </a:cubicBezTo>
                  <a:cubicBezTo>
                    <a:pt x="152909" y="49522"/>
                    <a:pt x="152737" y="50564"/>
                    <a:pt x="152048" y="52473"/>
                  </a:cubicBezTo>
                  <a:cubicBezTo>
                    <a:pt x="148090" y="66355"/>
                    <a:pt x="140689" y="73471"/>
                    <a:pt x="133805" y="73471"/>
                  </a:cubicBezTo>
                  <a:cubicBezTo>
                    <a:pt x="130191" y="73471"/>
                    <a:pt x="129503" y="71041"/>
                    <a:pt x="129503" y="67397"/>
                  </a:cubicBezTo>
                  <a:cubicBezTo>
                    <a:pt x="129503" y="63405"/>
                    <a:pt x="130363" y="61149"/>
                    <a:pt x="133461" y="53340"/>
                  </a:cubicBezTo>
                  <a:cubicBezTo>
                    <a:pt x="135526" y="47961"/>
                    <a:pt x="142582" y="29566"/>
                    <a:pt x="142582" y="19848"/>
                  </a:cubicBezTo>
                  <a:cubicBezTo>
                    <a:pt x="142582" y="17071"/>
                    <a:pt x="142582" y="9782"/>
                    <a:pt x="136215" y="4750"/>
                  </a:cubicBezTo>
                  <a:cubicBezTo>
                    <a:pt x="133289" y="2494"/>
                    <a:pt x="128298" y="64"/>
                    <a:pt x="120209" y="64"/>
                  </a:cubicBezTo>
                  <a:cubicBezTo>
                    <a:pt x="104720" y="64"/>
                    <a:pt x="95254" y="10303"/>
                    <a:pt x="89747" y="17592"/>
                  </a:cubicBezTo>
                  <a:cubicBezTo>
                    <a:pt x="88370" y="2841"/>
                    <a:pt x="76151" y="64"/>
                    <a:pt x="67373" y="64"/>
                  </a:cubicBezTo>
                  <a:cubicBezTo>
                    <a:pt x="53089" y="64"/>
                    <a:pt x="43451" y="8915"/>
                    <a:pt x="38288" y="15856"/>
                  </a:cubicBezTo>
                  <a:cubicBezTo>
                    <a:pt x="37083" y="3882"/>
                    <a:pt x="26929" y="64"/>
                    <a:pt x="19873" y="64"/>
                  </a:cubicBezTo>
                  <a:cubicBezTo>
                    <a:pt x="12472" y="64"/>
                    <a:pt x="8514" y="5444"/>
                    <a:pt x="6277" y="9435"/>
                  </a:cubicBezTo>
                  <a:cubicBezTo>
                    <a:pt x="2491" y="15856"/>
                    <a:pt x="81" y="25748"/>
                    <a:pt x="81" y="26615"/>
                  </a:cubicBezTo>
                  <a:cubicBezTo>
                    <a:pt x="81" y="28871"/>
                    <a:pt x="2491" y="28871"/>
                    <a:pt x="3007" y="28871"/>
                  </a:cubicBezTo>
                  <a:cubicBezTo>
                    <a:pt x="5416" y="28871"/>
                    <a:pt x="5588" y="28351"/>
                    <a:pt x="6793" y="23665"/>
                  </a:cubicBezTo>
                  <a:cubicBezTo>
                    <a:pt x="9375" y="13427"/>
                    <a:pt x="12645" y="4923"/>
                    <a:pt x="19357" y="4923"/>
                  </a:cubicBezTo>
                  <a:cubicBezTo>
                    <a:pt x="23831" y="4923"/>
                    <a:pt x="25036" y="8741"/>
                    <a:pt x="25036" y="13427"/>
                  </a:cubicBezTo>
                  <a:cubicBezTo>
                    <a:pt x="25036" y="16724"/>
                    <a:pt x="23487" y="23145"/>
                    <a:pt x="22282" y="27830"/>
                  </a:cubicBezTo>
                  <a:cubicBezTo>
                    <a:pt x="21078" y="32516"/>
                    <a:pt x="19357" y="39631"/>
                    <a:pt x="18496" y="43449"/>
                  </a:cubicBezTo>
                  <a:lnTo>
                    <a:pt x="12989" y="65661"/>
                  </a:lnTo>
                  <a:cubicBezTo>
                    <a:pt x="12300" y="67917"/>
                    <a:pt x="11268" y="72256"/>
                    <a:pt x="11268" y="72776"/>
                  </a:cubicBezTo>
                  <a:cubicBezTo>
                    <a:pt x="11268" y="76594"/>
                    <a:pt x="14366" y="78330"/>
                    <a:pt x="17119" y="78330"/>
                  </a:cubicBezTo>
                  <a:cubicBezTo>
                    <a:pt x="20217" y="78330"/>
                    <a:pt x="22971" y="76074"/>
                    <a:pt x="23831" y="74512"/>
                  </a:cubicBezTo>
                  <a:cubicBezTo>
                    <a:pt x="24692" y="72950"/>
                    <a:pt x="26069" y="67397"/>
                    <a:pt x="26929" y="63752"/>
                  </a:cubicBezTo>
                  <a:cubicBezTo>
                    <a:pt x="27790" y="60455"/>
                    <a:pt x="29683" y="52473"/>
                    <a:pt x="30715" y="48134"/>
                  </a:cubicBezTo>
                  <a:cubicBezTo>
                    <a:pt x="31748" y="44316"/>
                    <a:pt x="32781" y="40498"/>
                    <a:pt x="33641" y="36507"/>
                  </a:cubicBezTo>
                  <a:cubicBezTo>
                    <a:pt x="35534" y="29392"/>
                    <a:pt x="35879" y="28004"/>
                    <a:pt x="40870" y="20889"/>
                  </a:cubicBezTo>
                  <a:cubicBezTo>
                    <a:pt x="45688" y="13947"/>
                    <a:pt x="53777" y="4923"/>
                    <a:pt x="66685" y="4923"/>
                  </a:cubicBezTo>
                  <a:cubicBezTo>
                    <a:pt x="76667" y="4923"/>
                    <a:pt x="76839" y="13774"/>
                    <a:pt x="76839" y="17071"/>
                  </a:cubicBezTo>
                  <a:cubicBezTo>
                    <a:pt x="76839" y="21409"/>
                    <a:pt x="76323" y="23665"/>
                    <a:pt x="73913" y="33383"/>
                  </a:cubicBezTo>
                  <a:lnTo>
                    <a:pt x="66685" y="62538"/>
                  </a:lnTo>
                  <a:close/>
                </a:path>
              </a:pathLst>
            </a:custGeom>
            <a:solidFill>
              <a:srgbClr val="000000"/>
            </a:solidFill>
            <a:ln w="24245" cap="flat">
              <a:noFill/>
              <a:prstDash val="solid"/>
              <a:miter/>
            </a:ln>
          </p:spPr>
          <p:txBody>
            <a:bodyPr rtlCol="0" anchor="ctr"/>
            <a:lstStyle/>
            <a:p>
              <a:endParaRPr lang="tr-TR"/>
            </a:p>
          </p:txBody>
        </p:sp>
      </p:grpSp>
      <p:sp>
        <p:nvSpPr>
          <p:cNvPr id="15" name="TextBox 14">
            <a:extLst>
              <a:ext uri="{FF2B5EF4-FFF2-40B4-BE49-F238E27FC236}">
                <a16:creationId xmlns:a16="http://schemas.microsoft.com/office/drawing/2014/main" id="{3F66A004-6C11-4D79-8CC1-23530A990A6A}"/>
              </a:ext>
            </a:extLst>
          </p:cNvPr>
          <p:cNvSpPr txBox="1"/>
          <p:nvPr/>
        </p:nvSpPr>
        <p:spPr>
          <a:xfrm>
            <a:off x="6384759" y="1259334"/>
            <a:ext cx="10668000" cy="6478697"/>
          </a:xfrm>
          <a:prstGeom prst="rect">
            <a:avLst/>
          </a:prstGeom>
          <a:noFill/>
        </p:spPr>
        <p:txBody>
          <a:bodyPr wrap="square" rtlCol="0">
            <a:spAutoFit/>
          </a:bodyPr>
          <a:lstStyle/>
          <a:p>
            <a:pPr algn="l"/>
            <a:r>
              <a:rPr lang="tr-TR" sz="1900" b="1" dirty="0">
                <a:latin typeface="Old Standard TT" panose="020B0604020202020204" charset="-94"/>
              </a:rPr>
              <a:t>- </a:t>
            </a:r>
            <a:r>
              <a:rPr lang="tr-TR" sz="2400" b="1" dirty="0">
                <a:latin typeface="Old Standard TT" panose="020B0604020202020204" charset="-94"/>
              </a:rPr>
              <a:t>External Validation</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These sets       are presented in a scatter chart</a:t>
            </a:r>
          </a:p>
          <a:p>
            <a:pPr marL="800100" lvl="1" indent="-342900">
              <a:buFont typeface="Arial" panose="020B0604020202020204" pitchFamily="34" charset="0"/>
              <a:buChar char="•"/>
            </a:pPr>
            <a:r>
              <a:rPr lang="tr-TR" sz="1900" b="1" dirty="0">
                <a:latin typeface="Old Standard TT" panose="020B0604020202020204" charset="-94"/>
              </a:rPr>
              <a:t>With each                represented by a unique color</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Lines are fitted to models for easy comparison</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The model rankings portray the line of </a:t>
            </a:r>
          </a:p>
          <a:p>
            <a:pPr marL="800100" lvl="1" indent="-342900">
              <a:buFont typeface="Arial" panose="020B0604020202020204" pitchFamily="34" charset="0"/>
              <a:buChar char="•"/>
            </a:pPr>
            <a:r>
              <a:rPr lang="tr-TR" b="1" dirty="0">
                <a:latin typeface="Old Standard TT" panose="020B0604020202020204" charset="-94"/>
              </a:rPr>
              <a:t>The </a:t>
            </a:r>
            <a:r>
              <a:rPr lang="tr-TR" b="1" dirty="0">
                <a:solidFill>
                  <a:srgbClr val="FF0000"/>
                </a:solidFill>
                <a:latin typeface="Old Standard TT" panose="020B0604020202020204" charset="-94"/>
              </a:rPr>
              <a:t>most reproducible model at the bottom</a:t>
            </a:r>
          </a:p>
          <a:p>
            <a:pPr marL="800100" lvl="1" indent="-342900">
              <a:buFont typeface="Arial" panose="020B0604020202020204" pitchFamily="34" charset="0"/>
              <a:buChar char="•"/>
            </a:pPr>
            <a:r>
              <a:rPr lang="tr-TR" b="1" dirty="0">
                <a:latin typeface="Old Standard TT" panose="020B0604020202020204" charset="-94"/>
              </a:rPr>
              <a:t>The </a:t>
            </a:r>
            <a:r>
              <a:rPr lang="tr-TR" b="1" dirty="0">
                <a:solidFill>
                  <a:srgbClr val="FF0000"/>
                </a:solidFill>
                <a:latin typeface="Old Standard TT" panose="020B0604020202020204" charset="-94"/>
              </a:rPr>
              <a:t>least reproducible model at the top</a:t>
            </a:r>
          </a:p>
          <a:p>
            <a:endParaRPr lang="tr-TR" b="1" dirty="0">
              <a:latin typeface="Old Standard TT" panose="020B0604020202020204" charset="-94"/>
            </a:endParaRPr>
          </a:p>
          <a:p>
            <a:pPr marL="342900" indent="-342900">
              <a:buFont typeface="Arial" panose="020B0604020202020204" pitchFamily="34" charset="0"/>
              <a:buChar char="•"/>
            </a:pPr>
            <a:r>
              <a:rPr lang="tr-TR" b="1" dirty="0">
                <a:latin typeface="Old Standard TT" panose="020B0604020202020204" charset="-94"/>
              </a:rPr>
              <a:t>The most prominent observation is that</a:t>
            </a:r>
          </a:p>
          <a:p>
            <a:pPr marL="800100" lvl="1" indent="-342900">
              <a:buFont typeface="Arial" panose="020B0604020202020204" pitchFamily="34" charset="0"/>
              <a:buChar char="•"/>
            </a:pPr>
            <a:r>
              <a:rPr lang="tr-TR" b="1" dirty="0">
                <a:solidFill>
                  <a:srgbClr val="FF0000"/>
                </a:solidFill>
                <a:latin typeface="Old Standard TT" panose="020B0604020202020204" charset="-94"/>
              </a:rPr>
              <a:t>GCN</a:t>
            </a:r>
            <a:r>
              <a:rPr lang="tr-TR" b="1" dirty="0">
                <a:latin typeface="Old Standard TT" panose="020B0604020202020204" charset="-94"/>
              </a:rPr>
              <a:t> is the most reproducible model</a:t>
            </a:r>
          </a:p>
          <a:p>
            <a:pPr marL="800100" lvl="1" indent="-342900">
              <a:buFont typeface="Arial" panose="020B0604020202020204" pitchFamily="34" charset="0"/>
              <a:buChar char="•"/>
            </a:pPr>
            <a:r>
              <a:rPr lang="tr-TR" b="1" dirty="0">
                <a:solidFill>
                  <a:srgbClr val="FF0000"/>
                </a:solidFill>
                <a:latin typeface="Old Standard TT" panose="020B0604020202020204" charset="-94"/>
              </a:rPr>
              <a:t>DiffPool</a:t>
            </a:r>
            <a:r>
              <a:rPr lang="tr-TR" b="1" dirty="0">
                <a:latin typeface="Old Standard TT" panose="020B0604020202020204" charset="-94"/>
              </a:rPr>
              <a:t> is the second most reproducible model</a:t>
            </a:r>
          </a:p>
          <a:p>
            <a:pPr lvl="1"/>
            <a:endParaRPr lang="tr-TR" b="1" dirty="0">
              <a:latin typeface="Old Standard TT" panose="020B0604020202020204" charset="-94"/>
            </a:endParaRPr>
          </a:p>
          <a:p>
            <a:pPr marL="342900" indent="-342900">
              <a:buFont typeface="Arial" panose="020B0604020202020204" pitchFamily="34" charset="0"/>
              <a:buChar char="•"/>
            </a:pPr>
            <a:r>
              <a:rPr lang="tr-TR" b="1" dirty="0">
                <a:solidFill>
                  <a:srgbClr val="FF0000"/>
                </a:solidFill>
                <a:latin typeface="Old Standard TT" panose="020B0604020202020204" charset="-94"/>
              </a:rPr>
              <a:t>These two models </a:t>
            </a:r>
            <a:r>
              <a:rPr lang="tr-TR" b="1" dirty="0">
                <a:latin typeface="Old Standard TT" panose="020B0604020202020204" charset="-94"/>
              </a:rPr>
              <a:t>have majorly higher reproducibility</a:t>
            </a:r>
            <a:endParaRPr lang="tr-TR" dirty="0"/>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pic>
        <p:nvPicPr>
          <p:cNvPr id="17" name="Graphic 16">
            <a:extLst>
              <a:ext uri="{FF2B5EF4-FFF2-40B4-BE49-F238E27FC236}">
                <a16:creationId xmlns:a16="http://schemas.microsoft.com/office/drawing/2014/main" id="{941FB1BC-50EE-4B92-A5A8-35D17F9FED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39990" y="2305643"/>
            <a:ext cx="778192" cy="199072"/>
          </a:xfrm>
          <a:prstGeom prst="rect">
            <a:avLst/>
          </a:prstGeom>
        </p:spPr>
      </p:pic>
      <p:sp>
        <p:nvSpPr>
          <p:cNvPr id="11" name="Metin kutusu 3">
            <a:extLst>
              <a:ext uri="{FF2B5EF4-FFF2-40B4-BE49-F238E27FC236}">
                <a16:creationId xmlns:a16="http://schemas.microsoft.com/office/drawing/2014/main" id="{AE633E9F-AA58-487C-9B5D-33F295C1539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50</a:t>
            </a:r>
          </a:p>
        </p:txBody>
      </p:sp>
    </p:spTree>
    <p:extLst>
      <p:ext uri="{BB962C8B-B14F-4D97-AF65-F5344CB8AC3E}">
        <p14:creationId xmlns:p14="http://schemas.microsoft.com/office/powerpoint/2010/main" val="662378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1571" y="464020"/>
            <a:ext cx="1742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Discussion</a:t>
            </a:r>
          </a:p>
        </p:txBody>
      </p:sp>
      <p:sp>
        <p:nvSpPr>
          <p:cNvPr id="5" name="TextBox 4">
            <a:extLst>
              <a:ext uri="{FF2B5EF4-FFF2-40B4-BE49-F238E27FC236}">
                <a16:creationId xmlns:a16="http://schemas.microsoft.com/office/drawing/2014/main" id="{94257396-52AE-4195-8FA7-D40A2CA59D62}"/>
              </a:ext>
            </a:extLst>
          </p:cNvPr>
          <p:cNvSpPr txBox="1"/>
          <p:nvPr/>
        </p:nvSpPr>
        <p:spPr>
          <a:xfrm>
            <a:off x="2690802" y="1414187"/>
            <a:ext cx="9001538" cy="4185761"/>
          </a:xfrm>
          <a:prstGeom prst="rect">
            <a:avLst/>
          </a:prstGeom>
          <a:noFill/>
        </p:spPr>
        <p:txBody>
          <a:bodyPr wrap="square" rtlCol="0">
            <a:spAutoFit/>
          </a:bodyPr>
          <a:lstStyle/>
          <a:p>
            <a:pPr marL="342900" indent="-342900">
              <a:buFont typeface="Arial" panose="020B0604020202020204" pitchFamily="34" charset="0"/>
              <a:buChar char="•"/>
            </a:pPr>
            <a:r>
              <a:rPr lang="tr-TR" sz="1900" b="1" dirty="0">
                <a:latin typeface="Old Standard TT" panose="020B0604020202020204" charset="-94"/>
              </a:rPr>
              <a:t>Discussion on four topics regarding our experiments</a:t>
            </a:r>
          </a:p>
          <a:p>
            <a:endParaRPr lang="tr-TR" sz="1900" b="1" dirty="0">
              <a:latin typeface="Old Standard TT" panose="020B0604020202020204" charset="-94"/>
            </a:endParaRPr>
          </a:p>
          <a:p>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Investigating inter-view reproducibility scores</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External validation results comparison</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Investigating inter-model reproducibility</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Most reproducible biomarkers and their clinical reliability</a:t>
            </a: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51</a:t>
            </a:r>
          </a:p>
        </p:txBody>
      </p:sp>
    </p:spTree>
    <p:extLst>
      <p:ext uri="{BB962C8B-B14F-4D97-AF65-F5344CB8AC3E}">
        <p14:creationId xmlns:p14="http://schemas.microsoft.com/office/powerpoint/2010/main" val="2575438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257396-52AE-4195-8FA7-D40A2CA59D62}"/>
              </a:ext>
            </a:extLst>
          </p:cNvPr>
          <p:cNvSpPr txBox="1"/>
          <p:nvPr/>
        </p:nvSpPr>
        <p:spPr>
          <a:xfrm>
            <a:off x="1871933" y="4057926"/>
            <a:ext cx="9524199" cy="2723823"/>
          </a:xfrm>
          <a:prstGeom prst="rect">
            <a:avLst/>
          </a:prstGeom>
          <a:noFill/>
        </p:spPr>
        <p:txBody>
          <a:bodyPr wrap="square" rtlCol="0">
            <a:spAutoFit/>
          </a:bodyPr>
          <a:lstStyle/>
          <a:p>
            <a:pPr marL="342900" indent="-342900" algn="l">
              <a:buFontTx/>
              <a:buChar char="-"/>
            </a:pPr>
            <a:r>
              <a:rPr lang="tr-TR" sz="1900" b="1" dirty="0">
                <a:latin typeface="Old Standard TT" panose="020B0604020202020204" charset="-94"/>
              </a:rPr>
              <a:t>We cannot observe any model keeping its ranking </a:t>
            </a:r>
            <a:r>
              <a:rPr lang="tr-TR" sz="1900" b="1" dirty="0">
                <a:solidFill>
                  <a:srgbClr val="FF0000"/>
                </a:solidFill>
                <a:latin typeface="Old Standard TT" panose="020B0604020202020204" charset="-94"/>
              </a:rPr>
              <a:t>more than two times </a:t>
            </a:r>
            <a:r>
              <a:rPr lang="tr-TR" sz="1900" b="1" dirty="0">
                <a:latin typeface="Old Standard TT" panose="020B0604020202020204" charset="-94"/>
              </a:rPr>
              <a:t>in RG-Select</a:t>
            </a:r>
          </a:p>
          <a:p>
            <a:pPr algn="l"/>
            <a:endParaRPr lang="tr-TR" sz="1900" b="1" dirty="0">
              <a:latin typeface="Old Standard TT" panose="020B0604020202020204" charset="-94"/>
            </a:endParaRPr>
          </a:p>
          <a:p>
            <a:pPr marL="342900" indent="-342900" algn="l">
              <a:buFontTx/>
              <a:buChar char="-"/>
            </a:pPr>
            <a:r>
              <a:rPr lang="tr-TR" sz="1900" b="1" dirty="0">
                <a:latin typeface="Old Standard TT" panose="020B0604020202020204" charset="-94"/>
              </a:rPr>
              <a:t>We use       norm rather than average operation for biomarker score, view and distance reduction</a:t>
            </a:r>
          </a:p>
          <a:p>
            <a:pPr marL="800100" lvl="1" indent="-342900">
              <a:buFontTx/>
              <a:buChar char="-"/>
            </a:pPr>
            <a:r>
              <a:rPr lang="tr-TR" sz="1900" b="1" dirty="0">
                <a:latin typeface="Old Standard TT" panose="020B0604020202020204" charset="-94"/>
              </a:rPr>
              <a:t>Leading to </a:t>
            </a:r>
            <a:r>
              <a:rPr lang="tr-TR" sz="1900" b="1" dirty="0">
                <a:solidFill>
                  <a:srgbClr val="FF0000"/>
                </a:solidFill>
                <a:latin typeface="Old Standard TT" panose="020B0604020202020204" charset="-94"/>
              </a:rPr>
              <a:t>avoid cumulative error </a:t>
            </a:r>
            <a:r>
              <a:rPr lang="tr-TR" sz="1900" b="1" dirty="0">
                <a:latin typeface="Old Standard TT" panose="020B0604020202020204" charset="-94"/>
              </a:rPr>
              <a:t>and determining more precise scores</a:t>
            </a:r>
          </a:p>
          <a:p>
            <a:pPr marL="800100" lvl="1" indent="-342900">
              <a:buFontTx/>
              <a:buChar char="-"/>
            </a:pPr>
            <a:r>
              <a:rPr lang="en-US" sz="1900" b="1" dirty="0">
                <a:latin typeface="Old Standard TT" panose="020B0604020202020204" charset="-94"/>
              </a:rPr>
              <a:t>To </a:t>
            </a:r>
            <a:r>
              <a:rPr lang="en-US" sz="1900" b="1" dirty="0" err="1">
                <a:solidFill>
                  <a:srgbClr val="FF0000"/>
                </a:solidFill>
                <a:latin typeface="Old Standard TT" panose="020B0604020202020204" charset="-94"/>
              </a:rPr>
              <a:t>amplificate</a:t>
            </a:r>
            <a:r>
              <a:rPr lang="en-US" sz="1900" b="1" dirty="0">
                <a:latin typeface="Old Standard TT" panose="020B0604020202020204" charset="-94"/>
              </a:rPr>
              <a:t> if a biomarker is significant, or to </a:t>
            </a:r>
            <a:r>
              <a:rPr lang="en-US" sz="1900" b="1" dirty="0">
                <a:solidFill>
                  <a:srgbClr val="FF0000"/>
                </a:solidFill>
                <a:latin typeface="Old Standard TT" panose="020B0604020202020204" charset="-94"/>
              </a:rPr>
              <a:t>reduce</a:t>
            </a:r>
            <a:r>
              <a:rPr lang="en-US" sz="1900" b="1" dirty="0">
                <a:latin typeface="Old Standard TT" panose="020B0604020202020204" charset="-94"/>
              </a:rPr>
              <a:t> it otherwise</a:t>
            </a:r>
            <a:endParaRPr lang="tr-TR" sz="1900" b="1" dirty="0">
              <a:latin typeface="Old Standard TT" panose="020B0604020202020204" charset="-94"/>
            </a:endParaRPr>
          </a:p>
          <a:p>
            <a:pPr marL="342900" indent="-342900">
              <a:buFontTx/>
              <a:buChar char="-"/>
            </a:pPr>
            <a:endParaRPr lang="tr-TR" sz="1900" b="1" dirty="0">
              <a:latin typeface="Old Standard TT" panose="020B0604020202020204" charset="-94"/>
            </a:endParaRPr>
          </a:p>
          <a:p>
            <a:pPr marL="342900" indent="-342900">
              <a:buFontTx/>
              <a:buChar char="-"/>
            </a:pPr>
            <a:r>
              <a:rPr lang="tr-TR" sz="1900" b="1" dirty="0">
                <a:latin typeface="Old Standard TT" panose="020B0604020202020204" charset="-94"/>
              </a:rPr>
              <a:t>DiffPool, in spite of its second ranking, has inter-view reproducibility scores close to GCN</a:t>
            </a:r>
          </a:p>
          <a:p>
            <a:pPr marL="800100" lvl="1" indent="-342900">
              <a:buFontTx/>
              <a:buChar char="-"/>
            </a:pPr>
            <a:r>
              <a:rPr lang="tr-TR" sz="1900" b="1" dirty="0">
                <a:latin typeface="Old Standard TT" panose="020B0604020202020204" charset="-94"/>
              </a:rPr>
              <a:t>Indicating that </a:t>
            </a:r>
            <a:r>
              <a:rPr lang="tr-TR" sz="1900" b="1" dirty="0">
                <a:solidFill>
                  <a:srgbClr val="FF0000"/>
                </a:solidFill>
                <a:latin typeface="Old Standard TT" panose="020B0604020202020204" charset="-94"/>
              </a:rPr>
              <a:t>these two models </a:t>
            </a:r>
            <a:r>
              <a:rPr lang="tr-TR" sz="1900" b="1" dirty="0">
                <a:latin typeface="Old Standard TT" panose="020B0604020202020204" charset="-94"/>
              </a:rPr>
              <a:t>have much higher reproducibility capabilities</a:t>
            </a:r>
          </a:p>
        </p:txBody>
      </p:sp>
      <p:pic>
        <p:nvPicPr>
          <p:cNvPr id="13" name="Picture 12">
            <a:extLst>
              <a:ext uri="{FF2B5EF4-FFF2-40B4-BE49-F238E27FC236}">
                <a16:creationId xmlns:a16="http://schemas.microsoft.com/office/drawing/2014/main" id="{C3AC43CB-AB9D-41CF-88F3-93265F927BC1}"/>
              </a:ext>
            </a:extLst>
          </p:cNvPr>
          <p:cNvPicPr>
            <a:picLocks noChangeAspect="1"/>
          </p:cNvPicPr>
          <p:nvPr/>
        </p:nvPicPr>
        <p:blipFill>
          <a:blip r:embed="rId6"/>
          <a:stretch>
            <a:fillRect/>
          </a:stretch>
        </p:blipFill>
        <p:spPr>
          <a:xfrm>
            <a:off x="2921316" y="1197885"/>
            <a:ext cx="6349367" cy="2917791"/>
          </a:xfrm>
          <a:prstGeom prst="rect">
            <a:avLst/>
          </a:prstGeom>
        </p:spPr>
      </p:pic>
      <p:sp>
        <p:nvSpPr>
          <p:cNvPr id="7" name="Metin kutusu 6">
            <a:extLst>
              <a:ext uri="{FF2B5EF4-FFF2-40B4-BE49-F238E27FC236}">
                <a16:creationId xmlns:a16="http://schemas.microsoft.com/office/drawing/2014/main" id="{3836E2DA-3C0D-4ADA-8337-DE83CCA45ADE}"/>
              </a:ext>
            </a:extLst>
          </p:cNvPr>
          <p:cNvSpPr txBox="1"/>
          <p:nvPr/>
        </p:nvSpPr>
        <p:spPr>
          <a:xfrm>
            <a:off x="7191571" y="464020"/>
            <a:ext cx="1742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Discussion</a:t>
            </a:r>
          </a:p>
        </p:txBody>
      </p:sp>
      <p:grpSp>
        <p:nvGrpSpPr>
          <p:cNvPr id="10" name="Group 9" descr="\documentclass{article}&#10;\usepackage{amsmath,amssymb}&#10;\pagestyle{empty}&#10;\begin{document}&#10;&#10;$L_2$&#10;&#10;\end{document}" title="IguanaTex Vector Display">
            <a:extLst>
              <a:ext uri="{FF2B5EF4-FFF2-40B4-BE49-F238E27FC236}">
                <a16:creationId xmlns:a16="http://schemas.microsoft.com/office/drawing/2014/main" id="{CAEA68D2-74AB-47D2-8F06-0FD6B36DE328}"/>
              </a:ext>
            </a:extLst>
          </p:cNvPr>
          <p:cNvGrpSpPr>
            <a:grpSpLocks noChangeAspect="1"/>
          </p:cNvGrpSpPr>
          <p:nvPr>
            <p:custDataLst>
              <p:tags r:id="rId1"/>
            </p:custDataLst>
          </p:nvPr>
        </p:nvGrpSpPr>
        <p:grpSpPr>
          <a:xfrm>
            <a:off x="3100304" y="4740767"/>
            <a:ext cx="224677" cy="203199"/>
            <a:chOff x="3661607" y="3419482"/>
            <a:chExt cx="144213" cy="130427"/>
          </a:xfrm>
        </p:grpSpPr>
        <p:sp>
          <p:nvSpPr>
            <p:cNvPr id="8" name="Freeform: Shape 7">
              <a:extLst>
                <a:ext uri="{FF2B5EF4-FFF2-40B4-BE49-F238E27FC236}">
                  <a16:creationId xmlns:a16="http://schemas.microsoft.com/office/drawing/2014/main" id="{432EEC31-85BF-4B7C-9B54-49A38212AB5A}"/>
                </a:ext>
              </a:extLst>
            </p:cNvPr>
            <p:cNvSpPr/>
            <p:nvPr>
              <p:custDataLst>
                <p:tags r:id="rId2"/>
              </p:custDataLst>
            </p:nvPr>
          </p:nvSpPr>
          <p:spPr>
            <a:xfrm>
              <a:off x="3661607" y="3419482"/>
              <a:ext cx="87537" cy="106940"/>
            </a:xfrm>
            <a:custGeom>
              <a:avLst/>
              <a:gdLst>
                <a:gd name="connsiteX0" fmla="*/ 48628 w 87537"/>
                <a:gd name="connsiteY0" fmla="*/ 12276 h 106940"/>
                <a:gd name="connsiteX1" fmla="*/ 63991 w 87537"/>
                <a:gd name="connsiteY1" fmla="*/ 4917 h 106940"/>
                <a:gd name="connsiteX2" fmla="*/ 69498 w 87537"/>
                <a:gd name="connsiteY2" fmla="*/ 1942 h 106940"/>
                <a:gd name="connsiteX3" fmla="*/ 67179 w 87537"/>
                <a:gd name="connsiteY3" fmla="*/ 63 h 106940"/>
                <a:gd name="connsiteX4" fmla="*/ 45729 w 87537"/>
                <a:gd name="connsiteY4" fmla="*/ 532 h 106940"/>
                <a:gd name="connsiteX5" fmla="*/ 26454 w 87537"/>
                <a:gd name="connsiteY5" fmla="*/ 63 h 106940"/>
                <a:gd name="connsiteX6" fmla="*/ 23700 w 87537"/>
                <a:gd name="connsiteY6" fmla="*/ 3194 h 106940"/>
                <a:gd name="connsiteX7" fmla="*/ 27758 w 87537"/>
                <a:gd name="connsiteY7" fmla="*/ 4917 h 106940"/>
                <a:gd name="connsiteX8" fmla="*/ 33266 w 87537"/>
                <a:gd name="connsiteY8" fmla="*/ 5230 h 106940"/>
                <a:gd name="connsiteX9" fmla="*/ 37179 w 87537"/>
                <a:gd name="connsiteY9" fmla="*/ 7735 h 106940"/>
                <a:gd name="connsiteX10" fmla="*/ 36599 w 87537"/>
                <a:gd name="connsiteY10" fmla="*/ 10710 h 106940"/>
                <a:gd name="connsiteX11" fmla="*/ 17178 w 87537"/>
                <a:gd name="connsiteY11" fmla="*/ 94791 h 106940"/>
                <a:gd name="connsiteX12" fmla="*/ 3990 w 87537"/>
                <a:gd name="connsiteY12" fmla="*/ 102150 h 106940"/>
                <a:gd name="connsiteX13" fmla="*/ 77 w 87537"/>
                <a:gd name="connsiteY13" fmla="*/ 105281 h 106940"/>
                <a:gd name="connsiteX14" fmla="*/ 3990 w 87537"/>
                <a:gd name="connsiteY14" fmla="*/ 107004 h 106940"/>
                <a:gd name="connsiteX15" fmla="*/ 71092 w 87537"/>
                <a:gd name="connsiteY15" fmla="*/ 107004 h 106940"/>
                <a:gd name="connsiteX16" fmla="*/ 75585 w 87537"/>
                <a:gd name="connsiteY16" fmla="*/ 104342 h 106940"/>
                <a:gd name="connsiteX17" fmla="*/ 87034 w 87537"/>
                <a:gd name="connsiteY17" fmla="*/ 70522 h 106940"/>
                <a:gd name="connsiteX18" fmla="*/ 87614 w 87537"/>
                <a:gd name="connsiteY18" fmla="*/ 68330 h 106940"/>
                <a:gd name="connsiteX19" fmla="*/ 85875 w 87537"/>
                <a:gd name="connsiteY19" fmla="*/ 66607 h 106940"/>
                <a:gd name="connsiteX20" fmla="*/ 83411 w 87537"/>
                <a:gd name="connsiteY20" fmla="*/ 69895 h 106940"/>
                <a:gd name="connsiteX21" fmla="*/ 47034 w 87537"/>
                <a:gd name="connsiteY21" fmla="*/ 102150 h 106940"/>
                <a:gd name="connsiteX22" fmla="*/ 33410 w 87537"/>
                <a:gd name="connsiteY22" fmla="*/ 102150 h 106940"/>
                <a:gd name="connsiteX23" fmla="*/ 30222 w 87537"/>
                <a:gd name="connsiteY23" fmla="*/ 101993 h 106940"/>
                <a:gd name="connsiteX24" fmla="*/ 28338 w 87537"/>
                <a:gd name="connsiteY24" fmla="*/ 100428 h 106940"/>
                <a:gd name="connsiteX25" fmla="*/ 29063 w 87537"/>
                <a:gd name="connsiteY25" fmla="*/ 96826 h 106940"/>
                <a:gd name="connsiteX26" fmla="*/ 48628 w 87537"/>
                <a:gd name="connsiteY26" fmla="*/ 12276 h 10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537" h="106940">
                  <a:moveTo>
                    <a:pt x="48628" y="12276"/>
                  </a:moveTo>
                  <a:cubicBezTo>
                    <a:pt x="49932" y="6639"/>
                    <a:pt x="50367" y="4917"/>
                    <a:pt x="63991" y="4917"/>
                  </a:cubicBezTo>
                  <a:cubicBezTo>
                    <a:pt x="68338" y="4917"/>
                    <a:pt x="69498" y="4917"/>
                    <a:pt x="69498" y="1942"/>
                  </a:cubicBezTo>
                  <a:cubicBezTo>
                    <a:pt x="69498" y="63"/>
                    <a:pt x="67904" y="63"/>
                    <a:pt x="67179" y="63"/>
                  </a:cubicBezTo>
                  <a:cubicBezTo>
                    <a:pt x="62396" y="63"/>
                    <a:pt x="50512" y="532"/>
                    <a:pt x="45729" y="532"/>
                  </a:cubicBezTo>
                  <a:cubicBezTo>
                    <a:pt x="41382" y="532"/>
                    <a:pt x="30802" y="63"/>
                    <a:pt x="26454" y="63"/>
                  </a:cubicBezTo>
                  <a:cubicBezTo>
                    <a:pt x="25439" y="63"/>
                    <a:pt x="23700" y="63"/>
                    <a:pt x="23700" y="3194"/>
                  </a:cubicBezTo>
                  <a:cubicBezTo>
                    <a:pt x="23700" y="4917"/>
                    <a:pt x="25005" y="4917"/>
                    <a:pt x="27758" y="4917"/>
                  </a:cubicBezTo>
                  <a:cubicBezTo>
                    <a:pt x="28048" y="4917"/>
                    <a:pt x="30802" y="4917"/>
                    <a:pt x="33266" y="5230"/>
                  </a:cubicBezTo>
                  <a:cubicBezTo>
                    <a:pt x="35874" y="5543"/>
                    <a:pt x="37179" y="5699"/>
                    <a:pt x="37179" y="7735"/>
                  </a:cubicBezTo>
                  <a:cubicBezTo>
                    <a:pt x="37179" y="8361"/>
                    <a:pt x="37034" y="8831"/>
                    <a:pt x="36599" y="10710"/>
                  </a:cubicBezTo>
                  <a:lnTo>
                    <a:pt x="17178" y="94791"/>
                  </a:lnTo>
                  <a:cubicBezTo>
                    <a:pt x="15729" y="100897"/>
                    <a:pt x="15439" y="102150"/>
                    <a:pt x="3990" y="102150"/>
                  </a:cubicBezTo>
                  <a:cubicBezTo>
                    <a:pt x="1526" y="102150"/>
                    <a:pt x="77" y="102150"/>
                    <a:pt x="77" y="105281"/>
                  </a:cubicBezTo>
                  <a:cubicBezTo>
                    <a:pt x="77" y="107004"/>
                    <a:pt x="1381" y="107004"/>
                    <a:pt x="3990" y="107004"/>
                  </a:cubicBezTo>
                  <a:lnTo>
                    <a:pt x="71092" y="107004"/>
                  </a:lnTo>
                  <a:cubicBezTo>
                    <a:pt x="74570" y="107004"/>
                    <a:pt x="74715" y="107004"/>
                    <a:pt x="75585" y="104342"/>
                  </a:cubicBezTo>
                  <a:lnTo>
                    <a:pt x="87034" y="70522"/>
                  </a:lnTo>
                  <a:cubicBezTo>
                    <a:pt x="87614" y="68799"/>
                    <a:pt x="87614" y="68486"/>
                    <a:pt x="87614" y="68330"/>
                  </a:cubicBezTo>
                  <a:cubicBezTo>
                    <a:pt x="87614" y="67703"/>
                    <a:pt x="87179" y="66607"/>
                    <a:pt x="85875" y="66607"/>
                  </a:cubicBezTo>
                  <a:cubicBezTo>
                    <a:pt x="84570" y="66607"/>
                    <a:pt x="84426" y="67390"/>
                    <a:pt x="83411" y="69895"/>
                  </a:cubicBezTo>
                  <a:cubicBezTo>
                    <a:pt x="78483" y="84300"/>
                    <a:pt x="72107" y="102150"/>
                    <a:pt x="47034" y="102150"/>
                  </a:cubicBezTo>
                  <a:lnTo>
                    <a:pt x="33410" y="102150"/>
                  </a:lnTo>
                  <a:cubicBezTo>
                    <a:pt x="31381" y="102150"/>
                    <a:pt x="31092" y="102150"/>
                    <a:pt x="30222" y="101993"/>
                  </a:cubicBezTo>
                  <a:cubicBezTo>
                    <a:pt x="28773" y="101837"/>
                    <a:pt x="28338" y="101680"/>
                    <a:pt x="28338" y="100428"/>
                  </a:cubicBezTo>
                  <a:cubicBezTo>
                    <a:pt x="28338" y="99958"/>
                    <a:pt x="28338" y="99645"/>
                    <a:pt x="29063" y="96826"/>
                  </a:cubicBezTo>
                  <a:lnTo>
                    <a:pt x="48628" y="12276"/>
                  </a:lnTo>
                  <a:close/>
                </a:path>
              </a:pathLst>
            </a:custGeom>
            <a:solidFill>
              <a:srgbClr val="000000"/>
            </a:solidFill>
            <a:ln w="13855" cap="flat">
              <a:noFill/>
              <a:prstDash val="solid"/>
              <a:miter/>
            </a:ln>
          </p:spPr>
          <p:txBody>
            <a:bodyPr rtlCol="0" anchor="ctr"/>
            <a:lstStyle/>
            <a:p>
              <a:endParaRPr lang="tr-TR"/>
            </a:p>
          </p:txBody>
        </p:sp>
        <p:sp>
          <p:nvSpPr>
            <p:cNvPr id="9" name="Freeform: Shape 8">
              <a:extLst>
                <a:ext uri="{FF2B5EF4-FFF2-40B4-BE49-F238E27FC236}">
                  <a16:creationId xmlns:a16="http://schemas.microsoft.com/office/drawing/2014/main" id="{946FF8CA-9B6A-4CF0-850F-7ED1F60B3797}"/>
                </a:ext>
              </a:extLst>
            </p:cNvPr>
            <p:cNvSpPr/>
            <p:nvPr>
              <p:custDataLst>
                <p:tags r:id="rId3"/>
              </p:custDataLst>
            </p:nvPr>
          </p:nvSpPr>
          <p:spPr>
            <a:xfrm>
              <a:off x="3760979" y="3477133"/>
              <a:ext cx="44841" cy="72776"/>
            </a:xfrm>
            <a:custGeom>
              <a:avLst/>
              <a:gdLst>
                <a:gd name="connsiteX0" fmla="*/ 44925 w 44841"/>
                <a:gd name="connsiteY0" fmla="*/ 52893 h 72776"/>
                <a:gd name="connsiteX1" fmla="*/ 41475 w 44841"/>
                <a:gd name="connsiteY1" fmla="*/ 52893 h 72776"/>
                <a:gd name="connsiteX2" fmla="*/ 38838 w 44841"/>
                <a:gd name="connsiteY2" fmla="*/ 62867 h 72776"/>
                <a:gd name="connsiteX3" fmla="*/ 28794 w 44841"/>
                <a:gd name="connsiteY3" fmla="*/ 63524 h 72776"/>
                <a:gd name="connsiteX4" fmla="*/ 10127 w 44841"/>
                <a:gd name="connsiteY4" fmla="*/ 63524 h 72776"/>
                <a:gd name="connsiteX5" fmla="*/ 30417 w 44841"/>
                <a:gd name="connsiteY5" fmla="*/ 45111 h 72776"/>
                <a:gd name="connsiteX6" fmla="*/ 44925 w 44841"/>
                <a:gd name="connsiteY6" fmla="*/ 21437 h 72776"/>
                <a:gd name="connsiteX7" fmla="*/ 21185 w 44841"/>
                <a:gd name="connsiteY7" fmla="*/ 64 h 72776"/>
                <a:gd name="connsiteX8" fmla="*/ 83 w 44841"/>
                <a:gd name="connsiteY8" fmla="*/ 19683 h 72776"/>
                <a:gd name="connsiteX9" fmla="*/ 5460 w 44841"/>
                <a:gd name="connsiteY9" fmla="*/ 25821 h 72776"/>
                <a:gd name="connsiteX10" fmla="*/ 10837 w 44841"/>
                <a:gd name="connsiteY10" fmla="*/ 20012 h 72776"/>
                <a:gd name="connsiteX11" fmla="*/ 4852 w 44841"/>
                <a:gd name="connsiteY11" fmla="*/ 14203 h 72776"/>
                <a:gd name="connsiteX12" fmla="*/ 19663 w 44841"/>
                <a:gd name="connsiteY12" fmla="*/ 4010 h 72776"/>
                <a:gd name="connsiteX13" fmla="*/ 35084 w 44841"/>
                <a:gd name="connsiteY13" fmla="*/ 21437 h 72776"/>
                <a:gd name="connsiteX14" fmla="*/ 25548 w 44841"/>
                <a:gd name="connsiteY14" fmla="*/ 42481 h 72776"/>
                <a:gd name="connsiteX15" fmla="*/ 1098 w 44841"/>
                <a:gd name="connsiteY15" fmla="*/ 68566 h 72776"/>
                <a:gd name="connsiteX16" fmla="*/ 83 w 44841"/>
                <a:gd name="connsiteY16" fmla="*/ 72840 h 72776"/>
                <a:gd name="connsiteX17" fmla="*/ 41881 w 44841"/>
                <a:gd name="connsiteY17" fmla="*/ 72840 h 72776"/>
                <a:gd name="connsiteX18" fmla="*/ 44925 w 44841"/>
                <a:gd name="connsiteY18" fmla="*/ 52893 h 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841" h="72776">
                  <a:moveTo>
                    <a:pt x="44925" y="52893"/>
                  </a:moveTo>
                  <a:lnTo>
                    <a:pt x="41475" y="52893"/>
                  </a:lnTo>
                  <a:cubicBezTo>
                    <a:pt x="41171" y="55304"/>
                    <a:pt x="40156" y="61771"/>
                    <a:pt x="38838" y="62867"/>
                  </a:cubicBezTo>
                  <a:cubicBezTo>
                    <a:pt x="38026" y="63524"/>
                    <a:pt x="30214" y="63524"/>
                    <a:pt x="28794" y="63524"/>
                  </a:cubicBezTo>
                  <a:lnTo>
                    <a:pt x="10127" y="63524"/>
                  </a:lnTo>
                  <a:cubicBezTo>
                    <a:pt x="20779" y="53331"/>
                    <a:pt x="24330" y="50262"/>
                    <a:pt x="30417" y="45111"/>
                  </a:cubicBezTo>
                  <a:cubicBezTo>
                    <a:pt x="37925" y="38644"/>
                    <a:pt x="44925" y="31849"/>
                    <a:pt x="44925" y="21437"/>
                  </a:cubicBezTo>
                  <a:cubicBezTo>
                    <a:pt x="44925" y="8175"/>
                    <a:pt x="34171" y="64"/>
                    <a:pt x="21185" y="64"/>
                  </a:cubicBezTo>
                  <a:cubicBezTo>
                    <a:pt x="8605" y="64"/>
                    <a:pt x="83" y="9600"/>
                    <a:pt x="83" y="19683"/>
                  </a:cubicBezTo>
                  <a:cubicBezTo>
                    <a:pt x="83" y="25273"/>
                    <a:pt x="4446" y="25821"/>
                    <a:pt x="5460" y="25821"/>
                  </a:cubicBezTo>
                  <a:cubicBezTo>
                    <a:pt x="7895" y="25821"/>
                    <a:pt x="10837" y="23958"/>
                    <a:pt x="10837" y="20012"/>
                  </a:cubicBezTo>
                  <a:cubicBezTo>
                    <a:pt x="10837" y="18039"/>
                    <a:pt x="10127" y="14203"/>
                    <a:pt x="4852" y="14203"/>
                  </a:cubicBezTo>
                  <a:cubicBezTo>
                    <a:pt x="7997" y="6421"/>
                    <a:pt x="14895" y="4010"/>
                    <a:pt x="19663" y="4010"/>
                  </a:cubicBezTo>
                  <a:cubicBezTo>
                    <a:pt x="29808" y="4010"/>
                    <a:pt x="35084" y="12559"/>
                    <a:pt x="35084" y="21437"/>
                  </a:cubicBezTo>
                  <a:cubicBezTo>
                    <a:pt x="35084" y="30972"/>
                    <a:pt x="28794" y="38535"/>
                    <a:pt x="25548" y="42481"/>
                  </a:cubicBezTo>
                  <a:lnTo>
                    <a:pt x="1098" y="68566"/>
                  </a:lnTo>
                  <a:cubicBezTo>
                    <a:pt x="83" y="69552"/>
                    <a:pt x="83" y="69772"/>
                    <a:pt x="83" y="72840"/>
                  </a:cubicBezTo>
                  <a:lnTo>
                    <a:pt x="41881" y="72840"/>
                  </a:lnTo>
                  <a:lnTo>
                    <a:pt x="44925" y="52893"/>
                  </a:lnTo>
                  <a:close/>
                </a:path>
              </a:pathLst>
            </a:custGeom>
            <a:solidFill>
              <a:srgbClr val="000000"/>
            </a:solidFill>
            <a:ln w="13855" cap="flat">
              <a:noFill/>
              <a:prstDash val="solid"/>
              <a:miter/>
            </a:ln>
          </p:spPr>
          <p:txBody>
            <a:bodyPr rtlCol="0" anchor="ctr"/>
            <a:lstStyle/>
            <a:p>
              <a:endParaRPr lang="tr-TR"/>
            </a:p>
          </p:txBody>
        </p:sp>
      </p:grpSp>
    </p:spTree>
    <p:extLst>
      <p:ext uri="{BB962C8B-B14F-4D97-AF65-F5344CB8AC3E}">
        <p14:creationId xmlns:p14="http://schemas.microsoft.com/office/powerpoint/2010/main" val="199033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9BDC6-2CC5-482D-85D1-374D8AB29E23}"/>
              </a:ext>
            </a:extLst>
          </p:cNvPr>
          <p:cNvPicPr>
            <a:picLocks noChangeAspect="1"/>
          </p:cNvPicPr>
          <p:nvPr/>
        </p:nvPicPr>
        <p:blipFill>
          <a:blip r:embed="rId3"/>
          <a:stretch>
            <a:fillRect/>
          </a:stretch>
        </p:blipFill>
        <p:spPr>
          <a:xfrm>
            <a:off x="46923" y="1159944"/>
            <a:ext cx="6201554" cy="4962562"/>
          </a:xfrm>
          <a:prstGeom prst="rect">
            <a:avLst/>
          </a:prstGeom>
        </p:spPr>
      </p:pic>
      <p:sp>
        <p:nvSpPr>
          <p:cNvPr id="15" name="TextBox 14">
            <a:extLst>
              <a:ext uri="{FF2B5EF4-FFF2-40B4-BE49-F238E27FC236}">
                <a16:creationId xmlns:a16="http://schemas.microsoft.com/office/drawing/2014/main" id="{3F66A004-6C11-4D79-8CC1-23530A990A6A}"/>
              </a:ext>
            </a:extLst>
          </p:cNvPr>
          <p:cNvSpPr txBox="1"/>
          <p:nvPr/>
        </p:nvSpPr>
        <p:spPr>
          <a:xfrm>
            <a:off x="6129209" y="1130127"/>
            <a:ext cx="10804282" cy="7109639"/>
          </a:xfrm>
          <a:prstGeom prst="rect">
            <a:avLst/>
          </a:prstGeom>
          <a:noFill/>
        </p:spPr>
        <p:txBody>
          <a:bodyPr wrap="square" rtlCol="0">
            <a:spAutoFit/>
          </a:bodyPr>
          <a:lstStyle/>
          <a:p>
            <a:pPr marL="342900" indent="-342900">
              <a:buFont typeface="Arial" panose="020B0604020202020204" pitchFamily="34" charset="0"/>
              <a:buChar char="•"/>
            </a:pPr>
            <a:r>
              <a:rPr lang="tr-TR" sz="1900" b="1" dirty="0">
                <a:latin typeface="Old Standard TT" panose="020B0604020202020204" charset="-94"/>
              </a:rPr>
              <a:t>IQR-based experiment is not a measurement method</a:t>
            </a:r>
          </a:p>
          <a:p>
            <a:pPr marL="800100" lvl="1" indent="-342900">
              <a:buFont typeface="Arial" panose="020B0604020202020204" pitchFamily="34" charset="0"/>
              <a:buChar char="•"/>
            </a:pPr>
            <a:r>
              <a:rPr lang="tr-TR" sz="1900" b="1" dirty="0">
                <a:latin typeface="Old Standard TT" panose="020B0604020202020204" charset="-94"/>
              </a:rPr>
              <a:t>It is a </a:t>
            </a:r>
            <a:r>
              <a:rPr lang="tr-TR" sz="1900" b="1" dirty="0">
                <a:solidFill>
                  <a:srgbClr val="FF0000"/>
                </a:solidFill>
                <a:latin typeface="Old Standard TT" panose="020B0604020202020204" charset="-94"/>
              </a:rPr>
              <a:t>simple yet interpretable </a:t>
            </a:r>
            <a:r>
              <a:rPr lang="tr-TR" sz="1900" b="1" dirty="0">
                <a:latin typeface="Old Standard TT" panose="020B0604020202020204" charset="-94"/>
              </a:rPr>
              <a:t>process </a:t>
            </a:r>
          </a:p>
          <a:p>
            <a:pPr marL="800100" lvl="1" indent="-342900">
              <a:buFont typeface="Arial" panose="020B0604020202020204" pitchFamily="34" charset="0"/>
              <a:buChar char="•"/>
            </a:pPr>
            <a:r>
              <a:rPr lang="tr-TR" sz="1900" b="1" dirty="0">
                <a:latin typeface="Old Standard TT" panose="020B0604020202020204" charset="-94"/>
              </a:rPr>
              <a:t>It is an </a:t>
            </a:r>
            <a:r>
              <a:rPr lang="tr-TR" sz="1900" b="1" dirty="0">
                <a:solidFill>
                  <a:srgbClr val="FF0000"/>
                </a:solidFill>
                <a:latin typeface="Old Standard TT" panose="020B0604020202020204" charset="-94"/>
              </a:rPr>
              <a:t>approximation</a:t>
            </a:r>
            <a:r>
              <a:rPr lang="tr-TR" sz="1900" b="1" dirty="0">
                <a:latin typeface="Old Standard TT" panose="020B0604020202020204" charset="-94"/>
              </a:rPr>
              <a:t> rather than a precise score</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Previous experiments measure internal consistency</a:t>
            </a:r>
          </a:p>
          <a:p>
            <a:pPr lvl="1"/>
            <a:r>
              <a:rPr lang="tr-TR" sz="1900" b="1" dirty="0">
                <a:latin typeface="Old Standard TT" panose="020B0604020202020204" charset="-94"/>
              </a:rPr>
              <a:t>by their own metrics, inside themselves</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need another experiment</a:t>
            </a:r>
          </a:p>
          <a:p>
            <a:pPr lvl="1"/>
            <a:r>
              <a:rPr lang="tr-TR" sz="1900" b="1" dirty="0">
                <a:latin typeface="Old Standard TT" panose="020B0604020202020204" charset="-94"/>
              </a:rPr>
              <a:t>that evaluates both with </a:t>
            </a:r>
            <a:r>
              <a:rPr lang="tr-TR" sz="1900" b="1" dirty="0">
                <a:solidFill>
                  <a:srgbClr val="FF0000"/>
                </a:solidFill>
                <a:latin typeface="Old Standard TT" panose="020B0604020202020204" charset="-94"/>
              </a:rPr>
              <a:t>the same investigation</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If the points of a model are </a:t>
            </a:r>
            <a:r>
              <a:rPr lang="tr-TR" sz="1900" b="1" dirty="0">
                <a:solidFill>
                  <a:srgbClr val="FF0000"/>
                </a:solidFill>
                <a:latin typeface="Old Standard TT" panose="020B0604020202020204" charset="-94"/>
              </a:rPr>
              <a:t>close to zero</a:t>
            </a:r>
          </a:p>
          <a:p>
            <a:pPr lvl="1"/>
            <a:r>
              <a:rPr lang="tr-TR" sz="1900" b="1" dirty="0">
                <a:latin typeface="Old Standard TT" panose="020B0604020202020204" charset="-94"/>
              </a:rPr>
              <a:t>ranking of importance for biomarkers changes less</a:t>
            </a:r>
          </a:p>
          <a:p>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We can observe from the table that</a:t>
            </a:r>
          </a:p>
          <a:p>
            <a:pPr marL="800100" lvl="1" indent="-342900">
              <a:buFont typeface="Arial" panose="020B0604020202020204" pitchFamily="34" charset="0"/>
              <a:buChar char="•"/>
            </a:pPr>
            <a:r>
              <a:rPr lang="tr-TR" sz="1900" b="1" dirty="0">
                <a:solidFill>
                  <a:srgbClr val="FF0000"/>
                </a:solidFill>
                <a:latin typeface="Old Standard TT" panose="020B0604020202020204" charset="-94"/>
              </a:rPr>
              <a:t>GCN</a:t>
            </a:r>
            <a:r>
              <a:rPr lang="tr-TR" sz="1900" b="1" dirty="0">
                <a:latin typeface="Old Standard TT" panose="020B0604020202020204" charset="-94"/>
              </a:rPr>
              <a:t> has the best, </a:t>
            </a:r>
            <a:r>
              <a:rPr lang="tr-TR" sz="1900" b="1" dirty="0">
                <a:solidFill>
                  <a:srgbClr val="FF0000"/>
                </a:solidFill>
                <a:latin typeface="Old Standard TT" panose="020B0604020202020204" charset="-94"/>
              </a:rPr>
              <a:t>Diffpool</a:t>
            </a:r>
            <a:r>
              <a:rPr lang="tr-TR" sz="1900" b="1" dirty="0">
                <a:latin typeface="Old Standard TT" panose="020B0604020202020204" charset="-94"/>
              </a:rPr>
              <a:t> has the second best</a:t>
            </a:r>
          </a:p>
          <a:p>
            <a:pPr marL="800100" lvl="1" indent="-342900">
              <a:buFont typeface="Arial" panose="020B0604020202020204" pitchFamily="34" charset="0"/>
              <a:buChar char="•"/>
            </a:pPr>
            <a:r>
              <a:rPr lang="tr-TR" sz="1900" b="1" dirty="0">
                <a:latin typeface="Old Standard TT" panose="020B0604020202020204" charset="-94"/>
              </a:rPr>
              <a:t>GCN and DiffPool have </a:t>
            </a:r>
            <a:r>
              <a:rPr lang="tr-TR" sz="1900" b="1" dirty="0">
                <a:solidFill>
                  <a:srgbClr val="FF0000"/>
                </a:solidFill>
                <a:latin typeface="Old Standard TT" panose="020B0604020202020204" charset="-94"/>
              </a:rPr>
              <a:t>way better reproducibility</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solidFill>
                  <a:srgbClr val="FF0000"/>
                </a:solidFill>
                <a:latin typeface="Old Standard TT" panose="020B0604020202020204" charset="-94"/>
              </a:rPr>
              <a:t>SAG</a:t>
            </a:r>
            <a:r>
              <a:rPr lang="tr-TR" sz="1900" b="1" dirty="0">
                <a:latin typeface="Old Standard TT" panose="020B0604020202020204" charset="-94"/>
              </a:rPr>
              <a:t> does not emerge as having worst reproducibility</a:t>
            </a:r>
          </a:p>
          <a:p>
            <a:pPr lvl="1"/>
            <a:r>
              <a:rPr lang="tr-TR" sz="1900" b="1" dirty="0">
                <a:latin typeface="Old Standard TT" panose="020B0604020202020204" charset="-94"/>
              </a:rPr>
              <a:t>does not count towards RG-Select though</a:t>
            </a: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11" name="Metin kutusu 6">
            <a:extLst>
              <a:ext uri="{FF2B5EF4-FFF2-40B4-BE49-F238E27FC236}">
                <a16:creationId xmlns:a16="http://schemas.microsoft.com/office/drawing/2014/main" id="{319ECE08-E8B2-42CA-98C5-77C77E40D7E7}"/>
              </a:ext>
            </a:extLst>
          </p:cNvPr>
          <p:cNvSpPr txBox="1"/>
          <p:nvPr/>
        </p:nvSpPr>
        <p:spPr>
          <a:xfrm>
            <a:off x="7191571" y="464020"/>
            <a:ext cx="1742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Discussion</a:t>
            </a:r>
          </a:p>
        </p:txBody>
      </p:sp>
    </p:spTree>
    <p:extLst>
      <p:ext uri="{BB962C8B-B14F-4D97-AF65-F5344CB8AC3E}">
        <p14:creationId xmlns:p14="http://schemas.microsoft.com/office/powerpoint/2010/main" val="469900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257396-52AE-4195-8FA7-D40A2CA59D62}"/>
              </a:ext>
            </a:extLst>
          </p:cNvPr>
          <p:cNvSpPr txBox="1"/>
          <p:nvPr/>
        </p:nvSpPr>
        <p:spPr>
          <a:xfrm>
            <a:off x="4657355" y="1374713"/>
            <a:ext cx="9001538" cy="7186583"/>
          </a:xfrm>
          <a:prstGeom prst="rect">
            <a:avLst/>
          </a:prstGeom>
          <a:noFill/>
        </p:spPr>
        <p:txBody>
          <a:bodyPr wrap="square" rtlCol="0">
            <a:spAutoFit/>
          </a:bodyPr>
          <a:lstStyle/>
          <a:p>
            <a:pPr algn="l"/>
            <a:r>
              <a:rPr lang="tr-TR" sz="1900" b="1" dirty="0">
                <a:latin typeface="Old Standard TT" panose="020B0604020202020204" charset="-94"/>
              </a:rPr>
              <a:t>- </a:t>
            </a:r>
            <a:r>
              <a:rPr lang="tr-TR" sz="2400" b="1" dirty="0">
                <a:latin typeface="Old Standard TT" panose="020B0604020202020204" charset="-94"/>
              </a:rPr>
              <a:t>Inter-model Reproducibility Scores</a:t>
            </a:r>
          </a:p>
          <a:p>
            <a:pPr algn="l"/>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Inter-model reproducibility focuses on how well GNNs capture</a:t>
            </a:r>
          </a:p>
          <a:p>
            <a:pPr lvl="1"/>
            <a:r>
              <a:rPr lang="tr-TR" sz="1900" b="1" dirty="0">
                <a:solidFill>
                  <a:srgbClr val="FF0000"/>
                </a:solidFill>
                <a:latin typeface="Old Standard TT" panose="020B0604020202020204" charset="-94"/>
              </a:rPr>
              <a:t>common biomarkers across different models</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It hypothezises that </a:t>
            </a:r>
          </a:p>
          <a:p>
            <a:pPr marL="800100" lvl="1" indent="-342900">
              <a:buFont typeface="Arial" panose="020B0604020202020204" pitchFamily="34" charset="0"/>
              <a:buChar char="•"/>
            </a:pPr>
            <a:r>
              <a:rPr lang="tr-TR" sz="1900" b="1" dirty="0">
                <a:latin typeface="Old Standard TT" panose="020B0604020202020204" charset="-94"/>
              </a:rPr>
              <a:t>Different models learn </a:t>
            </a:r>
            <a:r>
              <a:rPr lang="tr-TR" sz="1900" b="1" dirty="0">
                <a:solidFill>
                  <a:srgbClr val="FF0000"/>
                </a:solidFill>
                <a:latin typeface="Old Standard TT" panose="020B0604020202020204" charset="-94"/>
              </a:rPr>
              <a:t>similar biomarkers </a:t>
            </a:r>
            <a:r>
              <a:rPr lang="tr-TR" sz="1900" b="1" dirty="0">
                <a:latin typeface="Old Standard TT" panose="020B0604020202020204" charset="-94"/>
              </a:rPr>
              <a:t>for a given problem</a:t>
            </a:r>
          </a:p>
          <a:p>
            <a:pPr marL="800100" lvl="1" indent="-342900">
              <a:buFont typeface="Arial" panose="020B0604020202020204" pitchFamily="34" charset="0"/>
              <a:buChar char="•"/>
            </a:pPr>
            <a:r>
              <a:rPr lang="tr-TR" sz="1900" b="1" dirty="0">
                <a:latin typeface="Old Standard TT" panose="020B0604020202020204" charset="-94"/>
              </a:rPr>
              <a:t>A good model has </a:t>
            </a:r>
            <a:r>
              <a:rPr lang="tr-TR" sz="1900" b="1" dirty="0">
                <a:solidFill>
                  <a:srgbClr val="FF0000"/>
                </a:solidFill>
                <a:latin typeface="Old Standard TT" panose="020B0604020202020204" charset="-94"/>
              </a:rPr>
              <a:t>more intersection </a:t>
            </a:r>
            <a:r>
              <a:rPr lang="tr-TR" sz="1900" b="1" dirty="0">
                <a:latin typeface="Old Standard TT" panose="020B0604020202020204" charset="-94"/>
              </a:rPr>
              <a:t>with other models</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solidFill>
                  <a:srgbClr val="FF0000"/>
                </a:solidFill>
                <a:latin typeface="Old Standard TT" panose="020B0604020202020204" charset="-94"/>
              </a:rPr>
              <a:t>GCN</a:t>
            </a:r>
            <a:r>
              <a:rPr lang="tr-TR" sz="1900" b="1" dirty="0">
                <a:latin typeface="Old Standard TT" panose="020B0604020202020204" charset="-94"/>
              </a:rPr>
              <a:t> has the most inter-model reproducibility capability in RH dataset</a:t>
            </a:r>
          </a:p>
          <a:p>
            <a:pPr marL="342900" indent="-342900">
              <a:buFont typeface="Arial" panose="020B0604020202020204" pitchFamily="34" charset="0"/>
              <a:buChar char="•"/>
            </a:pPr>
            <a:r>
              <a:rPr lang="tr-TR" sz="1900" b="1" dirty="0">
                <a:latin typeface="Old Standard TT" panose="020B0604020202020204" charset="-94"/>
              </a:rPr>
              <a:t>However, it does not detect any pattern in </a:t>
            </a:r>
            <a:r>
              <a:rPr lang="tr-TR" sz="1900" b="1" dirty="0">
                <a:solidFill>
                  <a:srgbClr val="FF0000"/>
                </a:solidFill>
                <a:latin typeface="Old Standard TT" panose="020B0604020202020204" charset="-94"/>
              </a:rPr>
              <a:t>LH dataset</a:t>
            </a:r>
          </a:p>
          <a:p>
            <a:pPr marL="342900" indent="-342900">
              <a:buFont typeface="Arial" panose="020B0604020202020204" pitchFamily="34" charset="0"/>
              <a:buChar char="•"/>
            </a:pPr>
            <a:r>
              <a:rPr lang="tr-TR" sz="1900" b="1" dirty="0">
                <a:solidFill>
                  <a:srgbClr val="FF0000"/>
                </a:solidFill>
                <a:latin typeface="Old Standard TT" panose="020B0604020202020204" charset="-94"/>
              </a:rPr>
              <a:t>No patterns </a:t>
            </a:r>
            <a:r>
              <a:rPr lang="tr-TR" sz="1900" b="1" dirty="0">
                <a:latin typeface="Old Standard TT" panose="020B0604020202020204" charset="-94"/>
              </a:rPr>
              <a:t>are found </a:t>
            </a:r>
            <a:r>
              <a:rPr lang="tr-TR" sz="1900" b="1" dirty="0">
                <a:solidFill>
                  <a:srgbClr val="FF0000"/>
                </a:solidFill>
                <a:latin typeface="Old Standard TT" panose="020B0604020202020204" charset="-94"/>
              </a:rPr>
              <a:t>for DiffPool </a:t>
            </a:r>
            <a:r>
              <a:rPr lang="tr-TR" sz="1900" b="1" dirty="0">
                <a:latin typeface="Old Standard TT" panose="020B0604020202020204" charset="-94"/>
              </a:rPr>
              <a:t>either</a:t>
            </a:r>
          </a:p>
          <a:p>
            <a:pPr lvl="1"/>
            <a:endParaRPr lang="tr-TR" sz="1900" b="1" dirty="0">
              <a:latin typeface="Old Standard TT" panose="020B0604020202020204" charset="-94"/>
            </a:endParaRPr>
          </a:p>
          <a:p>
            <a:pPr marL="342900" indent="-342900">
              <a:buFont typeface="Arial" panose="020B0604020202020204" pitchFamily="34" charset="0"/>
              <a:buChar char="•"/>
            </a:pPr>
            <a:r>
              <a:rPr lang="tr-TR" sz="1900" b="1" dirty="0">
                <a:latin typeface="Old Standard TT" panose="020B0604020202020204" charset="-94"/>
              </a:rPr>
              <a:t>Models with poor reproducibility prioritize biomarkers </a:t>
            </a:r>
          </a:p>
          <a:p>
            <a:pPr lvl="1"/>
            <a:r>
              <a:rPr lang="tr-TR" sz="1900" b="1" dirty="0">
                <a:latin typeface="Old Standard TT" panose="020B0604020202020204" charset="-94"/>
              </a:rPr>
              <a:t>that </a:t>
            </a:r>
            <a:r>
              <a:rPr lang="tr-TR" sz="1900" b="1" dirty="0">
                <a:solidFill>
                  <a:srgbClr val="FF0000"/>
                </a:solidFill>
                <a:latin typeface="Old Standard TT" panose="020B0604020202020204" charset="-94"/>
              </a:rPr>
              <a:t>do not overlap </a:t>
            </a:r>
            <a:r>
              <a:rPr lang="tr-TR" sz="1900" b="1" dirty="0">
                <a:latin typeface="Old Standard TT" panose="020B0604020202020204" charset="-94"/>
              </a:rPr>
              <a:t>with those of model with high reproducibility</a:t>
            </a: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4" name="TextBox 3">
            <a:extLst>
              <a:ext uri="{FF2B5EF4-FFF2-40B4-BE49-F238E27FC236}">
                <a16:creationId xmlns:a16="http://schemas.microsoft.com/office/drawing/2014/main" id="{7A200594-0390-47C6-A610-77CA3B9A356D}"/>
              </a:ext>
            </a:extLst>
          </p:cNvPr>
          <p:cNvSpPr txBox="1"/>
          <p:nvPr/>
        </p:nvSpPr>
        <p:spPr>
          <a:xfrm>
            <a:off x="150227" y="6023113"/>
            <a:ext cx="4546884" cy="784830"/>
          </a:xfrm>
          <a:prstGeom prst="rect">
            <a:avLst/>
          </a:prstGeom>
          <a:noFill/>
        </p:spPr>
        <p:txBody>
          <a:bodyPr wrap="square" rtlCol="0">
            <a:spAutoFit/>
          </a:bodyPr>
          <a:lstStyle/>
          <a:p>
            <a:pPr algn="ctr"/>
            <a:r>
              <a:rPr lang="en-US" sz="1500" dirty="0">
                <a:effectLst/>
                <a:latin typeface="Arial" panose="020B0604020202020204" pitchFamily="34" charset="0"/>
              </a:rPr>
              <a:t>The</a:t>
            </a:r>
            <a:r>
              <a:rPr lang="tr-TR" sz="1500" dirty="0">
                <a:effectLst/>
                <a:latin typeface="Old Standard TT" panose="020B0604020202020204"/>
              </a:rPr>
              <a:t> </a:t>
            </a:r>
            <a:r>
              <a:rPr lang="en-US" sz="1500" dirty="0">
                <a:effectLst/>
                <a:latin typeface="Arial" panose="020B0604020202020204" pitchFamily="34" charset="0"/>
              </a:rPr>
              <a:t>table above corresponds to GNNs trained on the left hemisphere dataset, while the</a:t>
            </a:r>
            <a:r>
              <a:rPr lang="tr-TR" sz="1500" dirty="0">
                <a:effectLst/>
                <a:latin typeface="Old Standard TT" panose="020B0604020202020204"/>
              </a:rPr>
              <a:t> </a:t>
            </a:r>
            <a:r>
              <a:rPr lang="en-US" sz="1500" dirty="0">
                <a:effectLst/>
                <a:latin typeface="Arial" panose="020B0604020202020204" pitchFamily="34" charset="0"/>
              </a:rPr>
              <a:t>table below pertains to those</a:t>
            </a:r>
            <a:r>
              <a:rPr lang="tr-TR" sz="1500" dirty="0">
                <a:effectLst/>
                <a:latin typeface="Old Standard TT" panose="020B0604020202020204"/>
              </a:rPr>
              <a:t> </a:t>
            </a:r>
            <a:r>
              <a:rPr lang="en-US" sz="1500" dirty="0">
                <a:effectLst/>
                <a:latin typeface="Arial" panose="020B0604020202020204" pitchFamily="34" charset="0"/>
              </a:rPr>
              <a:t>trained on the right hemisphere.</a:t>
            </a:r>
            <a:endParaRPr lang="tr-TR" sz="1500" dirty="0">
              <a:latin typeface="Old Standard TT" panose="020B0604020202020204"/>
            </a:endParaRPr>
          </a:p>
        </p:txBody>
      </p:sp>
      <p:pic>
        <p:nvPicPr>
          <p:cNvPr id="7" name="Picture 6">
            <a:extLst>
              <a:ext uri="{FF2B5EF4-FFF2-40B4-BE49-F238E27FC236}">
                <a16:creationId xmlns:a16="http://schemas.microsoft.com/office/drawing/2014/main" id="{219AC6AD-EBC4-40F6-A988-254B7FE15FAC}"/>
              </a:ext>
            </a:extLst>
          </p:cNvPr>
          <p:cNvPicPr>
            <a:picLocks noChangeAspect="1"/>
          </p:cNvPicPr>
          <p:nvPr/>
        </p:nvPicPr>
        <p:blipFill>
          <a:blip r:embed="rId3"/>
          <a:stretch>
            <a:fillRect/>
          </a:stretch>
        </p:blipFill>
        <p:spPr>
          <a:xfrm>
            <a:off x="150227" y="1139646"/>
            <a:ext cx="4552811" cy="4790160"/>
          </a:xfrm>
          <a:prstGeom prst="rect">
            <a:avLst/>
          </a:prstGeom>
        </p:spPr>
      </p:pic>
      <p:sp>
        <p:nvSpPr>
          <p:cNvPr id="9" name="Metin kutusu 6">
            <a:extLst>
              <a:ext uri="{FF2B5EF4-FFF2-40B4-BE49-F238E27FC236}">
                <a16:creationId xmlns:a16="http://schemas.microsoft.com/office/drawing/2014/main" id="{C2A2F5B0-60A2-4A71-ABE1-5F9D184E709D}"/>
              </a:ext>
            </a:extLst>
          </p:cNvPr>
          <p:cNvSpPr txBox="1"/>
          <p:nvPr/>
        </p:nvSpPr>
        <p:spPr>
          <a:xfrm>
            <a:off x="7191571" y="464020"/>
            <a:ext cx="1742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Discussion</a:t>
            </a:r>
          </a:p>
        </p:txBody>
      </p:sp>
      <p:sp>
        <p:nvSpPr>
          <p:cNvPr id="6" name="Metin kutusu 3">
            <a:extLst>
              <a:ext uri="{FF2B5EF4-FFF2-40B4-BE49-F238E27FC236}">
                <a16:creationId xmlns:a16="http://schemas.microsoft.com/office/drawing/2014/main" id="{88489E93-F29A-4F42-B86F-49065947684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54</a:t>
            </a:r>
          </a:p>
        </p:txBody>
      </p:sp>
    </p:spTree>
    <p:extLst>
      <p:ext uri="{BB962C8B-B14F-4D97-AF65-F5344CB8AC3E}">
        <p14:creationId xmlns:p14="http://schemas.microsoft.com/office/powerpoint/2010/main" val="3474359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91571" y="464020"/>
            <a:ext cx="1742786"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Discussion</a:t>
            </a:r>
          </a:p>
        </p:txBody>
      </p:sp>
      <p:sp>
        <p:nvSpPr>
          <p:cNvPr id="5" name="TextBox 4">
            <a:extLst>
              <a:ext uri="{FF2B5EF4-FFF2-40B4-BE49-F238E27FC236}">
                <a16:creationId xmlns:a16="http://schemas.microsoft.com/office/drawing/2014/main" id="{94257396-52AE-4195-8FA7-D40A2CA59D62}"/>
              </a:ext>
            </a:extLst>
          </p:cNvPr>
          <p:cNvSpPr txBox="1"/>
          <p:nvPr/>
        </p:nvSpPr>
        <p:spPr>
          <a:xfrm>
            <a:off x="510139" y="1231306"/>
            <a:ext cx="12089330" cy="6894195"/>
          </a:xfrm>
          <a:prstGeom prst="rect">
            <a:avLst/>
          </a:prstGeom>
          <a:noFill/>
        </p:spPr>
        <p:txBody>
          <a:bodyPr wrap="square" rtlCol="0">
            <a:spAutoFit/>
          </a:bodyPr>
          <a:lstStyle/>
          <a:p>
            <a:r>
              <a:rPr lang="tr-TR" sz="2400" b="1" dirty="0">
                <a:latin typeface="Old Standard TT" panose="020B0604020202020204" charset="-94"/>
              </a:rPr>
              <a:t>- Most Reproducible Biomarkers</a:t>
            </a:r>
          </a:p>
          <a:p>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We extracted all biomarkers from the last layer</a:t>
            </a:r>
          </a:p>
          <a:p>
            <a:pPr lvl="2"/>
            <a:r>
              <a:rPr lang="tr-TR" sz="1900" b="1" dirty="0">
                <a:solidFill>
                  <a:srgbClr val="FF0000"/>
                </a:solidFill>
                <a:latin typeface="Old Standard TT" panose="020B0604020202020204" charset="-94"/>
              </a:rPr>
              <a:t>independent of the dataset </a:t>
            </a:r>
            <a:r>
              <a:rPr lang="tr-TR" sz="1900" b="1" dirty="0">
                <a:latin typeface="Old Standard TT" panose="020B0604020202020204" charset="-94"/>
              </a:rPr>
              <a:t>the GCN model is trained on</a:t>
            </a:r>
          </a:p>
          <a:p>
            <a:pPr lvl="2"/>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We applied        operation biomarker-wise </a:t>
            </a:r>
          </a:p>
          <a:p>
            <a:pPr lvl="2"/>
            <a:r>
              <a:rPr lang="tr-TR" sz="1900" b="1" dirty="0">
                <a:latin typeface="Old Standard TT" panose="020B0604020202020204" charset="-94"/>
              </a:rPr>
              <a:t>and obtained an </a:t>
            </a:r>
            <a:r>
              <a:rPr lang="tr-TR" sz="1900" b="1" dirty="0">
                <a:solidFill>
                  <a:srgbClr val="FF0000"/>
                </a:solidFill>
                <a:latin typeface="Old Standard TT" panose="020B0604020202020204" charset="-94"/>
              </a:rPr>
              <a:t>importance score</a:t>
            </a:r>
            <a:r>
              <a:rPr lang="tr-TR" sz="1900" b="1" dirty="0">
                <a:latin typeface="Old Standard TT" panose="020B0604020202020204" charset="-94"/>
              </a:rPr>
              <a:t> for each biomarker</a:t>
            </a:r>
          </a:p>
          <a:p>
            <a:pPr lvl="1"/>
            <a:endParaRPr lang="tr-TR" sz="1900" b="1" dirty="0">
              <a:latin typeface="Old Standard TT" panose="020B0604020202020204" charset="-94"/>
            </a:endParaRPr>
          </a:p>
          <a:p>
            <a:pPr marL="800100" lvl="1" indent="-342900">
              <a:buFont typeface="Arial" panose="020B0604020202020204" pitchFamily="34" charset="0"/>
              <a:buChar char="•"/>
            </a:pPr>
            <a:r>
              <a:rPr lang="tr-TR" sz="1900" b="1" dirty="0">
                <a:latin typeface="Old Standard TT" panose="020B0604020202020204" charset="-94"/>
              </a:rPr>
              <a:t>Using these scores </a:t>
            </a:r>
            <a:r>
              <a:rPr lang="tr-TR" sz="1900" b="1" dirty="0">
                <a:solidFill>
                  <a:srgbClr val="FF0000"/>
                </a:solidFill>
                <a:latin typeface="Old Standard TT" panose="020B0604020202020204" charset="-94"/>
              </a:rPr>
              <a:t>top 3 biomarkers</a:t>
            </a:r>
            <a:r>
              <a:rPr lang="tr-TR" sz="1900" b="1" dirty="0">
                <a:latin typeface="Old Standard TT" panose="020B0604020202020204" charset="-94"/>
              </a:rPr>
              <a:t> are selected:</a:t>
            </a:r>
          </a:p>
          <a:p>
            <a:pPr lvl="1"/>
            <a:endParaRPr lang="tr-TR" sz="1900" b="1" dirty="0">
              <a:latin typeface="Old Standard TT" panose="020B0604020202020204" charset="-94"/>
            </a:endParaRPr>
          </a:p>
          <a:p>
            <a:pPr marL="1714500" lvl="3" indent="-342900">
              <a:buFont typeface="Arial" panose="020B0604020202020204" pitchFamily="34" charset="0"/>
              <a:buChar char="•"/>
            </a:pPr>
            <a:r>
              <a:rPr lang="tr-TR" sz="1900" b="1" dirty="0">
                <a:latin typeface="Old Standard TT" panose="020B0604020202020204" charset="-94"/>
              </a:rPr>
              <a:t>P</a:t>
            </a:r>
            <a:r>
              <a:rPr lang="en-US" sz="1900" b="1" dirty="0" err="1">
                <a:latin typeface="Old Standard TT" panose="020B0604020202020204" charset="-94"/>
              </a:rPr>
              <a:t>recuneus</a:t>
            </a:r>
            <a:r>
              <a:rPr lang="en-US" sz="1900" b="1" dirty="0">
                <a:latin typeface="Old Standard TT" panose="020B0604020202020204" charset="-94"/>
              </a:rPr>
              <a:t> cortex</a:t>
            </a:r>
            <a:endParaRPr lang="tr-TR" sz="1900" b="1" dirty="0">
              <a:latin typeface="Old Standard TT" panose="020B0604020202020204" charset="-94"/>
            </a:endParaRPr>
          </a:p>
          <a:p>
            <a:pPr marL="2171700" lvl="4" indent="-342900">
              <a:buFont typeface="Arial" panose="020B0604020202020204" pitchFamily="34" charset="0"/>
              <a:buChar char="•"/>
            </a:pPr>
            <a:r>
              <a:rPr lang="en-US" sz="1900" b="1" dirty="0">
                <a:latin typeface="Old Standard TT" panose="020B0604020202020204" charset="-94"/>
              </a:rPr>
              <a:t>Weaker functional connections indicate a role in social cognition deficits in autism patients</a:t>
            </a:r>
            <a:endParaRPr lang="tr-TR" sz="1900" b="1" dirty="0">
              <a:latin typeface="Old Standard TT" panose="020B0604020202020204" charset="-94"/>
            </a:endParaRPr>
          </a:p>
          <a:p>
            <a:pPr marL="1714500" lvl="3" indent="-342900">
              <a:buFont typeface="Arial" panose="020B0604020202020204" pitchFamily="34" charset="0"/>
              <a:buChar char="•"/>
            </a:pPr>
            <a:r>
              <a:rPr lang="tr-TR" sz="1900" b="1" dirty="0">
                <a:latin typeface="Old Standard TT" panose="020B0604020202020204" charset="-94"/>
              </a:rPr>
              <a:t>B</a:t>
            </a:r>
            <a:r>
              <a:rPr lang="en-US" sz="1900" b="1" dirty="0" err="1">
                <a:latin typeface="Old Standard TT" panose="020B0604020202020204" charset="-94"/>
              </a:rPr>
              <a:t>ank</a:t>
            </a:r>
            <a:r>
              <a:rPr lang="en-US" sz="1900" b="1" dirty="0">
                <a:latin typeface="Old Standard TT" panose="020B0604020202020204" charset="-94"/>
              </a:rPr>
              <a:t> of the superior temporal sulcus</a:t>
            </a:r>
            <a:endParaRPr lang="tr-TR" sz="1900" b="1" dirty="0">
              <a:latin typeface="Old Standard TT" panose="020B0604020202020204" charset="-94"/>
            </a:endParaRPr>
          </a:p>
          <a:p>
            <a:pPr marL="2171700" lvl="4" indent="-342900">
              <a:buFont typeface="Arial" panose="020B0604020202020204" pitchFamily="34" charset="0"/>
              <a:buChar char="•"/>
            </a:pPr>
            <a:r>
              <a:rPr lang="en-US" sz="1900" b="1" dirty="0">
                <a:latin typeface="Old Standard TT" panose="020B0604020202020204" charset="-94"/>
              </a:rPr>
              <a:t>Reduced activation during emotional speech processing suggests its significance</a:t>
            </a:r>
            <a:r>
              <a:rPr lang="tr-TR" sz="1900" b="1" dirty="0">
                <a:latin typeface="Old Standard TT" panose="020B0604020202020204" charset="-94"/>
              </a:rPr>
              <a:t> in autism</a:t>
            </a:r>
          </a:p>
          <a:p>
            <a:pPr marL="1714500" lvl="3" indent="-342900">
              <a:buFont typeface="Arial" panose="020B0604020202020204" pitchFamily="34" charset="0"/>
              <a:buChar char="•"/>
            </a:pPr>
            <a:r>
              <a:rPr lang="tr-TR" sz="1900" b="1" dirty="0">
                <a:latin typeface="Old Standard TT" panose="020B0604020202020204" charset="-94"/>
              </a:rPr>
              <a:t>L</a:t>
            </a:r>
            <a:r>
              <a:rPr lang="en-US" sz="1900" b="1" dirty="0" err="1">
                <a:latin typeface="Old Standard TT" panose="020B0604020202020204" charset="-94"/>
              </a:rPr>
              <a:t>ateral</a:t>
            </a:r>
            <a:r>
              <a:rPr lang="en-US" sz="1900" b="1" dirty="0">
                <a:latin typeface="Old Standard TT" panose="020B0604020202020204" charset="-94"/>
              </a:rPr>
              <a:t> orbital frontal cortex</a:t>
            </a:r>
            <a:endParaRPr lang="tr-TR" sz="1900" b="1" dirty="0">
              <a:latin typeface="Old Standard TT" panose="020B0604020202020204" charset="-94"/>
            </a:endParaRPr>
          </a:p>
          <a:p>
            <a:pPr marL="2171700" lvl="4" indent="-342900">
              <a:buFont typeface="Arial" panose="020B0604020202020204" pitchFamily="34" charset="0"/>
              <a:buChar char="•"/>
            </a:pPr>
            <a:r>
              <a:rPr lang="en-US" sz="1900" b="1" dirty="0">
                <a:latin typeface="Old Standard TT" panose="020B0604020202020204" charset="-94"/>
              </a:rPr>
              <a:t>Lower gray matter volume supports </a:t>
            </a:r>
            <a:r>
              <a:rPr lang="en-US" sz="1900" b="1" dirty="0" err="1">
                <a:latin typeface="Old Standard TT" panose="020B0604020202020204" charset="-94"/>
              </a:rPr>
              <a:t>RepNet's</a:t>
            </a:r>
            <a:r>
              <a:rPr lang="en-US" sz="1900" b="1" dirty="0">
                <a:latin typeface="Old Standard TT" panose="020B0604020202020204" charset="-94"/>
              </a:rPr>
              <a:t> findings and indicates clinical relevance for neural </a:t>
            </a:r>
            <a:r>
              <a:rPr lang="en-US" sz="1900" b="1" dirty="0" err="1">
                <a:latin typeface="Old Standard TT" panose="020B0604020202020204" charset="-94"/>
              </a:rPr>
              <a:t>disconnectivity</a:t>
            </a:r>
            <a:r>
              <a:rPr lang="en-US" sz="1900" b="1" dirty="0">
                <a:latin typeface="Old Standard TT" panose="020B0604020202020204" charset="-94"/>
              </a:rPr>
              <a:t> diagnosis and treatment</a:t>
            </a:r>
            <a:endParaRPr lang="tr-TR" sz="1900" b="1" dirty="0">
              <a:latin typeface="Old Standard TT" panose="020B0604020202020204" charset="-94"/>
            </a:endParaRPr>
          </a:p>
          <a:p>
            <a:pPr marL="1257300" lvl="2" indent="-342900">
              <a:buFont typeface="Arial" panose="020B0604020202020204" pitchFamily="34" charset="0"/>
              <a:buChar char="•"/>
            </a:pPr>
            <a:endParaRPr lang="tr-TR" sz="1900" b="1" dirty="0">
              <a:latin typeface="Old Standard TT" panose="020B0604020202020204" charset="-94"/>
            </a:endParaRPr>
          </a:p>
          <a:p>
            <a:pPr marL="1257300" lvl="2"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55</a:t>
            </a:r>
          </a:p>
        </p:txBody>
      </p:sp>
      <p:grpSp>
        <p:nvGrpSpPr>
          <p:cNvPr id="7" name="Group 6" descr="\documentclass{article}&#10;\usepackage{amsmath,amssymb}&#10;\pagestyle{empty}&#10;\begin{document}&#10;&#10;$L_2$&#10;&#10;\end{document}" title="IguanaTex Vector Display">
            <a:extLst>
              <a:ext uri="{FF2B5EF4-FFF2-40B4-BE49-F238E27FC236}">
                <a16:creationId xmlns:a16="http://schemas.microsoft.com/office/drawing/2014/main" id="{61FA18B9-56F9-4532-909C-BE6056F00549}"/>
              </a:ext>
            </a:extLst>
          </p:cNvPr>
          <p:cNvGrpSpPr>
            <a:grpSpLocks noChangeAspect="1"/>
          </p:cNvGrpSpPr>
          <p:nvPr>
            <p:custDataLst>
              <p:tags r:id="rId1"/>
            </p:custDataLst>
          </p:nvPr>
        </p:nvGrpSpPr>
        <p:grpSpPr>
          <a:xfrm>
            <a:off x="2637915" y="2874519"/>
            <a:ext cx="224677" cy="203199"/>
            <a:chOff x="3661607" y="3419482"/>
            <a:chExt cx="144213" cy="130427"/>
          </a:xfrm>
        </p:grpSpPr>
        <p:sp>
          <p:nvSpPr>
            <p:cNvPr id="9" name="Freeform: Shape 8">
              <a:extLst>
                <a:ext uri="{FF2B5EF4-FFF2-40B4-BE49-F238E27FC236}">
                  <a16:creationId xmlns:a16="http://schemas.microsoft.com/office/drawing/2014/main" id="{29270A2F-5C54-4665-A138-955341E05AAE}"/>
                </a:ext>
              </a:extLst>
            </p:cNvPr>
            <p:cNvSpPr/>
            <p:nvPr>
              <p:custDataLst>
                <p:tags r:id="rId2"/>
              </p:custDataLst>
            </p:nvPr>
          </p:nvSpPr>
          <p:spPr>
            <a:xfrm>
              <a:off x="3661607" y="3419482"/>
              <a:ext cx="87537" cy="106940"/>
            </a:xfrm>
            <a:custGeom>
              <a:avLst/>
              <a:gdLst>
                <a:gd name="connsiteX0" fmla="*/ 48628 w 87537"/>
                <a:gd name="connsiteY0" fmla="*/ 12276 h 106940"/>
                <a:gd name="connsiteX1" fmla="*/ 63991 w 87537"/>
                <a:gd name="connsiteY1" fmla="*/ 4917 h 106940"/>
                <a:gd name="connsiteX2" fmla="*/ 69498 w 87537"/>
                <a:gd name="connsiteY2" fmla="*/ 1942 h 106940"/>
                <a:gd name="connsiteX3" fmla="*/ 67179 w 87537"/>
                <a:gd name="connsiteY3" fmla="*/ 63 h 106940"/>
                <a:gd name="connsiteX4" fmla="*/ 45729 w 87537"/>
                <a:gd name="connsiteY4" fmla="*/ 532 h 106940"/>
                <a:gd name="connsiteX5" fmla="*/ 26454 w 87537"/>
                <a:gd name="connsiteY5" fmla="*/ 63 h 106940"/>
                <a:gd name="connsiteX6" fmla="*/ 23700 w 87537"/>
                <a:gd name="connsiteY6" fmla="*/ 3194 h 106940"/>
                <a:gd name="connsiteX7" fmla="*/ 27758 w 87537"/>
                <a:gd name="connsiteY7" fmla="*/ 4917 h 106940"/>
                <a:gd name="connsiteX8" fmla="*/ 33266 w 87537"/>
                <a:gd name="connsiteY8" fmla="*/ 5230 h 106940"/>
                <a:gd name="connsiteX9" fmla="*/ 37179 w 87537"/>
                <a:gd name="connsiteY9" fmla="*/ 7735 h 106940"/>
                <a:gd name="connsiteX10" fmla="*/ 36599 w 87537"/>
                <a:gd name="connsiteY10" fmla="*/ 10710 h 106940"/>
                <a:gd name="connsiteX11" fmla="*/ 17178 w 87537"/>
                <a:gd name="connsiteY11" fmla="*/ 94791 h 106940"/>
                <a:gd name="connsiteX12" fmla="*/ 3990 w 87537"/>
                <a:gd name="connsiteY12" fmla="*/ 102150 h 106940"/>
                <a:gd name="connsiteX13" fmla="*/ 77 w 87537"/>
                <a:gd name="connsiteY13" fmla="*/ 105281 h 106940"/>
                <a:gd name="connsiteX14" fmla="*/ 3990 w 87537"/>
                <a:gd name="connsiteY14" fmla="*/ 107004 h 106940"/>
                <a:gd name="connsiteX15" fmla="*/ 71092 w 87537"/>
                <a:gd name="connsiteY15" fmla="*/ 107004 h 106940"/>
                <a:gd name="connsiteX16" fmla="*/ 75585 w 87537"/>
                <a:gd name="connsiteY16" fmla="*/ 104342 h 106940"/>
                <a:gd name="connsiteX17" fmla="*/ 87034 w 87537"/>
                <a:gd name="connsiteY17" fmla="*/ 70522 h 106940"/>
                <a:gd name="connsiteX18" fmla="*/ 87614 w 87537"/>
                <a:gd name="connsiteY18" fmla="*/ 68330 h 106940"/>
                <a:gd name="connsiteX19" fmla="*/ 85875 w 87537"/>
                <a:gd name="connsiteY19" fmla="*/ 66607 h 106940"/>
                <a:gd name="connsiteX20" fmla="*/ 83411 w 87537"/>
                <a:gd name="connsiteY20" fmla="*/ 69895 h 106940"/>
                <a:gd name="connsiteX21" fmla="*/ 47034 w 87537"/>
                <a:gd name="connsiteY21" fmla="*/ 102150 h 106940"/>
                <a:gd name="connsiteX22" fmla="*/ 33410 w 87537"/>
                <a:gd name="connsiteY22" fmla="*/ 102150 h 106940"/>
                <a:gd name="connsiteX23" fmla="*/ 30222 w 87537"/>
                <a:gd name="connsiteY23" fmla="*/ 101993 h 106940"/>
                <a:gd name="connsiteX24" fmla="*/ 28338 w 87537"/>
                <a:gd name="connsiteY24" fmla="*/ 100428 h 106940"/>
                <a:gd name="connsiteX25" fmla="*/ 29063 w 87537"/>
                <a:gd name="connsiteY25" fmla="*/ 96826 h 106940"/>
                <a:gd name="connsiteX26" fmla="*/ 48628 w 87537"/>
                <a:gd name="connsiteY26" fmla="*/ 12276 h 10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537" h="106940">
                  <a:moveTo>
                    <a:pt x="48628" y="12276"/>
                  </a:moveTo>
                  <a:cubicBezTo>
                    <a:pt x="49932" y="6639"/>
                    <a:pt x="50367" y="4917"/>
                    <a:pt x="63991" y="4917"/>
                  </a:cubicBezTo>
                  <a:cubicBezTo>
                    <a:pt x="68338" y="4917"/>
                    <a:pt x="69498" y="4917"/>
                    <a:pt x="69498" y="1942"/>
                  </a:cubicBezTo>
                  <a:cubicBezTo>
                    <a:pt x="69498" y="63"/>
                    <a:pt x="67904" y="63"/>
                    <a:pt x="67179" y="63"/>
                  </a:cubicBezTo>
                  <a:cubicBezTo>
                    <a:pt x="62396" y="63"/>
                    <a:pt x="50512" y="532"/>
                    <a:pt x="45729" y="532"/>
                  </a:cubicBezTo>
                  <a:cubicBezTo>
                    <a:pt x="41382" y="532"/>
                    <a:pt x="30802" y="63"/>
                    <a:pt x="26454" y="63"/>
                  </a:cubicBezTo>
                  <a:cubicBezTo>
                    <a:pt x="25439" y="63"/>
                    <a:pt x="23700" y="63"/>
                    <a:pt x="23700" y="3194"/>
                  </a:cubicBezTo>
                  <a:cubicBezTo>
                    <a:pt x="23700" y="4917"/>
                    <a:pt x="25005" y="4917"/>
                    <a:pt x="27758" y="4917"/>
                  </a:cubicBezTo>
                  <a:cubicBezTo>
                    <a:pt x="28048" y="4917"/>
                    <a:pt x="30802" y="4917"/>
                    <a:pt x="33266" y="5230"/>
                  </a:cubicBezTo>
                  <a:cubicBezTo>
                    <a:pt x="35874" y="5543"/>
                    <a:pt x="37179" y="5699"/>
                    <a:pt x="37179" y="7735"/>
                  </a:cubicBezTo>
                  <a:cubicBezTo>
                    <a:pt x="37179" y="8361"/>
                    <a:pt x="37034" y="8831"/>
                    <a:pt x="36599" y="10710"/>
                  </a:cubicBezTo>
                  <a:lnTo>
                    <a:pt x="17178" y="94791"/>
                  </a:lnTo>
                  <a:cubicBezTo>
                    <a:pt x="15729" y="100897"/>
                    <a:pt x="15439" y="102150"/>
                    <a:pt x="3990" y="102150"/>
                  </a:cubicBezTo>
                  <a:cubicBezTo>
                    <a:pt x="1526" y="102150"/>
                    <a:pt x="77" y="102150"/>
                    <a:pt x="77" y="105281"/>
                  </a:cubicBezTo>
                  <a:cubicBezTo>
                    <a:pt x="77" y="107004"/>
                    <a:pt x="1381" y="107004"/>
                    <a:pt x="3990" y="107004"/>
                  </a:cubicBezTo>
                  <a:lnTo>
                    <a:pt x="71092" y="107004"/>
                  </a:lnTo>
                  <a:cubicBezTo>
                    <a:pt x="74570" y="107004"/>
                    <a:pt x="74715" y="107004"/>
                    <a:pt x="75585" y="104342"/>
                  </a:cubicBezTo>
                  <a:lnTo>
                    <a:pt x="87034" y="70522"/>
                  </a:lnTo>
                  <a:cubicBezTo>
                    <a:pt x="87614" y="68799"/>
                    <a:pt x="87614" y="68486"/>
                    <a:pt x="87614" y="68330"/>
                  </a:cubicBezTo>
                  <a:cubicBezTo>
                    <a:pt x="87614" y="67703"/>
                    <a:pt x="87179" y="66607"/>
                    <a:pt x="85875" y="66607"/>
                  </a:cubicBezTo>
                  <a:cubicBezTo>
                    <a:pt x="84570" y="66607"/>
                    <a:pt x="84426" y="67390"/>
                    <a:pt x="83411" y="69895"/>
                  </a:cubicBezTo>
                  <a:cubicBezTo>
                    <a:pt x="78483" y="84300"/>
                    <a:pt x="72107" y="102150"/>
                    <a:pt x="47034" y="102150"/>
                  </a:cubicBezTo>
                  <a:lnTo>
                    <a:pt x="33410" y="102150"/>
                  </a:lnTo>
                  <a:cubicBezTo>
                    <a:pt x="31381" y="102150"/>
                    <a:pt x="31092" y="102150"/>
                    <a:pt x="30222" y="101993"/>
                  </a:cubicBezTo>
                  <a:cubicBezTo>
                    <a:pt x="28773" y="101837"/>
                    <a:pt x="28338" y="101680"/>
                    <a:pt x="28338" y="100428"/>
                  </a:cubicBezTo>
                  <a:cubicBezTo>
                    <a:pt x="28338" y="99958"/>
                    <a:pt x="28338" y="99645"/>
                    <a:pt x="29063" y="96826"/>
                  </a:cubicBezTo>
                  <a:lnTo>
                    <a:pt x="48628" y="12276"/>
                  </a:lnTo>
                  <a:close/>
                </a:path>
              </a:pathLst>
            </a:custGeom>
            <a:solidFill>
              <a:srgbClr val="000000"/>
            </a:solidFill>
            <a:ln w="13855" cap="flat">
              <a:noFill/>
              <a:prstDash val="solid"/>
              <a:miter/>
            </a:ln>
          </p:spPr>
          <p:txBody>
            <a:bodyPr rtlCol="0" anchor="ctr"/>
            <a:lstStyle/>
            <a:p>
              <a:endParaRPr lang="tr-TR" dirty="0"/>
            </a:p>
          </p:txBody>
        </p:sp>
        <p:sp>
          <p:nvSpPr>
            <p:cNvPr id="10" name="Freeform: Shape 9">
              <a:extLst>
                <a:ext uri="{FF2B5EF4-FFF2-40B4-BE49-F238E27FC236}">
                  <a16:creationId xmlns:a16="http://schemas.microsoft.com/office/drawing/2014/main" id="{CFFB1655-2CF8-4892-9D88-F2210248BAED}"/>
                </a:ext>
              </a:extLst>
            </p:cNvPr>
            <p:cNvSpPr/>
            <p:nvPr>
              <p:custDataLst>
                <p:tags r:id="rId3"/>
              </p:custDataLst>
            </p:nvPr>
          </p:nvSpPr>
          <p:spPr>
            <a:xfrm>
              <a:off x="3760979" y="3477133"/>
              <a:ext cx="44841" cy="72776"/>
            </a:xfrm>
            <a:custGeom>
              <a:avLst/>
              <a:gdLst>
                <a:gd name="connsiteX0" fmla="*/ 44925 w 44841"/>
                <a:gd name="connsiteY0" fmla="*/ 52893 h 72776"/>
                <a:gd name="connsiteX1" fmla="*/ 41475 w 44841"/>
                <a:gd name="connsiteY1" fmla="*/ 52893 h 72776"/>
                <a:gd name="connsiteX2" fmla="*/ 38838 w 44841"/>
                <a:gd name="connsiteY2" fmla="*/ 62867 h 72776"/>
                <a:gd name="connsiteX3" fmla="*/ 28794 w 44841"/>
                <a:gd name="connsiteY3" fmla="*/ 63524 h 72776"/>
                <a:gd name="connsiteX4" fmla="*/ 10127 w 44841"/>
                <a:gd name="connsiteY4" fmla="*/ 63524 h 72776"/>
                <a:gd name="connsiteX5" fmla="*/ 30417 w 44841"/>
                <a:gd name="connsiteY5" fmla="*/ 45111 h 72776"/>
                <a:gd name="connsiteX6" fmla="*/ 44925 w 44841"/>
                <a:gd name="connsiteY6" fmla="*/ 21437 h 72776"/>
                <a:gd name="connsiteX7" fmla="*/ 21185 w 44841"/>
                <a:gd name="connsiteY7" fmla="*/ 64 h 72776"/>
                <a:gd name="connsiteX8" fmla="*/ 83 w 44841"/>
                <a:gd name="connsiteY8" fmla="*/ 19683 h 72776"/>
                <a:gd name="connsiteX9" fmla="*/ 5460 w 44841"/>
                <a:gd name="connsiteY9" fmla="*/ 25821 h 72776"/>
                <a:gd name="connsiteX10" fmla="*/ 10837 w 44841"/>
                <a:gd name="connsiteY10" fmla="*/ 20012 h 72776"/>
                <a:gd name="connsiteX11" fmla="*/ 4852 w 44841"/>
                <a:gd name="connsiteY11" fmla="*/ 14203 h 72776"/>
                <a:gd name="connsiteX12" fmla="*/ 19663 w 44841"/>
                <a:gd name="connsiteY12" fmla="*/ 4010 h 72776"/>
                <a:gd name="connsiteX13" fmla="*/ 35084 w 44841"/>
                <a:gd name="connsiteY13" fmla="*/ 21437 h 72776"/>
                <a:gd name="connsiteX14" fmla="*/ 25548 w 44841"/>
                <a:gd name="connsiteY14" fmla="*/ 42481 h 72776"/>
                <a:gd name="connsiteX15" fmla="*/ 1098 w 44841"/>
                <a:gd name="connsiteY15" fmla="*/ 68566 h 72776"/>
                <a:gd name="connsiteX16" fmla="*/ 83 w 44841"/>
                <a:gd name="connsiteY16" fmla="*/ 72840 h 72776"/>
                <a:gd name="connsiteX17" fmla="*/ 41881 w 44841"/>
                <a:gd name="connsiteY17" fmla="*/ 72840 h 72776"/>
                <a:gd name="connsiteX18" fmla="*/ 44925 w 44841"/>
                <a:gd name="connsiteY18" fmla="*/ 52893 h 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841" h="72776">
                  <a:moveTo>
                    <a:pt x="44925" y="52893"/>
                  </a:moveTo>
                  <a:lnTo>
                    <a:pt x="41475" y="52893"/>
                  </a:lnTo>
                  <a:cubicBezTo>
                    <a:pt x="41171" y="55304"/>
                    <a:pt x="40156" y="61771"/>
                    <a:pt x="38838" y="62867"/>
                  </a:cubicBezTo>
                  <a:cubicBezTo>
                    <a:pt x="38026" y="63524"/>
                    <a:pt x="30214" y="63524"/>
                    <a:pt x="28794" y="63524"/>
                  </a:cubicBezTo>
                  <a:lnTo>
                    <a:pt x="10127" y="63524"/>
                  </a:lnTo>
                  <a:cubicBezTo>
                    <a:pt x="20779" y="53331"/>
                    <a:pt x="24330" y="50262"/>
                    <a:pt x="30417" y="45111"/>
                  </a:cubicBezTo>
                  <a:cubicBezTo>
                    <a:pt x="37925" y="38644"/>
                    <a:pt x="44925" y="31849"/>
                    <a:pt x="44925" y="21437"/>
                  </a:cubicBezTo>
                  <a:cubicBezTo>
                    <a:pt x="44925" y="8175"/>
                    <a:pt x="34171" y="64"/>
                    <a:pt x="21185" y="64"/>
                  </a:cubicBezTo>
                  <a:cubicBezTo>
                    <a:pt x="8605" y="64"/>
                    <a:pt x="83" y="9600"/>
                    <a:pt x="83" y="19683"/>
                  </a:cubicBezTo>
                  <a:cubicBezTo>
                    <a:pt x="83" y="25273"/>
                    <a:pt x="4446" y="25821"/>
                    <a:pt x="5460" y="25821"/>
                  </a:cubicBezTo>
                  <a:cubicBezTo>
                    <a:pt x="7895" y="25821"/>
                    <a:pt x="10837" y="23958"/>
                    <a:pt x="10837" y="20012"/>
                  </a:cubicBezTo>
                  <a:cubicBezTo>
                    <a:pt x="10837" y="18039"/>
                    <a:pt x="10127" y="14203"/>
                    <a:pt x="4852" y="14203"/>
                  </a:cubicBezTo>
                  <a:cubicBezTo>
                    <a:pt x="7997" y="6421"/>
                    <a:pt x="14895" y="4010"/>
                    <a:pt x="19663" y="4010"/>
                  </a:cubicBezTo>
                  <a:cubicBezTo>
                    <a:pt x="29808" y="4010"/>
                    <a:pt x="35084" y="12559"/>
                    <a:pt x="35084" y="21437"/>
                  </a:cubicBezTo>
                  <a:cubicBezTo>
                    <a:pt x="35084" y="30972"/>
                    <a:pt x="28794" y="38535"/>
                    <a:pt x="25548" y="42481"/>
                  </a:cubicBezTo>
                  <a:lnTo>
                    <a:pt x="1098" y="68566"/>
                  </a:lnTo>
                  <a:cubicBezTo>
                    <a:pt x="83" y="69552"/>
                    <a:pt x="83" y="69772"/>
                    <a:pt x="83" y="72840"/>
                  </a:cubicBezTo>
                  <a:lnTo>
                    <a:pt x="41881" y="72840"/>
                  </a:lnTo>
                  <a:lnTo>
                    <a:pt x="44925" y="52893"/>
                  </a:lnTo>
                  <a:close/>
                </a:path>
              </a:pathLst>
            </a:custGeom>
            <a:solidFill>
              <a:srgbClr val="000000"/>
            </a:solidFill>
            <a:ln w="13855" cap="flat">
              <a:noFill/>
              <a:prstDash val="solid"/>
              <a:miter/>
            </a:ln>
          </p:spPr>
          <p:txBody>
            <a:bodyPr rtlCol="0" anchor="ctr"/>
            <a:lstStyle/>
            <a:p>
              <a:endParaRPr lang="tr-TR"/>
            </a:p>
          </p:txBody>
        </p:sp>
      </p:grpSp>
    </p:spTree>
    <p:extLst>
      <p:ext uri="{BB962C8B-B14F-4D97-AF65-F5344CB8AC3E}">
        <p14:creationId xmlns:p14="http://schemas.microsoft.com/office/powerpoint/2010/main" val="2066145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59513" y="464020"/>
            <a:ext cx="180690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Conclusion</a:t>
            </a:r>
          </a:p>
        </p:txBody>
      </p:sp>
      <p:sp>
        <p:nvSpPr>
          <p:cNvPr id="8" name="Metin kutusu 3">
            <a:extLst>
              <a:ext uri="{FF2B5EF4-FFF2-40B4-BE49-F238E27FC236}">
                <a16:creationId xmlns:a16="http://schemas.microsoft.com/office/drawing/2014/main" id="{A33ECAD0-539F-40AA-92B9-6143527908C4}"/>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56</a:t>
            </a:r>
          </a:p>
        </p:txBody>
      </p:sp>
      <p:sp>
        <p:nvSpPr>
          <p:cNvPr id="9" name="TextBox 8">
            <a:extLst>
              <a:ext uri="{FF2B5EF4-FFF2-40B4-BE49-F238E27FC236}">
                <a16:creationId xmlns:a16="http://schemas.microsoft.com/office/drawing/2014/main" id="{AEFEB609-BB88-470E-A363-8DD3B571DE4E}"/>
              </a:ext>
            </a:extLst>
          </p:cNvPr>
          <p:cNvSpPr txBox="1"/>
          <p:nvPr/>
        </p:nvSpPr>
        <p:spPr>
          <a:xfrm>
            <a:off x="0" y="1104822"/>
            <a:ext cx="12658725" cy="6386364"/>
          </a:xfrm>
          <a:prstGeom prst="rect">
            <a:avLst/>
          </a:prstGeom>
          <a:noFill/>
        </p:spPr>
        <p:txBody>
          <a:bodyPr wrap="square" rtlCol="0">
            <a:spAutoFit/>
          </a:bodyPr>
          <a:lstStyle/>
          <a:p>
            <a:pPr lvl="1"/>
            <a:r>
              <a:rPr lang="tr-TR" sz="2400" b="1" dirty="0">
                <a:latin typeface="Old Standard TT" panose="020B0604020202020204" charset="-94"/>
              </a:rPr>
              <a:t>- Research Questions</a:t>
            </a:r>
          </a:p>
          <a:p>
            <a:pPr lvl="1"/>
            <a:endParaRPr lang="tr-TR" sz="2400" b="1" dirty="0">
              <a:latin typeface="Old Standard TT" panose="020B0604020202020204" charset="-94"/>
            </a:endParaRPr>
          </a:p>
          <a:p>
            <a:pPr marL="800100" lvl="1" indent="-342900">
              <a:buFontTx/>
              <a:buChar char="-"/>
            </a:pPr>
            <a:r>
              <a:rPr lang="tr-TR" sz="1900" b="1" dirty="0">
                <a:latin typeface="Old Standard TT" panose="020B0604020202020204" charset="-94"/>
              </a:rPr>
              <a:t>1. What assumptions should a superior method rely on?</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solidFill>
                  <a:srgbClr val="FF0000"/>
                </a:solidFill>
                <a:latin typeface="Old Standard TT" panose="020B0604020202020204" charset="-94"/>
              </a:rPr>
              <a:t>Eliminated the intersection</a:t>
            </a:r>
            <a:r>
              <a:rPr lang="tr-TR" sz="1900" b="1" dirty="0">
                <a:latin typeface="Old Standard TT" panose="020B0604020202020204" charset="-94"/>
              </a:rPr>
              <a:t> among various GNNs’ shared biomarkers</a:t>
            </a: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Tx/>
              <a:buChar char="-"/>
            </a:pPr>
            <a:r>
              <a:rPr lang="tr-TR" sz="1900" b="1" dirty="0">
                <a:latin typeface="Old Standard TT" panose="020B0604020202020204" charset="-94"/>
              </a:rPr>
              <a:t>2. </a:t>
            </a:r>
            <a:r>
              <a:rPr lang="en-US" sz="1900" b="1" dirty="0">
                <a:latin typeface="Old Standard TT" panose="020B0604020202020204" charset="-94"/>
              </a:rPr>
              <a:t>Are the top biomarkers from the best model clinically meaningful?</a:t>
            </a:r>
            <a:endParaRPr lang="tr-TR" sz="1900" b="1" dirty="0">
              <a:latin typeface="Old Standard TT" panose="020B0604020202020204" charset="-94"/>
            </a:endParaRPr>
          </a:p>
          <a:p>
            <a:pPr lvl="1"/>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We identified extracted top biomarkers </a:t>
            </a:r>
            <a:r>
              <a:rPr lang="tr-TR" sz="1900" b="1" dirty="0">
                <a:solidFill>
                  <a:srgbClr val="FF0000"/>
                </a:solidFill>
                <a:latin typeface="Old Standard TT" panose="020B0604020202020204" charset="-94"/>
              </a:rPr>
              <a:t>related to Autism connections</a:t>
            </a:r>
          </a:p>
          <a:p>
            <a:pPr marL="1714500" lvl="3" indent="-342900">
              <a:buFont typeface="Arial" panose="020B0604020202020204" pitchFamily="34" charset="0"/>
              <a:buChar char="•"/>
            </a:pPr>
            <a:r>
              <a:rPr lang="tr-TR" sz="1900" b="1" dirty="0">
                <a:latin typeface="Old Standard TT" panose="020B0604020202020204" charset="-94"/>
              </a:rPr>
              <a:t>P</a:t>
            </a:r>
            <a:r>
              <a:rPr lang="en-US" sz="1900" b="1" dirty="0" err="1">
                <a:latin typeface="Old Standard TT" panose="020B0604020202020204" charset="-94"/>
              </a:rPr>
              <a:t>recuneus</a:t>
            </a:r>
            <a:r>
              <a:rPr lang="en-US" sz="1900" b="1" dirty="0">
                <a:latin typeface="Old Standard TT" panose="020B0604020202020204" charset="-94"/>
              </a:rPr>
              <a:t> cortex</a:t>
            </a:r>
            <a:endParaRPr lang="tr-TR" sz="1900" b="1" dirty="0">
              <a:latin typeface="Old Standard TT" panose="020B0604020202020204" charset="-94"/>
            </a:endParaRPr>
          </a:p>
          <a:p>
            <a:pPr marL="1714500" lvl="3" indent="-342900">
              <a:buFont typeface="Arial" panose="020B0604020202020204" pitchFamily="34" charset="0"/>
              <a:buChar char="•"/>
            </a:pPr>
            <a:r>
              <a:rPr lang="tr-TR" sz="1900" b="1" dirty="0">
                <a:latin typeface="Old Standard TT" panose="020B0604020202020204" charset="-94"/>
              </a:rPr>
              <a:t>B</a:t>
            </a:r>
            <a:r>
              <a:rPr lang="en-US" sz="1900" b="1" dirty="0" err="1">
                <a:latin typeface="Old Standard TT" panose="020B0604020202020204" charset="-94"/>
              </a:rPr>
              <a:t>ank</a:t>
            </a:r>
            <a:r>
              <a:rPr lang="en-US" sz="1900" b="1" dirty="0">
                <a:latin typeface="Old Standard TT" panose="020B0604020202020204" charset="-94"/>
              </a:rPr>
              <a:t> of the superior temporal sulcus</a:t>
            </a:r>
            <a:endParaRPr lang="tr-TR" sz="1900" b="1" dirty="0">
              <a:latin typeface="Old Standard TT" panose="020B0604020202020204" charset="-94"/>
            </a:endParaRPr>
          </a:p>
          <a:p>
            <a:pPr marL="1714500" lvl="3" indent="-342900">
              <a:buFont typeface="Arial" panose="020B0604020202020204" pitchFamily="34" charset="0"/>
              <a:buChar char="•"/>
            </a:pPr>
            <a:r>
              <a:rPr lang="tr-TR" sz="1900" b="1" dirty="0">
                <a:latin typeface="Old Standard TT" panose="020B0604020202020204" charset="-94"/>
              </a:rPr>
              <a:t>L</a:t>
            </a:r>
            <a:r>
              <a:rPr lang="en-US" sz="1900" b="1" dirty="0" err="1">
                <a:latin typeface="Old Standard TT" panose="020B0604020202020204" charset="-94"/>
              </a:rPr>
              <a:t>ateral</a:t>
            </a:r>
            <a:r>
              <a:rPr lang="en-US" sz="1900" b="1" dirty="0">
                <a:latin typeface="Old Standard TT" panose="020B0604020202020204" charset="-94"/>
              </a:rPr>
              <a:t> orbital frontal cortex</a:t>
            </a:r>
            <a:endParaRPr lang="tr-TR" sz="1900" b="1" dirty="0">
              <a:latin typeface="Old Standard TT" panose="020B0604020202020204" charset="-94"/>
            </a:endParaRPr>
          </a:p>
          <a:p>
            <a:pPr lvl="1"/>
            <a:endParaRPr lang="tr-TR" sz="1900" b="1" dirty="0">
              <a:latin typeface="Old Standard TT" panose="020B0604020202020204" charset="-94"/>
            </a:endParaRPr>
          </a:p>
          <a:p>
            <a:pPr lvl="2"/>
            <a:endParaRPr lang="tr-TR" sz="1900" b="1" dirty="0">
              <a:latin typeface="Old Standard TT" panose="020B0604020202020204" charset="-94"/>
            </a:endParaRPr>
          </a:p>
          <a:p>
            <a:pPr lvl="2"/>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4192254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59513" y="464020"/>
            <a:ext cx="180690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Conclusion</a:t>
            </a:r>
          </a:p>
        </p:txBody>
      </p:sp>
      <p:sp>
        <p:nvSpPr>
          <p:cNvPr id="9" name="TextBox 8">
            <a:extLst>
              <a:ext uri="{FF2B5EF4-FFF2-40B4-BE49-F238E27FC236}">
                <a16:creationId xmlns:a16="http://schemas.microsoft.com/office/drawing/2014/main" id="{AEFEB609-BB88-470E-A363-8DD3B571DE4E}"/>
              </a:ext>
            </a:extLst>
          </p:cNvPr>
          <p:cNvSpPr txBox="1"/>
          <p:nvPr/>
        </p:nvSpPr>
        <p:spPr>
          <a:xfrm>
            <a:off x="0" y="1076260"/>
            <a:ext cx="12761843" cy="6524863"/>
          </a:xfrm>
          <a:prstGeom prst="rect">
            <a:avLst/>
          </a:prstGeom>
          <a:noFill/>
        </p:spPr>
        <p:txBody>
          <a:bodyPr wrap="square" rtlCol="0">
            <a:spAutoFit/>
          </a:bodyPr>
          <a:lstStyle/>
          <a:p>
            <a:pPr marL="800100" lvl="1" indent="-342900">
              <a:buFont typeface="Arial" panose="020B0604020202020204" pitchFamily="34" charset="0"/>
              <a:buChar char="•"/>
            </a:pPr>
            <a:endParaRPr lang="tr-TR" sz="1900" b="1" dirty="0">
              <a:latin typeface="Old Standard TT" panose="020B0604020202020204" charset="-94"/>
            </a:endParaRPr>
          </a:p>
          <a:p>
            <a:pPr marL="800100" lvl="1" indent="-342900">
              <a:buFontTx/>
              <a:buChar char="-"/>
            </a:pPr>
            <a:r>
              <a:rPr lang="tr-TR" sz="1900" b="1" dirty="0">
                <a:latin typeface="Old Standard TT" panose="020B0604020202020204" charset="-94"/>
              </a:rPr>
              <a:t>3. How do GNN architectures rank and what are the highlighted keys</a:t>
            </a:r>
            <a:r>
              <a:rPr lang="en-US" sz="1900" b="1" dirty="0">
                <a:latin typeface="Old Standard TT" panose="020B0604020202020204" charset="-94"/>
              </a:rPr>
              <a:t>?</a:t>
            </a:r>
            <a:endParaRPr lang="tr-TR" sz="1900" b="1" dirty="0">
              <a:latin typeface="Old Standard TT" panose="020B0604020202020204" charset="-94"/>
            </a:endParaRPr>
          </a:p>
          <a:p>
            <a:pPr lvl="1"/>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solidFill>
                  <a:srgbClr val="FF0000"/>
                </a:solidFill>
                <a:latin typeface="Old Standard TT" panose="020B0604020202020204" charset="-94"/>
              </a:rPr>
              <a:t>GCN</a:t>
            </a:r>
            <a:r>
              <a:rPr lang="tr-TR" sz="1900" b="1" dirty="0">
                <a:latin typeface="Old Standard TT" panose="020B0604020202020204" charset="-94"/>
              </a:rPr>
              <a:t> architecture exhibits the best inter-view reproducibility capabilitiy </a:t>
            </a:r>
          </a:p>
          <a:p>
            <a:pPr lvl="3"/>
            <a:r>
              <a:rPr lang="tr-TR" sz="1900" b="1" dirty="0">
                <a:latin typeface="Old Standard TT" panose="020B0604020202020204" charset="-94"/>
              </a:rPr>
              <a:t>whereas the </a:t>
            </a:r>
            <a:r>
              <a:rPr lang="tr-TR" sz="1900" b="1" dirty="0">
                <a:solidFill>
                  <a:srgbClr val="FF0000"/>
                </a:solidFill>
                <a:latin typeface="Old Standard TT" panose="020B0604020202020204" charset="-94"/>
              </a:rPr>
              <a:t>DiffPool</a:t>
            </a:r>
            <a:r>
              <a:rPr lang="tr-TR" sz="1900" b="1" dirty="0">
                <a:latin typeface="Old Standard TT" panose="020B0604020202020204" charset="-94"/>
              </a:rPr>
              <a:t> does the second</a:t>
            </a:r>
          </a:p>
          <a:p>
            <a:pPr lvl="3"/>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solidFill>
                  <a:srgbClr val="FF0000"/>
                </a:solidFill>
                <a:latin typeface="Old Standard TT" panose="020B0604020202020204" charset="-94"/>
              </a:rPr>
              <a:t>SAG</a:t>
            </a:r>
            <a:r>
              <a:rPr lang="tr-TR" sz="1900" b="1" dirty="0">
                <a:latin typeface="Old Standard TT" panose="020B0604020202020204" charset="-94"/>
              </a:rPr>
              <a:t> emerges as the model with the lowest reproducibility capability</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solidFill>
                  <a:srgbClr val="FF0000"/>
                </a:solidFill>
                <a:latin typeface="Old Standard TT" panose="020B0604020202020204" charset="-94"/>
              </a:rPr>
              <a:t>GCN and DiffPool </a:t>
            </a:r>
            <a:r>
              <a:rPr lang="tr-TR" sz="1900" b="1" dirty="0">
                <a:latin typeface="Old Standard TT" panose="020B0604020202020204" charset="-94"/>
              </a:rPr>
              <a:t>notably differ from the rest</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GCN seems also the most reproducible model in terms of inter-model reproducibility too – ish</a:t>
            </a:r>
          </a:p>
          <a:p>
            <a:pPr marL="1714500" lvl="3" indent="-342900">
              <a:buFont typeface="Arial" panose="020B0604020202020204" pitchFamily="34" charset="0"/>
              <a:buChar char="•"/>
            </a:pPr>
            <a:r>
              <a:rPr lang="tr-TR" sz="1900" b="1" dirty="0">
                <a:latin typeface="Old Standard TT" panose="020B0604020202020204" charset="-94"/>
              </a:rPr>
              <a:t>This is </a:t>
            </a:r>
            <a:r>
              <a:rPr lang="tr-TR" sz="1900" b="1" dirty="0">
                <a:solidFill>
                  <a:srgbClr val="FF0000"/>
                </a:solidFill>
                <a:latin typeface="Old Standard TT" panose="020B0604020202020204" charset="-94"/>
              </a:rPr>
              <a:t>not as distinct as </a:t>
            </a:r>
            <a:r>
              <a:rPr lang="tr-TR" sz="1900" b="1" dirty="0">
                <a:latin typeface="Old Standard TT" panose="020B0604020202020204" charset="-94"/>
              </a:rPr>
              <a:t>for inter-view reproducibility</a:t>
            </a:r>
          </a:p>
          <a:p>
            <a:pPr marL="1714500" lvl="3" indent="-342900">
              <a:buFont typeface="Arial" panose="020B0604020202020204" pitchFamily="34" charset="0"/>
              <a:buChar char="•"/>
            </a:pPr>
            <a:r>
              <a:rPr lang="tr-TR" sz="1900" b="1" dirty="0">
                <a:latin typeface="Old Standard TT" panose="020B0604020202020204" charset="-94"/>
              </a:rPr>
              <a:t>Besides, relying on this may be </a:t>
            </a:r>
            <a:r>
              <a:rPr lang="tr-TR" sz="1900" b="1" dirty="0">
                <a:solidFill>
                  <a:srgbClr val="FF0000"/>
                </a:solidFill>
                <a:latin typeface="Old Standard TT" panose="020B0604020202020204" charset="-94"/>
              </a:rPr>
              <a:t>inaccurate</a:t>
            </a:r>
            <a:r>
              <a:rPr lang="tr-TR" sz="1900" b="1" dirty="0">
                <a:latin typeface="Old Standard TT" panose="020B0604020202020204" charset="-94"/>
              </a:rPr>
              <a:t> due to its underlying assumptions</a:t>
            </a:r>
          </a:p>
          <a:p>
            <a:pPr marL="800100" lvl="1" indent="-342900">
              <a:buFont typeface="Arial" panose="020B0604020202020204" pitchFamily="34" charset="0"/>
              <a:buChar char="•"/>
            </a:pPr>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Tx/>
              <a:buChar char="-"/>
            </a:pPr>
            <a:r>
              <a:rPr lang="tr-TR" sz="1900" b="1" dirty="0">
                <a:latin typeface="Old Standard TT" panose="020B0604020202020204" charset="-94"/>
              </a:rPr>
              <a:t>4. Are the reproducibility scores correlated with their capability?</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en-US" sz="1900" b="1" dirty="0" err="1">
                <a:latin typeface="Old Standard TT" panose="020B0604020202020204" charset="-94"/>
              </a:rPr>
              <a:t>RepNet's</a:t>
            </a:r>
            <a:r>
              <a:rPr lang="en-US" sz="1900" b="1" dirty="0">
                <a:latin typeface="Old Standard TT" panose="020B0604020202020204" charset="-94"/>
              </a:rPr>
              <a:t> scores for GNN architectures align seamlessly with the outcomes </a:t>
            </a:r>
            <a:r>
              <a:rPr lang="en-US" sz="1900" b="1" dirty="0">
                <a:solidFill>
                  <a:srgbClr val="FF0000"/>
                </a:solidFill>
                <a:latin typeface="Old Standard TT" panose="020B0604020202020204" charset="-94"/>
              </a:rPr>
              <a:t>from our external validation</a:t>
            </a:r>
            <a:endParaRPr lang="tr-TR" sz="1900" b="1" dirty="0">
              <a:solidFill>
                <a:srgbClr val="FF0000"/>
              </a:solidFill>
              <a:latin typeface="Old Standard TT" panose="020B0604020202020204" charset="-94"/>
            </a:endParaRPr>
          </a:p>
          <a:p>
            <a:pPr lvl="3"/>
            <a:r>
              <a:rPr lang="tr-TR" sz="1900" b="1" dirty="0">
                <a:latin typeface="Old Standard TT" panose="020B0604020202020204" charset="-94"/>
              </a:rPr>
              <a:t>c</a:t>
            </a:r>
            <a:r>
              <a:rPr lang="en-US" sz="1900" b="1" dirty="0" err="1">
                <a:latin typeface="Old Standard TT" panose="020B0604020202020204" charset="-94"/>
              </a:rPr>
              <a:t>onfirming</a:t>
            </a:r>
            <a:r>
              <a:rPr lang="en-US" sz="1900" b="1" dirty="0">
                <a:latin typeface="Old Standard TT" panose="020B0604020202020204" charset="-94"/>
              </a:rPr>
              <a:t> the reliability of our </a:t>
            </a:r>
            <a:r>
              <a:rPr lang="en-US" sz="1900" b="1" dirty="0" err="1">
                <a:latin typeface="Old Standard TT" panose="020B0604020202020204" charset="-94"/>
              </a:rPr>
              <a:t>approac</a:t>
            </a:r>
            <a:r>
              <a:rPr lang="tr-TR" sz="1900" b="1" dirty="0">
                <a:latin typeface="Old Standard TT" panose="020B0604020202020204" charset="-94"/>
              </a:rPr>
              <a:t>h</a:t>
            </a:r>
          </a:p>
          <a:p>
            <a:pPr marL="342900" indent="-342900">
              <a:buFont typeface="Arial" panose="020B0604020202020204" pitchFamily="34" charset="0"/>
              <a:buChar char="•"/>
            </a:pPr>
            <a:endParaRPr lang="tr-TR" sz="1900" b="1" dirty="0">
              <a:latin typeface="Old Standard TT" panose="020B0604020202020204" charset="-94"/>
            </a:endParaRP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spTree>
    <p:extLst>
      <p:ext uri="{BB962C8B-B14F-4D97-AF65-F5344CB8AC3E}">
        <p14:creationId xmlns:p14="http://schemas.microsoft.com/office/powerpoint/2010/main" val="684289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59513" y="464020"/>
            <a:ext cx="180690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Conclusion</a:t>
            </a:r>
          </a:p>
        </p:txBody>
      </p:sp>
      <p:sp>
        <p:nvSpPr>
          <p:cNvPr id="9" name="TextBox 8">
            <a:extLst>
              <a:ext uri="{FF2B5EF4-FFF2-40B4-BE49-F238E27FC236}">
                <a16:creationId xmlns:a16="http://schemas.microsoft.com/office/drawing/2014/main" id="{AEFEB609-BB88-470E-A363-8DD3B571DE4E}"/>
              </a:ext>
            </a:extLst>
          </p:cNvPr>
          <p:cNvSpPr txBox="1"/>
          <p:nvPr/>
        </p:nvSpPr>
        <p:spPr>
          <a:xfrm>
            <a:off x="0" y="1056390"/>
            <a:ext cx="12761843" cy="6463308"/>
          </a:xfrm>
          <a:prstGeom prst="rect">
            <a:avLst/>
          </a:prstGeom>
          <a:noFill/>
        </p:spPr>
        <p:txBody>
          <a:bodyPr wrap="square" rtlCol="0">
            <a:spAutoFit/>
          </a:bodyPr>
          <a:lstStyle/>
          <a:p>
            <a:pPr marL="800100" lvl="1" indent="-342900">
              <a:buFontTx/>
              <a:buChar char="-"/>
            </a:pPr>
            <a:r>
              <a:rPr lang="tr-TR" sz="2400" b="1" dirty="0">
                <a:latin typeface="Old Standard TT" panose="020B0604020202020204" charset="-94"/>
              </a:rPr>
              <a:t>Study Overview</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solidFill>
                  <a:srgbClr val="FF0000"/>
                </a:solidFill>
                <a:latin typeface="Old Standard TT" panose="020B0604020202020204" charset="-94"/>
              </a:rPr>
              <a:t>Literature review </a:t>
            </a:r>
            <a:r>
              <a:rPr lang="tr-TR" sz="1900" b="1" dirty="0">
                <a:latin typeface="Old Standard TT" panose="020B0604020202020204" charset="-94"/>
              </a:rPr>
              <a:t>and state-of-the-art </a:t>
            </a:r>
            <a:r>
              <a:rPr lang="tr-TR" sz="1900" b="1" dirty="0">
                <a:solidFill>
                  <a:srgbClr val="FF0000"/>
                </a:solidFill>
                <a:latin typeface="Old Standard TT" panose="020B0604020202020204" charset="-94"/>
              </a:rPr>
              <a:t>critique</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Identified three main issues: </a:t>
            </a:r>
            <a:r>
              <a:rPr lang="tr-TR" sz="1900" b="1" dirty="0">
                <a:solidFill>
                  <a:srgbClr val="FF0000"/>
                </a:solidFill>
                <a:latin typeface="Old Standard TT" panose="020B0604020202020204" charset="-94"/>
              </a:rPr>
              <a:t>assumptions</a:t>
            </a:r>
            <a:r>
              <a:rPr lang="tr-TR" sz="1900" b="1" dirty="0">
                <a:latin typeface="Old Standard TT" panose="020B0604020202020204" charset="-94"/>
              </a:rPr>
              <a:t>, </a:t>
            </a:r>
            <a:r>
              <a:rPr lang="tr-TR" sz="1900" b="1" dirty="0">
                <a:solidFill>
                  <a:srgbClr val="FF0000"/>
                </a:solidFill>
                <a:latin typeface="Old Standard TT" panose="020B0604020202020204" charset="-94"/>
              </a:rPr>
              <a:t>theoretical foundation</a:t>
            </a:r>
            <a:r>
              <a:rPr lang="tr-TR" sz="1900" b="1" dirty="0">
                <a:latin typeface="Old Standard TT" panose="020B0604020202020204" charset="-94"/>
              </a:rPr>
              <a:t>, </a:t>
            </a:r>
            <a:r>
              <a:rPr lang="tr-TR" sz="1900" b="1" dirty="0">
                <a:solidFill>
                  <a:srgbClr val="FF0000"/>
                </a:solidFill>
                <a:latin typeface="Old Standard TT" panose="020B0604020202020204" charset="-94"/>
              </a:rPr>
              <a:t>experimental design</a:t>
            </a:r>
          </a:p>
          <a:p>
            <a:pPr marL="800100" lvl="1" indent="-342900">
              <a:buFont typeface="Arial" panose="020B0604020202020204" pitchFamily="34" charset="0"/>
              <a:buChar char="•"/>
            </a:pPr>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Tx/>
              <a:buChar char="-"/>
            </a:pPr>
            <a:r>
              <a:rPr lang="tr-TR" sz="2400" b="1" dirty="0">
                <a:latin typeface="Old Standard TT" panose="020B0604020202020204" charset="-94"/>
              </a:rPr>
              <a:t>Addressed Concerns in RepNet</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solidFill>
                  <a:srgbClr val="FF0000"/>
                </a:solidFill>
                <a:latin typeface="Old Standard TT" panose="020B0604020202020204" charset="-94"/>
              </a:rPr>
              <a:t>Eliminated</a:t>
            </a:r>
            <a:r>
              <a:rPr lang="tr-TR" sz="1900" b="1" dirty="0">
                <a:latin typeface="Old Standard TT" panose="020B0604020202020204" charset="-94"/>
              </a:rPr>
              <a:t> assumption of </a:t>
            </a:r>
            <a:r>
              <a:rPr lang="tr-TR" sz="1900" b="1" dirty="0">
                <a:solidFill>
                  <a:srgbClr val="FF0000"/>
                </a:solidFill>
                <a:latin typeface="Old Standard TT" panose="020B0604020202020204" charset="-94"/>
              </a:rPr>
              <a:t>biomarker similarity across different architectures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Used       norm </a:t>
            </a:r>
            <a:r>
              <a:rPr lang="tr-TR" sz="1900" b="1" dirty="0">
                <a:solidFill>
                  <a:srgbClr val="FF0000"/>
                </a:solidFill>
                <a:latin typeface="Old Standard TT" panose="020B0604020202020204" charset="-94"/>
              </a:rPr>
              <a:t>rather than averaging operation </a:t>
            </a:r>
            <a:r>
              <a:rPr lang="tr-TR" sz="1900" b="1" dirty="0">
                <a:latin typeface="Old Standard TT" panose="020B0604020202020204" charset="-94"/>
              </a:rPr>
              <a:t>for information reduction</a:t>
            </a:r>
          </a:p>
          <a:p>
            <a:pPr marL="800100" lvl="1" indent="-342900">
              <a:buFont typeface="Arial" panose="020B0604020202020204" pitchFamily="34" charset="0"/>
              <a:buChar char="•"/>
            </a:pPr>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Tx/>
              <a:buChar char="-"/>
            </a:pPr>
            <a:r>
              <a:rPr lang="tr-TR" sz="2400" b="1" dirty="0">
                <a:latin typeface="Old Standard TT" panose="020B0604020202020204" charset="-94"/>
              </a:rPr>
              <a:t>Experimental Design</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Three-stage approach: </a:t>
            </a:r>
            <a:r>
              <a:rPr lang="tr-TR" sz="1900" b="1" dirty="0">
                <a:solidFill>
                  <a:srgbClr val="FF0000"/>
                </a:solidFill>
                <a:latin typeface="Old Standard TT" panose="020B0604020202020204" charset="-94"/>
              </a:rPr>
              <a:t>internal validation</a:t>
            </a:r>
            <a:r>
              <a:rPr lang="tr-TR" sz="1900" b="1" dirty="0">
                <a:latin typeface="Old Standard TT" panose="020B0604020202020204" charset="-94"/>
              </a:rPr>
              <a:t>, </a:t>
            </a:r>
            <a:r>
              <a:rPr lang="tr-TR" sz="1900" b="1" dirty="0">
                <a:solidFill>
                  <a:srgbClr val="FF0000"/>
                </a:solidFill>
                <a:latin typeface="Old Standard TT" panose="020B0604020202020204" charset="-94"/>
              </a:rPr>
              <a:t>external validation</a:t>
            </a:r>
            <a:r>
              <a:rPr lang="tr-TR" sz="1900" b="1" dirty="0">
                <a:latin typeface="Old Standard TT" panose="020B0604020202020204" charset="-94"/>
              </a:rPr>
              <a:t>, </a:t>
            </a:r>
            <a:r>
              <a:rPr lang="tr-TR" sz="1900" b="1" dirty="0">
                <a:solidFill>
                  <a:srgbClr val="FF0000"/>
                </a:solidFill>
                <a:latin typeface="Old Standard TT" panose="020B0604020202020204" charset="-94"/>
              </a:rPr>
              <a:t>clinical relevance</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Internal validation for consistency, external validation for independence, clinical relevance for medical</a:t>
            </a:r>
          </a:p>
          <a:p>
            <a:pPr marL="342900" indent="-342900">
              <a:buFont typeface="Arial" panose="020B0604020202020204" pitchFamily="34" charset="0"/>
              <a:buChar char="•"/>
            </a:pPr>
            <a:endParaRPr lang="en-US" sz="1900" b="1" dirty="0">
              <a:latin typeface="Old Standard TT" panose="020B0604020202020204" charset="-94"/>
            </a:endParaRPr>
          </a:p>
          <a:p>
            <a:pPr algn="l"/>
            <a:endParaRPr lang="en-US" sz="1900" b="1" dirty="0">
              <a:latin typeface="Old Standard TT" panose="020B0604020202020204" charset="-94"/>
            </a:endParaRPr>
          </a:p>
        </p:txBody>
      </p:sp>
      <p:grpSp>
        <p:nvGrpSpPr>
          <p:cNvPr id="4" name="Group 3" descr="\documentclass{article}&#10;\usepackage{amsmath,amssymb}&#10;\pagestyle{empty}&#10;\begin{document}&#10;&#10;$L_2$&#10;&#10;\end{document}" title="IguanaTex Vector Display">
            <a:extLst>
              <a:ext uri="{FF2B5EF4-FFF2-40B4-BE49-F238E27FC236}">
                <a16:creationId xmlns:a16="http://schemas.microsoft.com/office/drawing/2014/main" id="{C969469E-A121-4B2F-9795-B9CBBCB69E55}"/>
              </a:ext>
            </a:extLst>
          </p:cNvPr>
          <p:cNvGrpSpPr>
            <a:grpSpLocks noChangeAspect="1"/>
          </p:cNvGrpSpPr>
          <p:nvPr>
            <p:custDataLst>
              <p:tags r:id="rId1"/>
            </p:custDataLst>
          </p:nvPr>
        </p:nvGrpSpPr>
        <p:grpSpPr>
          <a:xfrm>
            <a:off x="1935956" y="4500032"/>
            <a:ext cx="224677" cy="203199"/>
            <a:chOff x="3661607" y="3419482"/>
            <a:chExt cx="144213" cy="130427"/>
          </a:xfrm>
        </p:grpSpPr>
        <p:sp>
          <p:nvSpPr>
            <p:cNvPr id="5" name="Freeform: Shape 4">
              <a:extLst>
                <a:ext uri="{FF2B5EF4-FFF2-40B4-BE49-F238E27FC236}">
                  <a16:creationId xmlns:a16="http://schemas.microsoft.com/office/drawing/2014/main" id="{BEBB3794-FEDC-45ED-8D5E-1FD1A79BA091}"/>
                </a:ext>
              </a:extLst>
            </p:cNvPr>
            <p:cNvSpPr/>
            <p:nvPr>
              <p:custDataLst>
                <p:tags r:id="rId2"/>
              </p:custDataLst>
            </p:nvPr>
          </p:nvSpPr>
          <p:spPr>
            <a:xfrm>
              <a:off x="3661607" y="3419482"/>
              <a:ext cx="87537" cy="106940"/>
            </a:xfrm>
            <a:custGeom>
              <a:avLst/>
              <a:gdLst>
                <a:gd name="connsiteX0" fmla="*/ 48628 w 87537"/>
                <a:gd name="connsiteY0" fmla="*/ 12276 h 106940"/>
                <a:gd name="connsiteX1" fmla="*/ 63991 w 87537"/>
                <a:gd name="connsiteY1" fmla="*/ 4917 h 106940"/>
                <a:gd name="connsiteX2" fmla="*/ 69498 w 87537"/>
                <a:gd name="connsiteY2" fmla="*/ 1942 h 106940"/>
                <a:gd name="connsiteX3" fmla="*/ 67179 w 87537"/>
                <a:gd name="connsiteY3" fmla="*/ 63 h 106940"/>
                <a:gd name="connsiteX4" fmla="*/ 45729 w 87537"/>
                <a:gd name="connsiteY4" fmla="*/ 532 h 106940"/>
                <a:gd name="connsiteX5" fmla="*/ 26454 w 87537"/>
                <a:gd name="connsiteY5" fmla="*/ 63 h 106940"/>
                <a:gd name="connsiteX6" fmla="*/ 23700 w 87537"/>
                <a:gd name="connsiteY6" fmla="*/ 3194 h 106940"/>
                <a:gd name="connsiteX7" fmla="*/ 27758 w 87537"/>
                <a:gd name="connsiteY7" fmla="*/ 4917 h 106940"/>
                <a:gd name="connsiteX8" fmla="*/ 33266 w 87537"/>
                <a:gd name="connsiteY8" fmla="*/ 5230 h 106940"/>
                <a:gd name="connsiteX9" fmla="*/ 37179 w 87537"/>
                <a:gd name="connsiteY9" fmla="*/ 7735 h 106940"/>
                <a:gd name="connsiteX10" fmla="*/ 36599 w 87537"/>
                <a:gd name="connsiteY10" fmla="*/ 10710 h 106940"/>
                <a:gd name="connsiteX11" fmla="*/ 17178 w 87537"/>
                <a:gd name="connsiteY11" fmla="*/ 94791 h 106940"/>
                <a:gd name="connsiteX12" fmla="*/ 3990 w 87537"/>
                <a:gd name="connsiteY12" fmla="*/ 102150 h 106940"/>
                <a:gd name="connsiteX13" fmla="*/ 77 w 87537"/>
                <a:gd name="connsiteY13" fmla="*/ 105281 h 106940"/>
                <a:gd name="connsiteX14" fmla="*/ 3990 w 87537"/>
                <a:gd name="connsiteY14" fmla="*/ 107004 h 106940"/>
                <a:gd name="connsiteX15" fmla="*/ 71092 w 87537"/>
                <a:gd name="connsiteY15" fmla="*/ 107004 h 106940"/>
                <a:gd name="connsiteX16" fmla="*/ 75585 w 87537"/>
                <a:gd name="connsiteY16" fmla="*/ 104342 h 106940"/>
                <a:gd name="connsiteX17" fmla="*/ 87034 w 87537"/>
                <a:gd name="connsiteY17" fmla="*/ 70522 h 106940"/>
                <a:gd name="connsiteX18" fmla="*/ 87614 w 87537"/>
                <a:gd name="connsiteY18" fmla="*/ 68330 h 106940"/>
                <a:gd name="connsiteX19" fmla="*/ 85875 w 87537"/>
                <a:gd name="connsiteY19" fmla="*/ 66607 h 106940"/>
                <a:gd name="connsiteX20" fmla="*/ 83411 w 87537"/>
                <a:gd name="connsiteY20" fmla="*/ 69895 h 106940"/>
                <a:gd name="connsiteX21" fmla="*/ 47034 w 87537"/>
                <a:gd name="connsiteY21" fmla="*/ 102150 h 106940"/>
                <a:gd name="connsiteX22" fmla="*/ 33410 w 87537"/>
                <a:gd name="connsiteY22" fmla="*/ 102150 h 106940"/>
                <a:gd name="connsiteX23" fmla="*/ 30222 w 87537"/>
                <a:gd name="connsiteY23" fmla="*/ 101993 h 106940"/>
                <a:gd name="connsiteX24" fmla="*/ 28338 w 87537"/>
                <a:gd name="connsiteY24" fmla="*/ 100428 h 106940"/>
                <a:gd name="connsiteX25" fmla="*/ 29063 w 87537"/>
                <a:gd name="connsiteY25" fmla="*/ 96826 h 106940"/>
                <a:gd name="connsiteX26" fmla="*/ 48628 w 87537"/>
                <a:gd name="connsiteY26" fmla="*/ 12276 h 10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7537" h="106940">
                  <a:moveTo>
                    <a:pt x="48628" y="12276"/>
                  </a:moveTo>
                  <a:cubicBezTo>
                    <a:pt x="49932" y="6639"/>
                    <a:pt x="50367" y="4917"/>
                    <a:pt x="63991" y="4917"/>
                  </a:cubicBezTo>
                  <a:cubicBezTo>
                    <a:pt x="68338" y="4917"/>
                    <a:pt x="69498" y="4917"/>
                    <a:pt x="69498" y="1942"/>
                  </a:cubicBezTo>
                  <a:cubicBezTo>
                    <a:pt x="69498" y="63"/>
                    <a:pt x="67904" y="63"/>
                    <a:pt x="67179" y="63"/>
                  </a:cubicBezTo>
                  <a:cubicBezTo>
                    <a:pt x="62396" y="63"/>
                    <a:pt x="50512" y="532"/>
                    <a:pt x="45729" y="532"/>
                  </a:cubicBezTo>
                  <a:cubicBezTo>
                    <a:pt x="41382" y="532"/>
                    <a:pt x="30802" y="63"/>
                    <a:pt x="26454" y="63"/>
                  </a:cubicBezTo>
                  <a:cubicBezTo>
                    <a:pt x="25439" y="63"/>
                    <a:pt x="23700" y="63"/>
                    <a:pt x="23700" y="3194"/>
                  </a:cubicBezTo>
                  <a:cubicBezTo>
                    <a:pt x="23700" y="4917"/>
                    <a:pt x="25005" y="4917"/>
                    <a:pt x="27758" y="4917"/>
                  </a:cubicBezTo>
                  <a:cubicBezTo>
                    <a:pt x="28048" y="4917"/>
                    <a:pt x="30802" y="4917"/>
                    <a:pt x="33266" y="5230"/>
                  </a:cubicBezTo>
                  <a:cubicBezTo>
                    <a:pt x="35874" y="5543"/>
                    <a:pt x="37179" y="5699"/>
                    <a:pt x="37179" y="7735"/>
                  </a:cubicBezTo>
                  <a:cubicBezTo>
                    <a:pt x="37179" y="8361"/>
                    <a:pt x="37034" y="8831"/>
                    <a:pt x="36599" y="10710"/>
                  </a:cubicBezTo>
                  <a:lnTo>
                    <a:pt x="17178" y="94791"/>
                  </a:lnTo>
                  <a:cubicBezTo>
                    <a:pt x="15729" y="100897"/>
                    <a:pt x="15439" y="102150"/>
                    <a:pt x="3990" y="102150"/>
                  </a:cubicBezTo>
                  <a:cubicBezTo>
                    <a:pt x="1526" y="102150"/>
                    <a:pt x="77" y="102150"/>
                    <a:pt x="77" y="105281"/>
                  </a:cubicBezTo>
                  <a:cubicBezTo>
                    <a:pt x="77" y="107004"/>
                    <a:pt x="1381" y="107004"/>
                    <a:pt x="3990" y="107004"/>
                  </a:cubicBezTo>
                  <a:lnTo>
                    <a:pt x="71092" y="107004"/>
                  </a:lnTo>
                  <a:cubicBezTo>
                    <a:pt x="74570" y="107004"/>
                    <a:pt x="74715" y="107004"/>
                    <a:pt x="75585" y="104342"/>
                  </a:cubicBezTo>
                  <a:lnTo>
                    <a:pt x="87034" y="70522"/>
                  </a:lnTo>
                  <a:cubicBezTo>
                    <a:pt x="87614" y="68799"/>
                    <a:pt x="87614" y="68486"/>
                    <a:pt x="87614" y="68330"/>
                  </a:cubicBezTo>
                  <a:cubicBezTo>
                    <a:pt x="87614" y="67703"/>
                    <a:pt x="87179" y="66607"/>
                    <a:pt x="85875" y="66607"/>
                  </a:cubicBezTo>
                  <a:cubicBezTo>
                    <a:pt x="84570" y="66607"/>
                    <a:pt x="84426" y="67390"/>
                    <a:pt x="83411" y="69895"/>
                  </a:cubicBezTo>
                  <a:cubicBezTo>
                    <a:pt x="78483" y="84300"/>
                    <a:pt x="72107" y="102150"/>
                    <a:pt x="47034" y="102150"/>
                  </a:cubicBezTo>
                  <a:lnTo>
                    <a:pt x="33410" y="102150"/>
                  </a:lnTo>
                  <a:cubicBezTo>
                    <a:pt x="31381" y="102150"/>
                    <a:pt x="31092" y="102150"/>
                    <a:pt x="30222" y="101993"/>
                  </a:cubicBezTo>
                  <a:cubicBezTo>
                    <a:pt x="28773" y="101837"/>
                    <a:pt x="28338" y="101680"/>
                    <a:pt x="28338" y="100428"/>
                  </a:cubicBezTo>
                  <a:cubicBezTo>
                    <a:pt x="28338" y="99958"/>
                    <a:pt x="28338" y="99645"/>
                    <a:pt x="29063" y="96826"/>
                  </a:cubicBezTo>
                  <a:lnTo>
                    <a:pt x="48628" y="12276"/>
                  </a:lnTo>
                  <a:close/>
                </a:path>
              </a:pathLst>
            </a:custGeom>
            <a:solidFill>
              <a:srgbClr val="000000"/>
            </a:solidFill>
            <a:ln w="13855" cap="flat">
              <a:noFill/>
              <a:prstDash val="solid"/>
              <a:miter/>
            </a:ln>
          </p:spPr>
          <p:txBody>
            <a:bodyPr rtlCol="0" anchor="ctr"/>
            <a:lstStyle/>
            <a:p>
              <a:endParaRPr lang="tr-TR" dirty="0"/>
            </a:p>
          </p:txBody>
        </p:sp>
        <p:sp>
          <p:nvSpPr>
            <p:cNvPr id="7" name="Freeform: Shape 6">
              <a:extLst>
                <a:ext uri="{FF2B5EF4-FFF2-40B4-BE49-F238E27FC236}">
                  <a16:creationId xmlns:a16="http://schemas.microsoft.com/office/drawing/2014/main" id="{74CFB652-82E7-4C15-9C14-8CCC4F1C8914}"/>
                </a:ext>
              </a:extLst>
            </p:cNvPr>
            <p:cNvSpPr/>
            <p:nvPr>
              <p:custDataLst>
                <p:tags r:id="rId3"/>
              </p:custDataLst>
            </p:nvPr>
          </p:nvSpPr>
          <p:spPr>
            <a:xfrm>
              <a:off x="3760979" y="3477133"/>
              <a:ext cx="44841" cy="72776"/>
            </a:xfrm>
            <a:custGeom>
              <a:avLst/>
              <a:gdLst>
                <a:gd name="connsiteX0" fmla="*/ 44925 w 44841"/>
                <a:gd name="connsiteY0" fmla="*/ 52893 h 72776"/>
                <a:gd name="connsiteX1" fmla="*/ 41475 w 44841"/>
                <a:gd name="connsiteY1" fmla="*/ 52893 h 72776"/>
                <a:gd name="connsiteX2" fmla="*/ 38838 w 44841"/>
                <a:gd name="connsiteY2" fmla="*/ 62867 h 72776"/>
                <a:gd name="connsiteX3" fmla="*/ 28794 w 44841"/>
                <a:gd name="connsiteY3" fmla="*/ 63524 h 72776"/>
                <a:gd name="connsiteX4" fmla="*/ 10127 w 44841"/>
                <a:gd name="connsiteY4" fmla="*/ 63524 h 72776"/>
                <a:gd name="connsiteX5" fmla="*/ 30417 w 44841"/>
                <a:gd name="connsiteY5" fmla="*/ 45111 h 72776"/>
                <a:gd name="connsiteX6" fmla="*/ 44925 w 44841"/>
                <a:gd name="connsiteY6" fmla="*/ 21437 h 72776"/>
                <a:gd name="connsiteX7" fmla="*/ 21185 w 44841"/>
                <a:gd name="connsiteY7" fmla="*/ 64 h 72776"/>
                <a:gd name="connsiteX8" fmla="*/ 83 w 44841"/>
                <a:gd name="connsiteY8" fmla="*/ 19683 h 72776"/>
                <a:gd name="connsiteX9" fmla="*/ 5460 w 44841"/>
                <a:gd name="connsiteY9" fmla="*/ 25821 h 72776"/>
                <a:gd name="connsiteX10" fmla="*/ 10837 w 44841"/>
                <a:gd name="connsiteY10" fmla="*/ 20012 h 72776"/>
                <a:gd name="connsiteX11" fmla="*/ 4852 w 44841"/>
                <a:gd name="connsiteY11" fmla="*/ 14203 h 72776"/>
                <a:gd name="connsiteX12" fmla="*/ 19663 w 44841"/>
                <a:gd name="connsiteY12" fmla="*/ 4010 h 72776"/>
                <a:gd name="connsiteX13" fmla="*/ 35084 w 44841"/>
                <a:gd name="connsiteY13" fmla="*/ 21437 h 72776"/>
                <a:gd name="connsiteX14" fmla="*/ 25548 w 44841"/>
                <a:gd name="connsiteY14" fmla="*/ 42481 h 72776"/>
                <a:gd name="connsiteX15" fmla="*/ 1098 w 44841"/>
                <a:gd name="connsiteY15" fmla="*/ 68566 h 72776"/>
                <a:gd name="connsiteX16" fmla="*/ 83 w 44841"/>
                <a:gd name="connsiteY16" fmla="*/ 72840 h 72776"/>
                <a:gd name="connsiteX17" fmla="*/ 41881 w 44841"/>
                <a:gd name="connsiteY17" fmla="*/ 72840 h 72776"/>
                <a:gd name="connsiteX18" fmla="*/ 44925 w 44841"/>
                <a:gd name="connsiteY18" fmla="*/ 52893 h 7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841" h="72776">
                  <a:moveTo>
                    <a:pt x="44925" y="52893"/>
                  </a:moveTo>
                  <a:lnTo>
                    <a:pt x="41475" y="52893"/>
                  </a:lnTo>
                  <a:cubicBezTo>
                    <a:pt x="41171" y="55304"/>
                    <a:pt x="40156" y="61771"/>
                    <a:pt x="38838" y="62867"/>
                  </a:cubicBezTo>
                  <a:cubicBezTo>
                    <a:pt x="38026" y="63524"/>
                    <a:pt x="30214" y="63524"/>
                    <a:pt x="28794" y="63524"/>
                  </a:cubicBezTo>
                  <a:lnTo>
                    <a:pt x="10127" y="63524"/>
                  </a:lnTo>
                  <a:cubicBezTo>
                    <a:pt x="20779" y="53331"/>
                    <a:pt x="24330" y="50262"/>
                    <a:pt x="30417" y="45111"/>
                  </a:cubicBezTo>
                  <a:cubicBezTo>
                    <a:pt x="37925" y="38644"/>
                    <a:pt x="44925" y="31849"/>
                    <a:pt x="44925" y="21437"/>
                  </a:cubicBezTo>
                  <a:cubicBezTo>
                    <a:pt x="44925" y="8175"/>
                    <a:pt x="34171" y="64"/>
                    <a:pt x="21185" y="64"/>
                  </a:cubicBezTo>
                  <a:cubicBezTo>
                    <a:pt x="8605" y="64"/>
                    <a:pt x="83" y="9600"/>
                    <a:pt x="83" y="19683"/>
                  </a:cubicBezTo>
                  <a:cubicBezTo>
                    <a:pt x="83" y="25273"/>
                    <a:pt x="4446" y="25821"/>
                    <a:pt x="5460" y="25821"/>
                  </a:cubicBezTo>
                  <a:cubicBezTo>
                    <a:pt x="7895" y="25821"/>
                    <a:pt x="10837" y="23958"/>
                    <a:pt x="10837" y="20012"/>
                  </a:cubicBezTo>
                  <a:cubicBezTo>
                    <a:pt x="10837" y="18039"/>
                    <a:pt x="10127" y="14203"/>
                    <a:pt x="4852" y="14203"/>
                  </a:cubicBezTo>
                  <a:cubicBezTo>
                    <a:pt x="7997" y="6421"/>
                    <a:pt x="14895" y="4010"/>
                    <a:pt x="19663" y="4010"/>
                  </a:cubicBezTo>
                  <a:cubicBezTo>
                    <a:pt x="29808" y="4010"/>
                    <a:pt x="35084" y="12559"/>
                    <a:pt x="35084" y="21437"/>
                  </a:cubicBezTo>
                  <a:cubicBezTo>
                    <a:pt x="35084" y="30972"/>
                    <a:pt x="28794" y="38535"/>
                    <a:pt x="25548" y="42481"/>
                  </a:cubicBezTo>
                  <a:lnTo>
                    <a:pt x="1098" y="68566"/>
                  </a:lnTo>
                  <a:cubicBezTo>
                    <a:pt x="83" y="69552"/>
                    <a:pt x="83" y="69772"/>
                    <a:pt x="83" y="72840"/>
                  </a:cubicBezTo>
                  <a:lnTo>
                    <a:pt x="41881" y="72840"/>
                  </a:lnTo>
                  <a:lnTo>
                    <a:pt x="44925" y="52893"/>
                  </a:lnTo>
                  <a:close/>
                </a:path>
              </a:pathLst>
            </a:custGeom>
            <a:solidFill>
              <a:srgbClr val="000000"/>
            </a:solidFill>
            <a:ln w="13855" cap="flat">
              <a:noFill/>
              <a:prstDash val="solid"/>
              <a:miter/>
            </a:ln>
          </p:spPr>
          <p:txBody>
            <a:bodyPr rtlCol="0" anchor="ctr"/>
            <a:lstStyle/>
            <a:p>
              <a:endParaRPr lang="tr-TR"/>
            </a:p>
          </p:txBody>
        </p:sp>
      </p:grpSp>
    </p:spTree>
    <p:extLst>
      <p:ext uri="{BB962C8B-B14F-4D97-AF65-F5344CB8AC3E}">
        <p14:creationId xmlns:p14="http://schemas.microsoft.com/office/powerpoint/2010/main" val="3242752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59513" y="464020"/>
            <a:ext cx="180690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Conclusion</a:t>
            </a:r>
          </a:p>
        </p:txBody>
      </p:sp>
      <p:sp>
        <p:nvSpPr>
          <p:cNvPr id="9" name="TextBox 8">
            <a:extLst>
              <a:ext uri="{FF2B5EF4-FFF2-40B4-BE49-F238E27FC236}">
                <a16:creationId xmlns:a16="http://schemas.microsoft.com/office/drawing/2014/main" id="{AEFEB609-BB88-470E-A363-8DD3B571DE4E}"/>
              </a:ext>
            </a:extLst>
          </p:cNvPr>
          <p:cNvSpPr txBox="1"/>
          <p:nvPr/>
        </p:nvSpPr>
        <p:spPr>
          <a:xfrm>
            <a:off x="0" y="1056384"/>
            <a:ext cx="12761843" cy="4924425"/>
          </a:xfrm>
          <a:prstGeom prst="rect">
            <a:avLst/>
          </a:prstGeom>
          <a:noFill/>
        </p:spPr>
        <p:txBody>
          <a:bodyPr wrap="square" rtlCol="0">
            <a:spAutoFit/>
          </a:bodyPr>
          <a:lstStyle/>
          <a:p>
            <a:pPr marL="800100" lvl="1" indent="-342900">
              <a:buFontTx/>
              <a:buChar char="-"/>
            </a:pPr>
            <a:r>
              <a:rPr lang="tr-TR" sz="2400" b="1" dirty="0">
                <a:latin typeface="Old Standard TT" panose="020B0604020202020204" charset="-94"/>
              </a:rPr>
              <a:t>Outcomes</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solidFill>
                  <a:srgbClr val="FF0000"/>
                </a:solidFill>
                <a:latin typeface="Old Standard TT" panose="020B0604020202020204" charset="-94"/>
              </a:rPr>
              <a:t>Identifying most reproducible model </a:t>
            </a:r>
            <a:r>
              <a:rPr lang="tr-TR" sz="1900" b="1" dirty="0">
                <a:latin typeface="Old Standard TT" panose="020B0604020202020204" charset="-94"/>
              </a:rPr>
              <a:t>with a more </a:t>
            </a:r>
            <a:r>
              <a:rPr lang="tr-TR" sz="1900" b="1" dirty="0">
                <a:solidFill>
                  <a:srgbClr val="FF0000"/>
                </a:solidFill>
                <a:latin typeface="Old Standard TT" panose="020B0604020202020204" charset="-94"/>
              </a:rPr>
              <a:t>rigorous and precise method</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solidFill>
                  <a:srgbClr val="FF0000"/>
                </a:solidFill>
                <a:latin typeface="Old Standard TT" panose="020B0604020202020204" charset="-94"/>
              </a:rPr>
              <a:t>Extracting crucial biomarkers </a:t>
            </a:r>
            <a:r>
              <a:rPr lang="tr-TR" sz="1900" b="1" dirty="0">
                <a:latin typeface="Old Standard TT" panose="020B0604020202020204" charset="-94"/>
              </a:rPr>
              <a:t>and examining their relevance</a:t>
            </a:r>
          </a:p>
          <a:p>
            <a:pPr marL="800100" lvl="1" indent="-342900">
              <a:buFont typeface="Arial" panose="020B0604020202020204" pitchFamily="34" charset="0"/>
              <a:buChar char="•"/>
            </a:pPr>
            <a:endParaRPr lang="tr-TR" sz="1900" b="1" dirty="0">
              <a:latin typeface="Old Standard TT" panose="020B0604020202020204" charset="-94"/>
            </a:endParaRPr>
          </a:p>
          <a:p>
            <a:pPr lvl="1"/>
            <a:endParaRPr lang="tr-TR" sz="1900" b="1" dirty="0">
              <a:latin typeface="Old Standard TT" panose="020B0604020202020204" charset="-94"/>
            </a:endParaRPr>
          </a:p>
          <a:p>
            <a:pPr marL="800100" lvl="1" indent="-342900">
              <a:buFontTx/>
              <a:buChar char="-"/>
            </a:pPr>
            <a:r>
              <a:rPr lang="tr-TR" sz="2400" b="1" dirty="0">
                <a:latin typeface="Old Standard TT" panose="020B0604020202020204" charset="-94"/>
              </a:rPr>
              <a:t>Conclusion</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Affirms the selection of </a:t>
            </a:r>
            <a:r>
              <a:rPr lang="tr-TR" sz="1900" b="1" dirty="0">
                <a:solidFill>
                  <a:srgbClr val="FF0000"/>
                </a:solidFill>
                <a:latin typeface="Old Standard TT" panose="020B0604020202020204" charset="-94"/>
              </a:rPr>
              <a:t>new assumptions</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Validates the method with </a:t>
            </a:r>
            <a:r>
              <a:rPr lang="tr-TR" sz="1900" b="1" dirty="0">
                <a:solidFill>
                  <a:srgbClr val="FF0000"/>
                </a:solidFill>
                <a:latin typeface="Old Standard TT" panose="020B0604020202020204" charset="-94"/>
              </a:rPr>
              <a:t>a robust theoretical foundatation</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Ensures </a:t>
            </a:r>
            <a:r>
              <a:rPr lang="tr-TR" sz="1900" b="1" dirty="0">
                <a:solidFill>
                  <a:srgbClr val="FF0000"/>
                </a:solidFill>
                <a:latin typeface="Old Standard TT" panose="020B0604020202020204" charset="-94"/>
              </a:rPr>
              <a:t>the integrity </a:t>
            </a:r>
            <a:r>
              <a:rPr lang="tr-TR" sz="1900" b="1" dirty="0">
                <a:latin typeface="Old Standard TT" panose="020B0604020202020204" charset="-94"/>
              </a:rPr>
              <a:t>of experiments – 3 stages experiments</a:t>
            </a:r>
          </a:p>
          <a:p>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4" name="Metin kutusu 3">
            <a:extLst>
              <a:ext uri="{FF2B5EF4-FFF2-40B4-BE49-F238E27FC236}">
                <a16:creationId xmlns:a16="http://schemas.microsoft.com/office/drawing/2014/main" id="{A5DE64C4-206D-4216-A1C5-8EF5FC12F5E6}"/>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59</a:t>
            </a:r>
          </a:p>
        </p:txBody>
      </p:sp>
    </p:spTree>
    <p:extLst>
      <p:ext uri="{BB962C8B-B14F-4D97-AF65-F5344CB8AC3E}">
        <p14:creationId xmlns:p14="http://schemas.microsoft.com/office/powerpoint/2010/main" val="368387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41FBDE2-0D0A-4C30-773D-D8DF33E99179}"/>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itchFamily="2" charset="0"/>
              </a:rPr>
              <a:t>6</a:t>
            </a:r>
            <a:endParaRPr lang="tr-TR" sz="1200" dirty="0">
              <a:solidFill>
                <a:srgbClr val="002755"/>
              </a:solidFill>
              <a:latin typeface="Helvetica Light" panose="020B0403020202020204" pitchFamily="34" charset="0"/>
            </a:endParaRPr>
          </a:p>
        </p:txBody>
      </p:sp>
      <p:sp>
        <p:nvSpPr>
          <p:cNvPr id="11" name="Google Shape;344;p33">
            <a:extLst>
              <a:ext uri="{FF2B5EF4-FFF2-40B4-BE49-F238E27FC236}">
                <a16:creationId xmlns:a16="http://schemas.microsoft.com/office/drawing/2014/main" id="{1735FF1C-03D7-4792-BEE4-6DF86B59B457}"/>
              </a:ext>
            </a:extLst>
          </p:cNvPr>
          <p:cNvSpPr txBox="1">
            <a:spLocks/>
          </p:cNvSpPr>
          <p:nvPr/>
        </p:nvSpPr>
        <p:spPr>
          <a:xfrm>
            <a:off x="1969030" y="1361105"/>
            <a:ext cx="8253940" cy="244066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latin typeface="Old Standard TT" panose="020B0604020202020204" charset="-94"/>
              </a:rPr>
              <a:t>- Network neuroscience studies the brain analyzing how brain regions are connected structurally and functionally</a:t>
            </a: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endParaRPr lang="en-US" sz="1900" b="1" dirty="0">
              <a:latin typeface="Old Standard TT" panose="020B0604020202020204" charset="-94"/>
            </a:endParaRPr>
          </a:p>
        </p:txBody>
      </p:sp>
      <p:sp>
        <p:nvSpPr>
          <p:cNvPr id="20" name="Google Shape;344;p33">
            <a:extLst>
              <a:ext uri="{FF2B5EF4-FFF2-40B4-BE49-F238E27FC236}">
                <a16:creationId xmlns:a16="http://schemas.microsoft.com/office/drawing/2014/main" id="{25C47A55-F04A-41A5-B686-3005EC8CE751}"/>
              </a:ext>
            </a:extLst>
          </p:cNvPr>
          <p:cNvSpPr txBox="1">
            <a:spLocks/>
          </p:cNvSpPr>
          <p:nvPr/>
        </p:nvSpPr>
        <p:spPr>
          <a:xfrm>
            <a:off x="3827894" y="5030134"/>
            <a:ext cx="1701028"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solidFill>
                  <a:srgbClr val="FF0000"/>
                </a:solidFill>
              </a:rPr>
              <a:t>Neuroimaging</a:t>
            </a:r>
            <a:endParaRPr lang="en-US" sz="1700" dirty="0">
              <a:solidFill>
                <a:srgbClr val="FF0000"/>
              </a:solidFill>
            </a:endParaRPr>
          </a:p>
        </p:txBody>
      </p:sp>
      <p:grpSp>
        <p:nvGrpSpPr>
          <p:cNvPr id="22" name="Group 21">
            <a:extLst>
              <a:ext uri="{FF2B5EF4-FFF2-40B4-BE49-F238E27FC236}">
                <a16:creationId xmlns:a16="http://schemas.microsoft.com/office/drawing/2014/main" id="{D864C380-8A6C-48F5-8C60-ED557BC28D2B}"/>
              </a:ext>
            </a:extLst>
          </p:cNvPr>
          <p:cNvGrpSpPr/>
          <p:nvPr/>
        </p:nvGrpSpPr>
        <p:grpSpPr>
          <a:xfrm>
            <a:off x="4546834" y="2844775"/>
            <a:ext cx="3460213" cy="1344706"/>
            <a:chOff x="2796989" y="2228370"/>
            <a:chExt cx="3250346" cy="1344706"/>
          </a:xfrm>
        </p:grpSpPr>
        <p:sp>
          <p:nvSpPr>
            <p:cNvPr id="30" name="Oval 29">
              <a:extLst>
                <a:ext uri="{FF2B5EF4-FFF2-40B4-BE49-F238E27FC236}">
                  <a16:creationId xmlns:a16="http://schemas.microsoft.com/office/drawing/2014/main" id="{56203BF2-EA0D-4442-A6F2-BA5BBCD38D3B}"/>
                </a:ext>
              </a:extLst>
            </p:cNvPr>
            <p:cNvSpPr/>
            <p:nvPr/>
          </p:nvSpPr>
          <p:spPr>
            <a:xfrm>
              <a:off x="2796989" y="2228370"/>
              <a:ext cx="3250346" cy="1344706"/>
            </a:xfrm>
            <a:prstGeom prst="ellipse">
              <a:avLst/>
            </a:prstGeom>
            <a:solidFill>
              <a:srgbClr val="C4E2B6"/>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Google Shape;344;p33">
              <a:extLst>
                <a:ext uri="{FF2B5EF4-FFF2-40B4-BE49-F238E27FC236}">
                  <a16:creationId xmlns:a16="http://schemas.microsoft.com/office/drawing/2014/main" id="{2C1778D8-EB66-4F9A-8C94-B44C4F09D23B}"/>
                </a:ext>
              </a:extLst>
            </p:cNvPr>
            <p:cNvSpPr txBox="1">
              <a:spLocks/>
            </p:cNvSpPr>
            <p:nvPr/>
          </p:nvSpPr>
          <p:spPr>
            <a:xfrm>
              <a:off x="3146351" y="2518103"/>
              <a:ext cx="2851297" cy="759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algn="l"/>
              <a:r>
                <a:rPr lang="tr-TR" sz="1900" dirty="0"/>
                <a:t>Network Neuroscience</a:t>
              </a:r>
              <a:endParaRPr lang="en-US" sz="1900" dirty="0"/>
            </a:p>
          </p:txBody>
        </p:sp>
      </p:grpSp>
      <p:cxnSp>
        <p:nvCxnSpPr>
          <p:cNvPr id="23" name="Connector: Elbow 22">
            <a:extLst>
              <a:ext uri="{FF2B5EF4-FFF2-40B4-BE49-F238E27FC236}">
                <a16:creationId xmlns:a16="http://schemas.microsoft.com/office/drawing/2014/main" id="{7D915700-60C1-4AF4-AD00-00ADEB2FAC17}"/>
              </a:ext>
            </a:extLst>
          </p:cNvPr>
          <p:cNvCxnSpPr>
            <a:cxnSpLocks/>
            <a:stCxn id="30" idx="6"/>
          </p:cNvCxnSpPr>
          <p:nvPr/>
        </p:nvCxnSpPr>
        <p:spPr>
          <a:xfrm>
            <a:off x="8007047" y="3517128"/>
            <a:ext cx="1734145" cy="963276"/>
          </a:xfrm>
          <a:prstGeom prst="bentConnector3">
            <a:avLst>
              <a:gd name="adj1" fmla="val 100144"/>
            </a:avLst>
          </a:prstGeom>
          <a:ln w="25400">
            <a:solidFill>
              <a:srgbClr val="002060"/>
            </a:solidFill>
            <a:tailEnd type="triangle"/>
          </a:ln>
        </p:spPr>
        <p:style>
          <a:lnRef idx="2">
            <a:schemeClr val="dk1"/>
          </a:lnRef>
          <a:fillRef idx="0">
            <a:schemeClr val="dk1"/>
          </a:fillRef>
          <a:effectRef idx="1">
            <a:schemeClr val="dk1"/>
          </a:effectRef>
          <a:fontRef idx="minor">
            <a:schemeClr val="tx1"/>
          </a:fontRef>
        </p:style>
      </p:cxnSp>
      <p:sp>
        <p:nvSpPr>
          <p:cNvPr id="25" name="Google Shape;344;p33">
            <a:extLst>
              <a:ext uri="{FF2B5EF4-FFF2-40B4-BE49-F238E27FC236}">
                <a16:creationId xmlns:a16="http://schemas.microsoft.com/office/drawing/2014/main" id="{0320A0B7-BAD7-40CE-B0FC-42CDCFC38E40}"/>
              </a:ext>
            </a:extLst>
          </p:cNvPr>
          <p:cNvSpPr txBox="1">
            <a:spLocks/>
          </p:cNvSpPr>
          <p:nvPr/>
        </p:nvSpPr>
        <p:spPr>
          <a:xfrm>
            <a:off x="8810944" y="4397087"/>
            <a:ext cx="1867742"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t>Graph theory</a:t>
            </a:r>
            <a:endParaRPr lang="en-US" sz="1700" dirty="0"/>
          </a:p>
        </p:txBody>
      </p:sp>
      <p:sp>
        <p:nvSpPr>
          <p:cNvPr id="26" name="Google Shape;344;p33">
            <a:extLst>
              <a:ext uri="{FF2B5EF4-FFF2-40B4-BE49-F238E27FC236}">
                <a16:creationId xmlns:a16="http://schemas.microsoft.com/office/drawing/2014/main" id="{F73A6B98-5197-43BC-A5FB-DF20BEA0E60F}"/>
              </a:ext>
            </a:extLst>
          </p:cNvPr>
          <p:cNvSpPr txBox="1">
            <a:spLocks/>
          </p:cNvSpPr>
          <p:nvPr/>
        </p:nvSpPr>
        <p:spPr>
          <a:xfrm>
            <a:off x="2009525" y="4371687"/>
            <a:ext cx="1669352"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t>Neuroscience</a:t>
            </a:r>
            <a:endParaRPr lang="en-US" sz="1700" dirty="0"/>
          </a:p>
        </p:txBody>
      </p:sp>
      <p:cxnSp>
        <p:nvCxnSpPr>
          <p:cNvPr id="27" name="Connector: Elbow 26">
            <a:extLst>
              <a:ext uri="{FF2B5EF4-FFF2-40B4-BE49-F238E27FC236}">
                <a16:creationId xmlns:a16="http://schemas.microsoft.com/office/drawing/2014/main" id="{5A3140E1-2849-41FE-85D8-F7738EB54BA1}"/>
              </a:ext>
            </a:extLst>
          </p:cNvPr>
          <p:cNvCxnSpPr>
            <a:cxnSpLocks/>
          </p:cNvCxnSpPr>
          <p:nvPr/>
        </p:nvCxnSpPr>
        <p:spPr>
          <a:xfrm rot="5400000">
            <a:off x="4510093" y="4215460"/>
            <a:ext cx="900000" cy="563369"/>
          </a:xfrm>
          <a:prstGeom prst="bentConnector3">
            <a:avLst>
              <a:gd name="adj1" fmla="val 27940"/>
            </a:avLst>
          </a:prstGeom>
          <a:ln w="254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B61CDA4C-19D1-4183-A257-34609B7C3877}"/>
              </a:ext>
            </a:extLst>
          </p:cNvPr>
          <p:cNvCxnSpPr>
            <a:cxnSpLocks/>
          </p:cNvCxnSpPr>
          <p:nvPr/>
        </p:nvCxnSpPr>
        <p:spPr>
          <a:xfrm rot="16200000" flipH="1">
            <a:off x="7126497" y="4218516"/>
            <a:ext cx="900002" cy="563369"/>
          </a:xfrm>
          <a:prstGeom prst="bentConnector3">
            <a:avLst>
              <a:gd name="adj1" fmla="val 27658"/>
            </a:avLst>
          </a:prstGeom>
          <a:ln w="25400">
            <a:solidFill>
              <a:srgbClr val="002060"/>
            </a:solidFill>
            <a:tailEnd type="triangle"/>
          </a:ln>
        </p:spPr>
        <p:style>
          <a:lnRef idx="2">
            <a:schemeClr val="dk1"/>
          </a:lnRef>
          <a:fillRef idx="0">
            <a:schemeClr val="dk1"/>
          </a:fillRef>
          <a:effectRef idx="1">
            <a:schemeClr val="dk1"/>
          </a:effectRef>
          <a:fontRef idx="minor">
            <a:schemeClr val="tx1"/>
          </a:fontRef>
        </p:style>
      </p:cxnSp>
      <p:sp>
        <p:nvSpPr>
          <p:cNvPr id="29" name="Google Shape;344;p33">
            <a:extLst>
              <a:ext uri="{FF2B5EF4-FFF2-40B4-BE49-F238E27FC236}">
                <a16:creationId xmlns:a16="http://schemas.microsoft.com/office/drawing/2014/main" id="{3EC2577A-7EB1-4C57-A2D3-7AF164197C75}"/>
              </a:ext>
            </a:extLst>
          </p:cNvPr>
          <p:cNvSpPr txBox="1">
            <a:spLocks/>
          </p:cNvSpPr>
          <p:nvPr/>
        </p:nvSpPr>
        <p:spPr>
          <a:xfrm>
            <a:off x="7113897" y="5033477"/>
            <a:ext cx="1488573"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t>Analyzing</a:t>
            </a:r>
            <a:endParaRPr lang="en-US" sz="1700" dirty="0"/>
          </a:p>
        </p:txBody>
      </p:sp>
      <p:cxnSp>
        <p:nvCxnSpPr>
          <p:cNvPr id="62" name="Connector: Elbow 61">
            <a:extLst>
              <a:ext uri="{FF2B5EF4-FFF2-40B4-BE49-F238E27FC236}">
                <a16:creationId xmlns:a16="http://schemas.microsoft.com/office/drawing/2014/main" id="{62C6EA0D-8476-4B45-B449-F10F5BE10B9D}"/>
              </a:ext>
            </a:extLst>
          </p:cNvPr>
          <p:cNvCxnSpPr>
            <a:cxnSpLocks/>
          </p:cNvCxnSpPr>
          <p:nvPr/>
        </p:nvCxnSpPr>
        <p:spPr>
          <a:xfrm rot="10800000" flipV="1">
            <a:off x="2756577" y="3439228"/>
            <a:ext cx="1787042" cy="969877"/>
          </a:xfrm>
          <a:prstGeom prst="bentConnector3">
            <a:avLst>
              <a:gd name="adj1" fmla="val 99747"/>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6">
            <a:extLst>
              <a:ext uri="{FF2B5EF4-FFF2-40B4-BE49-F238E27FC236}">
                <a16:creationId xmlns:a16="http://schemas.microsoft.com/office/drawing/2014/main" id="{8A15845A-2634-49DB-8D04-DB22499B6216}"/>
              </a:ext>
            </a:extLst>
          </p:cNvPr>
          <p:cNvSpPr txBox="1"/>
          <p:nvPr/>
        </p:nvSpPr>
        <p:spPr>
          <a:xfrm>
            <a:off x="7084268" y="443555"/>
            <a:ext cx="3579698" cy="523220"/>
          </a:xfrm>
          <a:prstGeom prst="rect">
            <a:avLst/>
          </a:prstGeom>
          <a:noFill/>
        </p:spPr>
        <p:txBody>
          <a:bodyPr wrap="none" rtlCol="0">
            <a:spAutoFit/>
          </a:bodyPr>
          <a:lstStyle/>
          <a:p>
            <a:pPr algn="ctr"/>
            <a:r>
              <a:rPr lang="tr-TR" sz="2800" b="1" dirty="0">
                <a:solidFill>
                  <a:schemeClr val="bg1"/>
                </a:solidFill>
                <a:latin typeface="Old Standard TT" panose="020B0604020202020204" charset="-94"/>
              </a:rPr>
              <a:t>Network Neuroscience</a:t>
            </a:r>
          </a:p>
        </p:txBody>
      </p:sp>
    </p:spTree>
    <p:extLst>
      <p:ext uri="{BB962C8B-B14F-4D97-AF65-F5344CB8AC3E}">
        <p14:creationId xmlns:p14="http://schemas.microsoft.com/office/powerpoint/2010/main" val="2984103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6">
            <a:extLst>
              <a:ext uri="{FF2B5EF4-FFF2-40B4-BE49-F238E27FC236}">
                <a16:creationId xmlns:a16="http://schemas.microsoft.com/office/drawing/2014/main" id="{534C856D-D081-42E5-B38A-3DE50ACAD94C}"/>
              </a:ext>
            </a:extLst>
          </p:cNvPr>
          <p:cNvSpPr txBox="1"/>
          <p:nvPr/>
        </p:nvSpPr>
        <p:spPr>
          <a:xfrm>
            <a:off x="7159513" y="464020"/>
            <a:ext cx="1806905"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Conclusion</a:t>
            </a:r>
          </a:p>
        </p:txBody>
      </p:sp>
      <p:sp>
        <p:nvSpPr>
          <p:cNvPr id="9" name="TextBox 8">
            <a:extLst>
              <a:ext uri="{FF2B5EF4-FFF2-40B4-BE49-F238E27FC236}">
                <a16:creationId xmlns:a16="http://schemas.microsoft.com/office/drawing/2014/main" id="{AEFEB609-BB88-470E-A363-8DD3B571DE4E}"/>
              </a:ext>
            </a:extLst>
          </p:cNvPr>
          <p:cNvSpPr txBox="1"/>
          <p:nvPr/>
        </p:nvSpPr>
        <p:spPr>
          <a:xfrm>
            <a:off x="0" y="1056384"/>
            <a:ext cx="12761843" cy="1923604"/>
          </a:xfrm>
          <a:prstGeom prst="rect">
            <a:avLst/>
          </a:prstGeom>
          <a:noFill/>
        </p:spPr>
        <p:txBody>
          <a:bodyPr wrap="square" rtlCol="0">
            <a:spAutoFit/>
          </a:bodyPr>
          <a:lstStyle/>
          <a:p>
            <a:pPr marL="800100" lvl="1" indent="-342900">
              <a:buFontTx/>
              <a:buChar char="-"/>
            </a:pPr>
            <a:r>
              <a:rPr lang="tr-TR" sz="2400" b="1" dirty="0">
                <a:latin typeface="Old Standard TT" panose="020B0604020202020204" charset="-94"/>
              </a:rPr>
              <a:t>Future work</a:t>
            </a:r>
          </a:p>
          <a:p>
            <a:pPr lvl="1"/>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The issue of the </a:t>
            </a:r>
            <a:r>
              <a:rPr lang="tr-TR" sz="1900" b="1" dirty="0">
                <a:solidFill>
                  <a:srgbClr val="FF0000"/>
                </a:solidFill>
                <a:latin typeface="Old Standard TT" panose="020B0604020202020204" charset="-94"/>
              </a:rPr>
              <a:t>overlapping state between GAT and g-U-Net </a:t>
            </a:r>
            <a:r>
              <a:rPr lang="tr-TR" sz="1900" b="1" dirty="0">
                <a:latin typeface="Old Standard TT" panose="020B0604020202020204" charset="-94"/>
              </a:rPr>
              <a:t>misses for complete consistency</a:t>
            </a:r>
          </a:p>
          <a:p>
            <a:pPr lvl="2"/>
            <a:endParaRPr lang="tr-TR" sz="1900" b="1" dirty="0">
              <a:latin typeface="Old Standard TT" panose="020B0604020202020204" charset="-94"/>
            </a:endParaRPr>
          </a:p>
          <a:p>
            <a:pPr marL="1257300" lvl="2" indent="-342900">
              <a:buFont typeface="Arial" panose="020B0604020202020204" pitchFamily="34" charset="0"/>
              <a:buChar char="•"/>
            </a:pPr>
            <a:r>
              <a:rPr lang="tr-TR" sz="1900" b="1" dirty="0">
                <a:latin typeface="Old Standard TT" panose="020B0604020202020204" charset="-94"/>
              </a:rPr>
              <a:t>Investigating the explainability of </a:t>
            </a:r>
            <a:r>
              <a:rPr lang="tr-TR" sz="1900" b="1" dirty="0">
                <a:solidFill>
                  <a:srgbClr val="FF0000"/>
                </a:solidFill>
                <a:latin typeface="Old Standard TT" panose="020B0604020202020204" charset="-94"/>
              </a:rPr>
              <a:t>why GCN and DiffPool have good reproducibility</a:t>
            </a:r>
            <a:r>
              <a:rPr lang="tr-TR" sz="1900" b="1" dirty="0">
                <a:latin typeface="Old Standard TT" panose="020B0604020202020204" charset="-94"/>
              </a:rPr>
              <a:t> capabilities</a:t>
            </a:r>
          </a:p>
          <a:p>
            <a:pPr marL="1714500" lvl="3" indent="-342900">
              <a:buFont typeface="Arial" panose="020B0604020202020204" pitchFamily="34" charset="0"/>
              <a:buChar char="•"/>
            </a:pPr>
            <a:endParaRPr lang="en-US" sz="1900" b="1" dirty="0">
              <a:latin typeface="Old Standard TT" panose="020B0604020202020204" charset="-94"/>
            </a:endParaRPr>
          </a:p>
        </p:txBody>
      </p:sp>
      <p:sp>
        <p:nvSpPr>
          <p:cNvPr id="4" name="Metin kutusu 3">
            <a:extLst>
              <a:ext uri="{FF2B5EF4-FFF2-40B4-BE49-F238E27FC236}">
                <a16:creationId xmlns:a16="http://schemas.microsoft.com/office/drawing/2014/main" id="{26084C20-002C-4B46-B5F4-4D3844471038}"/>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60</a:t>
            </a:r>
          </a:p>
        </p:txBody>
      </p:sp>
    </p:spTree>
    <p:extLst>
      <p:ext uri="{BB962C8B-B14F-4D97-AF65-F5344CB8AC3E}">
        <p14:creationId xmlns:p14="http://schemas.microsoft.com/office/powerpoint/2010/main" val="2658606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E005AC8-BC50-1407-BDCA-73988EA2C23E}"/>
              </a:ext>
            </a:extLst>
          </p:cNvPr>
          <p:cNvSpPr txBox="1"/>
          <p:nvPr/>
        </p:nvSpPr>
        <p:spPr>
          <a:xfrm>
            <a:off x="4806440" y="6326671"/>
            <a:ext cx="2579123" cy="276999"/>
          </a:xfrm>
          <a:prstGeom prst="rect">
            <a:avLst/>
          </a:prstGeom>
          <a:noFill/>
        </p:spPr>
        <p:txBody>
          <a:bodyPr wrap="square">
            <a:spAutoFit/>
          </a:bodyPr>
          <a:lstStyle/>
          <a:p>
            <a:pPr algn="ctr"/>
            <a:r>
              <a:rPr lang="tr-TR" sz="1200" b="1" dirty="0">
                <a:solidFill>
                  <a:srgbClr val="002755"/>
                </a:solidFill>
                <a:latin typeface="Helvetica" pitchFamily="2" charset="0"/>
              </a:rPr>
              <a:t>Hızır Can Bayram</a:t>
            </a:r>
            <a:endParaRPr lang="tr-TR" sz="1200" dirty="0">
              <a:solidFill>
                <a:srgbClr val="002755"/>
              </a:solidFill>
              <a:latin typeface="Helvetica Light" panose="020B0403020202020204" pitchFamily="34" charset="0"/>
            </a:endParaRPr>
          </a:p>
        </p:txBody>
      </p:sp>
      <p:sp>
        <p:nvSpPr>
          <p:cNvPr id="3" name="Metin kutusu 2">
            <a:extLst>
              <a:ext uri="{FF2B5EF4-FFF2-40B4-BE49-F238E27FC236}">
                <a16:creationId xmlns:a16="http://schemas.microsoft.com/office/drawing/2014/main" id="{9E93BF3B-F584-2565-3651-4A6F1C0A59CE}"/>
              </a:ext>
            </a:extLst>
          </p:cNvPr>
          <p:cNvSpPr txBox="1"/>
          <p:nvPr/>
        </p:nvSpPr>
        <p:spPr>
          <a:xfrm>
            <a:off x="4017019" y="5380156"/>
            <a:ext cx="4157965" cy="400110"/>
          </a:xfrm>
          <a:prstGeom prst="rect">
            <a:avLst/>
          </a:prstGeom>
          <a:noFill/>
        </p:spPr>
        <p:txBody>
          <a:bodyPr wrap="square" rtlCol="0" anchor="ctr">
            <a:spAutoFit/>
          </a:bodyPr>
          <a:lstStyle/>
          <a:p>
            <a:pPr algn="ctr"/>
            <a:r>
              <a:rPr lang="tr-TR" sz="2000" dirty="0">
                <a:solidFill>
                  <a:srgbClr val="012855"/>
                </a:solidFill>
                <a:latin typeface="Helvetica Light" panose="020B0403020202020204" pitchFamily="34" charset="0"/>
              </a:rPr>
              <a:t>06.02.2024</a:t>
            </a:r>
          </a:p>
        </p:txBody>
      </p:sp>
    </p:spTree>
    <p:extLst>
      <p:ext uri="{BB962C8B-B14F-4D97-AF65-F5344CB8AC3E}">
        <p14:creationId xmlns:p14="http://schemas.microsoft.com/office/powerpoint/2010/main" val="116001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41FBDE2-0D0A-4C30-773D-D8DF33E99179}"/>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itchFamily="2" charset="0"/>
              </a:rPr>
              <a:t>7</a:t>
            </a:r>
            <a:endParaRPr lang="tr-TR" sz="1200" dirty="0">
              <a:solidFill>
                <a:srgbClr val="002755"/>
              </a:solidFill>
              <a:latin typeface="Helvetica Light" panose="020B0403020202020204" pitchFamily="34" charset="0"/>
            </a:endParaRPr>
          </a:p>
        </p:txBody>
      </p:sp>
      <p:sp>
        <p:nvSpPr>
          <p:cNvPr id="7" name="Metin kutusu 6">
            <a:extLst>
              <a:ext uri="{FF2B5EF4-FFF2-40B4-BE49-F238E27FC236}">
                <a16:creationId xmlns:a16="http://schemas.microsoft.com/office/drawing/2014/main" id="{AF68CD33-E2FB-DB7B-B964-08DE62404157}"/>
              </a:ext>
            </a:extLst>
          </p:cNvPr>
          <p:cNvSpPr txBox="1"/>
          <p:nvPr/>
        </p:nvSpPr>
        <p:spPr>
          <a:xfrm>
            <a:off x="7110078" y="449419"/>
            <a:ext cx="2294218"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Neuroimaging</a:t>
            </a:r>
          </a:p>
        </p:txBody>
      </p:sp>
      <p:pic>
        <p:nvPicPr>
          <p:cNvPr id="5" name="Picture 4">
            <a:extLst>
              <a:ext uri="{FF2B5EF4-FFF2-40B4-BE49-F238E27FC236}">
                <a16:creationId xmlns:a16="http://schemas.microsoft.com/office/drawing/2014/main" id="{77B9B2DA-12BB-4588-B0C6-DA6CD1FD41C5}"/>
              </a:ext>
            </a:extLst>
          </p:cNvPr>
          <p:cNvPicPr>
            <a:picLocks noChangeAspect="1"/>
          </p:cNvPicPr>
          <p:nvPr/>
        </p:nvPicPr>
        <p:blipFill>
          <a:blip r:embed="rId3"/>
          <a:stretch>
            <a:fillRect/>
          </a:stretch>
        </p:blipFill>
        <p:spPr>
          <a:xfrm>
            <a:off x="3529691" y="3627771"/>
            <a:ext cx="5132618" cy="2159699"/>
          </a:xfrm>
          <a:prstGeom prst="rect">
            <a:avLst/>
          </a:prstGeom>
        </p:spPr>
      </p:pic>
      <p:sp>
        <p:nvSpPr>
          <p:cNvPr id="6" name="Google Shape;344;p33">
            <a:extLst>
              <a:ext uri="{FF2B5EF4-FFF2-40B4-BE49-F238E27FC236}">
                <a16:creationId xmlns:a16="http://schemas.microsoft.com/office/drawing/2014/main" id="{C505DA75-126F-4151-BE21-98F4C85BBA71}"/>
              </a:ext>
            </a:extLst>
          </p:cNvPr>
          <p:cNvSpPr txBox="1">
            <a:spLocks/>
          </p:cNvSpPr>
          <p:nvPr/>
        </p:nvSpPr>
        <p:spPr>
          <a:xfrm>
            <a:off x="4861458" y="5593946"/>
            <a:ext cx="2469087"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500" dirty="0"/>
              <a:t>Acer et al. (2011) [3]</a:t>
            </a:r>
            <a:endParaRPr lang="en-US" sz="1500" dirty="0"/>
          </a:p>
        </p:txBody>
      </p:sp>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19" y="1353171"/>
            <a:ext cx="9573545" cy="244066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r>
              <a:rPr lang="tr-TR" sz="1900" b="1" dirty="0">
                <a:latin typeface="Old Standard TT" panose="020B0604020202020204" charset="-94"/>
              </a:rPr>
              <a:t>Neuroimaging encompasses imaging techniques for structural and functional visualization of the brain</a:t>
            </a:r>
            <a:br>
              <a:rPr lang="tr-TR" sz="1900" b="1" dirty="0">
                <a:latin typeface="Old Standard TT" panose="020B0604020202020204" charset="-94"/>
              </a:rPr>
            </a:br>
            <a:br>
              <a:rPr lang="tr-TR"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endParaRPr lang="en-US" sz="1900" b="1" dirty="0">
              <a:latin typeface="Old Standard TT" panose="020B0604020202020204" charset="-94"/>
            </a:endParaRPr>
          </a:p>
        </p:txBody>
      </p:sp>
      <p:sp>
        <p:nvSpPr>
          <p:cNvPr id="9" name="Google Shape;344;p33">
            <a:extLst>
              <a:ext uri="{FF2B5EF4-FFF2-40B4-BE49-F238E27FC236}">
                <a16:creationId xmlns:a16="http://schemas.microsoft.com/office/drawing/2014/main" id="{F10DBB28-221B-4F7B-972F-E8575FA86202}"/>
              </a:ext>
            </a:extLst>
          </p:cNvPr>
          <p:cNvSpPr txBox="1">
            <a:spLocks/>
          </p:cNvSpPr>
          <p:nvPr/>
        </p:nvSpPr>
        <p:spPr>
          <a:xfrm>
            <a:off x="2873517" y="1941834"/>
            <a:ext cx="6444967" cy="21596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marL="342900" indent="-342900" algn="l">
              <a:buFont typeface="Arial" panose="020B0604020202020204" pitchFamily="34" charset="0"/>
              <a:buChar char="•"/>
            </a:pPr>
            <a:r>
              <a:rPr lang="tr-TR" sz="1900" dirty="0"/>
              <a:t>Functional neuroimaging</a:t>
            </a:r>
          </a:p>
          <a:p>
            <a:pPr marL="342900" indent="-342900" algn="l">
              <a:buFont typeface="Arial" panose="020B0604020202020204" pitchFamily="34" charset="0"/>
              <a:buChar char="•"/>
            </a:pPr>
            <a:r>
              <a:rPr lang="tr-TR" sz="1900" dirty="0"/>
              <a:t>Structural neuroimaging</a:t>
            </a:r>
          </a:p>
          <a:p>
            <a:pPr algn="l"/>
            <a:r>
              <a:rPr lang="tr-TR" sz="1900" dirty="0"/>
              <a:t>       - </a:t>
            </a:r>
            <a:r>
              <a:rPr lang="tr-TR" sz="1900" dirty="0">
                <a:solidFill>
                  <a:srgbClr val="FF0000"/>
                </a:solidFill>
              </a:rPr>
              <a:t>T1-weighted magnetic resonance imaging</a:t>
            </a:r>
          </a:p>
        </p:txBody>
      </p:sp>
    </p:spTree>
    <p:extLst>
      <p:ext uri="{BB962C8B-B14F-4D97-AF65-F5344CB8AC3E}">
        <p14:creationId xmlns:p14="http://schemas.microsoft.com/office/powerpoint/2010/main" val="171813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041FBDE2-0D0A-4C30-773D-D8DF33E99179}"/>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itchFamily="2" charset="0"/>
              </a:rPr>
              <a:t>8</a:t>
            </a:r>
            <a:endParaRPr lang="tr-TR" sz="1200" dirty="0">
              <a:solidFill>
                <a:srgbClr val="002755"/>
              </a:solidFill>
              <a:latin typeface="Helvetica Light" panose="020B0403020202020204" pitchFamily="34" charset="0"/>
            </a:endParaRPr>
          </a:p>
        </p:txBody>
      </p:sp>
      <p:sp>
        <p:nvSpPr>
          <p:cNvPr id="20" name="Google Shape;344;p33">
            <a:extLst>
              <a:ext uri="{FF2B5EF4-FFF2-40B4-BE49-F238E27FC236}">
                <a16:creationId xmlns:a16="http://schemas.microsoft.com/office/drawing/2014/main" id="{25C47A55-F04A-41A5-B686-3005EC8CE751}"/>
              </a:ext>
            </a:extLst>
          </p:cNvPr>
          <p:cNvSpPr txBox="1">
            <a:spLocks/>
          </p:cNvSpPr>
          <p:nvPr/>
        </p:nvSpPr>
        <p:spPr>
          <a:xfrm>
            <a:off x="3827894" y="5030134"/>
            <a:ext cx="1701028"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solidFill>
                  <a:srgbClr val="FF0000"/>
                </a:solidFill>
              </a:rPr>
              <a:t>Neuroimaging</a:t>
            </a:r>
            <a:endParaRPr lang="en-US" sz="1700" dirty="0">
              <a:solidFill>
                <a:srgbClr val="FF0000"/>
              </a:solidFill>
            </a:endParaRPr>
          </a:p>
        </p:txBody>
      </p:sp>
      <p:grpSp>
        <p:nvGrpSpPr>
          <p:cNvPr id="22" name="Group 21">
            <a:extLst>
              <a:ext uri="{FF2B5EF4-FFF2-40B4-BE49-F238E27FC236}">
                <a16:creationId xmlns:a16="http://schemas.microsoft.com/office/drawing/2014/main" id="{D864C380-8A6C-48F5-8C60-ED557BC28D2B}"/>
              </a:ext>
            </a:extLst>
          </p:cNvPr>
          <p:cNvGrpSpPr/>
          <p:nvPr/>
        </p:nvGrpSpPr>
        <p:grpSpPr>
          <a:xfrm>
            <a:off x="4546834" y="2844775"/>
            <a:ext cx="3460213" cy="1344706"/>
            <a:chOff x="2796989" y="2228370"/>
            <a:chExt cx="3250346" cy="1344706"/>
          </a:xfrm>
        </p:grpSpPr>
        <p:sp>
          <p:nvSpPr>
            <p:cNvPr id="30" name="Oval 29">
              <a:extLst>
                <a:ext uri="{FF2B5EF4-FFF2-40B4-BE49-F238E27FC236}">
                  <a16:creationId xmlns:a16="http://schemas.microsoft.com/office/drawing/2014/main" id="{56203BF2-EA0D-4442-A6F2-BA5BBCD38D3B}"/>
                </a:ext>
              </a:extLst>
            </p:cNvPr>
            <p:cNvSpPr/>
            <p:nvPr/>
          </p:nvSpPr>
          <p:spPr>
            <a:xfrm>
              <a:off x="2796989" y="2228370"/>
              <a:ext cx="3250346" cy="1344706"/>
            </a:xfrm>
            <a:prstGeom prst="ellipse">
              <a:avLst/>
            </a:prstGeom>
            <a:solidFill>
              <a:srgbClr val="C4E2B6"/>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1" name="Google Shape;344;p33">
              <a:extLst>
                <a:ext uri="{FF2B5EF4-FFF2-40B4-BE49-F238E27FC236}">
                  <a16:creationId xmlns:a16="http://schemas.microsoft.com/office/drawing/2014/main" id="{2C1778D8-EB66-4F9A-8C94-B44C4F09D23B}"/>
                </a:ext>
              </a:extLst>
            </p:cNvPr>
            <p:cNvSpPr txBox="1">
              <a:spLocks/>
            </p:cNvSpPr>
            <p:nvPr/>
          </p:nvSpPr>
          <p:spPr>
            <a:xfrm>
              <a:off x="3146351" y="2518103"/>
              <a:ext cx="2851297" cy="759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pPr algn="l"/>
              <a:r>
                <a:rPr lang="tr-TR" sz="1900" dirty="0"/>
                <a:t>Network Neuroscience</a:t>
              </a:r>
              <a:endParaRPr lang="en-US" sz="1900" dirty="0"/>
            </a:p>
          </p:txBody>
        </p:sp>
      </p:grpSp>
      <p:cxnSp>
        <p:nvCxnSpPr>
          <p:cNvPr id="23" name="Connector: Elbow 22">
            <a:extLst>
              <a:ext uri="{FF2B5EF4-FFF2-40B4-BE49-F238E27FC236}">
                <a16:creationId xmlns:a16="http://schemas.microsoft.com/office/drawing/2014/main" id="{7D915700-60C1-4AF4-AD00-00ADEB2FAC17}"/>
              </a:ext>
            </a:extLst>
          </p:cNvPr>
          <p:cNvCxnSpPr>
            <a:cxnSpLocks/>
            <a:stCxn id="30" idx="6"/>
          </p:cNvCxnSpPr>
          <p:nvPr/>
        </p:nvCxnSpPr>
        <p:spPr>
          <a:xfrm>
            <a:off x="8007047" y="3517128"/>
            <a:ext cx="1734145" cy="963276"/>
          </a:xfrm>
          <a:prstGeom prst="bentConnector3">
            <a:avLst>
              <a:gd name="adj1" fmla="val 100144"/>
            </a:avLst>
          </a:prstGeom>
          <a:ln w="25400">
            <a:solidFill>
              <a:srgbClr val="002060"/>
            </a:solidFill>
            <a:tailEnd type="triangle"/>
          </a:ln>
        </p:spPr>
        <p:style>
          <a:lnRef idx="2">
            <a:schemeClr val="dk1"/>
          </a:lnRef>
          <a:fillRef idx="0">
            <a:schemeClr val="dk1"/>
          </a:fillRef>
          <a:effectRef idx="1">
            <a:schemeClr val="dk1"/>
          </a:effectRef>
          <a:fontRef idx="minor">
            <a:schemeClr val="tx1"/>
          </a:fontRef>
        </p:style>
      </p:cxnSp>
      <p:sp>
        <p:nvSpPr>
          <p:cNvPr id="25" name="Google Shape;344;p33">
            <a:extLst>
              <a:ext uri="{FF2B5EF4-FFF2-40B4-BE49-F238E27FC236}">
                <a16:creationId xmlns:a16="http://schemas.microsoft.com/office/drawing/2014/main" id="{0320A0B7-BAD7-40CE-B0FC-42CDCFC38E40}"/>
              </a:ext>
            </a:extLst>
          </p:cNvPr>
          <p:cNvSpPr txBox="1">
            <a:spLocks/>
          </p:cNvSpPr>
          <p:nvPr/>
        </p:nvSpPr>
        <p:spPr>
          <a:xfrm>
            <a:off x="8810944" y="4397087"/>
            <a:ext cx="1867742"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t>Graph theory</a:t>
            </a:r>
            <a:endParaRPr lang="en-US" sz="1700" dirty="0"/>
          </a:p>
        </p:txBody>
      </p:sp>
      <p:sp>
        <p:nvSpPr>
          <p:cNvPr id="26" name="Google Shape;344;p33">
            <a:extLst>
              <a:ext uri="{FF2B5EF4-FFF2-40B4-BE49-F238E27FC236}">
                <a16:creationId xmlns:a16="http://schemas.microsoft.com/office/drawing/2014/main" id="{F73A6B98-5197-43BC-A5FB-DF20BEA0E60F}"/>
              </a:ext>
            </a:extLst>
          </p:cNvPr>
          <p:cNvSpPr txBox="1">
            <a:spLocks/>
          </p:cNvSpPr>
          <p:nvPr/>
        </p:nvSpPr>
        <p:spPr>
          <a:xfrm>
            <a:off x="2009525" y="4371687"/>
            <a:ext cx="1669352"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t>Neuroscience</a:t>
            </a:r>
            <a:endParaRPr lang="en-US" sz="1700" dirty="0"/>
          </a:p>
        </p:txBody>
      </p:sp>
      <p:cxnSp>
        <p:nvCxnSpPr>
          <p:cNvPr id="27" name="Connector: Elbow 26">
            <a:extLst>
              <a:ext uri="{FF2B5EF4-FFF2-40B4-BE49-F238E27FC236}">
                <a16:creationId xmlns:a16="http://schemas.microsoft.com/office/drawing/2014/main" id="{5A3140E1-2849-41FE-85D8-F7738EB54BA1}"/>
              </a:ext>
            </a:extLst>
          </p:cNvPr>
          <p:cNvCxnSpPr>
            <a:cxnSpLocks/>
          </p:cNvCxnSpPr>
          <p:nvPr/>
        </p:nvCxnSpPr>
        <p:spPr>
          <a:xfrm rot="5400000">
            <a:off x="4510093" y="4215460"/>
            <a:ext cx="900000" cy="563369"/>
          </a:xfrm>
          <a:prstGeom prst="bentConnector3">
            <a:avLst>
              <a:gd name="adj1" fmla="val 27940"/>
            </a:avLst>
          </a:prstGeom>
          <a:ln w="254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B61CDA4C-19D1-4183-A257-34609B7C3877}"/>
              </a:ext>
            </a:extLst>
          </p:cNvPr>
          <p:cNvCxnSpPr>
            <a:cxnSpLocks/>
          </p:cNvCxnSpPr>
          <p:nvPr/>
        </p:nvCxnSpPr>
        <p:spPr>
          <a:xfrm rot="16200000" flipH="1">
            <a:off x="7126497" y="4218516"/>
            <a:ext cx="900002" cy="563369"/>
          </a:xfrm>
          <a:prstGeom prst="bentConnector3">
            <a:avLst>
              <a:gd name="adj1" fmla="val 27658"/>
            </a:avLst>
          </a:prstGeom>
          <a:ln w="25400">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9" name="Google Shape;344;p33">
            <a:extLst>
              <a:ext uri="{FF2B5EF4-FFF2-40B4-BE49-F238E27FC236}">
                <a16:creationId xmlns:a16="http://schemas.microsoft.com/office/drawing/2014/main" id="{3EC2577A-7EB1-4C57-A2D3-7AF164197C75}"/>
              </a:ext>
            </a:extLst>
          </p:cNvPr>
          <p:cNvSpPr txBox="1">
            <a:spLocks/>
          </p:cNvSpPr>
          <p:nvPr/>
        </p:nvSpPr>
        <p:spPr>
          <a:xfrm>
            <a:off x="7113897" y="5033477"/>
            <a:ext cx="1488573" cy="4255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Old Standard TT"/>
              <a:buNone/>
              <a:defRPr sz="4000" b="1" i="0" u="none" strike="noStrike" cap="none">
                <a:solidFill>
                  <a:schemeClr val="dk1"/>
                </a:solidFill>
                <a:latin typeface="Old Standard TT"/>
                <a:ea typeface="Old Standard TT"/>
                <a:cs typeface="Old Standard TT"/>
                <a:sym typeface="Old Standard TT"/>
              </a:defRPr>
            </a:lvl1pPr>
            <a:lvl2pPr marR="0" lvl="1"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2pPr>
            <a:lvl3pPr marR="0" lvl="2"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3pPr>
            <a:lvl4pPr marR="0" lvl="3"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4pPr>
            <a:lvl5pPr marR="0" lvl="4"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5pPr>
            <a:lvl6pPr marR="0" lvl="5"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6pPr>
            <a:lvl7pPr marR="0" lvl="6"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7pPr>
            <a:lvl8pPr marR="0" lvl="7"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8pPr>
            <a:lvl9pPr marR="0" lvl="8" algn="ctr" rtl="0">
              <a:lnSpc>
                <a:spcPct val="100000"/>
              </a:lnSpc>
              <a:spcBef>
                <a:spcPts val="0"/>
              </a:spcBef>
              <a:spcAft>
                <a:spcPts val="0"/>
              </a:spcAft>
              <a:buClr>
                <a:schemeClr val="dk1"/>
              </a:buClr>
              <a:buSzPts val="3600"/>
              <a:buFont typeface="Old Standard TT"/>
              <a:buNone/>
              <a:defRPr sz="3600" b="1" i="0" u="none" strike="noStrike" cap="none">
                <a:solidFill>
                  <a:schemeClr val="dk1"/>
                </a:solidFill>
                <a:latin typeface="Old Standard TT"/>
                <a:ea typeface="Old Standard TT"/>
                <a:cs typeface="Old Standard TT"/>
                <a:sym typeface="Old Standard TT"/>
              </a:defRPr>
            </a:lvl9pPr>
          </a:lstStyle>
          <a:p>
            <a:r>
              <a:rPr lang="tr-TR" sz="1700" dirty="0">
                <a:solidFill>
                  <a:srgbClr val="FF0000"/>
                </a:solidFill>
              </a:rPr>
              <a:t>Analyzing</a:t>
            </a:r>
            <a:endParaRPr lang="en-US" sz="1700" dirty="0">
              <a:solidFill>
                <a:srgbClr val="FF0000"/>
              </a:solidFill>
            </a:endParaRPr>
          </a:p>
        </p:txBody>
      </p:sp>
      <p:cxnSp>
        <p:nvCxnSpPr>
          <p:cNvPr id="62" name="Connector: Elbow 61">
            <a:extLst>
              <a:ext uri="{FF2B5EF4-FFF2-40B4-BE49-F238E27FC236}">
                <a16:creationId xmlns:a16="http://schemas.microsoft.com/office/drawing/2014/main" id="{62C6EA0D-8476-4B45-B449-F10F5BE10B9D}"/>
              </a:ext>
            </a:extLst>
          </p:cNvPr>
          <p:cNvCxnSpPr>
            <a:cxnSpLocks/>
          </p:cNvCxnSpPr>
          <p:nvPr/>
        </p:nvCxnSpPr>
        <p:spPr>
          <a:xfrm rot="10800000" flipV="1">
            <a:off x="2756577" y="3439228"/>
            <a:ext cx="1787042" cy="969877"/>
          </a:xfrm>
          <a:prstGeom prst="bentConnector3">
            <a:avLst>
              <a:gd name="adj1" fmla="val 99747"/>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Metin kutusu 6">
            <a:extLst>
              <a:ext uri="{FF2B5EF4-FFF2-40B4-BE49-F238E27FC236}">
                <a16:creationId xmlns:a16="http://schemas.microsoft.com/office/drawing/2014/main" id="{8E0DBE77-E758-4312-AB0F-A87E6DB0FB3B}"/>
              </a:ext>
            </a:extLst>
          </p:cNvPr>
          <p:cNvSpPr txBox="1"/>
          <p:nvPr/>
        </p:nvSpPr>
        <p:spPr>
          <a:xfrm>
            <a:off x="7084268" y="443555"/>
            <a:ext cx="3579698" cy="523220"/>
          </a:xfrm>
          <a:prstGeom prst="rect">
            <a:avLst/>
          </a:prstGeom>
          <a:noFill/>
        </p:spPr>
        <p:txBody>
          <a:bodyPr wrap="none" rtlCol="0">
            <a:spAutoFit/>
          </a:bodyPr>
          <a:lstStyle/>
          <a:p>
            <a:pPr algn="ctr"/>
            <a:r>
              <a:rPr lang="tr-TR" sz="2800" b="1" dirty="0">
                <a:solidFill>
                  <a:schemeClr val="bg1"/>
                </a:solidFill>
                <a:latin typeface="Old Standard TT" panose="020B0604020202020204" charset="-94"/>
              </a:rPr>
              <a:t>Network Neuroscience</a:t>
            </a:r>
          </a:p>
        </p:txBody>
      </p:sp>
      <p:sp>
        <p:nvSpPr>
          <p:cNvPr id="17" name="Google Shape;344;p33">
            <a:extLst>
              <a:ext uri="{FF2B5EF4-FFF2-40B4-BE49-F238E27FC236}">
                <a16:creationId xmlns:a16="http://schemas.microsoft.com/office/drawing/2014/main" id="{AF1668A7-09FE-4C8B-A59B-18EEBDBBA386}"/>
              </a:ext>
            </a:extLst>
          </p:cNvPr>
          <p:cNvSpPr txBox="1">
            <a:spLocks/>
          </p:cNvSpPr>
          <p:nvPr/>
        </p:nvSpPr>
        <p:spPr>
          <a:xfrm>
            <a:off x="1969030" y="1361105"/>
            <a:ext cx="8253940" cy="244066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latin typeface="Old Standard TT" panose="020B0604020202020204" charset="-94"/>
              </a:rPr>
              <a:t>- Network neuroscience studies the brain analyzing how brain regions are connected structurally and functionally</a:t>
            </a: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br>
              <a:rPr lang="en-US" sz="1900" b="1" dirty="0">
                <a:latin typeface="Old Standard TT" panose="020B0604020202020204" charset="-94"/>
              </a:rPr>
            </a:br>
            <a:endParaRPr lang="en-US" sz="1900" b="1" dirty="0">
              <a:latin typeface="Old Standard TT" panose="020B0604020202020204" charset="-94"/>
            </a:endParaRPr>
          </a:p>
        </p:txBody>
      </p:sp>
    </p:spTree>
    <p:extLst>
      <p:ext uri="{BB962C8B-B14F-4D97-AF65-F5344CB8AC3E}">
        <p14:creationId xmlns:p14="http://schemas.microsoft.com/office/powerpoint/2010/main" val="2537506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etin kutusu 6">
            <a:extLst>
              <a:ext uri="{FF2B5EF4-FFF2-40B4-BE49-F238E27FC236}">
                <a16:creationId xmlns:a16="http://schemas.microsoft.com/office/drawing/2014/main" id="{AF68CD33-E2FB-DB7B-B964-08DE62404157}"/>
              </a:ext>
            </a:extLst>
          </p:cNvPr>
          <p:cNvSpPr txBox="1"/>
          <p:nvPr/>
        </p:nvSpPr>
        <p:spPr>
          <a:xfrm>
            <a:off x="7944211" y="462744"/>
            <a:ext cx="1624163" cy="523220"/>
          </a:xfrm>
          <a:prstGeom prst="rect">
            <a:avLst/>
          </a:prstGeom>
          <a:noFill/>
        </p:spPr>
        <p:txBody>
          <a:bodyPr wrap="none" rtlCol="0">
            <a:spAutoFit/>
          </a:bodyPr>
          <a:lstStyle/>
          <a:p>
            <a:pPr algn="ctr" defTabSz="914400">
              <a:buClr>
                <a:srgbClr val="000000"/>
              </a:buClr>
            </a:pPr>
            <a:r>
              <a:rPr lang="tr-TR" sz="2800" b="1" kern="0" dirty="0">
                <a:solidFill>
                  <a:schemeClr val="bg1"/>
                </a:solidFill>
                <a:latin typeface="Old Standard TT" panose="020B0604020202020204" charset="-94"/>
                <a:cs typeface="Arial"/>
                <a:sym typeface="Arial"/>
              </a:rPr>
              <a:t>Analyzing</a:t>
            </a:r>
          </a:p>
        </p:txBody>
      </p:sp>
      <p:sp>
        <p:nvSpPr>
          <p:cNvPr id="8" name="Google Shape;344;p33">
            <a:extLst>
              <a:ext uri="{FF2B5EF4-FFF2-40B4-BE49-F238E27FC236}">
                <a16:creationId xmlns:a16="http://schemas.microsoft.com/office/drawing/2014/main" id="{BF7FBB40-0C21-4E6B-AB1C-7E23114D8B63}"/>
              </a:ext>
            </a:extLst>
          </p:cNvPr>
          <p:cNvSpPr txBox="1">
            <a:spLocks/>
          </p:cNvSpPr>
          <p:nvPr/>
        </p:nvSpPr>
        <p:spPr>
          <a:xfrm>
            <a:off x="2170220" y="1397995"/>
            <a:ext cx="9573545" cy="4751793"/>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Tx/>
              <a:buChar char="-"/>
            </a:pPr>
            <a:endParaRPr lang="en-US" sz="1900" b="1" dirty="0">
              <a:latin typeface="Old Standard TT" panose="020B0604020202020204" charset="-94"/>
            </a:endParaRPr>
          </a:p>
        </p:txBody>
      </p:sp>
      <p:sp>
        <p:nvSpPr>
          <p:cNvPr id="10" name="Google Shape;344;p33">
            <a:extLst>
              <a:ext uri="{FF2B5EF4-FFF2-40B4-BE49-F238E27FC236}">
                <a16:creationId xmlns:a16="http://schemas.microsoft.com/office/drawing/2014/main" id="{C7E493E0-CEE0-4B43-AD16-BA71A27989CB}"/>
              </a:ext>
            </a:extLst>
          </p:cNvPr>
          <p:cNvSpPr txBox="1">
            <a:spLocks/>
          </p:cNvSpPr>
          <p:nvPr/>
        </p:nvSpPr>
        <p:spPr>
          <a:xfrm>
            <a:off x="704178" y="1936152"/>
            <a:ext cx="11195811" cy="3675477"/>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endParaRPr lang="tr-TR" sz="1900" b="1" dirty="0">
              <a:latin typeface="Old Standard TT" panose="020B0604020202020204" charset="-94"/>
            </a:endParaRPr>
          </a:p>
          <a:p>
            <a:pPr algn="l"/>
            <a:r>
              <a:rPr lang="tr-TR" sz="1900" b="1" dirty="0">
                <a:latin typeface="Old Standard TT" panose="020B0604020202020204" charset="-94"/>
              </a:rPr>
              <a:t>- There are </a:t>
            </a:r>
            <a:r>
              <a:rPr lang="tr-TR" sz="1900" b="1" dirty="0">
                <a:solidFill>
                  <a:srgbClr val="FF0000"/>
                </a:solidFill>
                <a:latin typeface="Old Standard TT" panose="020B0604020202020204" charset="-94"/>
              </a:rPr>
              <a:t>manual</a:t>
            </a:r>
            <a:r>
              <a:rPr lang="tr-TR" sz="1900" b="1" dirty="0">
                <a:latin typeface="Old Standard TT" panose="020B0604020202020204" charset="-94"/>
              </a:rPr>
              <a:t> and </a:t>
            </a:r>
            <a:r>
              <a:rPr lang="tr-TR" sz="1900" b="1" dirty="0">
                <a:solidFill>
                  <a:srgbClr val="FF0000"/>
                </a:solidFill>
                <a:latin typeface="Old Standard TT" panose="020B0604020202020204" charset="-94"/>
              </a:rPr>
              <a:t>machine learning-based techniques </a:t>
            </a:r>
            <a:r>
              <a:rPr lang="tr-TR" sz="1900" b="1" dirty="0">
                <a:latin typeface="Old Standard TT" panose="020B0604020202020204" charset="-94"/>
              </a:rPr>
              <a:t>for analyzing brain networks</a:t>
            </a:r>
            <a:br>
              <a:rPr lang="en-US" sz="1900" b="1" dirty="0">
                <a:latin typeface="Old Standard TT" panose="020B0604020202020204" charset="-94"/>
              </a:rPr>
            </a:br>
            <a:endParaRPr lang="tr-TR" sz="1900" b="1" dirty="0">
              <a:latin typeface="Old Standard TT" panose="020B0604020202020204" charset="-94"/>
            </a:endParaRPr>
          </a:p>
          <a:p>
            <a:pPr algn="l"/>
            <a:endParaRPr lang="tr-TR" sz="1900" b="1" dirty="0">
              <a:latin typeface="Old Standard TT" panose="020B0604020202020204" charset="-94"/>
            </a:endParaRPr>
          </a:p>
          <a:p>
            <a:pPr algn="l"/>
            <a:endParaRPr lang="tr-TR" sz="1900" b="1" dirty="0">
              <a:latin typeface="Old Standard TT" panose="020B0604020202020204" charset="-94"/>
            </a:endParaRPr>
          </a:p>
          <a:p>
            <a:pPr algn="l"/>
            <a:r>
              <a:rPr lang="en-US" sz="1900" b="1" dirty="0">
                <a:latin typeface="Old Standard TT" panose="020B0604020202020204" charset="-94"/>
              </a:rPr>
              <a:t>- </a:t>
            </a:r>
            <a:r>
              <a:rPr lang="tr-TR" sz="1900" b="1" dirty="0">
                <a:latin typeface="Old Standard TT" panose="020B0604020202020204" charset="-94"/>
              </a:rPr>
              <a:t>Leveraging </a:t>
            </a:r>
            <a:r>
              <a:rPr lang="en-US" sz="1900" b="1" dirty="0">
                <a:solidFill>
                  <a:srgbClr val="FF0000"/>
                </a:solidFill>
                <a:latin typeface="Old Standard TT" panose="020B0604020202020204" charset="-94"/>
              </a:rPr>
              <a:t>neural networks</a:t>
            </a:r>
            <a:r>
              <a:rPr lang="tr-TR" sz="1900" b="1" dirty="0">
                <a:latin typeface="Old Standard TT" panose="020B0604020202020204" charset="-94"/>
              </a:rPr>
              <a:t>, </a:t>
            </a:r>
            <a:r>
              <a:rPr lang="en-US" sz="1900" b="1" dirty="0">
                <a:latin typeface="Old Standard TT" panose="020B0604020202020204" charset="-94"/>
              </a:rPr>
              <a:t>has made deciphering complex patterns in brain networks more accessible</a:t>
            </a:r>
            <a:br>
              <a:rPr lang="tr-TR" sz="1900" b="1" dirty="0">
                <a:latin typeface="Old Standard TT" panose="020B0604020202020204" charset="-94"/>
              </a:rPr>
            </a:br>
            <a:endParaRPr lang="tr-TR" sz="1900" b="1" dirty="0">
              <a:latin typeface="Old Standard TT" panose="020B0604020202020204" charset="-94"/>
            </a:endParaRPr>
          </a:p>
          <a:p>
            <a:pPr algn="l"/>
            <a:endParaRPr lang="tr-TR" sz="1900" b="1" dirty="0">
              <a:latin typeface="Old Standard TT" panose="020B0604020202020204" charset="-94"/>
            </a:endParaRPr>
          </a:p>
          <a:p>
            <a:pPr algn="l"/>
            <a:br>
              <a:rPr lang="tr-TR" sz="1900" b="1" dirty="0">
                <a:latin typeface="Old Standard TT" panose="020B0604020202020204" charset="-94"/>
              </a:rPr>
            </a:br>
            <a:r>
              <a:rPr lang="tr-TR" sz="1900" b="1" dirty="0">
                <a:latin typeface="Old Standard TT" panose="020B0604020202020204" charset="-94"/>
              </a:rPr>
              <a:t>- </a:t>
            </a:r>
            <a:r>
              <a:rPr lang="tr-TR" sz="1900" b="1" dirty="0">
                <a:solidFill>
                  <a:srgbClr val="FF0000"/>
                </a:solidFill>
                <a:latin typeface="Old Standard TT" panose="020B0604020202020204" charset="-94"/>
              </a:rPr>
              <a:t>Graph neural networks </a:t>
            </a:r>
            <a:r>
              <a:rPr lang="tr-TR" sz="1900" b="1" dirty="0">
                <a:latin typeface="Old Standard TT" panose="020B0604020202020204" charset="-94"/>
              </a:rPr>
              <a:t>have been the s.o.t.a. methods to solve and analyze network neuroscience problems</a:t>
            </a:r>
            <a:br>
              <a:rPr lang="en-US" sz="1900" b="1" dirty="0">
                <a:latin typeface="Old Standard TT" panose="020B0604020202020204" charset="-94"/>
              </a:rPr>
            </a:br>
            <a:br>
              <a:rPr lang="en-US" sz="1900" b="1" dirty="0">
                <a:latin typeface="Old Standard TT" panose="020B0604020202020204" charset="-94"/>
              </a:rPr>
            </a:br>
            <a:endParaRPr lang="en-US" sz="1900" b="1" dirty="0">
              <a:latin typeface="Old Standard TT" panose="020B0604020202020204" charset="-94"/>
            </a:endParaRPr>
          </a:p>
          <a:p>
            <a:pPr algn="l"/>
            <a:endParaRPr lang="en-US" sz="1900" b="1" dirty="0">
              <a:latin typeface="Old Standard TT" panose="020B0604020202020204" charset="-94"/>
            </a:endParaRPr>
          </a:p>
        </p:txBody>
      </p:sp>
      <p:sp>
        <p:nvSpPr>
          <p:cNvPr id="11" name="Metin kutusu 3">
            <a:extLst>
              <a:ext uri="{FF2B5EF4-FFF2-40B4-BE49-F238E27FC236}">
                <a16:creationId xmlns:a16="http://schemas.microsoft.com/office/drawing/2014/main" id="{4A1C40AE-3C69-4642-997B-20FDB419593E}"/>
              </a:ext>
            </a:extLst>
          </p:cNvPr>
          <p:cNvSpPr txBox="1"/>
          <p:nvPr/>
        </p:nvSpPr>
        <p:spPr>
          <a:xfrm>
            <a:off x="4806440" y="6313224"/>
            <a:ext cx="2579123" cy="276999"/>
          </a:xfrm>
          <a:prstGeom prst="rect">
            <a:avLst/>
          </a:prstGeom>
          <a:noFill/>
        </p:spPr>
        <p:txBody>
          <a:bodyPr wrap="square">
            <a:spAutoFit/>
          </a:bodyPr>
          <a:lstStyle/>
          <a:p>
            <a:pPr algn="ctr"/>
            <a:r>
              <a:rPr lang="tr-TR" sz="1200" b="1" dirty="0">
                <a:solidFill>
                  <a:srgbClr val="002755"/>
                </a:solidFill>
                <a:latin typeface="Helvetica" panose="020B0604020202020204" pitchFamily="34" charset="0"/>
                <a:cs typeface="Helvetica" panose="020B0604020202020204" pitchFamily="34" charset="0"/>
              </a:rPr>
              <a:t>9</a:t>
            </a:r>
          </a:p>
        </p:txBody>
      </p:sp>
    </p:spTree>
    <p:extLst>
      <p:ext uri="{BB962C8B-B14F-4D97-AF65-F5344CB8AC3E}">
        <p14:creationId xmlns:p14="http://schemas.microsoft.com/office/powerpoint/2010/main" val="42531320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17,92277"/>
  <p:tag name="ORIGINALWIDTH" val="154,3766"/>
  <p:tag name="OUTPUTTYPE" val="SVG"/>
  <p:tag name="IGUANATEXVERSION" val="160"/>
  <p:tag name="LATEXADDIN" val="\documentclass{article}&#10;\usepackage{amsmath,amssymb}&#10;\pagestyle{empty}&#10;\begin{document}&#10;&#10;\[&#10;h_v^{(l+1)} = \text{AGGR}\left(\{h_u^{(l)}, \forall u \in N(v)\}\right)&#10;\]&#10;&#10;\end{document}"/>
  <p:tag name="IGUANATEXSIZE" val="19"/>
  <p:tag name="IGUANATEXCURSOR" val="88"/>
  <p:tag name="TRANSPARENCY" val="True"/>
  <p:tag name="FILENAME" val=""/>
  <p:tag name="LATEXENGINEID" val="0"/>
  <p:tag name="TEMPFOLDER" val="c:\Temp\"/>
  <p:tag name="LATEXFORMHEIGHT" val="320"/>
  <p:tag name="LATEXFORMWIDTH" val="385"/>
  <p:tag name="LATEXFORMWRAP" val="True"/>
  <p:tag name="BITMAPVECTOR" val="1"/>
</p:tagLst>
</file>

<file path=ppt/tags/tag10.xml><?xml version="1.0" encoding="utf-8"?>
<p:tagLst xmlns:a="http://schemas.openxmlformats.org/drawingml/2006/main" xmlns:r="http://schemas.openxmlformats.org/officeDocument/2006/relationships" xmlns:p="http://schemas.openxmlformats.org/presentationml/2006/main">
  <p:tag name="ORIGINALHEIGHT" val="7,133243"/>
  <p:tag name="ORIGINALWIDTH" val="6,813517"/>
  <p:tag name="EMFCHILD" val="True"/>
</p:tagLst>
</file>

<file path=ppt/tags/tag100.xml><?xml version="1.0" encoding="utf-8"?>
<p:tagLst xmlns:a="http://schemas.openxmlformats.org/drawingml/2006/main" xmlns:r="http://schemas.openxmlformats.org/officeDocument/2006/relationships" xmlns:p="http://schemas.openxmlformats.org/presentationml/2006/main">
  <p:tag name="ORIGINALHEIGHT" val="7,061732"/>
  <p:tag name="ORIGINALWIDTH" val="7,092087"/>
  <p:tag name="EMFCHILD" val="True"/>
</p:tagLst>
</file>

<file path=ppt/tags/tag101.xml><?xml version="1.0" encoding="utf-8"?>
<p:tagLst xmlns:a="http://schemas.openxmlformats.org/drawingml/2006/main" xmlns:r="http://schemas.openxmlformats.org/officeDocument/2006/relationships" xmlns:p="http://schemas.openxmlformats.org/presentationml/2006/main">
  <p:tag name="ORIGINALHEIGHT" val="3,066575"/>
  <p:tag name="ORIGINALWIDTH" val="4,272205"/>
  <p:tag name="EMFCHILD" val="True"/>
</p:tagLst>
</file>

<file path=ppt/tags/tag102.xml><?xml version="1.0" encoding="utf-8"?>
<p:tagLst xmlns:a="http://schemas.openxmlformats.org/drawingml/2006/main" xmlns:r="http://schemas.openxmlformats.org/officeDocument/2006/relationships" xmlns:p="http://schemas.openxmlformats.org/presentationml/2006/main">
  <p:tag name="ORIGINALHEIGHT" val="2,200118"/>
  <p:tag name="ORIGINALWIDTH" val="3,496063"/>
  <p:tag name="EMFCHILD" val="True"/>
</p:tagLst>
</file>

<file path=ppt/tags/tag103.xml><?xml version="1.0" encoding="utf-8"?>
<p:tagLst xmlns:a="http://schemas.openxmlformats.org/drawingml/2006/main" xmlns:r="http://schemas.openxmlformats.org/officeDocument/2006/relationships" xmlns:p="http://schemas.openxmlformats.org/presentationml/2006/main">
  <p:tag name="ORIGINALHEIGHT" val="9,713543"/>
  <p:tag name="ORIGINALWIDTH" val="3,546024"/>
  <p:tag name="EMFCHILD" val="True"/>
</p:tagLst>
</file>

<file path=ppt/tags/tag104.xml><?xml version="1.0" encoding="utf-8"?>
<p:tagLst xmlns:a="http://schemas.openxmlformats.org/drawingml/2006/main" xmlns:r="http://schemas.openxmlformats.org/officeDocument/2006/relationships" xmlns:p="http://schemas.openxmlformats.org/presentationml/2006/main">
  <p:tag name="ORIGINALHEIGHT" val="9,766929"/>
  <p:tag name="ORIGINALWIDTH" val="126,3624"/>
  <p:tag name="OUTPUTTYPE" val="SVG"/>
  <p:tag name="IGUANATEXVERSION" val="160"/>
  <p:tag name="LATEXADDIN" val="\documentclass{article}&#10;\usepackage{amsmath,amssymb}&#10;\pagestyle{empty}&#10;\begin{document}&#10;&#10;$\{GNN_1, GNN_2, . . ., GNN_{n_m}\}$&#10;&#10;\end{document}"/>
  <p:tag name="IGUANATEXSIZE" val="19"/>
  <p:tag name="IGUANATEXCURSOR" val="89"/>
  <p:tag name="TRANSPARENCY" val="True"/>
  <p:tag name="FILENAME" val=""/>
  <p:tag name="LATEXENGINEID" val="0"/>
  <p:tag name="TEMPFOLDER" val="c:\Temp\"/>
  <p:tag name="LATEXFORMHEIGHT" val="320"/>
  <p:tag name="LATEXFORMWIDTH" val="385"/>
  <p:tag name="LATEXFORMWRAP" val="True"/>
  <p:tag name="BITMAPVECTOR" val="1"/>
</p:tagLst>
</file>

<file path=ppt/tags/tag105.xml><?xml version="1.0" encoding="utf-8"?>
<p:tagLst xmlns:a="http://schemas.openxmlformats.org/drawingml/2006/main" xmlns:r="http://schemas.openxmlformats.org/officeDocument/2006/relationships" xmlns:p="http://schemas.openxmlformats.org/presentationml/2006/main">
  <p:tag name="ORIGINALHEIGHT" val="9,713552"/>
  <p:tag name="ORIGINALWIDTH" val="3,550642"/>
  <p:tag name="LATEXADDIN" val="\documentclass{article}&#10;\usepackage{amsmath,amssymb}&#10;\pagestyle{empty}&#10;\begin{document}&#10;&#10;$\{GNN_1, GNN_2, . . ., GNN_{n_m}\}$&#10;&#10;\end{document}"/>
  <p:tag name="IGUANATEXSIZE" val="19"/>
  <p:tag name="IGUANATEXCURSOR" val="89"/>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106.xml><?xml version="1.0" encoding="utf-8"?>
<p:tagLst xmlns:a="http://schemas.openxmlformats.org/drawingml/2006/main" xmlns:r="http://schemas.openxmlformats.org/officeDocument/2006/relationships" xmlns:p="http://schemas.openxmlformats.org/presentationml/2006/main">
  <p:tag name="ORIGINALHEIGHT" val="7,061749"/>
  <p:tag name="ORIGINALWIDTH" val="7,101285"/>
  <p:tag name="EMFCHILD" val="True"/>
</p:tagLst>
</file>

<file path=ppt/tags/tag107.xml><?xml version="1.0" encoding="utf-8"?>
<p:tagLst xmlns:a="http://schemas.openxmlformats.org/drawingml/2006/main" xmlns:r="http://schemas.openxmlformats.org/officeDocument/2006/relationships" xmlns:p="http://schemas.openxmlformats.org/presentationml/2006/main">
  <p:tag name="ORIGINALHEIGHT" val="6,634356"/>
  <p:tag name="ORIGINALWIDTH" val="8,42155"/>
  <p:tag name="EMFCHILD" val="True"/>
</p:tagLst>
</file>

<file path=ppt/tags/tag108.xml><?xml version="1.0" encoding="utf-8"?>
<p:tagLst xmlns:a="http://schemas.openxmlformats.org/drawingml/2006/main" xmlns:r="http://schemas.openxmlformats.org/officeDocument/2006/relationships" xmlns:p="http://schemas.openxmlformats.org/presentationml/2006/main">
  <p:tag name="ORIGINALHEIGHT" val="6,634356"/>
  <p:tag name="ORIGINALWIDTH" val="8,42155"/>
  <p:tag name="EMFCHILD" val="True"/>
</p:tagLst>
</file>

<file path=ppt/tags/tag109.xml><?xml version="1.0" encoding="utf-8"?>
<p:tagLst xmlns:a="http://schemas.openxmlformats.org/drawingml/2006/main" xmlns:r="http://schemas.openxmlformats.org/officeDocument/2006/relationships" xmlns:p="http://schemas.openxmlformats.org/presentationml/2006/main">
  <p:tag name="ORIGINALHEIGHT" val="4,514836"/>
  <p:tag name="ORIGINALWIDTH" val="2,548446"/>
  <p:tag name="EMFCHILD" val="True"/>
</p:tagLst>
</file>

<file path=ppt/tags/tag11.xml><?xml version="1.0" encoding="utf-8"?>
<p:tagLst xmlns:a="http://schemas.openxmlformats.org/drawingml/2006/main" xmlns:r="http://schemas.openxmlformats.org/officeDocument/2006/relationships" xmlns:p="http://schemas.openxmlformats.org/presentationml/2006/main">
  <p:tag name="ORIGINALHEIGHT" val="7,242835"/>
  <p:tag name="ORIGINALWIDTH" val="6,753829"/>
  <p:tag name="EMFCHILD" val="True"/>
</p:tagLst>
</file>

<file path=ppt/tags/tag110.xml><?xml version="1.0" encoding="utf-8"?>
<p:tagLst xmlns:a="http://schemas.openxmlformats.org/drawingml/2006/main" xmlns:r="http://schemas.openxmlformats.org/officeDocument/2006/relationships" xmlns:p="http://schemas.openxmlformats.org/presentationml/2006/main">
  <p:tag name="ORIGINALHEIGHT" val="2,904351"/>
  <p:tag name="ORIGINALWIDTH" val="1,170203"/>
  <p:tag name="EMFCHILD" val="True"/>
</p:tagLst>
</file>

<file path=ppt/tags/tag111.xml><?xml version="1.0" encoding="utf-8"?>
<p:tagLst xmlns:a="http://schemas.openxmlformats.org/drawingml/2006/main" xmlns:r="http://schemas.openxmlformats.org/officeDocument/2006/relationships" xmlns:p="http://schemas.openxmlformats.org/presentationml/2006/main">
  <p:tag name="ORIGINALHEIGHT" val="7,061749"/>
  <p:tag name="ORIGINALWIDTH" val="7,101285"/>
  <p:tag name="EMFCHILD" val="True"/>
</p:tagLst>
</file>

<file path=ppt/tags/tag112.xml><?xml version="1.0" encoding="utf-8"?>
<p:tagLst xmlns:a="http://schemas.openxmlformats.org/drawingml/2006/main" xmlns:r="http://schemas.openxmlformats.org/officeDocument/2006/relationships" xmlns:p="http://schemas.openxmlformats.org/presentationml/2006/main">
  <p:tag name="ORIGINALHEIGHT" val="6,634356"/>
  <p:tag name="ORIGINALWIDTH" val="8,42155"/>
  <p:tag name="EMFCHILD" val="True"/>
</p:tagLst>
</file>

<file path=ppt/tags/tag113.xml><?xml version="1.0" encoding="utf-8"?>
<p:tagLst xmlns:a="http://schemas.openxmlformats.org/drawingml/2006/main" xmlns:r="http://schemas.openxmlformats.org/officeDocument/2006/relationships" xmlns:p="http://schemas.openxmlformats.org/presentationml/2006/main">
  <p:tag name="ORIGINALHEIGHT" val="6,634356"/>
  <p:tag name="ORIGINALWIDTH" val="8,42155"/>
  <p:tag name="EMFCHILD" val="True"/>
</p:tagLst>
</file>

<file path=ppt/tags/tag114.xml><?xml version="1.0" encoding="utf-8"?>
<p:tagLst xmlns:a="http://schemas.openxmlformats.org/drawingml/2006/main" xmlns:r="http://schemas.openxmlformats.org/officeDocument/2006/relationships" xmlns:p="http://schemas.openxmlformats.org/presentationml/2006/main">
  <p:tag name="ORIGINALHEIGHT" val="4,514836"/>
  <p:tag name="ORIGINALWIDTH" val="3,094571"/>
  <p:tag name="EMFCHILD" val="True"/>
</p:tagLst>
</file>

<file path=ppt/tags/tag115.xml><?xml version="1.0" encoding="utf-8"?>
<p:tagLst xmlns:a="http://schemas.openxmlformats.org/drawingml/2006/main" xmlns:r="http://schemas.openxmlformats.org/officeDocument/2006/relationships" xmlns:p="http://schemas.openxmlformats.org/presentationml/2006/main">
  <p:tag name="ORIGINALHEIGHT" val="2,904351"/>
  <p:tag name="ORIGINALWIDTH" val="1,170203"/>
  <p:tag name="EMFCHILD" val="True"/>
</p:tagLst>
</file>

<file path=ppt/tags/tag116.xml><?xml version="1.0" encoding="utf-8"?>
<p:tagLst xmlns:a="http://schemas.openxmlformats.org/drawingml/2006/main" xmlns:r="http://schemas.openxmlformats.org/officeDocument/2006/relationships" xmlns:p="http://schemas.openxmlformats.org/presentationml/2006/main">
  <p:tag name="ORIGINALHEIGHT" val="1,029631"/>
  <p:tag name="ORIGINALWIDTH" val="1,060174"/>
  <p:tag name="EMFCHILD" val="True"/>
</p:tagLst>
</file>

<file path=ppt/tags/tag117.xml><?xml version="1.0" encoding="utf-8"?>
<p:tagLst xmlns:a="http://schemas.openxmlformats.org/drawingml/2006/main" xmlns:r="http://schemas.openxmlformats.org/officeDocument/2006/relationships" xmlns:p="http://schemas.openxmlformats.org/presentationml/2006/main">
  <p:tag name="ORIGINALHEIGHT" val="1,029631"/>
  <p:tag name="ORIGINALWIDTH" val="1,060174"/>
  <p:tag name="EMFCHILD" val="True"/>
</p:tagLst>
</file>

<file path=ppt/tags/tag118.xml><?xml version="1.0" encoding="utf-8"?>
<p:tagLst xmlns:a="http://schemas.openxmlformats.org/drawingml/2006/main" xmlns:r="http://schemas.openxmlformats.org/officeDocument/2006/relationships" xmlns:p="http://schemas.openxmlformats.org/presentationml/2006/main">
  <p:tag name="ORIGINALHEIGHT" val="1,029631"/>
  <p:tag name="ORIGINALWIDTH" val="1,060174"/>
  <p:tag name="EMFCHILD" val="True"/>
</p:tagLst>
</file>

<file path=ppt/tags/tag119.xml><?xml version="1.0" encoding="utf-8"?>
<p:tagLst xmlns:a="http://schemas.openxmlformats.org/drawingml/2006/main" xmlns:r="http://schemas.openxmlformats.org/officeDocument/2006/relationships" xmlns:p="http://schemas.openxmlformats.org/presentationml/2006/main">
  <p:tag name="ORIGINALHEIGHT" val="2,904351"/>
  <p:tag name="ORIGINALWIDTH" val="1,170203"/>
  <p:tag name="EMFCHILD" val="True"/>
</p:tagLst>
</file>

<file path=ppt/tags/tag12.xml><?xml version="1.0" encoding="utf-8"?>
<p:tagLst xmlns:a="http://schemas.openxmlformats.org/drawingml/2006/main" xmlns:r="http://schemas.openxmlformats.org/officeDocument/2006/relationships" xmlns:p="http://schemas.openxmlformats.org/presentationml/2006/main">
  <p:tag name="ORIGINALHEIGHT" val="7,242835"/>
  <p:tag name="ORIGINALWIDTH" val="6,753829"/>
  <p:tag name="EMFCHILD" val="True"/>
</p:tagLst>
</file>

<file path=ppt/tags/tag120.xml><?xml version="1.0" encoding="utf-8"?>
<p:tagLst xmlns:a="http://schemas.openxmlformats.org/drawingml/2006/main" xmlns:r="http://schemas.openxmlformats.org/officeDocument/2006/relationships" xmlns:p="http://schemas.openxmlformats.org/presentationml/2006/main">
  <p:tag name="ORIGINALHEIGHT" val="7,061749"/>
  <p:tag name="ORIGINALWIDTH" val="7,101285"/>
  <p:tag name="EMFCHILD" val="True"/>
</p:tagLst>
</file>

<file path=ppt/tags/tag121.xml><?xml version="1.0" encoding="utf-8"?>
<p:tagLst xmlns:a="http://schemas.openxmlformats.org/drawingml/2006/main" xmlns:r="http://schemas.openxmlformats.org/officeDocument/2006/relationships" xmlns:p="http://schemas.openxmlformats.org/presentationml/2006/main">
  <p:tag name="ORIGINALHEIGHT" val="6,634356"/>
  <p:tag name="ORIGINALWIDTH" val="8,42155"/>
  <p:tag name="EMFCHILD" val="True"/>
</p:tagLst>
</file>

<file path=ppt/tags/tag122.xml><?xml version="1.0" encoding="utf-8"?>
<p:tagLst xmlns:a="http://schemas.openxmlformats.org/drawingml/2006/main" xmlns:r="http://schemas.openxmlformats.org/officeDocument/2006/relationships" xmlns:p="http://schemas.openxmlformats.org/presentationml/2006/main">
  <p:tag name="ORIGINALHEIGHT" val="6,634356"/>
  <p:tag name="ORIGINALWIDTH" val="8,42155"/>
  <p:tag name="EMFCHILD" val="True"/>
</p:tagLst>
</file>

<file path=ppt/tags/tag123.xml><?xml version="1.0" encoding="utf-8"?>
<p:tagLst xmlns:a="http://schemas.openxmlformats.org/drawingml/2006/main" xmlns:r="http://schemas.openxmlformats.org/officeDocument/2006/relationships" xmlns:p="http://schemas.openxmlformats.org/presentationml/2006/main">
  <p:tag name="ORIGINALHEIGHT" val="3,066556"/>
  <p:tag name="ORIGINALWIDTH" val="4,277787"/>
  <p:tag name="EMFCHILD" val="True"/>
</p:tagLst>
</file>

<file path=ppt/tags/tag124.xml><?xml version="1.0" encoding="utf-8"?>
<p:tagLst xmlns:a="http://schemas.openxmlformats.org/drawingml/2006/main" xmlns:r="http://schemas.openxmlformats.org/officeDocument/2006/relationships" xmlns:p="http://schemas.openxmlformats.org/presentationml/2006/main">
  <p:tag name="ORIGINALHEIGHT" val="2,200083"/>
  <p:tag name="ORIGINALWIDTH" val="5,235972"/>
  <p:tag name="EMFCHILD" val="True"/>
</p:tagLst>
</file>

<file path=ppt/tags/tag125.xml><?xml version="1.0" encoding="utf-8"?>
<p:tagLst xmlns:a="http://schemas.openxmlformats.org/drawingml/2006/main" xmlns:r="http://schemas.openxmlformats.org/officeDocument/2006/relationships" xmlns:p="http://schemas.openxmlformats.org/presentationml/2006/main">
  <p:tag name="ORIGINALHEIGHT" val="9,713552"/>
  <p:tag name="ORIGINALWIDTH" val="3,550642"/>
  <p:tag name="EMFCHILD" val="True"/>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18,2228"/>
  <p:tag name="OUTPUTTYPE" val="PNG"/>
  <p:tag name="IGUANATEXVERSION" val="160"/>
  <p:tag name="LATEXADDIN" val="\documentclass{article}&#10;\usepackage{amsmath}&#10;\pagestyle{empty}&#10;\begin{document}&#10;&#10;&#10;$r^{2}_{m_{11}}$&#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8,2228"/>
  <p:tag name="OUTPUTTYPE" val="PNG"/>
  <p:tag name="IGUANATEXVERSION" val="160"/>
  <p:tag name="LATEXADDIN" val="\documentclass{article}&#10;\usepackage{amsmath}&#10;\pagestyle{empty}&#10;\begin{document}&#10;&#10;&#10;$r^{n_r}_{m_{11}}$&#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18,2228"/>
  <p:tag name="OUTPUTTYPE" val="PNG"/>
  <p:tag name="IGUANATEXVERSION" val="160"/>
  <p:tag name="LATEXADDIN" val="\documentclass{article}&#10;\usepackage{amsmath}&#10;\pagestyle{empty}&#10;\begin{document}&#10;&#10;$r^{1}_{m_{11}}$&#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36,9704"/>
  <p:tag name="OUTPUTTYPE" val="PNG"/>
  <p:tag name="IGUANATEXVERSION" val="160"/>
  <p:tag name="LATEXADDIN" val="\documentclass{article}&#10;\usepackage{amsmath}&#10;\pagestyle{empty}&#10;\begin{document}&#10;&#10;&#10;$n_{m_{11}}^{2}$&#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RIGINALHEIGHT" val="7,02365"/>
  <p:tag name="ORIGINALWIDTH" val="6,932894"/>
  <p:tag name="EMFCHILD" val="True"/>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6,9704"/>
  <p:tag name="OUTPUTTYPE" val="PNG"/>
  <p:tag name="IGUANATEXVERSION" val="160"/>
  <p:tag name="LATEXADDIN" val="\documentclass{article}&#10;\usepackage{amsmath}&#10;\pagestyle{empty}&#10;\begin{document}&#10;&#10;&#10;$n_{m_{11}}^{n_r}$&#10;&#10;\end{document}"/>
  <p:tag name="IGUANATEXSİZE" val="20"/>
  <p:tag name="IGUANATEXCURSOR" val="91"/>
  <p:tag name="TRANSPARENCY" val="True"/>
  <p:tag name="FILENAME" val=""/>
  <p:tag name="LATEXENGINEID" val="0"/>
  <p:tag name="TEMPFOLDER" val="C:\Users\lema\Downloads\"/>
  <p:tag name="LATEXFORMHEIGHT" val="320"/>
  <p:tag name="LATEXFORMWIDTH" val="385"/>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36,9704"/>
  <p:tag name="OUTPUTTYPE" val="PNG"/>
  <p:tag name="IGUANATEXVERSION" val="160"/>
  <p:tag name="LATEXADDIN" val="\documentclass{article}&#10;\usepackage{amsmath}&#10;\pagestyle{empty}&#10;\begin{document}&#10;&#10;$n_{m_{11}}^{1}$&#10;&#10;\end{document}"/>
  <p:tag name="IGUANATEXSİZE" val="20"/>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43,2321"/>
  <p:tag name="OUTPUTTYPE" val="PNG"/>
  <p:tag name="IGUANATEXVERSION" val="160"/>
  <p:tag name="LATEXADDIN" val="\documentclass{article}&#10;\usepackage{amsmath}&#10;\pagestyle{empty}&#10;\begin{document}&#10;&#10;&#10;$D^1_{1}$&#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3,9745"/>
  <p:tag name="OUTPUTTYPE" val="PNG"/>
  <p:tag name="IGUANATEXVERSION" val="160"/>
  <p:tag name="LATEXADDIN" val="\documentclass{article}&#10;\usepackage{amsmath}&#10;\pagestyle{empty}&#10;\begin{document}&#10;&#10;&#10;$D^{n_v}_{n_f}$&#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03,9745"/>
  <p:tag name="OUTPUTTYPE" val="PNG"/>
  <p:tag name="IGUANATEXVERSION" val="160"/>
  <p:tag name="LATEXADDIN" val="\documentclass{article}&#10;\usepackage{amsmath}&#10;\pagestyle{empty}&#10;\begin{document}&#10;&#10;&#10;$D^{n_v}_{1}$&#10;&#10;\end{document}"/>
  <p:tag name="IGUANATEXSİZE" val="20"/>
  <p:tag name="IGUANATEXCURSOR" val="93"/>
  <p:tag name="TRANSPARENCY" val="True"/>
  <p:tag name="FILENAME" val=""/>
  <p:tag name="LATEXENGINEID" val="0"/>
  <p:tag name="TEMPFOLDER" val="C:\Users\lema\Downloads\"/>
  <p:tag name="LATEXFORMHEIGHT" val="320"/>
  <p:tag name="LATEXFORMWIDTH" val="385"/>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452,9434"/>
  <p:tag name="OUTPUTTYPE" val="PNG"/>
  <p:tag name="IGUANATEXVERSION" val="160"/>
  <p:tag name="LATEXADDIN" val="\documentclass{article}&#10;\usepackage{amsmath}&#10;\pagestyle{empty}&#10;\begin{document}&#10;&#10;&#10;$GNN_ms$&#10;&#10;\end{document}"/>
  <p:tag name="IGUANATEXSİZE" val="20"/>
  <p:tag name="IGUANATEXCURSOR" val="88"/>
  <p:tag name="TRANSPARENCY" val="True"/>
  <p:tag name="FILENAME" val=""/>
  <p:tag name="LATEXENGINEID" val="0"/>
  <p:tag name="TEMPFOLDER" val="C:\Users\lema\Downloads\"/>
  <p:tag name="LATEXFORMHEIGHT" val="320"/>
  <p:tag name="LATEXFORMWIDTH" val="385"/>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5,9617"/>
  <p:tag name="OUTPUTTYPE" val="PNG"/>
  <p:tag name="IGUANATEXVERSION" val="160"/>
  <p:tag name="LATEXADDIN" val="\documentclass{article}&#10;\usepackage{amsmath}&#10;\pagestyle{empty}&#10;\begin{document}&#10;&#10;&#10;$n_{m_{n_f1}}^{2}$&#10;&#10;\end{document}"/>
  <p:tag name="IGUANATEXSİZE" val="20"/>
  <p:tag name="IGUANATEXCURSOR" val="82"/>
  <p:tag name="TRANSPARENCY" val="True"/>
  <p:tag name="FILENAME" val=""/>
  <p:tag name="LATEXENGINEID" val="0"/>
  <p:tag name="TEMPFOLDER" val="C:\Users\lema\Downloads\"/>
  <p:tag name="LATEXFORMHEIGHT" val="320"/>
  <p:tag name="LATEXFORMWIDTH" val="385"/>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05,9617"/>
  <p:tag name="OUTPUTTYPE" val="PNG"/>
  <p:tag name="IGUANATEXVERSION" val="160"/>
  <p:tag name="LATEXADDIN" val="\documentclass{article}&#10;\usepackage{amsmath}&#10;\pagestyle{empty}&#10;\begin{document}&#10;&#10;&#10;$n_{m_{n_f1}}^{n_r}$&#10;&#10;\end{document}"/>
  <p:tag name="IGUANATEXSİZE" val="20"/>
  <p:tag name="IGUANATEXCURSOR" val="100"/>
  <p:tag name="TRANSPARENCY" val="True"/>
  <p:tag name="FILENAME" val=""/>
  <p:tag name="LATEXENGINEID" val="0"/>
  <p:tag name="TEMPFOLDER" val="C:\Users\lema\Downloads\"/>
  <p:tag name="LATEXFORMHEIGHT" val="320"/>
  <p:tag name="LATEXFORMWIDTH" val="385"/>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5,9617"/>
  <p:tag name="OUTPUTTYPE" val="PNG"/>
  <p:tag name="IGUANATEXVERSION" val="160"/>
  <p:tag name="LATEXADDIN" val="\documentclass{article}&#10;\usepackage{amsmath}&#10;\pagestyle{empty}&#10;\begin{document}&#10;&#10;$n_{m_{n_f1}}^{1}$&#10;&#10;\end{document}"/>
  <p:tag name="IGUANATEXSİZE" val="20"/>
  <p:tag name="IGUANATEXCURSOR" val="91"/>
  <p:tag name="TRANSPARENCY" val="True"/>
  <p:tag name="FILENAME" val=""/>
  <p:tag name="LATEXENGINEID" val="0"/>
  <p:tag name="TEMPFOLDER" val="C:\Users\lema\Downloads\"/>
  <p:tag name="LATEXFORMHEIGHT" val="320"/>
  <p:tag name="LATEXFORMWIDTH" val="385"/>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47,6566"/>
  <p:tag name="OUTPUTTYPE" val="PNG"/>
  <p:tag name="IGUANATEXVERSION" val="160"/>
  <p:tag name="LATEXADDIN" val="\documentclass{article}&#10;\usepackage{amsmath}&#10;\pagestyle{empty}&#10;\begin{document}&#10;&#10;&#10;$\mathbf{n}_{m_{fv}} \in \mathbf{R^{n_r x 1}}$&#10;&#10;\end{document}"/>
  <p:tag name="IGUANATEXSİZE" val="20"/>
  <p:tag name="IGUANATEXCURSOR" val="102"/>
  <p:tag name="TRANSPARENCY" val="True"/>
  <p:tag name="FILENAME" val=""/>
  <p:tag name="LATEXENGINEID" val="0"/>
  <p:tag name="TEMPFOLDER" val="C:\Users\lema\Downloads\"/>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RIGINALHEIGHT" val="17,92277"/>
  <p:tag name="ORIGINALWIDTH" val="3,779768"/>
  <p:tag name="EMFCHILD" val="True"/>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87,2141"/>
  <p:tag name="OUTPUTTYPE" val="PNG"/>
  <p:tag name="IGUANATEXVERSION" val="160"/>
  <p:tag name="LATEXADDIN" val="\documentclass{article}&#10;\usepackage{amsmath}&#10;\pagestyle{empty}&#10;\begin{document}&#10;&#10;&#10;$r^{2}_{m_{n_f1}}$&#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87,2141"/>
  <p:tag name="OUTPUTTYPE" val="PNG"/>
  <p:tag name="IGUANATEXVERSION" val="160"/>
  <p:tag name="LATEXADDIN" val="\documentclass{article}&#10;\usepackage{amsmath}&#10;\pagestyle{empty}&#10;\begin{document}&#10;&#10;&#10;$r^{n_r}_{m_{n_f1}}$&#10;&#10;\end{document}"/>
  <p:tag name="IGUANATEXSİZE" val="20"/>
  <p:tag name="IGUANATEXCURSOR" val="98"/>
  <p:tag name="TRANSPARENCY" val="True"/>
  <p:tag name="FILENAME" val=""/>
  <p:tag name="LATEXENGINEID" val="0"/>
  <p:tag name="TEMPFOLDER" val="C:\Users\lema\Downloads\"/>
  <p:tag name="LATEXFORMHEIGHT" val="320"/>
  <p:tag name="LATEXFORMWIDTH" val="385"/>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87,2141"/>
  <p:tag name="OUTPUTTYPE" val="PNG"/>
  <p:tag name="IGUANATEXVERSION" val="160"/>
  <p:tag name="LATEXADDIN" val="\documentclass{article}&#10;\usepackage{amsmath}&#10;\pagestyle{empty}&#10;\begin{document}&#10;&#10;$r^{1}_{m_{n_f1}}$&#10;&#10;\end{document}"/>
  <p:tag name="IGUANATEXSİZE" val="20"/>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97,7128"/>
  <p:tag name="OUTPUTTYPE" val="PNG"/>
  <p:tag name="IGUANATEXVERSION" val="160"/>
  <p:tag name="LATEXADDIN" val="\documentclass{article}&#10;\usepackage{amsmath}&#10;\pagestyle{empty}&#10;\begin{document}&#10;&#10;&#10;$n^{2}_{m_{1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97,7128"/>
  <p:tag name="OUTPUTTYPE" val="PNG"/>
  <p:tag name="IGUANATEXVERSION" val="160"/>
  <p:tag name="LATEXADDIN" val="\documentclass{article}&#10;\usepackage{amsmath}&#10;\pagestyle{empty}&#10;\begin{document}&#10;&#10;&#10;$n^{n_r}_{m_{1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97,7128"/>
  <p:tag name="OUTPUTTYPE" val="PNG"/>
  <p:tag name="IGUANATEXVERSION" val="160"/>
  <p:tag name="LATEXADDIN" val="\documentclass{article}&#10;\usepackage{amsmath}&#10;\pagestyle{empty}&#10;\begin{document}&#10;&#10;$n^{1}_{m_{1n_v}}$&#10;&#10;\end{document}"/>
  <p:tag name="IGUANATEXSİZE" val="20"/>
  <p:tag name="IGUANATEXCURSOR" val="83"/>
  <p:tag name="TRANSPARENCY" val="True"/>
  <p:tag name="FILENAME" val=""/>
  <p:tag name="LATEXENGINEID" val="0"/>
  <p:tag name="TEMPFOLDER" val="C:\Users\lema\Downloads\"/>
  <p:tag name="LATEXFORMHEIGHT" val="320"/>
  <p:tag name="LATEXFORMWIDTH" val="385"/>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66,7042"/>
  <p:tag name="OUTPUTTYPE" val="PNG"/>
  <p:tag name="IGUANATEXVERSION" val="160"/>
  <p:tag name="LATEXADDIN" val="\documentclass{article}&#10;\usepackage{amsmath}&#10;\pagestyle{empty}&#10;\begin{document}&#10;&#10;&#10;$n^{2}_{m_{n_f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66,7042"/>
  <p:tag name="OUTPUTTYPE" val="PNG"/>
  <p:tag name="IGUANATEXVERSION" val="160"/>
  <p:tag name="LATEXADDIN" val="\documentclass{article}&#10;\usepackage{amsmath}&#10;\pagestyle{empty}&#10;\begin{document}&#10;&#10;&#10;$n^{n_r}_{m_{n_f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66,7042"/>
  <p:tag name="OUTPUTTYPE" val="PNG"/>
  <p:tag name="IGUANATEXVERSION" val="160"/>
  <p:tag name="LATEXADDIN" val="\documentclass{article}&#10;\usepackage{amsmath}&#10;\pagestyle{empty}&#10;\begin{document}&#10;&#10;$n^{1}_{m_{n_fn_v}}$&#10;&#10;\end{document}"/>
  <p:tag name="IGUANATEXSİZE" val="20"/>
  <p:tag name="IGUANATEXCURSOR" val="83"/>
  <p:tag name="TRANSPARENCY" val="True"/>
  <p:tag name="FILENAME" val=""/>
  <p:tag name="LATEXENGINEID" val="0"/>
  <p:tag name="TEMPFOLDER" val="C:\Users\lema\Downloads\"/>
  <p:tag name="LATEXFORMHEIGHT" val="321,75"/>
  <p:tag name="LATEXFORMWIDTH" val="385"/>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RIGINALHEIGHT" val="10,91695"/>
  <p:tag name="ORIGINALWIDTH" val="49,63925"/>
  <p:tag name="OUTPUTTYPE" val="SVG"/>
  <p:tag name="IGUANATEXVERSION" val="160"/>
  <p:tag name="LATEXADDIN" val="\documentclass{article}&#10;\usepackage{amsmath,amssymb}&#10;\pagestyle{empty}&#10;\begin{document}&#10;&#10;$\mathbf{r}_{m_{fv}}, \in \mathbb{R}^{n_r}$&#10;\end{document}"/>
  <p:tag name="IGUANATEXSIZE" val="19"/>
  <p:tag name="IGUANATEXCURSOR" val="132"/>
  <p:tag name="TRANSPARENCY" val="True"/>
  <p:tag name="FILENAME" val=""/>
  <p:tag name="LATEXENGINEID" val="0"/>
  <p:tag name="TEMPFOLDER" val="c:\Temp\"/>
  <p:tag name="LATEXFORMHEIGHT" val="320"/>
  <p:tag name="LATEXFORMWIDTH" val="385"/>
  <p:tag name="LATEXFORMWRAP" val="True"/>
  <p:tag name="BITMAPVECTOR" val="1"/>
</p:tagLst>
</file>

<file path=ppt/tags/tag15.xml><?xml version="1.0" encoding="utf-8"?>
<p:tagLst xmlns:a="http://schemas.openxmlformats.org/drawingml/2006/main" xmlns:r="http://schemas.openxmlformats.org/officeDocument/2006/relationships" xmlns:p="http://schemas.openxmlformats.org/presentationml/2006/main">
  <p:tag name="ORIGINALHEIGHT" val="9,962632"/>
  <p:tag name="ORIGINALWIDTH" val="3,531082"/>
  <p:tag name="EMFCHILD" val="True"/>
</p:tagLst>
</file>

<file path=ppt/tags/tag150.xml><?xml version="1.0" encoding="utf-8"?>
<p:tagLst xmlns:a="http://schemas.openxmlformats.org/drawingml/2006/main" xmlns:r="http://schemas.openxmlformats.org/officeDocument/2006/relationships" xmlns:p="http://schemas.openxmlformats.org/presentationml/2006/main">
  <p:tag name="ORIGINALHEIGHT" val="8,856112"/>
  <p:tag name="ORIGINALWIDTH" val="31,40373"/>
  <p:tag name="OUTPUTTYPE" val="SVG"/>
  <p:tag name="IGUANATEXVERSION" val="160"/>
  <p:tag name="LATEXADDIN" val="\documentclass{article}&#10;\usepackage{amsmath,amssymb}&#10;\pagestyle{empty}&#10;\begin{document}&#10;$GNN_m$&#10;&#10;\end{document}"/>
  <p:tag name="IGUANATEXSIZE" val="19"/>
  <p:tag name="IGUANATEXCURSOR" val="95"/>
  <p:tag name="TRANSPARENCY" val="True"/>
  <p:tag name="FILENAME" val=""/>
  <p:tag name="LATEXENGINEID" val="0"/>
  <p:tag name="TEMPFOLDER" val="c:\Temp\"/>
  <p:tag name="LATEXFORMHEIGHT" val="320"/>
  <p:tag name="LATEXFORMWIDTH" val="385"/>
  <p:tag name="LATEXFORMWRAP" val="True"/>
  <p:tag name="BITMAPVECTOR" val="1"/>
</p:tagLst>
</file>

<file path=ppt/tags/tag151.xml><?xml version="1.0" encoding="utf-8"?>
<p:tagLst xmlns:a="http://schemas.openxmlformats.org/drawingml/2006/main" xmlns:r="http://schemas.openxmlformats.org/officeDocument/2006/relationships" xmlns:p="http://schemas.openxmlformats.org/presentationml/2006/main">
  <p:tag name="ORIGINALHEIGHT" val="10,91695"/>
  <p:tag name="ORIGINALWIDTH" val="51,1603"/>
  <p:tag name="OUTPUTTYPE" val="SVG"/>
  <p:tag name="IGUANATEXVERSION" val="160"/>
  <p:tag name="LATEXADDIN" val="\documentclass{article}&#10;\usepackage{amsmath,amssymb}&#10;\pagestyle{empty}&#10;\begin{document}&#10;$\mathbf{w}_{m_{fv}} \in \mathbb{R}^{n_r}$&#10;&#10;\end{document}"/>
  <p:tag name="IGUANATEXSIZE" val="19"/>
  <p:tag name="IGUANATEXCURSOR" val="130"/>
  <p:tag name="TRANSPARENCY" val="True"/>
  <p:tag name="FILENAME" val=""/>
  <p:tag name="LATEXENGINEID" val="0"/>
  <p:tag name="TEMPFOLDER" val="c:\Temp\"/>
  <p:tag name="LATEXFORMHEIGHT" val="320"/>
  <p:tag name="LATEXFORMWIDTH" val="385"/>
  <p:tag name="LATEXFORMWRAP" val="True"/>
  <p:tag name="BITMAPVECTOR" val="1"/>
</p:tagLst>
</file>

<file path=ppt/tags/tag152.xml><?xml version="1.0" encoding="utf-8"?>
<p:tagLst xmlns:a="http://schemas.openxmlformats.org/drawingml/2006/main" xmlns:r="http://schemas.openxmlformats.org/officeDocument/2006/relationships" xmlns:p="http://schemas.openxmlformats.org/presentationml/2006/main">
  <p:tag name="ORIGINALHEIGHT" val="12,53448"/>
  <p:tag name="ORIGINALWIDTH" val="62,79283"/>
  <p:tag name="OUTPUTTYPE" val="SVG"/>
  <p:tag name="IGUANATEXVERSION" val="160"/>
  <p:tag name="LATEXADDIN" val="\documentclass{article}&#10;\usepackage{amsmath,amssymb}&#10;\pagestyle{empty}&#10;\begin{document}&#10;&#10;$\mathbf{w}_{m_{fv}}^{i} = | \mathbf{r}_{m_{fv}}^{i}|$&#10;\end{document}"/>
  <p:tag name="IGUANATEXSIZE" val="19"/>
  <p:tag name="IGUANATEXCURSOR" val="143"/>
  <p:tag name="TRANSPARENCY" val="True"/>
  <p:tag name="FILENAME" val=""/>
  <p:tag name="LATEXENGINEID" val="0"/>
  <p:tag name="TEMPFOLDER" val="c:\Temp\"/>
  <p:tag name="LATEXFORMHEIGHT" val="320"/>
  <p:tag name="LATEXFORMWIDTH" val="385"/>
  <p:tag name="LATEXFORMWRAP" val="True"/>
  <p:tag name="BITMAPVECTOR" val="1"/>
</p:tagLst>
</file>

<file path=ppt/tags/tag153.xml><?xml version="1.0" encoding="utf-8"?>
<p:tagLst xmlns:a="http://schemas.openxmlformats.org/drawingml/2006/main" xmlns:r="http://schemas.openxmlformats.org/officeDocument/2006/relationships" xmlns:p="http://schemas.openxmlformats.org/presentationml/2006/main">
  <p:tag name="ORIGINALHEIGHT" val="16,1731"/>
  <p:tag name="ORIGINALWIDTH" val="161,3629"/>
  <p:tag name="OUTPUTTYPE" val="SVG"/>
  <p:tag name="IGUANATEXVERSION" val="160"/>
  <p:tag name="LATEXADDIN" val="\documentclass{article}&#10;\usepackage{amsmath,amssymb}&#10;\pagestyle{empty}&#10;\begin{document}&#10;\[&#10;min = \min_{f, v, i} w^{i}_{m_{fv}}, \quad max = \max_{f, v, i} w^{i}_{m_{fv}}&#10;\label{eq:minmax}&#10;\]&#10;&#10;\end{document}"/>
  <p:tag name="IGUANATEXSIZE" val="19"/>
  <p:tag name="IGUANATEXCURSOR" val="190"/>
  <p:tag name="TRANSPARENCY" val="True"/>
  <p:tag name="FILENAME" val=""/>
  <p:tag name="LATEXENGINEID" val="0"/>
  <p:tag name="TEMPFOLDER" val="c:\Temp\"/>
  <p:tag name="LATEXFORMHEIGHT" val="320"/>
  <p:tag name="LATEXFORMWIDTH" val="385"/>
  <p:tag name="LATEXFORMWRAP" val="True"/>
  <p:tag name="BITMAPVECTOR" val="1"/>
</p:tagLst>
</file>

<file path=ppt/tags/tag154.xml><?xml version="1.0" encoding="utf-8"?>
<p:tagLst xmlns:a="http://schemas.openxmlformats.org/drawingml/2006/main" xmlns:r="http://schemas.openxmlformats.org/officeDocument/2006/relationships" xmlns:p="http://schemas.openxmlformats.org/presentationml/2006/main">
  <p:tag name="ORIGINALHEIGHT" val="23,5565"/>
  <p:tag name="ORIGINALWIDTH" val="87,50937"/>
  <p:tag name="OUTPUTTYPE" val="SVG"/>
  <p:tag name="IGUANATEXVERSION" val="160"/>
  <p:tag name="LATEXADDIN" val="\documentclass{article}&#10;\usepackage{amsmath,amssymb}&#10;\pagestyle{empty}&#10;\begin{document}&#10;&#10;\[&#10;n^{i}_{m_{fv}} = \frac{w^{i}_{m_{fv}} - \text{min}}{\text{max} - \text{min}}&#10;\]&#10;&#10;&#10;\end{document}"/>
  <p:tag name="IGUANATEXSIZE" val="20"/>
  <p:tag name="IGUANATEXCURSOR" val="172"/>
  <p:tag name="TRANSPARENCY" val="True"/>
  <p:tag name="FILENAME" val=""/>
  <p:tag name="LATEXENGINEID" val="0"/>
  <p:tag name="TEMPFOLDER" val="c:\Temp\"/>
  <p:tag name="LATEXFORMHEIGHT" val="320"/>
  <p:tag name="LATEXFORMWIDTH" val="385"/>
  <p:tag name="LATEXFORMWRAP" val="True"/>
  <p:tag name="BITMAPVECTOR" val="1"/>
</p:tagLst>
</file>

<file path=ppt/tags/tag155.xml><?xml version="1.0" encoding="utf-8"?>
<p:tagLst xmlns:a="http://schemas.openxmlformats.org/drawingml/2006/main" xmlns:r="http://schemas.openxmlformats.org/officeDocument/2006/relationships" xmlns:p="http://schemas.openxmlformats.org/presentationml/2006/main">
  <p:tag name="ORIGINALHEIGHT" val="4,513071"/>
  <p:tag name="ORIGINALWIDTH" val="5,384409"/>
  <p:tag name="LATEXADDIN" val="\documentclass{article}&#10;\usepackage{amsmath,amssymb}&#10;\pagestyle{empty}&#10;\begin{document}&#10;&#10;\[&#10;n^{i}_{m_{fv}} = \frac{w^{i}_{m_{fv}} - \text{min}}{\text{max} - \text{min}}&#10;\]&#10;&#10;&#10;\end{document}"/>
  <p:tag name="IGUANATEXSIZE" val="20"/>
  <p:tag name="IGUANATEXCURSOR" val="172"/>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156.xml><?xml version="1.0" encoding="utf-8"?>
<p:tagLst xmlns:a="http://schemas.openxmlformats.org/drawingml/2006/main" xmlns:r="http://schemas.openxmlformats.org/officeDocument/2006/relationships" xmlns:p="http://schemas.openxmlformats.org/presentationml/2006/main">
  <p:tag name="ORIGINALHEIGHT" val="4,693386"/>
  <p:tag name="ORIGINALWIDTH" val="2,107047"/>
  <p:tag name="EMFCHILD" val="True"/>
</p:tagLst>
</file>

<file path=ppt/tags/tag157.xml><?xml version="1.0" encoding="utf-8"?>
<p:tagLst xmlns:a="http://schemas.openxmlformats.org/drawingml/2006/main" xmlns:r="http://schemas.openxmlformats.org/officeDocument/2006/relationships" xmlns:p="http://schemas.openxmlformats.org/presentationml/2006/main">
  <p:tag name="ORIGINALHEIGHT" val="3,145197"/>
  <p:tag name="ORIGINALWIDTH" val="6,38378"/>
  <p:tag name="EMFCHILD" val="True"/>
</p:tagLst>
</file>

<file path=ppt/tags/tag158.xml><?xml version="1.0" encoding="utf-8"?>
<p:tagLst xmlns:a="http://schemas.openxmlformats.org/drawingml/2006/main" xmlns:r="http://schemas.openxmlformats.org/officeDocument/2006/relationships" xmlns:p="http://schemas.openxmlformats.org/presentationml/2006/main">
  <p:tag name="ORIGINALHEIGHT" val="4,532992"/>
  <p:tag name="ORIGINALWIDTH" val="2,841181"/>
  <p:tag name="EMFCHILD" val="True"/>
</p:tagLst>
</file>

<file path=ppt/tags/tag159.xml><?xml version="1.0" encoding="utf-8"?>
<p:tagLst xmlns:a="http://schemas.openxmlformats.org/drawingml/2006/main" xmlns:r="http://schemas.openxmlformats.org/officeDocument/2006/relationships" xmlns:p="http://schemas.openxmlformats.org/presentationml/2006/main">
  <p:tag name="ORIGINALHEIGHT" val="2,261496"/>
  <p:tag name="ORIGINALWIDTH" val="2,731929"/>
  <p:tag name="EMFCHILD" val="True"/>
</p:tagLst>
</file>

<file path=ppt/tags/tag16.xml><?xml version="1.0" encoding="utf-8"?>
<p:tagLst xmlns:a="http://schemas.openxmlformats.org/drawingml/2006/main" xmlns:r="http://schemas.openxmlformats.org/officeDocument/2006/relationships" xmlns:p="http://schemas.openxmlformats.org/presentationml/2006/main">
  <p:tag name="ORIGINALHEIGHT" val="7,02365"/>
  <p:tag name="ORIGINALWIDTH" val="4,883834"/>
  <p:tag name="EMFCHILD" val="True"/>
</p:tagLst>
</file>

<file path=ppt/tags/tag160.xml><?xml version="1.0" encoding="utf-8"?>
<p:tagLst xmlns:a="http://schemas.openxmlformats.org/drawingml/2006/main" xmlns:r="http://schemas.openxmlformats.org/officeDocument/2006/relationships" xmlns:p="http://schemas.openxmlformats.org/presentationml/2006/main">
  <p:tag name="ORIGINALHEIGHT" val="2,33122"/>
  <p:tag name="ORIGINALWIDTH" val="6,606299"/>
  <p:tag name="EMFCHILD" val="True"/>
</p:tagLst>
</file>

<file path=ppt/tags/tag161.xml><?xml version="1.0" encoding="utf-8"?>
<p:tagLst xmlns:a="http://schemas.openxmlformats.org/drawingml/2006/main" xmlns:r="http://schemas.openxmlformats.org/officeDocument/2006/relationships" xmlns:p="http://schemas.openxmlformats.org/presentationml/2006/main">
  <p:tag name="ORIGINALHEIGHT" val="4,513071"/>
  <p:tag name="ORIGINALWIDTH" val="6,576496"/>
  <p:tag name="EMFCHILD" val="True"/>
</p:tagLst>
</file>

<file path=ppt/tags/tag162.xml><?xml version="1.0" encoding="utf-8"?>
<p:tagLst xmlns:a="http://schemas.openxmlformats.org/drawingml/2006/main" xmlns:r="http://schemas.openxmlformats.org/officeDocument/2006/relationships" xmlns:p="http://schemas.openxmlformats.org/presentationml/2006/main">
  <p:tag name="ORIGINALHEIGHT" val="4,693386"/>
  <p:tag name="ORIGINALWIDTH" val="2,107047"/>
  <p:tag name="EMFCHILD" val="True"/>
</p:tagLst>
</file>

<file path=ppt/tags/tag163.xml><?xml version="1.0" encoding="utf-8"?>
<p:tagLst xmlns:a="http://schemas.openxmlformats.org/drawingml/2006/main" xmlns:r="http://schemas.openxmlformats.org/officeDocument/2006/relationships" xmlns:p="http://schemas.openxmlformats.org/presentationml/2006/main">
  <p:tag name="ORIGINALHEIGHT" val="3,145197"/>
  <p:tag name="ORIGINALWIDTH" val="6,38378"/>
  <p:tag name="EMFCHILD" val="True"/>
</p:tagLst>
</file>

<file path=ppt/tags/tag164.xml><?xml version="1.0" encoding="utf-8"?>
<p:tagLst xmlns:a="http://schemas.openxmlformats.org/drawingml/2006/main" xmlns:r="http://schemas.openxmlformats.org/officeDocument/2006/relationships" xmlns:p="http://schemas.openxmlformats.org/presentationml/2006/main">
  <p:tag name="ORIGINALHEIGHT" val="4,532992"/>
  <p:tag name="ORIGINALWIDTH" val="2,841181"/>
  <p:tag name="EMFCHILD" val="True"/>
</p:tagLst>
</file>

<file path=ppt/tags/tag165.xml><?xml version="1.0" encoding="utf-8"?>
<p:tagLst xmlns:a="http://schemas.openxmlformats.org/drawingml/2006/main" xmlns:r="http://schemas.openxmlformats.org/officeDocument/2006/relationships" xmlns:p="http://schemas.openxmlformats.org/presentationml/2006/main">
  <p:tag name="ORIGINALHEIGHT" val="2,261496"/>
  <p:tag name="ORIGINALWIDTH" val="2,731929"/>
  <p:tag name="EMFCHILD" val="True"/>
</p:tagLst>
</file>

<file path=ppt/tags/tag166.xml><?xml version="1.0" encoding="utf-8"?>
<p:tagLst xmlns:a="http://schemas.openxmlformats.org/drawingml/2006/main" xmlns:r="http://schemas.openxmlformats.org/officeDocument/2006/relationships" xmlns:p="http://schemas.openxmlformats.org/presentationml/2006/main">
  <p:tag name="ORIGINALHEIGHT" val="0,3985039"/>
  <p:tag name="ORIGINALWIDTH" val="6,069842"/>
  <p:tag name="EMFCHILD" val="True"/>
</p:tagLst>
</file>

<file path=ppt/tags/tag167.xml><?xml version="1.0" encoding="utf-8"?>
<p:tagLst xmlns:a="http://schemas.openxmlformats.org/drawingml/2006/main" xmlns:r="http://schemas.openxmlformats.org/officeDocument/2006/relationships" xmlns:p="http://schemas.openxmlformats.org/presentationml/2006/main">
  <p:tag name="ORIGINALHEIGHT" val="4,403465"/>
  <p:tag name="ORIGINALWIDTH" val="7,758701"/>
  <p:tag name="EMFCHILD" val="True"/>
</p:tagLst>
</file>

<file path=ppt/tags/tag168.xml><?xml version="1.0" encoding="utf-8"?>
<p:tagLst xmlns:a="http://schemas.openxmlformats.org/drawingml/2006/main" xmlns:r="http://schemas.openxmlformats.org/officeDocument/2006/relationships" xmlns:p="http://schemas.openxmlformats.org/presentationml/2006/main">
  <p:tag name="ORIGINALHEIGHT" val="6,665"/>
  <p:tag name="ORIGINALWIDTH" val="2,125945"/>
  <p:tag name="EMFCHILD" val="True"/>
</p:tagLst>
</file>

<file path=ppt/tags/tag169.xml><?xml version="1.0" encoding="utf-8"?>
<p:tagLst xmlns:a="http://schemas.openxmlformats.org/drawingml/2006/main" xmlns:r="http://schemas.openxmlformats.org/officeDocument/2006/relationships" xmlns:p="http://schemas.openxmlformats.org/presentationml/2006/main">
  <p:tag name="ORIGINALHEIGHT" val="4,403465"/>
  <p:tag name="ORIGINALWIDTH" val="4,996968"/>
  <p:tag name="EMFCHILD" val="True"/>
</p:tagLst>
</file>

<file path=ppt/tags/tag17.xml><?xml version="1.0" encoding="utf-8"?>
<p:tagLst xmlns:a="http://schemas.openxmlformats.org/drawingml/2006/main" xmlns:r="http://schemas.openxmlformats.org/officeDocument/2006/relationships" xmlns:p="http://schemas.openxmlformats.org/presentationml/2006/main">
  <p:tag name="ORIGINALHEIGHT" val="6,96685"/>
  <p:tag name="ORIGINALWIDTH" val="1,810307"/>
  <p:tag name="EMFCHILD" val="True"/>
</p:tagLst>
</file>

<file path=ppt/tags/tag170.xml><?xml version="1.0" encoding="utf-8"?>
<p:tagLst xmlns:a="http://schemas.openxmlformats.org/drawingml/2006/main" xmlns:r="http://schemas.openxmlformats.org/officeDocument/2006/relationships" xmlns:p="http://schemas.openxmlformats.org/presentationml/2006/main">
  <p:tag name="ORIGINALHEIGHT" val="0,3984646"/>
  <p:tag name="ORIGINALWIDTH" val="51,60402"/>
  <p:tag name="EMFCHILD" val="True"/>
</p:tagLst>
</file>

<file path=ppt/tags/tag171.xml><?xml version="1.0" encoding="utf-8"?>
<p:tagLst xmlns:a="http://schemas.openxmlformats.org/drawingml/2006/main" xmlns:r="http://schemas.openxmlformats.org/officeDocument/2006/relationships" xmlns:p="http://schemas.openxmlformats.org/presentationml/2006/main">
  <p:tag name="ORIGINALHEIGHT" val="4,403465"/>
  <p:tag name="ORIGINALWIDTH" val="7,758701"/>
  <p:tag name="EMFCHILD" val="True"/>
</p:tagLst>
</file>

<file path=ppt/tags/tag172.xml><?xml version="1.0" encoding="utf-8"?>
<p:tagLst xmlns:a="http://schemas.openxmlformats.org/drawingml/2006/main" xmlns:r="http://schemas.openxmlformats.org/officeDocument/2006/relationships" xmlns:p="http://schemas.openxmlformats.org/presentationml/2006/main">
  <p:tag name="ORIGINALHEIGHT" val="4,572834"/>
  <p:tag name="ORIGINALWIDTH" val="4,480354"/>
  <p:tag name="EMFCHILD" val="True"/>
</p:tagLst>
</file>

<file path=ppt/tags/tag173.xml><?xml version="1.0" encoding="utf-8"?>
<p:tagLst xmlns:a="http://schemas.openxmlformats.org/drawingml/2006/main" xmlns:r="http://schemas.openxmlformats.org/officeDocument/2006/relationships" xmlns:p="http://schemas.openxmlformats.org/presentationml/2006/main">
  <p:tag name="ORIGINALHEIGHT" val="4,293898"/>
  <p:tag name="ORIGINALWIDTH" val="5,00689"/>
  <p:tag name="EMFCHILD" val="True"/>
</p:tagLst>
</file>

<file path=ppt/tags/tag174.xml><?xml version="1.0" encoding="utf-8"?>
<p:tagLst xmlns:a="http://schemas.openxmlformats.org/drawingml/2006/main" xmlns:r="http://schemas.openxmlformats.org/officeDocument/2006/relationships" xmlns:p="http://schemas.openxmlformats.org/presentationml/2006/main">
  <p:tag name="ORIGINALHEIGHT" val="0,3985039"/>
  <p:tag name="ORIGINALWIDTH" val="6,069842"/>
  <p:tag name="EMFCHILD" val="True"/>
</p:tagLst>
</file>

<file path=ppt/tags/tag175.xml><?xml version="1.0" encoding="utf-8"?>
<p:tagLst xmlns:a="http://schemas.openxmlformats.org/drawingml/2006/main" xmlns:r="http://schemas.openxmlformats.org/officeDocument/2006/relationships" xmlns:p="http://schemas.openxmlformats.org/presentationml/2006/main">
  <p:tag name="ORIGINALHEIGHT" val="4,403465"/>
  <p:tag name="ORIGINALWIDTH" val="7,758701"/>
  <p:tag name="EMFCHILD" val="True"/>
</p:tagLst>
</file>

<file path=ppt/tags/tag176.xml><?xml version="1.0" encoding="utf-8"?>
<p:tagLst xmlns:a="http://schemas.openxmlformats.org/drawingml/2006/main" xmlns:r="http://schemas.openxmlformats.org/officeDocument/2006/relationships" xmlns:p="http://schemas.openxmlformats.org/presentationml/2006/main">
  <p:tag name="ORIGINALHEIGHT" val="6,665"/>
  <p:tag name="ORIGINALWIDTH" val="2,125945"/>
  <p:tag name="EMFCHILD" val="True"/>
</p:tagLst>
</file>

<file path=ppt/tags/tag177.xml><?xml version="1.0" encoding="utf-8"?>
<p:tagLst xmlns:a="http://schemas.openxmlformats.org/drawingml/2006/main" xmlns:r="http://schemas.openxmlformats.org/officeDocument/2006/relationships" xmlns:p="http://schemas.openxmlformats.org/presentationml/2006/main">
  <p:tag name="ORIGINALHEIGHT" val="4,403465"/>
  <p:tag name="ORIGINALWIDTH" val="4,996968"/>
  <p:tag name="EMFCHILD" val="True"/>
</p:tagLst>
</file>

<file path=ppt/tags/tag178.xml><?xml version="1.0" encoding="utf-8"?>
<p:tagLst xmlns:a="http://schemas.openxmlformats.org/drawingml/2006/main" xmlns:r="http://schemas.openxmlformats.org/officeDocument/2006/relationships" xmlns:p="http://schemas.openxmlformats.org/presentationml/2006/main">
  <p:tag name="ORIGINALHEIGHT" val="4,380334"/>
  <p:tag name="ORIGINALWIDTH" val="8,159363"/>
  <p:tag name="LATEXADDIN" val="\documentclass{article}&#10;\usepackage{amsmath,amssymb}&#10;\pagestyle{empty}&#10;\begin{document}&#10;\[&#10;min = \min_{f, v, i} w^{i}_{m_{fv}}, \quad max = \max_{f, v, i} w^{i}_{m_{fv}}&#10;\label{eq:minmax}&#10;\]&#10;&#10;\end{document}"/>
  <p:tag name="IGUANATEXSIZE" val="19"/>
  <p:tag name="IGUANATEXCURSOR" val="190"/>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179.xml><?xml version="1.0" encoding="utf-8"?>
<p:tagLst xmlns:a="http://schemas.openxmlformats.org/drawingml/2006/main" xmlns:r="http://schemas.openxmlformats.org/officeDocument/2006/relationships" xmlns:p="http://schemas.openxmlformats.org/presentationml/2006/main">
  <p:tag name="ORIGINALHEIGHT" val="6,497954"/>
  <p:tag name="ORIGINALWIDTH" val="2,630102"/>
  <p:tag name="EMFCHILD" val="True"/>
</p:tagLst>
</file>

<file path=ppt/tags/tag18.xml><?xml version="1.0" encoding="utf-8"?>
<p:tagLst xmlns:a="http://schemas.openxmlformats.org/drawingml/2006/main" xmlns:r="http://schemas.openxmlformats.org/officeDocument/2006/relationships" xmlns:p="http://schemas.openxmlformats.org/presentationml/2006/main">
  <p:tag name="ORIGINALHEIGHT" val="4,909558"/>
  <p:tag name="ORIGINALWIDTH" val="1,559633"/>
  <p:tag name="EMFCHILD" val="True"/>
</p:tagLst>
</file>

<file path=ppt/tags/tag180.xml><?xml version="1.0" encoding="utf-8"?>
<p:tagLst xmlns:a="http://schemas.openxmlformats.org/drawingml/2006/main" xmlns:r="http://schemas.openxmlformats.org/officeDocument/2006/relationships" xmlns:p="http://schemas.openxmlformats.org/presentationml/2006/main">
  <p:tag name="ORIGINALHEIGHT" val="4,380334"/>
  <p:tag name="ORIGINALWIDTH" val="5,399733"/>
  <p:tag name="EMFCHILD" val="True"/>
</p:tagLst>
</file>

<file path=ppt/tags/tag181.xml><?xml version="1.0" encoding="utf-8"?>
<p:tagLst xmlns:a="http://schemas.openxmlformats.org/drawingml/2006/main" xmlns:r="http://schemas.openxmlformats.org/officeDocument/2006/relationships" xmlns:p="http://schemas.openxmlformats.org/presentationml/2006/main">
  <p:tag name="ORIGINALHEIGHT" val="2,262673"/>
  <p:tag name="ORIGINALWIDTH" val="6,625119"/>
  <p:tag name="EMFCHILD" val="True"/>
</p:tagLst>
</file>

<file path=ppt/tags/tag182.xml><?xml version="1.0" encoding="utf-8"?>
<p:tagLst xmlns:a="http://schemas.openxmlformats.org/drawingml/2006/main" xmlns:r="http://schemas.openxmlformats.org/officeDocument/2006/relationships" xmlns:p="http://schemas.openxmlformats.org/presentationml/2006/main">
  <p:tag name="ORIGINALHEIGHT" val="4,273942"/>
  <p:tag name="ORIGINALWIDTH" val="7,780782"/>
  <p:tag name="EMFCHILD" val="True"/>
</p:tagLst>
</file>

<file path=ppt/tags/tag183.xml><?xml version="1.0" encoding="utf-8"?>
<p:tagLst xmlns:a="http://schemas.openxmlformats.org/drawingml/2006/main" xmlns:r="http://schemas.openxmlformats.org/officeDocument/2006/relationships" xmlns:p="http://schemas.openxmlformats.org/presentationml/2006/main">
  <p:tag name="ORIGINALHEIGHT" val="6,468968"/>
  <p:tag name="ORIGINALWIDTH" val="2,131996"/>
  <p:tag name="EMFCHILD" val="True"/>
</p:tagLst>
</file>

<file path=ppt/tags/tag184.xml><?xml version="1.0" encoding="utf-8"?>
<p:tagLst xmlns:a="http://schemas.openxmlformats.org/drawingml/2006/main" xmlns:r="http://schemas.openxmlformats.org/officeDocument/2006/relationships" xmlns:p="http://schemas.openxmlformats.org/presentationml/2006/main">
  <p:tag name="ORIGINALHEIGHT" val="4,273942"/>
  <p:tag name="ORIGINALWIDTH" val="5,011192"/>
  <p:tag name="EMFCHILD" val="True"/>
</p:tagLst>
</file>

<file path=ppt/tags/tag185.xml><?xml version="1.0" encoding="utf-8"?>
<p:tagLst xmlns:a="http://schemas.openxmlformats.org/drawingml/2006/main" xmlns:r="http://schemas.openxmlformats.org/officeDocument/2006/relationships" xmlns:p="http://schemas.openxmlformats.org/presentationml/2006/main">
  <p:tag name="ORIGINALHEIGHT" val="6,145981"/>
  <p:tag name="ORIGINALWIDTH" val="3,703105"/>
  <p:tag name="EMFCHILD" val="True"/>
</p:tagLst>
</file>

<file path=ppt/tags/tag186.xml><?xml version="1.0" encoding="utf-8"?>
<p:tagLst xmlns:a="http://schemas.openxmlformats.org/drawingml/2006/main" xmlns:r="http://schemas.openxmlformats.org/officeDocument/2006/relationships" xmlns:p="http://schemas.openxmlformats.org/presentationml/2006/main">
  <p:tag name="ORIGINALHEIGHT" val="2,084739"/>
  <p:tag name="ORIGINALWIDTH" val="0,8856555"/>
  <p:tag name="EMFCHILD" val="True"/>
</p:tagLst>
</file>

<file path=ppt/tags/tag187.xml><?xml version="1.0" encoding="utf-8"?>
<p:tagLst xmlns:a="http://schemas.openxmlformats.org/drawingml/2006/main" xmlns:r="http://schemas.openxmlformats.org/officeDocument/2006/relationships" xmlns:p="http://schemas.openxmlformats.org/presentationml/2006/main">
  <p:tag name="ORIGINALHEIGHT" val="3,05944"/>
  <p:tag name="ORIGINALWIDTH" val="3,396232"/>
  <p:tag name="EMFCHILD" val="True"/>
</p:tagLst>
</file>

<file path=ppt/tags/tag188.xml><?xml version="1.0" encoding="utf-8"?>
<p:tagLst xmlns:a="http://schemas.openxmlformats.org/drawingml/2006/main" xmlns:r="http://schemas.openxmlformats.org/officeDocument/2006/relationships" xmlns:p="http://schemas.openxmlformats.org/presentationml/2006/main">
  <p:tag name="ORIGINALHEIGHT" val="2,084739"/>
  <p:tag name="ORIGINALWIDTH" val="0,8856555"/>
  <p:tag name="EMFCHILD" val="True"/>
</p:tagLst>
</file>

<file path=ppt/tags/tag189.xml><?xml version="1.0" encoding="utf-8"?>
<p:tagLst xmlns:a="http://schemas.openxmlformats.org/drawingml/2006/main" xmlns:r="http://schemas.openxmlformats.org/officeDocument/2006/relationships" xmlns:p="http://schemas.openxmlformats.org/presentationml/2006/main">
  <p:tag name="ORIGINALHEIGHT" val="4,555357"/>
  <p:tag name="ORIGINALWIDTH" val="2,113067"/>
  <p:tag name="EMFCHILD" val="True"/>
</p:tagLst>
</file>

<file path=ppt/tags/tag19.xml><?xml version="1.0" encoding="utf-8"?>
<p:tagLst xmlns:a="http://schemas.openxmlformats.org/drawingml/2006/main" xmlns:r="http://schemas.openxmlformats.org/officeDocument/2006/relationships" xmlns:p="http://schemas.openxmlformats.org/presentationml/2006/main">
  <p:tag name="ORIGINALHEIGHT" val="6,96685"/>
  <p:tag name="ORIGINALWIDTH" val="1,803311"/>
  <p:tag name="EMFCHILD" val="True"/>
</p:tagLst>
</file>

<file path=ppt/tags/tag190.xml><?xml version="1.0" encoding="utf-8"?>
<p:tagLst xmlns:a="http://schemas.openxmlformats.org/drawingml/2006/main" xmlns:r="http://schemas.openxmlformats.org/officeDocument/2006/relationships" xmlns:p="http://schemas.openxmlformats.org/presentationml/2006/main">
  <p:tag name="ORIGINALHEIGHT" val="4,380334"/>
  <p:tag name="ORIGINALWIDTH" val="6,595238"/>
  <p:tag name="EMFCHILD" val="True"/>
</p:tagLst>
</file>

<file path=ppt/tags/tag191.xml><?xml version="1.0" encoding="utf-8"?>
<p:tagLst xmlns:a="http://schemas.openxmlformats.org/drawingml/2006/main" xmlns:r="http://schemas.openxmlformats.org/officeDocument/2006/relationships" xmlns:p="http://schemas.openxmlformats.org/presentationml/2006/main">
  <p:tag name="ORIGINALHEIGHT" val="4,555357"/>
  <p:tag name="ORIGINALWIDTH" val="2,113067"/>
  <p:tag name="EMFCHILD" val="True"/>
</p:tagLst>
</file>

<file path=ppt/tags/tag192.xml><?xml version="1.0" encoding="utf-8"?>
<p:tagLst xmlns:a="http://schemas.openxmlformats.org/drawingml/2006/main" xmlns:r="http://schemas.openxmlformats.org/officeDocument/2006/relationships" xmlns:p="http://schemas.openxmlformats.org/presentationml/2006/main">
  <p:tag name="ORIGINALHEIGHT" val="3,052675"/>
  <p:tag name="ORIGINALWIDTH" val="6,40198"/>
  <p:tag name="EMFCHILD" val="True"/>
</p:tagLst>
</file>

<file path=ppt/tags/tag193.xml><?xml version="1.0" encoding="utf-8"?>
<p:tagLst xmlns:a="http://schemas.openxmlformats.org/drawingml/2006/main" xmlns:r="http://schemas.openxmlformats.org/officeDocument/2006/relationships" xmlns:p="http://schemas.openxmlformats.org/presentationml/2006/main">
  <p:tag name="ORIGINALHEIGHT" val="4,399645"/>
  <p:tag name="ORIGINALWIDTH" val="2,849274"/>
  <p:tag name="EMFCHILD" val="True"/>
</p:tagLst>
</file>

<file path=ppt/tags/tag194.xml><?xml version="1.0" encoding="utf-8"?>
<p:tagLst xmlns:a="http://schemas.openxmlformats.org/drawingml/2006/main" xmlns:r="http://schemas.openxmlformats.org/officeDocument/2006/relationships" xmlns:p="http://schemas.openxmlformats.org/presentationml/2006/main">
  <p:tag name="ORIGINALHEIGHT" val="2,194984"/>
  <p:tag name="ORIGINALWIDTH" val="2,739709"/>
  <p:tag name="EMFCHILD" val="True"/>
</p:tagLst>
</file>

<file path=ppt/tags/tag195.xml><?xml version="1.0" encoding="utf-8"?>
<p:tagLst xmlns:a="http://schemas.openxmlformats.org/drawingml/2006/main" xmlns:r="http://schemas.openxmlformats.org/officeDocument/2006/relationships" xmlns:p="http://schemas.openxmlformats.org/presentationml/2006/main">
  <p:tag name="ORIGINALHEIGHT" val="2,891182"/>
  <p:tag name="ORIGINALWIDTH" val="1,165623"/>
  <p:tag name="EMFCHILD" val="True"/>
</p:tagLst>
</file>

<file path=ppt/tags/tag196.xml><?xml version="1.0" encoding="utf-8"?>
<p:tagLst xmlns:a="http://schemas.openxmlformats.org/drawingml/2006/main" xmlns:r="http://schemas.openxmlformats.org/officeDocument/2006/relationships" xmlns:p="http://schemas.openxmlformats.org/presentationml/2006/main">
  <p:tag name="ORIGINALHEIGHT" val="4,380334"/>
  <p:tag name="ORIGINALWIDTH" val="8,159363"/>
  <p:tag name="EMFCHILD" val="True"/>
</p:tagLst>
</file>

<file path=ppt/tags/tag197.xml><?xml version="1.0" encoding="utf-8"?>
<p:tagLst xmlns:a="http://schemas.openxmlformats.org/drawingml/2006/main" xmlns:r="http://schemas.openxmlformats.org/officeDocument/2006/relationships" xmlns:p="http://schemas.openxmlformats.org/presentationml/2006/main">
  <p:tag name="ORIGINALHEIGHT" val="4,380334"/>
  <p:tag name="ORIGINALWIDTH" val="4,562847"/>
  <p:tag name="EMFCHILD" val="True"/>
</p:tagLst>
</file>

<file path=ppt/tags/tag198.xml><?xml version="1.0" encoding="utf-8"?>
<p:tagLst xmlns:a="http://schemas.openxmlformats.org/drawingml/2006/main" xmlns:r="http://schemas.openxmlformats.org/officeDocument/2006/relationships" xmlns:p="http://schemas.openxmlformats.org/presentationml/2006/main">
  <p:tag name="ORIGINALHEIGHT" val="4,380334"/>
  <p:tag name="ORIGINALWIDTH" val="4,96139"/>
  <p:tag name="EMFCHILD" val="True"/>
</p:tagLst>
</file>

<file path=ppt/tags/tag199.xml><?xml version="1.0" encoding="utf-8"?>
<p:tagLst xmlns:a="http://schemas.openxmlformats.org/drawingml/2006/main" xmlns:r="http://schemas.openxmlformats.org/officeDocument/2006/relationships" xmlns:p="http://schemas.openxmlformats.org/presentationml/2006/main">
  <p:tag name="ORIGINALHEIGHT" val="2,262673"/>
  <p:tag name="ORIGINALWIDTH" val="6,625119"/>
  <p:tag name="EMFCHILD" val="True"/>
</p:tagLst>
</file>

<file path=ppt/tags/tag2.xml><?xml version="1.0" encoding="utf-8"?>
<p:tagLst xmlns:a="http://schemas.openxmlformats.org/drawingml/2006/main" xmlns:r="http://schemas.openxmlformats.org/officeDocument/2006/relationships" xmlns:p="http://schemas.openxmlformats.org/presentationml/2006/main">
  <p:tag name="ORIGINALHEIGHT" val="7,02365"/>
  <p:tag name="ORIGINALWIDTH" val="4,883834"/>
  <p:tag name="LATEXADDIN" val="\documentclass{article}&#10;\usepackage{amsmath,amssymb}&#10;\pagestyle{empty}&#10;\begin{document}&#10;&#10;\[&#10;h_v^{(l+1)} = \text{AGGR}\left(\{h_u^{(l)}, \forall u \in N(v)\}\right)&#10;\]&#10;&#10;\end{document}"/>
  <p:tag name="IGUANATEXSIZE" val="19"/>
  <p:tag name="IGUANATEXCURSOR" val="88"/>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20.xml><?xml version="1.0" encoding="utf-8"?>
<p:tagLst xmlns:a="http://schemas.openxmlformats.org/drawingml/2006/main" xmlns:r="http://schemas.openxmlformats.org/officeDocument/2006/relationships" xmlns:p="http://schemas.openxmlformats.org/presentationml/2006/main">
  <p:tag name="ORIGINALHEIGHT" val="3,145195"/>
  <p:tag name="ORIGINALWIDTH" val="4,045343"/>
  <p:tag name="EMFCHILD" val="True"/>
</p:tagLst>
</file>

<file path=ppt/tags/tag200.xml><?xml version="1.0" encoding="utf-8"?>
<p:tagLst xmlns:a="http://schemas.openxmlformats.org/drawingml/2006/main" xmlns:r="http://schemas.openxmlformats.org/officeDocument/2006/relationships" xmlns:p="http://schemas.openxmlformats.org/presentationml/2006/main">
  <p:tag name="ORIGINALHEIGHT" val="4,273942"/>
  <p:tag name="ORIGINALWIDTH" val="7,780782"/>
  <p:tag name="EMFCHILD" val="True"/>
</p:tagLst>
</file>

<file path=ppt/tags/tag201.xml><?xml version="1.0" encoding="utf-8"?>
<p:tagLst xmlns:a="http://schemas.openxmlformats.org/drawingml/2006/main" xmlns:r="http://schemas.openxmlformats.org/officeDocument/2006/relationships" xmlns:p="http://schemas.openxmlformats.org/presentationml/2006/main">
  <p:tag name="ORIGINALHEIGHT" val="4,438347"/>
  <p:tag name="ORIGINALWIDTH" val="4,493124"/>
  <p:tag name="EMFCHILD" val="True"/>
</p:tagLst>
</file>

<file path=ppt/tags/tag202.xml><?xml version="1.0" encoding="utf-8"?>
<p:tagLst xmlns:a="http://schemas.openxmlformats.org/drawingml/2006/main" xmlns:r="http://schemas.openxmlformats.org/officeDocument/2006/relationships" xmlns:p="http://schemas.openxmlformats.org/presentationml/2006/main">
  <p:tag name="ORIGINALHEIGHT" val="4,167592"/>
  <p:tag name="ORIGINALWIDTH" val="5,021153"/>
  <p:tag name="EMFCHILD" val="True"/>
</p:tagLst>
</file>

<file path=ppt/tags/tag203.xml><?xml version="1.0" encoding="utf-8"?>
<p:tagLst xmlns:a="http://schemas.openxmlformats.org/drawingml/2006/main" xmlns:r="http://schemas.openxmlformats.org/officeDocument/2006/relationships" xmlns:p="http://schemas.openxmlformats.org/presentationml/2006/main">
  <p:tag name="ORIGINALHEIGHT" val="6,145981"/>
  <p:tag name="ORIGINALWIDTH" val="3,703105"/>
  <p:tag name="EMFCHILD" val="True"/>
</p:tagLst>
</file>

<file path=ppt/tags/tag204.xml><?xml version="1.0" encoding="utf-8"?>
<p:tagLst xmlns:a="http://schemas.openxmlformats.org/drawingml/2006/main" xmlns:r="http://schemas.openxmlformats.org/officeDocument/2006/relationships" xmlns:p="http://schemas.openxmlformats.org/presentationml/2006/main">
  <p:tag name="ORIGINALHEIGHT" val="2,084739"/>
  <p:tag name="ORIGINALWIDTH" val="0,8856555"/>
  <p:tag name="EMFCHILD" val="True"/>
</p:tagLst>
</file>

<file path=ppt/tags/tag205.xml><?xml version="1.0" encoding="utf-8"?>
<p:tagLst xmlns:a="http://schemas.openxmlformats.org/drawingml/2006/main" xmlns:r="http://schemas.openxmlformats.org/officeDocument/2006/relationships" xmlns:p="http://schemas.openxmlformats.org/presentationml/2006/main">
  <p:tag name="ORIGINALHEIGHT" val="3,05944"/>
  <p:tag name="ORIGINALWIDTH" val="3,396232"/>
  <p:tag name="EMFCHILD" val="True"/>
</p:tagLst>
</file>

<file path=ppt/tags/tag206.xml><?xml version="1.0" encoding="utf-8"?>
<p:tagLst xmlns:a="http://schemas.openxmlformats.org/drawingml/2006/main" xmlns:r="http://schemas.openxmlformats.org/officeDocument/2006/relationships" xmlns:p="http://schemas.openxmlformats.org/presentationml/2006/main">
  <p:tag name="ORIGINALHEIGHT" val="2,084739"/>
  <p:tag name="ORIGINALWIDTH" val="0,8856555"/>
  <p:tag name="EMFCHILD" val="True"/>
</p:tagLst>
</file>

<file path=ppt/tags/tag207.xml><?xml version="1.0" encoding="utf-8"?>
<p:tagLst xmlns:a="http://schemas.openxmlformats.org/drawingml/2006/main" xmlns:r="http://schemas.openxmlformats.org/officeDocument/2006/relationships" xmlns:p="http://schemas.openxmlformats.org/presentationml/2006/main">
  <p:tag name="ORIGINALHEIGHT" val="4,555357"/>
  <p:tag name="ORIGINALWIDTH" val="2,113067"/>
  <p:tag name="EMFCHILD" val="True"/>
</p:tagLst>
</file>

<file path=ppt/tags/tag208.xml><?xml version="1.0" encoding="utf-8"?>
<p:tagLst xmlns:a="http://schemas.openxmlformats.org/drawingml/2006/main" xmlns:r="http://schemas.openxmlformats.org/officeDocument/2006/relationships" xmlns:p="http://schemas.openxmlformats.org/presentationml/2006/main">
  <p:tag name="ORIGINALHEIGHT" val="4,380334"/>
  <p:tag name="ORIGINALWIDTH" val="6,595238"/>
  <p:tag name="EMFCHILD" val="True"/>
</p:tagLst>
</file>

<file path=ppt/tags/tag209.xml><?xml version="1.0" encoding="utf-8"?>
<p:tagLst xmlns:a="http://schemas.openxmlformats.org/drawingml/2006/main" xmlns:r="http://schemas.openxmlformats.org/officeDocument/2006/relationships" xmlns:p="http://schemas.openxmlformats.org/presentationml/2006/main">
  <p:tag name="ORIGINALHEIGHT" val="4,555357"/>
  <p:tag name="ORIGINALWIDTH" val="2,113067"/>
  <p:tag name="EMFCHILD" val="True"/>
</p:tagLst>
</file>

<file path=ppt/tags/tag21.xml><?xml version="1.0" encoding="utf-8"?>
<p:tagLst xmlns:a="http://schemas.openxmlformats.org/drawingml/2006/main" xmlns:r="http://schemas.openxmlformats.org/officeDocument/2006/relationships" xmlns:p="http://schemas.openxmlformats.org/presentationml/2006/main">
  <p:tag name="ORIGINALHEIGHT" val="2,978801"/>
  <p:tag name="ORIGINALWIDTH" val="1,163754"/>
  <p:tag name="EMFCHILD" val="True"/>
</p:tagLst>
</file>

<file path=ppt/tags/tag210.xml><?xml version="1.0" encoding="utf-8"?>
<p:tagLst xmlns:a="http://schemas.openxmlformats.org/drawingml/2006/main" xmlns:r="http://schemas.openxmlformats.org/officeDocument/2006/relationships" xmlns:p="http://schemas.openxmlformats.org/presentationml/2006/main">
  <p:tag name="ORIGINALHEIGHT" val="3,052675"/>
  <p:tag name="ORIGINALWIDTH" val="6,40198"/>
  <p:tag name="EMFCHILD" val="True"/>
</p:tagLst>
</file>

<file path=ppt/tags/tag211.xml><?xml version="1.0" encoding="utf-8"?>
<p:tagLst xmlns:a="http://schemas.openxmlformats.org/drawingml/2006/main" xmlns:r="http://schemas.openxmlformats.org/officeDocument/2006/relationships" xmlns:p="http://schemas.openxmlformats.org/presentationml/2006/main">
  <p:tag name="ORIGINALHEIGHT" val="4,399645"/>
  <p:tag name="ORIGINALWIDTH" val="2,849274"/>
  <p:tag name="EMFCHILD" val="True"/>
</p:tagLst>
</file>

<file path=ppt/tags/tag212.xml><?xml version="1.0" encoding="utf-8"?>
<p:tagLst xmlns:a="http://schemas.openxmlformats.org/drawingml/2006/main" xmlns:r="http://schemas.openxmlformats.org/officeDocument/2006/relationships" xmlns:p="http://schemas.openxmlformats.org/presentationml/2006/main">
  <p:tag name="ORIGINALHEIGHT" val="2,194984"/>
  <p:tag name="ORIGINALWIDTH" val="2,739709"/>
  <p:tag name="EMFCHILD" val="True"/>
</p:tagLst>
</file>

<file path=ppt/tags/tag213.xml><?xml version="1.0" encoding="utf-8"?>
<p:tagLst xmlns:a="http://schemas.openxmlformats.org/drawingml/2006/main" xmlns:r="http://schemas.openxmlformats.org/officeDocument/2006/relationships" xmlns:p="http://schemas.openxmlformats.org/presentationml/2006/main">
  <p:tag name="ORIGINALHEIGHT" val="4,377414"/>
  <p:tag name="ORIGINALWIDTH" val="7,863365"/>
  <p:tag name="LATEXADDIN" val="\documentclass{article}&#10;\usepackage{amsmath,amssymb}&#10;\pagestyle{empty}&#10;\begin{document}&#10;&#10;$\mathbf{w}_{m_{fv}}^{i} = | \mathbf{r}_{m_{fv}}^{i}|$&#10;\end{document}"/>
  <p:tag name="IGUANATEXSIZE" val="19"/>
  <p:tag name="IGUANATEXCURSOR" val="143"/>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214.xml><?xml version="1.0" encoding="utf-8"?>
<p:tagLst xmlns:a="http://schemas.openxmlformats.org/drawingml/2006/main" xmlns:r="http://schemas.openxmlformats.org/officeDocument/2006/relationships" xmlns:p="http://schemas.openxmlformats.org/presentationml/2006/main">
  <p:tag name="ORIGINALHEIGHT" val="4,603108"/>
  <p:tag name="ORIGINALWIDTH" val="2,13821"/>
  <p:tag name="EMFCHILD" val="True"/>
</p:tagLst>
</file>

<file path=ppt/tags/tag215.xml><?xml version="1.0" encoding="utf-8"?>
<p:tagLst xmlns:a="http://schemas.openxmlformats.org/drawingml/2006/main" xmlns:r="http://schemas.openxmlformats.org/officeDocument/2006/relationships" xmlns:p="http://schemas.openxmlformats.org/presentationml/2006/main">
  <p:tag name="ORIGINALHEIGHT" val="3,084708"/>
  <p:tag name="ORIGINALWIDTH" val="6,478201"/>
  <p:tag name="EMFCHILD" val="True"/>
</p:tagLst>
</file>

<file path=ppt/tags/tag216.xml><?xml version="1.0" encoding="utf-8"?>
<p:tagLst xmlns:a="http://schemas.openxmlformats.org/drawingml/2006/main" xmlns:r="http://schemas.openxmlformats.org/officeDocument/2006/relationships" xmlns:p="http://schemas.openxmlformats.org/presentationml/2006/main">
  <p:tag name="ORIGINALHEIGHT" val="4,445794"/>
  <p:tag name="ORIGINALWIDTH" val="2,883216"/>
  <p:tag name="EMFCHILD" val="True"/>
</p:tagLst>
</file>

<file path=ppt/tags/tag217.xml><?xml version="1.0" encoding="utf-8"?>
<p:tagLst xmlns:a="http://schemas.openxmlformats.org/drawingml/2006/main" xmlns:r="http://schemas.openxmlformats.org/officeDocument/2006/relationships" xmlns:p="http://schemas.openxmlformats.org/presentationml/2006/main">
  <p:tag name="ORIGINALHEIGHT" val="2,217986"/>
  <p:tag name="ORIGINALWIDTH" val="2,772317"/>
  <p:tag name="EMFCHILD" val="True"/>
</p:tagLst>
</file>

<file path=ppt/tags/tag218.xml><?xml version="1.0" encoding="utf-8"?>
<p:tagLst xmlns:a="http://schemas.openxmlformats.org/drawingml/2006/main" xmlns:r="http://schemas.openxmlformats.org/officeDocument/2006/relationships" xmlns:p="http://schemas.openxmlformats.org/presentationml/2006/main">
  <p:tag name="ORIGINALHEIGHT" val="2,286407"/>
  <p:tag name="ORIGINALWIDTH" val="6,70402"/>
  <p:tag name="EMFCHILD" val="True"/>
</p:tagLst>
</file>

<file path=ppt/tags/tag219.xml><?xml version="1.0" encoding="utf-8"?>
<p:tagLst xmlns:a="http://schemas.openxmlformats.org/drawingml/2006/main" xmlns:r="http://schemas.openxmlformats.org/officeDocument/2006/relationships" xmlns:p="http://schemas.openxmlformats.org/presentationml/2006/main">
  <p:tag name="ORIGINALHEIGHT" val="9,771032"/>
  <p:tag name="ORIGINALWIDTH" val="0,4032325"/>
  <p:tag name="EMFCHILD" val="True"/>
</p:tagLst>
</file>

<file path=ppt/tags/tag22.xml><?xml version="1.0" encoding="utf-8"?>
<p:tagLst xmlns:a="http://schemas.openxmlformats.org/drawingml/2006/main" xmlns:r="http://schemas.openxmlformats.org/officeDocument/2006/relationships" xmlns:p="http://schemas.openxmlformats.org/presentationml/2006/main">
  <p:tag name="ORIGINALHEIGHT" val="7,133243"/>
  <p:tag name="ORIGINALWIDTH" val="5,530387"/>
  <p:tag name="EMFCHILD" val="True"/>
</p:tagLst>
</file>

<file path=ppt/tags/tag220.xml><?xml version="1.0" encoding="utf-8"?>
<p:tagLst xmlns:a="http://schemas.openxmlformats.org/drawingml/2006/main" xmlns:r="http://schemas.openxmlformats.org/officeDocument/2006/relationships" xmlns:p="http://schemas.openxmlformats.org/presentationml/2006/main">
  <p:tag name="ORIGINALHEIGHT" val="4,396934"/>
  <p:tag name="ORIGINALWIDTH" val="4,082884"/>
  <p:tag name="EMFCHILD" val="True"/>
</p:tagLst>
</file>

<file path=ppt/tags/tag221.xml><?xml version="1.0" encoding="utf-8"?>
<p:tagLst xmlns:a="http://schemas.openxmlformats.org/drawingml/2006/main" xmlns:r="http://schemas.openxmlformats.org/officeDocument/2006/relationships" xmlns:p="http://schemas.openxmlformats.org/presentationml/2006/main">
  <p:tag name="ORIGINALHEIGHT" val="4,603108"/>
  <p:tag name="ORIGINALWIDTH" val="2,13821"/>
  <p:tag name="EMFCHILD" val="True"/>
</p:tagLst>
</file>

<file path=ppt/tags/tag222.xml><?xml version="1.0" encoding="utf-8"?>
<p:tagLst xmlns:a="http://schemas.openxmlformats.org/drawingml/2006/main" xmlns:r="http://schemas.openxmlformats.org/officeDocument/2006/relationships" xmlns:p="http://schemas.openxmlformats.org/presentationml/2006/main">
  <p:tag name="ORIGINALHEIGHT" val="3,084708"/>
  <p:tag name="ORIGINALWIDTH" val="6,478201"/>
  <p:tag name="EMFCHILD" val="True"/>
</p:tagLst>
</file>

<file path=ppt/tags/tag223.xml><?xml version="1.0" encoding="utf-8"?>
<p:tagLst xmlns:a="http://schemas.openxmlformats.org/drawingml/2006/main" xmlns:r="http://schemas.openxmlformats.org/officeDocument/2006/relationships" xmlns:p="http://schemas.openxmlformats.org/presentationml/2006/main">
  <p:tag name="ORIGINALHEIGHT" val="4,445794"/>
  <p:tag name="ORIGINALWIDTH" val="2,883216"/>
  <p:tag name="EMFCHILD" val="True"/>
</p:tagLst>
</file>

<file path=ppt/tags/tag224.xml><?xml version="1.0" encoding="utf-8"?>
<p:tagLst xmlns:a="http://schemas.openxmlformats.org/drawingml/2006/main" xmlns:r="http://schemas.openxmlformats.org/officeDocument/2006/relationships" xmlns:p="http://schemas.openxmlformats.org/presentationml/2006/main">
  <p:tag name="ORIGINALHEIGHT" val="2,217986"/>
  <p:tag name="ORIGINALWIDTH" val="2,772317"/>
  <p:tag name="EMFCHILD" val="True"/>
</p:tagLst>
</file>

<file path=ppt/tags/tag225.xml><?xml version="1.0" encoding="utf-8"?>
<p:tagLst xmlns:a="http://schemas.openxmlformats.org/drawingml/2006/main" xmlns:r="http://schemas.openxmlformats.org/officeDocument/2006/relationships" xmlns:p="http://schemas.openxmlformats.org/presentationml/2006/main">
  <p:tag name="ORIGINALHEIGHT" val="9,771032"/>
  <p:tag name="ORIGINALWIDTH" val="0,4032325"/>
  <p:tag name="EMFCHILD" val="True"/>
</p:tagLst>
</file>

<file path=ppt/tags/tag226.xml><?xml version="1.0" encoding="utf-8"?>
<p:tagLst xmlns:a="http://schemas.openxmlformats.org/drawingml/2006/main" xmlns:r="http://schemas.openxmlformats.org/officeDocument/2006/relationships" xmlns:p="http://schemas.openxmlformats.org/presentationml/2006/main">
  <p:tag name="ORIGINALHEIGHT" val="4,686407"/>
  <p:tag name="ORIGINALWIDTH" val="7,733485"/>
  <p:tag name="LATEXADDIN" val="\documentclass{article}&#10;\usepackage{amsmath,amssymb}&#10;\pagestyle{empty}&#10;\begin{document}&#10;$\mathbf{w}_{m_{fv}} \in \mathbb{R}^{n_r}$&#10;&#10;\end{document}"/>
  <p:tag name="IGUANATEXSIZE" val="19"/>
  <p:tag name="IGUANATEXCURSOR" val="130"/>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227.xml><?xml version="1.0" encoding="utf-8"?>
<p:tagLst xmlns:a="http://schemas.openxmlformats.org/drawingml/2006/main" xmlns:r="http://schemas.openxmlformats.org/officeDocument/2006/relationships" xmlns:p="http://schemas.openxmlformats.org/presentationml/2006/main">
  <p:tag name="ORIGINALHEIGHT" val="3,302445"/>
  <p:tag name="ORIGINALWIDTH" val="6,371198"/>
  <p:tag name="EMFCHILD" val="True"/>
</p:tagLst>
</file>

<file path=ppt/tags/tag228.xml><?xml version="1.0" encoding="utf-8"?>
<p:tagLst xmlns:a="http://schemas.openxmlformats.org/drawingml/2006/main" xmlns:r="http://schemas.openxmlformats.org/officeDocument/2006/relationships" xmlns:p="http://schemas.openxmlformats.org/presentationml/2006/main">
  <p:tag name="ORIGINALHEIGHT" val="4,759635"/>
  <p:tag name="ORIGINALWIDTH" val="2,835599"/>
  <p:tag name="EMFCHILD" val="True"/>
</p:tagLst>
</file>

<file path=ppt/tags/tag229.xml><?xml version="1.0" encoding="utf-8"?>
<p:tagLst xmlns:a="http://schemas.openxmlformats.org/drawingml/2006/main" xmlns:r="http://schemas.openxmlformats.org/officeDocument/2006/relationships" xmlns:p="http://schemas.openxmlformats.org/presentationml/2006/main">
  <p:tag name="ORIGINALHEIGHT" val="2,374554"/>
  <p:tag name="ORIGINALWIDTH" val="2,726523"/>
  <p:tag name="EMFCHILD" val="True"/>
</p:tagLst>
</file>

<file path=ppt/tags/tag23.xml><?xml version="1.0" encoding="utf-8"?>
<p:tagLst xmlns:a="http://schemas.openxmlformats.org/drawingml/2006/main" xmlns:r="http://schemas.openxmlformats.org/officeDocument/2006/relationships" xmlns:p="http://schemas.openxmlformats.org/presentationml/2006/main">
  <p:tag name="ORIGINALHEIGHT" val="4,513053"/>
  <p:tag name="ORIGINALWIDTH" val="5,112611"/>
  <p:tag name="EMFCHILD" val="True"/>
</p:tagLst>
</file>

<file path=ppt/tags/tag230.xml><?xml version="1.0" encoding="utf-8"?>
<p:tagLst xmlns:a="http://schemas.openxmlformats.org/drawingml/2006/main" xmlns:r="http://schemas.openxmlformats.org/officeDocument/2006/relationships" xmlns:p="http://schemas.openxmlformats.org/presentationml/2006/main">
  <p:tag name="ORIGINALHEIGHT" val="6,067219"/>
  <p:tag name="ORIGINALWIDTH" val="4,957356"/>
  <p:tag name="EMFCHILD" val="True"/>
</p:tagLst>
</file>

<file path=ppt/tags/tag231.xml><?xml version="1.0" encoding="utf-8"?>
<p:tagLst xmlns:a="http://schemas.openxmlformats.org/drawingml/2006/main" xmlns:r="http://schemas.openxmlformats.org/officeDocument/2006/relationships" xmlns:p="http://schemas.openxmlformats.org/presentationml/2006/main">
  <p:tag name="ORIGINALHEIGHT" val="7,165603"/>
  <p:tag name="ORIGINALWIDTH" val="6,811397"/>
  <p:tag name="EMFCHILD" val="True"/>
</p:tagLst>
</file>

<file path=ppt/tags/tag232.xml><?xml version="1.0" encoding="utf-8"?>
<p:tagLst xmlns:a="http://schemas.openxmlformats.org/drawingml/2006/main" xmlns:r="http://schemas.openxmlformats.org/officeDocument/2006/relationships" xmlns:p="http://schemas.openxmlformats.org/presentationml/2006/main">
  <p:tag name="ORIGINALHEIGHT" val="3,302445"/>
  <p:tag name="ORIGINALWIDTH" val="4,24053"/>
  <p:tag name="EMFCHILD" val="True"/>
</p:tagLst>
</file>

<file path=ppt/tags/tag233.xml><?xml version="1.0" encoding="utf-8"?>
<p:tagLst xmlns:a="http://schemas.openxmlformats.org/drawingml/2006/main" xmlns:r="http://schemas.openxmlformats.org/officeDocument/2006/relationships" xmlns:p="http://schemas.openxmlformats.org/presentationml/2006/main">
  <p:tag name="ORIGINALHEIGHT" val="2,369333"/>
  <p:tag name="ORIGINALWIDTH" val="2,781061"/>
  <p:tag name="EMFCHILD" val="True"/>
</p:tagLst>
</file>

<file path=ppt/tags/tag234.xml><?xml version="1.0" encoding="utf-8"?>
<p:tagLst xmlns:a="http://schemas.openxmlformats.org/drawingml/2006/main" xmlns:r="http://schemas.openxmlformats.org/officeDocument/2006/relationships" xmlns:p="http://schemas.openxmlformats.org/presentationml/2006/main">
  <p:tag name="ORIGINALHEIGHT" val="7,469126"/>
  <p:tag name="ORIGINALWIDTH" val="7,12872"/>
  <p:tag name="LATEXADDIN" val="\documentclass{article}&#10;\usepackage{amsmath,amssymb}&#10;\pagestyle{empty}&#10;\begin{document}&#10;$GNN_m$&#10;&#10;\end{document}"/>
  <p:tag name="IGUANATEXSIZE" val="19"/>
  <p:tag name="IGUANATEXCURSOR" val="95"/>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235.xml><?xml version="1.0" encoding="utf-8"?>
<p:tagLst xmlns:a="http://schemas.openxmlformats.org/drawingml/2006/main" xmlns:r="http://schemas.openxmlformats.org/officeDocument/2006/relationships" xmlns:p="http://schemas.openxmlformats.org/presentationml/2006/main">
  <p:tag name="ORIGINALHEIGHT" val="7,017075"/>
  <p:tag name="ORIGINALWIDTH" val="8,454041"/>
  <p:tag name="EMFCHILD" val="True"/>
</p:tagLst>
</file>

<file path=ppt/tags/tag236.xml><?xml version="1.0" encoding="utf-8"?>
<p:tagLst xmlns:a="http://schemas.openxmlformats.org/drawingml/2006/main" xmlns:r="http://schemas.openxmlformats.org/officeDocument/2006/relationships" xmlns:p="http://schemas.openxmlformats.org/presentationml/2006/main">
  <p:tag name="ORIGINALHEIGHT" val="7,017075"/>
  <p:tag name="ORIGINALWIDTH" val="8,454041"/>
  <p:tag name="EMFCHILD" val="True"/>
</p:tagLst>
</file>

<file path=ppt/tags/tag237.xml><?xml version="1.0" encoding="utf-8"?>
<p:tagLst xmlns:a="http://schemas.openxmlformats.org/drawingml/2006/main" xmlns:r="http://schemas.openxmlformats.org/officeDocument/2006/relationships" xmlns:p="http://schemas.openxmlformats.org/presentationml/2006/main">
  <p:tag name="ORIGINALHEIGHT" val="3,243473"/>
  <p:tag name="ORIGINALWIDTH" val="6,451969"/>
  <p:tag name="EMFCHILD" val="True"/>
</p:tagLst>
</file>

<file path=ppt/tags/tag238.xml><?xml version="1.0" encoding="utf-8"?>
<p:tagLst xmlns:a="http://schemas.openxmlformats.org/drawingml/2006/main" xmlns:r="http://schemas.openxmlformats.org/officeDocument/2006/relationships" xmlns:p="http://schemas.openxmlformats.org/presentationml/2006/main">
  <p:tag name="ORIGINALHEIGHT" val="4,707335"/>
  <p:tag name="ORIGINALWIDTH" val="4,055035"/>
  <p:tag name="LATEXADDIN" val="\documentclass{article}&#10;\usepackage{amsmath,amssymb}&#10;\pagestyle{empty}&#10;\begin{document}&#10;&#10;$\mathbf{r}_{m_{fv}}, \in \mathbb{R}^{n_r}$&#10;\end{document}"/>
  <p:tag name="IGUANATEXSIZE" val="19"/>
  <p:tag name="IGUANATEXCURSOR" val="132"/>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239.xml><?xml version="1.0" encoding="utf-8"?>
<p:tagLst xmlns:a="http://schemas.openxmlformats.org/drawingml/2006/main" xmlns:r="http://schemas.openxmlformats.org/officeDocument/2006/relationships" xmlns:p="http://schemas.openxmlformats.org/presentationml/2006/main">
  <p:tag name="ORIGINALHEIGHT" val="3,302445"/>
  <p:tag name="ORIGINALWIDTH" val="6,433982"/>
  <p:tag name="EMFCHILD" val="True"/>
</p:tagLst>
</file>

<file path=ppt/tags/tag24.xml><?xml version="1.0" encoding="utf-8"?>
<p:tagLst xmlns:a="http://schemas.openxmlformats.org/drawingml/2006/main" xmlns:r="http://schemas.openxmlformats.org/officeDocument/2006/relationships" xmlns:p="http://schemas.openxmlformats.org/presentationml/2006/main">
  <p:tag name="ORIGINALHEIGHT" val="5,778316"/>
  <p:tag name="ORIGINALWIDTH" val="4,973366"/>
  <p:tag name="EMFCHILD" val="True"/>
</p:tagLst>
</file>

<file path=ppt/tags/tag240.xml><?xml version="1.0" encoding="utf-8"?>
<p:tagLst xmlns:a="http://schemas.openxmlformats.org/drawingml/2006/main" xmlns:r="http://schemas.openxmlformats.org/officeDocument/2006/relationships" xmlns:p="http://schemas.openxmlformats.org/presentationml/2006/main">
  <p:tag name="ORIGINALHEIGHT" val="4,759635"/>
  <p:tag name="ORIGINALWIDTH" val="2,863531"/>
  <p:tag name="EMFCHILD" val="True"/>
</p:tagLst>
</file>

<file path=ppt/tags/tag241.xml><?xml version="1.0" encoding="utf-8"?>
<p:tagLst xmlns:a="http://schemas.openxmlformats.org/drawingml/2006/main" xmlns:r="http://schemas.openxmlformats.org/officeDocument/2006/relationships" xmlns:p="http://schemas.openxmlformats.org/presentationml/2006/main">
  <p:tag name="ORIGINALHEIGHT" val="2,374554"/>
  <p:tag name="ORIGINALWIDTH" val="2,753419"/>
  <p:tag name="EMFCHILD" val="True"/>
</p:tagLst>
</file>

<file path=ppt/tags/tag242.xml><?xml version="1.0" encoding="utf-8"?>
<p:tagLst xmlns:a="http://schemas.openxmlformats.org/drawingml/2006/main" xmlns:r="http://schemas.openxmlformats.org/officeDocument/2006/relationships" xmlns:p="http://schemas.openxmlformats.org/presentationml/2006/main">
  <p:tag name="ORIGINALHEIGHT" val="3,127766"/>
  <p:tag name="ORIGINALWIDTH" val="1,171446"/>
  <p:tag name="EMFCHILD" val="True"/>
</p:tagLst>
</file>

<file path=ppt/tags/tag243.xml><?xml version="1.0" encoding="utf-8"?>
<p:tagLst xmlns:a="http://schemas.openxmlformats.org/drawingml/2006/main" xmlns:r="http://schemas.openxmlformats.org/officeDocument/2006/relationships" xmlns:p="http://schemas.openxmlformats.org/presentationml/2006/main">
  <p:tag name="ORIGINALHEIGHT" val="6,067219"/>
  <p:tag name="ORIGINALWIDTH" val="5,006217"/>
  <p:tag name="EMFCHILD" val="True"/>
</p:tagLst>
</file>

<file path=ppt/tags/tag244.xml><?xml version="1.0" encoding="utf-8"?>
<p:tagLst xmlns:a="http://schemas.openxmlformats.org/drawingml/2006/main" xmlns:r="http://schemas.openxmlformats.org/officeDocument/2006/relationships" xmlns:p="http://schemas.openxmlformats.org/presentationml/2006/main">
  <p:tag name="ORIGINALHEIGHT" val="7,165603"/>
  <p:tag name="ORIGINALWIDTH" val="6,878533"/>
  <p:tag name="EMFCHILD" val="True"/>
</p:tagLst>
</file>

<file path=ppt/tags/tag245.xml><?xml version="1.0" encoding="utf-8"?>
<p:tagLst xmlns:a="http://schemas.openxmlformats.org/drawingml/2006/main" xmlns:r="http://schemas.openxmlformats.org/officeDocument/2006/relationships" xmlns:p="http://schemas.openxmlformats.org/presentationml/2006/main">
  <p:tag name="ORIGINALHEIGHT" val="3,302445"/>
  <p:tag name="ORIGINALWIDTH" val="4,282304"/>
  <p:tag name="EMFCHILD" val="True"/>
</p:tagLst>
</file>

<file path=ppt/tags/tag246.xml><?xml version="1.0" encoding="utf-8"?>
<p:tagLst xmlns:a="http://schemas.openxmlformats.org/drawingml/2006/main" xmlns:r="http://schemas.openxmlformats.org/officeDocument/2006/relationships" xmlns:p="http://schemas.openxmlformats.org/presentationml/2006/main">
  <p:tag name="ORIGINALHEIGHT" val="2,369333"/>
  <p:tag name="ORIGINALWIDTH" val="2,808454"/>
  <p:tag name="EMFCHILD" val="True"/>
</p:tagLst>
</file>

<file path=ppt/tags/tag247.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347,2066"/>
  <p:tag name="OUTPUTTYPE" val="PNG"/>
  <p:tag name="IGUANATEXVERSION" val="160"/>
  <p:tag name="LATEXADDIN" val="\documentclass{article}&#10;\usepackage{amsmath}&#10;\pagestyle{empty}&#10;\begin{document}&#10;&#10;&#10;$D^1_{n_f} = $&#10;&#10;\end{document}"/>
  <p:tag name="IGUANATEXSİZE" val="20"/>
  <p:tag name="IGUANATEXCURSOR" val="95"/>
  <p:tag name="TRANSPARENCY" val="True"/>
  <p:tag name="FILENAME" val=""/>
  <p:tag name="LATEXENGINEID" val="0"/>
  <p:tag name="TEMPFOLDER" val="C:\Users\lema\Downloads\"/>
  <p:tag name="LATEXFORMHEIGHT" val="320"/>
  <p:tag name="LATEXFORMWIDTH" val="485,25"/>
  <p:tag name="LATEXFORMWRAP" val="True"/>
  <p:tag name="BİTMAPVECTOR" val="0"/>
</p:tagLst>
</file>

<file path=ppt/tags/tag24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128,984"/>
  <p:tag name="OUTPUTTYPE" val="PNG"/>
  <p:tag name="IGUANATEXVERSION" val="160"/>
  <p:tag name="LATEXADDIN" val="\documentclass{article}&#10;\usepackage{amsmath}&#10;\pagestyle{empty}&#10;\begin{document}&#10;&#10;&#10; $\{(G_{n_f, 1}, Y_{n_f, 1}), ..., (G_{n_f, N/n_f}, Y_{n_f, N/n_f}\}$&#10;&#10;\end{document}"/>
  <p:tag name="IGUANATEXSİZE" val="20"/>
  <p:tag name="IGUANATEXCURSOR" val="127"/>
  <p:tag name="TRANSPARENCY" val="True"/>
  <p:tag name="FILENAME" val=""/>
  <p:tag name="LATEXENGINEID" val="0"/>
  <p:tag name="TEMPFOLDER" val="C:\Users\lema\Downloads\"/>
  <p:tag name="LATEXFORMHEIGHT" val="320"/>
  <p:tag name="LATEXFORMWIDTH" val="385"/>
  <p:tag name="LATEXFORMWRAP" val="True"/>
  <p:tag name="BİTMAPVECTOR" val="0"/>
</p:tagLst>
</file>

<file path=ppt/tags/tag24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40,1575"/>
  <p:tag name="OUTPUTTYPE" val="PNG"/>
  <p:tag name="IGUANATEXVERSION" val="160"/>
  <p:tag name="LATEXADDIN" val="\documentclass{article}&#10;\usepackage{amsmath}&#10;\pagestyle{empty}&#10;\begin{document}&#10;&#10;&#10;Subject $N/n_f$&#10;&#10;\end{document}"/>
  <p:tag name="IGUANATEXSİZE" val="18"/>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RIGINALHEIGHT" val="6,804466"/>
  <p:tag name="ORIGINALWIDTH" val="8,375178"/>
  <p:tag name="EMFCHILD" val="True"/>
</p:tagLst>
</file>

<file path=ppt/tags/tag2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98,6877"/>
  <p:tag name="OUTPUTTYPE" val="PNG"/>
  <p:tag name="IGUANATEXVERSION" val="160"/>
  <p:tag name="LATEXADDIN" val="\documentclass{article}&#10;\usepackage{amsmath}&#10;\pagestyle{empty}&#10;\begin{document}&#10;&#10;&#10;Subject $1$&#10;&#10;\end{document}"/>
  <p:tag name="IGUANATEXSİZE" val="18"/>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251.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47,9565"/>
  <p:tag name="OUTPUTTYPE" val="PNG"/>
  <p:tag name="IGUANATEXVERSION" val="160"/>
  <p:tag name="LATEXADDIN" val="\documentclass{article}&#10;\usepackage{amsmath}&#10;\pagestyle{empty}&#10;\begin{document}&#10;&#10;&#10;$r^{2}_{m_{n_fn_v}}$&#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252.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47,9565"/>
  <p:tag name="OUTPUTTYPE" val="PNG"/>
  <p:tag name="IGUANATEXVERSION" val="160"/>
  <p:tag name="LATEXADDIN" val="\documentclass{article}&#10;\usepackage{amsmath}&#10;\pagestyle{empty}&#10;\begin{document}&#10;&#10;&#10;$r^{n_r}_{m_{n_fn_v}}$&#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25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47,9565"/>
  <p:tag name="OUTPUTTYPE" val="PNG"/>
  <p:tag name="IGUANATEXVERSION" val="160"/>
  <p:tag name="LATEXADDIN" val="\documentclass{article}&#10;\usepackage{amsmath}&#10;\pagestyle{empty}&#10;\begin{document}&#10;&#10;$r^{1}_{m_{n_fn_v}}$&#10;&#10;\end{document}"/>
  <p:tag name="IGUANATEXSİZE" val="20"/>
  <p:tag name="IGUANATEXCURSOR" val="81"/>
  <p:tag name="TRANSPARENCY" val="True"/>
  <p:tag name="FILENAME" val=""/>
  <p:tag name="LATEXENGINEID" val="0"/>
  <p:tag name="TEMPFOLDER" val="C:\Users\lema\Downloads\"/>
  <p:tag name="LATEXFORMHEIGHT" val="321,75"/>
  <p:tag name="LATEXFORMWIDTH" val="385"/>
  <p:tag name="LATEXFORMWRAP" val="True"/>
  <p:tag name="BİTMAPVECTOR" val="0"/>
</p:tagLst>
</file>

<file path=ppt/tags/tag254.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78,9651"/>
  <p:tag name="OUTPUTTYPE" val="PNG"/>
  <p:tag name="IGUANATEXVERSION" val="160"/>
  <p:tag name="LATEXADDIN" val="\documentclass{article}&#10;\usepackage{amsmath}&#10;\pagestyle{empty}&#10;\begin{document}&#10;&#10;&#10;$r^{2}_{m_{1n_v}}$&#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255.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8,9651"/>
  <p:tag name="OUTPUTTYPE" val="PNG"/>
  <p:tag name="IGUANATEXVERSION" val="160"/>
  <p:tag name="LATEXADDIN" val="\documentclass{article}&#10;\usepackage{amsmath}&#10;\pagestyle{empty}&#10;\begin{document}&#10;&#10;&#10;$r^{n_r}_{m_{1n_v}}$&#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256.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78,9651"/>
  <p:tag name="OUTPUTTYPE" val="PNG"/>
  <p:tag name="IGUANATEXVERSION" val="160"/>
  <p:tag name="LATEXADDIN" val="\documentclass{article}&#10;\usepackage{amsmath}&#10;\pagestyle{empty}&#10;\begin{document}&#10;&#10;$r^{1}_{m_{1n_v}}$&#10;&#10;\end{document}"/>
  <p:tag name="IGUANATEXSİZE" val="20"/>
  <p:tag name="IGUANATEXCURSOR" val="81"/>
  <p:tag name="TRANSPARENCY" val="True"/>
  <p:tag name="FILENAME" val=""/>
  <p:tag name="LATEXENGINEID" val="0"/>
  <p:tag name="TEMPFOLDER" val="C:\Users\lema\Downloads\"/>
  <p:tag name="LATEXFORMHEIGHT" val="320"/>
  <p:tag name="LATEXFORMWIDTH" val="385"/>
  <p:tag name="LATEXFORMWRAP" val="True"/>
  <p:tag name="BİTMAPVECTOR" val="0"/>
</p:tagLst>
</file>

<file path=ppt/tags/tag257.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18,2228"/>
  <p:tag name="OUTPUTTYPE" val="PNG"/>
  <p:tag name="IGUANATEXVERSION" val="160"/>
  <p:tag name="LATEXADDIN" val="\documentclass{article}&#10;\usepackage{amsmath}&#10;\pagestyle{empty}&#10;\begin{document}&#10;&#10;&#10;$r^{2}_{m_{11}}$&#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25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8,2228"/>
  <p:tag name="OUTPUTTYPE" val="PNG"/>
  <p:tag name="IGUANATEXVERSION" val="160"/>
  <p:tag name="LATEXADDIN" val="\documentclass{article}&#10;\usepackage{amsmath}&#10;\pagestyle{empty}&#10;\begin{document}&#10;&#10;&#10;$r^{n_r}_{m_{11}}$&#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259.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18,2228"/>
  <p:tag name="OUTPUTTYPE" val="PNG"/>
  <p:tag name="IGUANATEXVERSION" val="160"/>
  <p:tag name="LATEXADDIN" val="\documentclass{article}&#10;\usepackage{amsmath}&#10;\pagestyle{empty}&#10;\begin{document}&#10;&#10;$r^{1}_{m_{11}}$&#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RIGINALHEIGHT" val="9,962632"/>
  <p:tag name="ORIGINALWIDTH" val="2,307639"/>
  <p:tag name="EMFCHILD" val="True"/>
</p:tagLst>
</file>

<file path=ppt/tags/tag260.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36,9704"/>
  <p:tag name="OUTPUTTYPE" val="PNG"/>
  <p:tag name="IGUANATEXVERSION" val="160"/>
  <p:tag name="LATEXADDIN" val="\documentclass{article}&#10;\usepackage{amsmath}&#10;\pagestyle{empty}&#10;\begin{document}&#10;&#10;&#10;$n_{m_{11}}^{2}$&#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26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6,9704"/>
  <p:tag name="OUTPUTTYPE" val="PNG"/>
  <p:tag name="IGUANATEXVERSION" val="160"/>
  <p:tag name="LATEXADDIN" val="\documentclass{article}&#10;\usepackage{amsmath}&#10;\pagestyle{empty}&#10;\begin{document}&#10;&#10;&#10;$n_{m_{11}}^{n_r}$&#10;&#10;\end{document}"/>
  <p:tag name="IGUANATEXSİZE" val="20"/>
  <p:tag name="IGUANATEXCURSOR" val="91"/>
  <p:tag name="TRANSPARENCY" val="True"/>
  <p:tag name="FILENAME" val=""/>
  <p:tag name="LATEXENGINEID" val="0"/>
  <p:tag name="TEMPFOLDER" val="C:\Users\lema\Downloads\"/>
  <p:tag name="LATEXFORMHEIGHT" val="320"/>
  <p:tag name="LATEXFORMWIDTH" val="385"/>
  <p:tag name="LATEXFORMWRAP" val="True"/>
  <p:tag name="BİTMAPVECTOR" val="0"/>
</p:tagLst>
</file>

<file path=ppt/tags/tag262.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36,9704"/>
  <p:tag name="OUTPUTTYPE" val="PNG"/>
  <p:tag name="IGUANATEXVERSION" val="160"/>
  <p:tag name="LATEXADDIN" val="\documentclass{article}&#10;\usepackage{amsmath}&#10;\pagestyle{empty}&#10;\begin{document}&#10;&#10;$n_{m_{11}}^{1}$&#10;&#10;\end{document}"/>
  <p:tag name="IGUANATEXSİZE" val="20"/>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263.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143,607"/>
  <p:tag name="OUTPUTTYPE" val="PNG"/>
  <p:tag name="IGUANATEXVERSION" val="160"/>
  <p:tag name="LATEXADDIN" val="\documentclass{article}&#10;\usepackage{amsmath}&#10;\pagestyle{empty}&#10;\begin{document}&#10;&#10;&#10;$$\begin{pmatrix}&#10;    || n^{1}_{m_{11}}, ..., n^{1}_{m_{n_f 1}}||_2  \\&#10;    \vdots \\&#10;    || n^{n_r}_{m_{11}}, ..., n^{n_r}_{m_{n_f 1}}||_2&#10;\end{pmatrix}$$&#10;&#10;&#10;\end{document}"/>
  <p:tag name="IGUANATEXSİZE" val="20"/>
  <p:tag name="IGUANATEXCURSOR" val="215"/>
  <p:tag name="TRANSPARENCY" val="True"/>
  <p:tag name="FILENAME" val=""/>
  <p:tag name="LATEXENGINEID" val="0"/>
  <p:tag name="TEMPFOLDER" val="C:\Users\lema\Downloads\"/>
  <p:tag name="LATEXFORMHEIGHT" val="320"/>
  <p:tag name="LATEXFORMWIDTH" val="523,5"/>
  <p:tag name="LATEXFORMWRAP" val="True"/>
  <p:tag name="BİTMAPVECTOR" val="0"/>
</p:tagLst>
</file>

<file path=ppt/tags/tag264.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74,841"/>
  <p:tag name="OUTPUTTYPE" val="PNG"/>
  <p:tag name="IGUANATEXVERSION" val="160"/>
  <p:tag name="LATEXADDIN" val="\documentclass{article}&#10;\usepackage{amsmath}&#10;\pagestyle{empty}&#10;\begin{document}&#10;&#10;&#10;$\begin{pmatrix}&#10;    || n^{1}_{m_{1n_v}}, ..., n^{1}_{m_{n_f n_v}}||_2  \\&#10;    \vdots \\&#10;    || n^{n_r}_{m_{1n_v}}, ..., n^{n_r}_{m_{n_f n_v}}||_2&#10;\end{pmatrix}$&#10;&#10;&#10;\end{document}"/>
  <p:tag name="IGUANATEXSİZE" val="20"/>
  <p:tag name="IGUANATEXCURSOR" val="221"/>
  <p:tag name="TRANSPARENCY" val="True"/>
  <p:tag name="FILENAME" val=""/>
  <p:tag name="LATEXENGINEID" val="0"/>
  <p:tag name="TEMPFOLDER" val="C:\Users\lema\Downloads\"/>
  <p:tag name="LATEXFORMHEIGHT" val="320"/>
  <p:tag name="LATEXFORMWIDTH" val="523,5"/>
  <p:tag name="LATEXFORMWRAP" val="True"/>
  <p:tag name="BİTMAPVECTOR" val="0"/>
</p:tagLst>
</file>

<file path=ppt/tags/tag26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9,4863"/>
  <p:tag name="OUTPUTTYPE" val="PNG"/>
  <p:tag name="IGUANATEXVERSION" val="160"/>
  <p:tag name="LATEXADDIN" val="\documentclass{article}&#10;\usepackage{amsmath}&#10;\pagestyle{empty}&#10;\begin{document}&#10;&#10;&#10; $f($&#10;&#10;\end{document}"/>
  <p:tag name="IGUANATEXSİZE" val="20"/>
  <p:tag name="IGUANATEXCURSOR" val="86"/>
  <p:tag name="TRANSPARENCY" val="True"/>
  <p:tag name="FILENAME" val=""/>
  <p:tag name="LATEXENGINEID" val="0"/>
  <p:tag name="TEMPFOLDER" val="C:\Users\lema\Downloads\"/>
  <p:tag name="LATEXFORMHEIGHT" val="320"/>
  <p:tag name="LATEXFORMWIDTH" val="385"/>
  <p:tag name="LATEXFORMWRAP" val="True"/>
  <p:tag name="BİTMAPVECTOR" val="0"/>
</p:tagLst>
</file>

<file path=ppt/tags/tag26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24638"/>
  <p:tag name="OUTPUTTYPE" val="PNG"/>
  <p:tag name="IGUANATEXVERSION" val="160"/>
  <p:tag name="LATEXADDIN" val="\documentclass{article}&#10;\usepackage{amsmath}&#10;\pagestyle{empty}&#10;\begin{document}&#10;&#10;&#10; $)$&#10;&#10;\end{document}"/>
  <p:tag name="IGUANATEXSİZE" val="20"/>
  <p:tag name="IGUANATEXCURSOR" val="85"/>
  <p:tag name="TRANSPARENCY" val="True"/>
  <p:tag name="FILENAME" val=""/>
  <p:tag name="LATEXENGINEID" val="0"/>
  <p:tag name="TEMPFOLDER" val="C:\Users\lema\Downloads\"/>
  <p:tag name="LATEXFORMHEIGHT" val="320"/>
  <p:tag name="LATEXFORMWIDTH" val="385"/>
  <p:tag name="LATEXFORMWRAP" val="True"/>
  <p:tag name="BİTMAPVECTOR" val="0"/>
</p:tagLst>
</file>

<file path=ppt/tags/tag267.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5,9617"/>
  <p:tag name="OUTPUTTYPE" val="PNG"/>
  <p:tag name="IGUANATEXVERSION" val="160"/>
  <p:tag name="LATEXADDIN" val="\documentclass{article}&#10;\usepackage{amsmath}&#10;\pagestyle{empty}&#10;\begin{document}&#10;&#10;&#10;$n_{m_{n_f1}}^{2}$&#10;&#10;\end{document}"/>
  <p:tag name="IGUANATEXSİZE" val="20"/>
  <p:tag name="IGUANATEXCURSOR" val="82"/>
  <p:tag name="TRANSPARENCY" val="True"/>
  <p:tag name="FILENAME" val=""/>
  <p:tag name="LATEXENGINEID" val="0"/>
  <p:tag name="TEMPFOLDER" val="C:\Users\lema\Downloads\"/>
  <p:tag name="LATEXFORMHEIGHT" val="320"/>
  <p:tag name="LATEXFORMWIDTH" val="385"/>
  <p:tag name="LATEXFORMWRAP" val="True"/>
  <p:tag name="BİTMAPVECTOR" val="0"/>
</p:tagLst>
</file>

<file path=ppt/tags/tag26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05,9617"/>
  <p:tag name="OUTPUTTYPE" val="PNG"/>
  <p:tag name="IGUANATEXVERSION" val="160"/>
  <p:tag name="LATEXADDIN" val="\documentclass{article}&#10;\usepackage{amsmath}&#10;\pagestyle{empty}&#10;\begin{document}&#10;&#10;&#10;$n_{m_{n_f1}}^{n_r}$&#10;&#10;\end{document}"/>
  <p:tag name="IGUANATEXSİZE" val="20"/>
  <p:tag name="IGUANATEXCURSOR" val="100"/>
  <p:tag name="TRANSPARENCY" val="True"/>
  <p:tag name="FILENAME" val=""/>
  <p:tag name="LATEXENGINEID" val="0"/>
  <p:tag name="TEMPFOLDER" val="C:\Users\lema\Downloads\"/>
  <p:tag name="LATEXFORMHEIGHT" val="320"/>
  <p:tag name="LATEXFORMWIDTH" val="385"/>
  <p:tag name="LATEXFORMWRAP" val="True"/>
  <p:tag name="BİTMAPVECTOR" val="0"/>
</p:tagLst>
</file>

<file path=ppt/tags/tag269.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5,9617"/>
  <p:tag name="OUTPUTTYPE" val="PNG"/>
  <p:tag name="IGUANATEXVERSION" val="160"/>
  <p:tag name="LATEXADDIN" val="\documentclass{article}&#10;\usepackage{amsmath}&#10;\pagestyle{empty}&#10;\begin{document}&#10;&#10;$n_{m_{n_f1}}^{1}$&#10;&#10;\end{document}"/>
  <p:tag name="IGUANATEXSİZE" val="20"/>
  <p:tag name="IGUANATEXCURSOR" val="91"/>
  <p:tag name="TRANSPARENCY" val="True"/>
  <p:tag name="FILENAME" val=""/>
  <p:tag name="LATEXENGINEID" val="0"/>
  <p:tag name="TEMPFOLDER" val="C:\Users\lema\Downloads\"/>
  <p:tag name="LATEXFORMHEIGHT" val="320"/>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RIGINALHEIGHT" val="4,513053"/>
  <p:tag name="ORIGINALWIDTH" val="4,366633"/>
  <p:tag name="EMFCHILD" val="True"/>
</p:tagLst>
</file>

<file path=ppt/tags/tag270.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47,6566"/>
  <p:tag name="OUTPUTTYPE" val="PNG"/>
  <p:tag name="IGUANATEXVERSION" val="160"/>
  <p:tag name="LATEXADDIN" val="\documentclass{article}&#10;\usepackage{amsmath}&#10;\pagestyle{empty}&#10;\begin{document}&#10;&#10;&#10;$\mathbf{n}_{m_{fv}} \in \mathbf{R^{n_r x 1}}$&#10;&#10;\end{document}"/>
  <p:tag name="IGUANATEXSİZE" val="20"/>
  <p:tag name="IGUANATEXCURSOR" val="102"/>
  <p:tag name="TRANSPARENCY" val="True"/>
  <p:tag name="FILENAME" val=""/>
  <p:tag name="LATEXENGINEID" val="0"/>
  <p:tag name="TEMPFOLDER" val="C:\Users\lema\Downloads\"/>
  <p:tag name="LATEXFORMHEIGHT" val="320"/>
  <p:tag name="LATEXFORMWIDTH" val="385"/>
  <p:tag name="LATEXFORMWRAP" val="True"/>
  <p:tag name="BİTMAPVECTOR" val="0"/>
</p:tagLst>
</file>

<file path=ppt/tags/tag271.xml><?xml version="1.0" encoding="utf-8"?>
<p:tagLst xmlns:a="http://schemas.openxmlformats.org/drawingml/2006/main" xmlns:r="http://schemas.openxmlformats.org/officeDocument/2006/relationships" xmlns:p="http://schemas.openxmlformats.org/presentationml/2006/main">
  <p:tag name="OUTPUTDPI" val="1200"/>
  <p:tag name="ORIGINALHEIGHT" val="29,24638"/>
  <p:tag name="ORIGINALWIDTH" val="83,23961"/>
  <p:tag name="OUTPUTTYPE" val="PNG"/>
  <p:tag name="IGUANATEXVERSION" val="160"/>
  <p:tag name="LATEXADDIN" val="\documentclass{article}&#10;\usepackage{amsmath}&#10;\pagestyle{empty}&#10;\begin{document}&#10;&#10;&#10;$=$&#10;&#10;\end{document}"/>
  <p:tag name="IGUANATEXSİZE" val="20"/>
  <p:tag name="IGUANATEXCURSOR" val="84"/>
  <p:tag name="TRANSPARENCY" val="True"/>
  <p:tag name="FILENAME" val=""/>
  <p:tag name="LATEXENGINEID" val="0"/>
  <p:tag name="TEMPFOLDER" val="C:\Users\lema\Downloads\"/>
  <p:tag name="LATEXFORMHEIGHT" val="320"/>
  <p:tag name="LATEXFORMWIDTH" val="523,5"/>
  <p:tag name="LATEXFORMWRAP" val="True"/>
  <p:tag name="BİTMAPVECTOR" val="0"/>
</p:tagLst>
</file>

<file path=ppt/tags/tag272.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87,2141"/>
  <p:tag name="OUTPUTTYPE" val="PNG"/>
  <p:tag name="IGUANATEXVERSION" val="160"/>
  <p:tag name="LATEXADDIN" val="\documentclass{article}&#10;\usepackage{amsmath}&#10;\pagestyle{empty}&#10;\begin{document}&#10;&#10;&#10;$r^{2}_{m_{n_f1}}$&#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27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87,2141"/>
  <p:tag name="OUTPUTTYPE" val="PNG"/>
  <p:tag name="IGUANATEXVERSION" val="160"/>
  <p:tag name="LATEXADDIN" val="\documentclass{article}&#10;\usepackage{amsmath}&#10;\pagestyle{empty}&#10;\begin{document}&#10;&#10;&#10;$r^{n_r}_{m_{n_f1}}$&#10;&#10;\end{document}"/>
  <p:tag name="IGUANATEXSİZE" val="20"/>
  <p:tag name="IGUANATEXCURSOR" val="98"/>
  <p:tag name="TRANSPARENCY" val="True"/>
  <p:tag name="FILENAME" val=""/>
  <p:tag name="LATEXENGINEID" val="0"/>
  <p:tag name="TEMPFOLDER" val="C:\Users\lema\Downloads\"/>
  <p:tag name="LATEXFORMHEIGHT" val="320"/>
  <p:tag name="LATEXFORMWIDTH" val="385"/>
  <p:tag name="LATEXFORMWRAP" val="True"/>
  <p:tag name="BİTMAPVECTOR" val="0"/>
</p:tagLst>
</file>

<file path=ppt/tags/tag27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87,2141"/>
  <p:tag name="OUTPUTTYPE" val="PNG"/>
  <p:tag name="IGUANATEXVERSION" val="160"/>
  <p:tag name="LATEXADDIN" val="\documentclass{article}&#10;\usepackage{amsmath}&#10;\pagestyle{empty}&#10;\begin{document}&#10;&#10;$r^{1}_{m_{n_f1}}$&#10;&#10;\end{document}"/>
  <p:tag name="IGUANATEXSİZE" val="20"/>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27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97,7128"/>
  <p:tag name="OUTPUTTYPE" val="PNG"/>
  <p:tag name="IGUANATEXVERSION" val="160"/>
  <p:tag name="LATEXADDIN" val="\documentclass{article}&#10;\usepackage{amsmath}&#10;\pagestyle{empty}&#10;\begin{document}&#10;&#10;&#10;$n^{2}_{m_{1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276.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97,7128"/>
  <p:tag name="OUTPUTTYPE" val="PNG"/>
  <p:tag name="IGUANATEXVERSION" val="160"/>
  <p:tag name="LATEXADDIN" val="\documentclass{article}&#10;\usepackage{amsmath}&#10;\pagestyle{empty}&#10;\begin{document}&#10;&#10;&#10;$n^{n_r}_{m_{1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277.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97,7128"/>
  <p:tag name="OUTPUTTYPE" val="PNG"/>
  <p:tag name="IGUANATEXVERSION" val="160"/>
  <p:tag name="LATEXADDIN" val="\documentclass{article}&#10;\usepackage{amsmath}&#10;\pagestyle{empty}&#10;\begin{document}&#10;&#10;$n^{1}_{m_{1n_v}}$&#10;&#10;\end{document}"/>
  <p:tag name="IGUANATEXSİZE" val="20"/>
  <p:tag name="IGUANATEXCURSOR" val="83"/>
  <p:tag name="TRANSPARENCY" val="True"/>
  <p:tag name="FILENAME" val=""/>
  <p:tag name="LATEXENGINEID" val="0"/>
  <p:tag name="TEMPFOLDER" val="C:\Users\lema\Downloads\"/>
  <p:tag name="LATEXFORMHEIGHT" val="320"/>
  <p:tag name="LATEXFORMWIDTH" val="385"/>
  <p:tag name="LATEXFORMWRAP" val="True"/>
  <p:tag name="BİTMAPVECTOR" val="0"/>
</p:tagLst>
</file>

<file path=ppt/tags/tag278.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66,7042"/>
  <p:tag name="OUTPUTTYPE" val="PNG"/>
  <p:tag name="IGUANATEXVERSION" val="160"/>
  <p:tag name="LATEXADDIN" val="\documentclass{article}&#10;\usepackage{amsmath}&#10;\pagestyle{empty}&#10;\begin{document}&#10;&#10;&#10;$n^{2}_{m_{n_f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279.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66,7042"/>
  <p:tag name="OUTPUTTYPE" val="PNG"/>
  <p:tag name="IGUANATEXVERSION" val="160"/>
  <p:tag name="LATEXADDIN" val="\documentclass{article}&#10;\usepackage{amsmath}&#10;\pagestyle{empty}&#10;\begin{document}&#10;&#10;&#10;$n^{n_r}_{m_{n_f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RIGINALHEIGHT" val="9,962632"/>
  <p:tag name="ORIGINALWIDTH" val="2,307639"/>
  <p:tag name="EMFCHILD" val="True"/>
</p:tagLst>
</file>

<file path=ppt/tags/tag280.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66,7042"/>
  <p:tag name="OUTPUTTYPE" val="PNG"/>
  <p:tag name="IGUANATEXVERSION" val="160"/>
  <p:tag name="LATEXADDIN" val="\documentclass{article}&#10;\usepackage{amsmath}&#10;\pagestyle{empty}&#10;\begin{document}&#10;&#10;$n^{1}_{m_{n_fn_v}}$&#10;&#10;\end{document}"/>
  <p:tag name="IGUANATEXSİZE" val="20"/>
  <p:tag name="IGUANATEXCURSOR" val="83"/>
  <p:tag name="TRANSPARENCY" val="True"/>
  <p:tag name="FILENAME" val=""/>
  <p:tag name="LATEXENGINEID" val="0"/>
  <p:tag name="TEMPFOLDER" val="C:\Users\lema\Downloads\"/>
  <p:tag name="LATEXFORMHEIGHT" val="321,75"/>
  <p:tag name="LATEXFORMWIDTH" val="385"/>
  <p:tag name="LATEXFORMWRAP" val="True"/>
  <p:tag name="BİTMAPVECTOR" val="0"/>
</p:tagLst>
</file>

<file path=ppt/tags/tag28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32,7334"/>
  <p:tag name="OUTPUTTYPE" val="PNG"/>
  <p:tag name="IGUANATEXVERSION" val="160"/>
  <p:tag name="LATEXADDIN" val="\documentclass{article}&#10;\usepackage{amsmath}&#10;\pagestyle{empty}&#10;\begin{document}&#10;&#10;&#10;$\mathbf{L_2}$&#10;&#10;\end{document}"/>
  <p:tag name="IGUANATEXSİZE" val="20"/>
  <p:tag name="IGUANATEXCURSOR" val="95"/>
  <p:tag name="TRANSPARENCY" val="True"/>
  <p:tag name="FILENAME" val=""/>
  <p:tag name="LATEXENGINEID" val="0"/>
  <p:tag name="TEMPFOLDER" val="C:\Users\lema\Downloads\"/>
  <p:tag name="LATEXFORMHEIGHT" val="320"/>
  <p:tag name="LATEXFORMWIDTH" val="385"/>
  <p:tag name="LATEXFORMWRAP" val="True"/>
  <p:tag name="BİTMAPVECTOR" val="0"/>
</p:tagLst>
</file>

<file path=ppt/tags/tag28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OUTPUTTYPE" val="PNG"/>
  <p:tag name="IGUANATEXVERSION" val="160"/>
  <p:tag name="LATEXADDIN" val="\documentclass{article}&#10;\usepackage{amsmath}&#10;\pagestyle{empty}&#10;\begin{document}&#10;&#10;$L_2$&#10;&#10;\end{document}"/>
  <p:tag name="IGUANATEXSİZE" val="20"/>
  <p:tag name="IGUANATEXCURSOR" val="85"/>
  <p:tag name="TRANSPARENCY" val="True"/>
  <p:tag name="FILENAME" val=""/>
  <p:tag name="LATEXENGINEID" val="0"/>
  <p:tag name="TEMPFOLDER" val="C:\Users\lema\Downloads\"/>
  <p:tag name="LATEXFORMHEIGHT" val="320"/>
  <p:tag name="LATEXFORMWIDTH" val="385"/>
  <p:tag name="LATEXFORMWRAP" val="True"/>
  <p:tag name="BİTMAPVECTOR" val="0"/>
</p:tagLst>
</file>

<file path=ppt/tags/tag283.xml><?xml version="1.0" encoding="utf-8"?>
<p:tagLst xmlns:a="http://schemas.openxmlformats.org/drawingml/2006/main" xmlns:r="http://schemas.openxmlformats.org/officeDocument/2006/relationships" xmlns:p="http://schemas.openxmlformats.org/presentationml/2006/main">
  <p:tag name="ORIGINALHEIGHT" val="47,80099"/>
  <p:tag name="ORIGINALWIDTH" val="127,4667"/>
  <p:tag name="OUTPUTTYPE" val="SVG"/>
  <p:tag name="IGUANATEXVERSION" val="160"/>
  <p:tag name="LATEXADDIN" val="\documentclass{article}&#10;\usepackage{amsmath,amssymb}&#10;\pagestyle{empty}&#10;\begin{document}&#10;&#10;&#10;\begin{equation*}&#10;\begin{aligned}&#10;    \mathbf{M}^{v}_m = &#10;    \begin{pmatrix}&#10;        n^{1}_{m_{1v}} &amp; \dots &amp; n^{1}_{m_{n_f v}} \\&#10;        \vdots &amp; \ddots &amp; \vdots\\&#10;         n^{n_r}_{m_{1v}} &amp; \dots &amp; n^{n_r}_{m_{n_f v}}&#10;    \end{pmatrix}&#10;\end{aligned}&#10;\end{equation*}&#10;&#10;&#10;\end{document}"/>
  <p:tag name="IGUANATEXSIZE" val="19"/>
  <p:tag name="IGUANATEXCURSOR" val="361"/>
  <p:tag name="TRANSPARENCY" val="True"/>
  <p:tag name="FILENAME" val=""/>
  <p:tag name="LATEXENGINEID" val="0"/>
  <p:tag name="TEMPFOLDER" val="c:\Temp\"/>
  <p:tag name="LATEXFORMHEIGHT" val="320"/>
  <p:tag name="LATEXFORMWIDTH" val="385"/>
  <p:tag name="LATEXFORMWRAP" val="True"/>
  <p:tag name="BITMAPVECTOR" val="1"/>
</p:tagLst>
</file>

<file path=ppt/tags/tag284.xml><?xml version="1.0" encoding="utf-8"?>
<p:tagLst xmlns:a="http://schemas.openxmlformats.org/drawingml/2006/main" xmlns:r="http://schemas.openxmlformats.org/officeDocument/2006/relationships" xmlns:p="http://schemas.openxmlformats.org/presentationml/2006/main">
  <p:tag name="ORIGINALHEIGHT" val="9,038375"/>
  <p:tag name="ORIGINALWIDTH" val="76,86771"/>
  <p:tag name="OUTPUTTYPE" val="SVG"/>
  <p:tag name="IGUANATEXVERSION" val="160"/>
  <p:tag name="LATEXADDIN" val="\documentclass{article}&#10;\usepackage{amsmath,amssymb}&#10;\pagestyle{empty}&#10;\begin{document}&#10;&#10;$f: \mathbb{R}^{n_r \times n_f} \rightarrow \mathbb{R}^{n_r}$&#10;&#10;\end{document}"/>
  <p:tag name="IGUANATEXSIZE" val="19"/>
  <p:tag name="IGUANATEXCURSOR" val="150"/>
  <p:tag name="TRANSPARENCY" val="True"/>
  <p:tag name="FILENAME" val=""/>
  <p:tag name="LATEXENGINEID" val="0"/>
  <p:tag name="TEMPFOLDER" val="c:\Temp\"/>
  <p:tag name="LATEXFORMHEIGHT" val="320"/>
  <p:tag name="LATEXFORMWIDTH" val="385"/>
  <p:tag name="LATEXFORMWRAP" val="True"/>
  <p:tag name="BITMAPVECTOR" val="1"/>
</p:tagLst>
</file>

<file path=ppt/tags/tag285.xml><?xml version="1.0" encoding="utf-8"?>
<p:tagLst xmlns:a="http://schemas.openxmlformats.org/drawingml/2006/main" xmlns:r="http://schemas.openxmlformats.org/officeDocument/2006/relationships" xmlns:p="http://schemas.openxmlformats.org/presentationml/2006/main">
  <p:tag name="ORIGINALHEIGHT" val="62,85458"/>
  <p:tag name="ORIGINALWIDTH" val="145,5068"/>
  <p:tag name="OUTPUTTYPE" val="SVG"/>
  <p:tag name="IGUANATEXVERSION" val="160"/>
  <p:tag name="LATEXADDIN" val="\documentclass{article}&#10;\usepackage{amsmath,amssymb}&#10;\pagestyle{empty}&#10;\begin{document}&#10;&#10;\begin{equation*}&#10;\begin{aligned}&#10;    f(\mathbf{M}^{v}_m) &amp;= \mathbf{l}^{v}_{m} \\&#10;    &amp;= \begin{pmatrix}&#10;            || n^{1}_{m_{1v}}, \dots, n^{1}_{m_{n_f v}}||_2  \\&#10;            \vdots \\&#10;            || n^{n_r}_{m_{1v}}, \dots, n^{n_r}_{m_{n_f v}}||_2&#10;       \end{pmatrix}&#10;\end{aligned}&#10;\end{equation*}&#10;&#10;&#10;\end{document}"/>
  <p:tag name="IGUANATEXSIZE" val="19"/>
  <p:tag name="IGUANATEXCURSOR" val="396"/>
  <p:tag name="TRANSPARENCY" val="True"/>
  <p:tag name="FILENAME" val=""/>
  <p:tag name="LATEXENGINEID" val="0"/>
  <p:tag name="TEMPFOLDER" val="c:\Temp\"/>
  <p:tag name="LATEXFORMHEIGHT" val="320"/>
  <p:tag name="LATEXFORMWIDTH" val="385"/>
  <p:tag name="LATEXFORMWRAP" val="True"/>
  <p:tag name="BITMAPVECTOR" val="1"/>
</p:tagLst>
</file>

<file path=ppt/tags/tag286.xml><?xml version="1.0" encoding="utf-8"?>
<p:tagLst xmlns:a="http://schemas.openxmlformats.org/drawingml/2006/main" xmlns:r="http://schemas.openxmlformats.org/officeDocument/2006/relationships" xmlns:p="http://schemas.openxmlformats.org/presentationml/2006/main">
  <p:tag name="ORIGINALHEIGHT" val="9,065976"/>
  <p:tag name="ORIGINALWIDTH" val="4,988147"/>
  <p:tag name="LATEXADDIN" val="\documentclass{article}&#10;\usepackage{amsmath,amssymb}&#10;\pagestyle{empty}&#10;\begin{document}&#10;&#10;\begin{equation*}&#10;\begin{aligned}&#10;    f(\mathbf{M}^{v}_m) &amp;= \mathbf{l}^{v}_{m} \\&#10;    &amp;= \begin{pmatrix}&#10;            || n^{1}_{m_{1v}}, \dots, n^{1}_{m_{n_f v}}||_2  \\&#10;            \vdots \\&#10;            || n^{n_r}_{m_{1v}}, \dots, n^{n_r}_{m_{n_f v}}||_2&#10;       \end{pmatrix}&#10;\end{aligned}&#10;\end{equation*}&#10;&#10;&#10;\end{document}"/>
  <p:tag name="IGUANATEXSIZE" val="19"/>
  <p:tag name="IGUANATEXCURSOR" val="396"/>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287.xml><?xml version="1.0" encoding="utf-8"?>
<p:tagLst xmlns:a="http://schemas.openxmlformats.org/drawingml/2006/main" xmlns:r="http://schemas.openxmlformats.org/officeDocument/2006/relationships" xmlns:p="http://schemas.openxmlformats.org/presentationml/2006/main">
  <p:tag name="ORIGINALHEIGHT" val="9,962619"/>
  <p:tag name="ORIGINALWIDTH" val="2,319105"/>
  <p:tag name="EMFCHILD" val="True"/>
</p:tagLst>
</file>

<file path=ppt/tags/tag288.xml><?xml version="1.0" encoding="utf-8"?>
<p:tagLst xmlns:a="http://schemas.openxmlformats.org/drawingml/2006/main" xmlns:r="http://schemas.openxmlformats.org/officeDocument/2006/relationships" xmlns:p="http://schemas.openxmlformats.org/presentationml/2006/main">
  <p:tag name="ORIGINALHEIGHT" val="6,834355"/>
  <p:tag name="ORIGINALWIDTH" val="10,10622"/>
  <p:tag name="EMFCHILD" val="True"/>
</p:tagLst>
</file>

<file path=ppt/tags/tag289.xml><?xml version="1.0" encoding="utf-8"?>
<p:tagLst xmlns:a="http://schemas.openxmlformats.org/drawingml/2006/main" xmlns:r="http://schemas.openxmlformats.org/officeDocument/2006/relationships" xmlns:p="http://schemas.openxmlformats.org/presentationml/2006/main">
  <p:tag name="ORIGINALHEIGHT" val="3,152176"/>
  <p:tag name="ORIGINALWIDTH" val="3,407708"/>
  <p:tag name="EMFCHILD" val="True"/>
</p:tagLst>
</file>

<file path=ppt/tags/tag29.xml><?xml version="1.0" encoding="utf-8"?>
<p:tagLst xmlns:a="http://schemas.openxmlformats.org/drawingml/2006/main" xmlns:r="http://schemas.openxmlformats.org/officeDocument/2006/relationships" xmlns:p="http://schemas.openxmlformats.org/presentationml/2006/main">
  <p:tag name="ORIGINALHEIGHT" val="9,962632"/>
  <p:tag name="ORIGINALWIDTH" val="3,531082"/>
  <p:tag name="EMFCHILD" val="True"/>
</p:tagLst>
</file>

<file path=ppt/tags/tag290.xml><?xml version="1.0" encoding="utf-8"?>
<p:tagLst xmlns:a="http://schemas.openxmlformats.org/drawingml/2006/main" xmlns:r="http://schemas.openxmlformats.org/officeDocument/2006/relationships" xmlns:p="http://schemas.openxmlformats.org/presentationml/2006/main">
  <p:tag name="ORIGINALHEIGHT" val="3,145172"/>
  <p:tag name="ORIGINALWIDTH" val="6,423581"/>
  <p:tag name="EMFCHILD" val="True"/>
</p:tagLst>
</file>

<file path=ppt/tags/tag291.xml><?xml version="1.0" encoding="utf-8"?>
<p:tagLst xmlns:a="http://schemas.openxmlformats.org/drawingml/2006/main" xmlns:r="http://schemas.openxmlformats.org/officeDocument/2006/relationships" xmlns:p="http://schemas.openxmlformats.org/presentationml/2006/main">
  <p:tag name="ORIGINALHEIGHT" val="9,962619"/>
  <p:tag name="ORIGINALWIDTH" val="2,319105"/>
  <p:tag name="EMFCHILD" val="True"/>
</p:tagLst>
</file>

<file path=ppt/tags/tag292.xml><?xml version="1.0" encoding="utf-8"?>
<p:tagLst xmlns:a="http://schemas.openxmlformats.org/drawingml/2006/main" xmlns:r="http://schemas.openxmlformats.org/officeDocument/2006/relationships" xmlns:p="http://schemas.openxmlformats.org/presentationml/2006/main">
  <p:tag name="ORIGINALHEIGHT" val="2,331247"/>
  <p:tag name="ORIGINALWIDTH" val="6,647534"/>
  <p:tag name="EMFCHILD" val="True"/>
</p:tagLst>
</file>

<file path=ppt/tags/tag293.xml><?xml version="1.0" encoding="utf-8"?>
<p:tagLst xmlns:a="http://schemas.openxmlformats.org/drawingml/2006/main" xmlns:r="http://schemas.openxmlformats.org/officeDocument/2006/relationships" xmlns:p="http://schemas.openxmlformats.org/presentationml/2006/main">
  <p:tag name="ORIGINALHEIGHT" val="6,914049"/>
  <p:tag name="ORIGINALWIDTH" val="2,459055"/>
  <p:tag name="EMFCHILD" val="True"/>
</p:tagLst>
</file>

<file path=ppt/tags/tag294.xml><?xml version="1.0" encoding="utf-8"?>
<p:tagLst xmlns:a="http://schemas.openxmlformats.org/drawingml/2006/main" xmlns:r="http://schemas.openxmlformats.org/officeDocument/2006/relationships" xmlns:p="http://schemas.openxmlformats.org/presentationml/2006/main">
  <p:tag name="ORIGINALHEIGHT" val="3,152176"/>
  <p:tag name="ORIGINALWIDTH" val="3,407708"/>
  <p:tag name="EMFCHILD" val="True"/>
</p:tagLst>
</file>

<file path=ppt/tags/tag295.xml><?xml version="1.0" encoding="utf-8"?>
<p:tagLst xmlns:a="http://schemas.openxmlformats.org/drawingml/2006/main" xmlns:r="http://schemas.openxmlformats.org/officeDocument/2006/relationships" xmlns:p="http://schemas.openxmlformats.org/presentationml/2006/main">
  <p:tag name="ORIGINALHEIGHT" val="3,145172"/>
  <p:tag name="ORIGINALWIDTH" val="6,423581"/>
  <p:tag name="EMFCHILD" val="True"/>
</p:tagLst>
</file>

<file path=ppt/tags/tag296.xml><?xml version="1.0" encoding="utf-8"?>
<p:tagLst xmlns:a="http://schemas.openxmlformats.org/drawingml/2006/main" xmlns:r="http://schemas.openxmlformats.org/officeDocument/2006/relationships" xmlns:p="http://schemas.openxmlformats.org/presentationml/2006/main">
  <p:tag name="ORIGINALHEIGHT" val="2,331247"/>
  <p:tag name="ORIGINALWIDTH" val="6,647534"/>
  <p:tag name="EMFCHILD" val="True"/>
</p:tagLst>
</file>

<file path=ppt/tags/tag297.xml><?xml version="1.0" encoding="utf-8"?>
<p:tagLst xmlns:a="http://schemas.openxmlformats.org/drawingml/2006/main" xmlns:r="http://schemas.openxmlformats.org/officeDocument/2006/relationships" xmlns:p="http://schemas.openxmlformats.org/presentationml/2006/main">
  <p:tag name="ORIGINALHEIGHT" val="18,02238"/>
  <p:tag name="ORIGINALWIDTH" val="5,507957"/>
  <p:tag name="EMFCHILD" val="True"/>
</p:tagLst>
</file>

<file path=ppt/tags/tag298.xml><?xml version="1.0" encoding="utf-8"?>
<p:tagLst xmlns:a="http://schemas.openxmlformats.org/drawingml/2006/main" xmlns:r="http://schemas.openxmlformats.org/officeDocument/2006/relationships" xmlns:p="http://schemas.openxmlformats.org/presentationml/2006/main">
  <p:tag name="ORIGINALHEIGHT" val="6,176834"/>
  <p:tag name="ORIGINALWIDTH" val="1,109573"/>
  <p:tag name="EMFCHILD" val="True"/>
</p:tagLst>
</file>

<file path=ppt/tags/tag299.xml><?xml version="1.0" encoding="utf-8"?>
<p:tagLst xmlns:a="http://schemas.openxmlformats.org/drawingml/2006/main" xmlns:r="http://schemas.openxmlformats.org/officeDocument/2006/relationships" xmlns:p="http://schemas.openxmlformats.org/presentationml/2006/main">
  <p:tag name="ORIGINALHEIGHT" val="6,176834"/>
  <p:tag name="ORIGINALWIDTH" val="1,109573"/>
  <p:tag name="EMFCHILD" val="True"/>
</p:tagLst>
</file>

<file path=ppt/tags/tag3.xml><?xml version="1.0" encoding="utf-8"?>
<p:tagLst xmlns:a="http://schemas.openxmlformats.org/drawingml/2006/main" xmlns:r="http://schemas.openxmlformats.org/officeDocument/2006/relationships" xmlns:p="http://schemas.openxmlformats.org/presentationml/2006/main">
  <p:tag name="ORIGINALHEIGHT" val="6,96685"/>
  <p:tag name="ORIGINALWIDTH" val="1,810307"/>
  <p:tag name="EMFCHILD" val="True"/>
</p:tagLst>
</file>

<file path=ppt/tags/tag30.xml><?xml version="1.0" encoding="utf-8"?>
<p:tagLst xmlns:a="http://schemas.openxmlformats.org/drawingml/2006/main" xmlns:r="http://schemas.openxmlformats.org/officeDocument/2006/relationships" xmlns:p="http://schemas.openxmlformats.org/presentationml/2006/main">
  <p:tag name="ORIGINALHEIGHT" val="17,92277"/>
  <p:tag name="ORIGINALWIDTH" val="3,779768"/>
  <p:tag name="EMFCHILD" val="True"/>
</p:tagLst>
</file>

<file path=ppt/tags/tag300.xml><?xml version="1.0" encoding="utf-8"?>
<p:tagLst xmlns:a="http://schemas.openxmlformats.org/drawingml/2006/main" xmlns:r="http://schemas.openxmlformats.org/officeDocument/2006/relationships" xmlns:p="http://schemas.openxmlformats.org/presentationml/2006/main">
  <p:tag name="ORIGINALHEIGHT" val="18,02238"/>
  <p:tag name="ORIGINALWIDTH" val="5,507957"/>
  <p:tag name="EMFCHILD" val="True"/>
</p:tagLst>
</file>

<file path=ppt/tags/tag301.xml><?xml version="1.0" encoding="utf-8"?>
<p:tagLst xmlns:a="http://schemas.openxmlformats.org/drawingml/2006/main" xmlns:r="http://schemas.openxmlformats.org/officeDocument/2006/relationships" xmlns:p="http://schemas.openxmlformats.org/presentationml/2006/main">
  <p:tag name="ORIGINALHEIGHT" val="9,962619"/>
  <p:tag name="ORIGINALWIDTH" val="0,3998342"/>
  <p:tag name="EMFCHILD" val="True"/>
</p:tagLst>
</file>

<file path=ppt/tags/tag302.xml><?xml version="1.0" encoding="utf-8"?>
<p:tagLst xmlns:a="http://schemas.openxmlformats.org/drawingml/2006/main" xmlns:r="http://schemas.openxmlformats.org/officeDocument/2006/relationships" xmlns:p="http://schemas.openxmlformats.org/presentationml/2006/main">
  <p:tag name="ORIGINALHEIGHT" val="9,962619"/>
  <p:tag name="ORIGINALWIDTH" val="0,3998342"/>
  <p:tag name="EMFCHILD" val="True"/>
</p:tagLst>
</file>

<file path=ppt/tags/tag303.xml><?xml version="1.0" encoding="utf-8"?>
<p:tagLst xmlns:a="http://schemas.openxmlformats.org/drawingml/2006/main" xmlns:r="http://schemas.openxmlformats.org/officeDocument/2006/relationships" xmlns:p="http://schemas.openxmlformats.org/presentationml/2006/main">
  <p:tag name="ORIGINALHEIGHT" val="4,513054"/>
  <p:tag name="ORIGINALWIDTH" val="5,417986"/>
  <p:tag name="EMFCHILD" val="True"/>
</p:tagLst>
</file>

<file path=ppt/tags/tag304.xml><?xml version="1.0" encoding="utf-8"?>
<p:tagLst xmlns:a="http://schemas.openxmlformats.org/drawingml/2006/main" xmlns:r="http://schemas.openxmlformats.org/officeDocument/2006/relationships" xmlns:p="http://schemas.openxmlformats.org/presentationml/2006/main">
  <p:tag name="ORIGINALHEIGHT" val="4,630626"/>
  <p:tag name="ORIGINALWIDTH" val="2,547037"/>
  <p:tag name="EMFCHILD" val="True"/>
</p:tagLst>
</file>

<file path=ppt/tags/tag305.xml><?xml version="1.0" encoding="utf-8"?>
<p:tagLst xmlns:a="http://schemas.openxmlformats.org/drawingml/2006/main" xmlns:r="http://schemas.openxmlformats.org/officeDocument/2006/relationships" xmlns:p="http://schemas.openxmlformats.org/presentationml/2006/main">
  <p:tag name="ORIGINALHEIGHT" val="3,145172"/>
  <p:tag name="ORIGINALWIDTH" val="6,423581"/>
  <p:tag name="EMFCHILD" val="True"/>
</p:tagLst>
</file>

<file path=ppt/tags/tag306.xml><?xml version="1.0" encoding="utf-8"?>
<p:tagLst xmlns:a="http://schemas.openxmlformats.org/drawingml/2006/main" xmlns:r="http://schemas.openxmlformats.org/officeDocument/2006/relationships" xmlns:p="http://schemas.openxmlformats.org/presentationml/2006/main">
  <p:tag name="ORIGINALHEIGHT" val="3,31753"/>
  <p:tag name="ORIGINALWIDTH" val="2,054206"/>
  <p:tag name="EMFCHILD" val="True"/>
</p:tagLst>
</file>

<file path=ppt/tags/tag307.xml><?xml version="1.0" encoding="utf-8"?>
<p:tagLst xmlns:a="http://schemas.openxmlformats.org/drawingml/2006/main" xmlns:r="http://schemas.openxmlformats.org/officeDocument/2006/relationships" xmlns:p="http://schemas.openxmlformats.org/presentationml/2006/main">
  <p:tag name="ORIGINALHEIGHT" val="2,2615"/>
  <p:tag name="ORIGINALWIDTH" val="2,748943"/>
  <p:tag name="EMFCHILD" val="True"/>
</p:tagLst>
</file>

<file path=ppt/tags/tag308.xml><?xml version="1.0" encoding="utf-8"?>
<p:tagLst xmlns:a="http://schemas.openxmlformats.org/drawingml/2006/main" xmlns:r="http://schemas.openxmlformats.org/officeDocument/2006/relationships" xmlns:p="http://schemas.openxmlformats.org/presentationml/2006/main">
  <p:tag name="ORIGINALHEIGHT" val="2,978823"/>
  <p:tag name="ORIGINALWIDTH" val="1,16954"/>
  <p:tag name="EMFCHILD" val="True"/>
</p:tagLst>
</file>

<file path=ppt/tags/tag309.xml><?xml version="1.0" encoding="utf-8"?>
<p:tagLst xmlns:a="http://schemas.openxmlformats.org/drawingml/2006/main" xmlns:r="http://schemas.openxmlformats.org/officeDocument/2006/relationships" xmlns:p="http://schemas.openxmlformats.org/presentationml/2006/main">
  <p:tag name="ORIGINALHEIGHT" val="1,05603"/>
  <p:tag name="ORIGINALWIDTH" val="1,059594"/>
  <p:tag name="EMFCHILD" val="True"/>
</p:tagLst>
</file>

<file path=ppt/tags/tag31.xml><?xml version="1.0" encoding="utf-8"?>
<p:tagLst xmlns:a="http://schemas.openxmlformats.org/drawingml/2006/main" xmlns:r="http://schemas.openxmlformats.org/officeDocument/2006/relationships" xmlns:p="http://schemas.openxmlformats.org/presentationml/2006/main">
  <p:tag name="ORIGINALHEIGHT" val="9,766969"/>
  <p:tag name="ORIGINALWIDTH" val="94,43401"/>
  <p:tag name="OUTPUTTYPE" val="SVG"/>
  <p:tag name="IGUANATEXVERSION" val="160"/>
  <p:tag name="LATEXADDIN" val="\documentclass{article}&#10;\usepackage{amsmath}&#10;\pagestyle{empty}&#10;\begin{document}&#10;&#10;&#10;$G = \{G_1, G_2, . . . , G_{n_{n}}\}$&#10;&#10;\end{document}"/>
  <p:tag name="IGUANATEXSIZE" val="20"/>
  <p:tag name="IGUANATEXCURSOR" val="119"/>
  <p:tag name="TRANSPARENCY" val="True"/>
  <p:tag name="FILENAME" val=""/>
  <p:tag name="LATEXENGINEID" val="0"/>
  <p:tag name="TEMPFOLDER" val="c:\Temp\"/>
  <p:tag name="LATEXFORMHEIGHT" val="320"/>
  <p:tag name="LATEXFORMWIDTH" val="385"/>
  <p:tag name="LATEXFORMWRAP" val="True"/>
  <p:tag name="BITMAPVECTOR" val="1"/>
</p:tagLst>
</file>

<file path=ppt/tags/tag310.xml><?xml version="1.0" encoding="utf-8"?>
<p:tagLst xmlns:a="http://schemas.openxmlformats.org/drawingml/2006/main" xmlns:r="http://schemas.openxmlformats.org/officeDocument/2006/relationships" xmlns:p="http://schemas.openxmlformats.org/presentationml/2006/main">
  <p:tag name="ORIGINALHEIGHT" val="1,05603"/>
  <p:tag name="ORIGINALWIDTH" val="1,059594"/>
  <p:tag name="EMFCHILD" val="True"/>
</p:tagLst>
</file>

<file path=ppt/tags/tag311.xml><?xml version="1.0" encoding="utf-8"?>
<p:tagLst xmlns:a="http://schemas.openxmlformats.org/drawingml/2006/main" xmlns:r="http://schemas.openxmlformats.org/officeDocument/2006/relationships" xmlns:p="http://schemas.openxmlformats.org/presentationml/2006/main">
  <p:tag name="ORIGINALHEIGHT" val="1,05603"/>
  <p:tag name="ORIGINALWIDTH" val="1,059594"/>
  <p:tag name="EMFCHILD" val="True"/>
</p:tagLst>
</file>

<file path=ppt/tags/tag312.xml><?xml version="1.0" encoding="utf-8"?>
<p:tagLst xmlns:a="http://schemas.openxmlformats.org/drawingml/2006/main" xmlns:r="http://schemas.openxmlformats.org/officeDocument/2006/relationships" xmlns:p="http://schemas.openxmlformats.org/presentationml/2006/main">
  <p:tag name="ORIGINALHEIGHT" val="2,978823"/>
  <p:tag name="ORIGINALWIDTH" val="1,16954"/>
  <p:tag name="EMFCHILD" val="True"/>
</p:tagLst>
</file>

<file path=ppt/tags/tag313.xml><?xml version="1.0" encoding="utf-8"?>
<p:tagLst xmlns:a="http://schemas.openxmlformats.org/drawingml/2006/main" xmlns:r="http://schemas.openxmlformats.org/officeDocument/2006/relationships" xmlns:p="http://schemas.openxmlformats.org/presentationml/2006/main">
  <p:tag name="ORIGINALHEIGHT" val="4,513054"/>
  <p:tag name="ORIGINALWIDTH" val="5,417986"/>
  <p:tag name="EMFCHILD" val="True"/>
</p:tagLst>
</file>

<file path=ppt/tags/tag314.xml><?xml version="1.0" encoding="utf-8"?>
<p:tagLst xmlns:a="http://schemas.openxmlformats.org/drawingml/2006/main" xmlns:r="http://schemas.openxmlformats.org/officeDocument/2006/relationships" xmlns:p="http://schemas.openxmlformats.org/presentationml/2006/main">
  <p:tag name="ORIGINALHEIGHT" val="4,630626"/>
  <p:tag name="ORIGINALWIDTH" val="2,547037"/>
  <p:tag name="EMFCHILD" val="True"/>
</p:tagLst>
</file>

<file path=ppt/tags/tag315.xml><?xml version="1.0" encoding="utf-8"?>
<p:tagLst xmlns:a="http://schemas.openxmlformats.org/drawingml/2006/main" xmlns:r="http://schemas.openxmlformats.org/officeDocument/2006/relationships" xmlns:p="http://schemas.openxmlformats.org/presentationml/2006/main">
  <p:tag name="ORIGINALHEIGHT" val="3,145172"/>
  <p:tag name="ORIGINALWIDTH" val="6,423581"/>
  <p:tag name="EMFCHILD" val="True"/>
</p:tagLst>
</file>

<file path=ppt/tags/tag316.xml><?xml version="1.0" encoding="utf-8"?>
<p:tagLst xmlns:a="http://schemas.openxmlformats.org/drawingml/2006/main" xmlns:r="http://schemas.openxmlformats.org/officeDocument/2006/relationships" xmlns:p="http://schemas.openxmlformats.org/presentationml/2006/main">
  <p:tag name="ORIGINALHEIGHT" val="2,256527"/>
  <p:tag name="ORIGINALWIDTH" val="3,498674"/>
  <p:tag name="EMFCHILD" val="True"/>
</p:tagLst>
</file>

<file path=ppt/tags/tag317.xml><?xml version="1.0" encoding="utf-8"?>
<p:tagLst xmlns:a="http://schemas.openxmlformats.org/drawingml/2006/main" xmlns:r="http://schemas.openxmlformats.org/officeDocument/2006/relationships" xmlns:p="http://schemas.openxmlformats.org/presentationml/2006/main">
  <p:tag name="ORIGINALHEIGHT" val="4,532988"/>
  <p:tag name="ORIGINALWIDTH" val="2,858931"/>
  <p:tag name="EMFCHILD" val="True"/>
</p:tagLst>
</file>

<file path=ppt/tags/tag318.xml><?xml version="1.0" encoding="utf-8"?>
<p:tagLst xmlns:a="http://schemas.openxmlformats.org/drawingml/2006/main" xmlns:r="http://schemas.openxmlformats.org/officeDocument/2006/relationships" xmlns:p="http://schemas.openxmlformats.org/presentationml/2006/main">
  <p:tag name="ORIGINALHEIGHT" val="2,2615"/>
  <p:tag name="ORIGINALWIDTH" val="2,748943"/>
  <p:tag name="EMFCHILD" val="True"/>
</p:tagLst>
</file>

<file path=ppt/tags/tag319.xml><?xml version="1.0" encoding="utf-8"?>
<p:tagLst xmlns:a="http://schemas.openxmlformats.org/drawingml/2006/main" xmlns:r="http://schemas.openxmlformats.org/officeDocument/2006/relationships" xmlns:p="http://schemas.openxmlformats.org/presentationml/2006/main">
  <p:tag name="ORIGINALHEIGHT" val="9,962619"/>
  <p:tag name="ORIGINALWIDTH" val="0,3998342"/>
  <p:tag name="EMFCHILD" val="True"/>
</p:tagLst>
</file>

<file path=ppt/tags/tag32.xml><?xml version="1.0" encoding="utf-8"?>
<p:tagLst xmlns:a="http://schemas.openxmlformats.org/drawingml/2006/main" xmlns:r="http://schemas.openxmlformats.org/officeDocument/2006/relationships" xmlns:p="http://schemas.openxmlformats.org/presentationml/2006/main">
  <p:tag name="ORIGINALHEIGHT" val="9,766969"/>
  <p:tag name="ORIGINALWIDTH" val="85,65449"/>
  <p:tag name="OUTPUTTYPE" val="SVG"/>
  <p:tag name="IGUANATEXVERSION" val="160"/>
  <p:tag name="LATEXADDIN" val="\documentclass{article}&#10;\usepackage{amsmath}&#10;\pagestyle{empty}&#10;\begin{document}&#10;&#10;&#10;$Y = \{y_1, y_2, . . . , y_{n_{n}}\}$&#10;&#10;\end{document}"/>
  <p:tag name="IGUANATEXSIZE" val="20"/>
  <p:tag name="IGUANATEXCURSOR" val="119"/>
  <p:tag name="TRANSPARENCY" val="True"/>
  <p:tag name="FILENAME" val=""/>
  <p:tag name="LATEXENGINEID" val="0"/>
  <p:tag name="TEMPFOLDER" val="c:\Temp\"/>
  <p:tag name="LATEXFORMHEIGHT" val="320"/>
  <p:tag name="LATEXFORMWIDTH" val="385"/>
  <p:tag name="LATEXFORMWRAP" val="True"/>
  <p:tag name="BITMAPVECTOR" val="1"/>
</p:tagLst>
</file>

<file path=ppt/tags/tag320.xml><?xml version="1.0" encoding="utf-8"?>
<p:tagLst xmlns:a="http://schemas.openxmlformats.org/drawingml/2006/main" xmlns:r="http://schemas.openxmlformats.org/officeDocument/2006/relationships" xmlns:p="http://schemas.openxmlformats.org/presentationml/2006/main">
  <p:tag name="ORIGINALHEIGHT" val="9,962619"/>
  <p:tag name="ORIGINALWIDTH" val="0,3998342"/>
  <p:tag name="EMFCHILD" val="True"/>
</p:tagLst>
</file>

<file path=ppt/tags/tag321.xml><?xml version="1.0" encoding="utf-8"?>
<p:tagLst xmlns:a="http://schemas.openxmlformats.org/drawingml/2006/main" xmlns:r="http://schemas.openxmlformats.org/officeDocument/2006/relationships" xmlns:p="http://schemas.openxmlformats.org/presentationml/2006/main">
  <p:tag name="ORIGINALHEIGHT" val="4,630626"/>
  <p:tag name="ORIGINALWIDTH" val="3,092831"/>
  <p:tag name="EMFCHILD" val="True"/>
</p:tagLst>
</file>

<file path=ppt/tags/tag322.xml><?xml version="1.0" encoding="utf-8"?>
<p:tagLst xmlns:a="http://schemas.openxmlformats.org/drawingml/2006/main" xmlns:r="http://schemas.openxmlformats.org/officeDocument/2006/relationships" xmlns:p="http://schemas.openxmlformats.org/presentationml/2006/main">
  <p:tag name="ORIGINALHEIGHT" val="1,05603"/>
  <p:tag name="ORIGINALWIDTH" val="1,059594"/>
  <p:tag name="EMFCHILD" val="True"/>
</p:tagLst>
</file>

<file path=ppt/tags/tag323.xml><?xml version="1.0" encoding="utf-8"?>
<p:tagLst xmlns:a="http://schemas.openxmlformats.org/drawingml/2006/main" xmlns:r="http://schemas.openxmlformats.org/officeDocument/2006/relationships" xmlns:p="http://schemas.openxmlformats.org/presentationml/2006/main">
  <p:tag name="ORIGINALHEIGHT" val="1,05603"/>
  <p:tag name="ORIGINALWIDTH" val="1,059594"/>
  <p:tag name="EMFCHILD" val="True"/>
</p:tagLst>
</file>

<file path=ppt/tags/tag324.xml><?xml version="1.0" encoding="utf-8"?>
<p:tagLst xmlns:a="http://schemas.openxmlformats.org/drawingml/2006/main" xmlns:r="http://schemas.openxmlformats.org/officeDocument/2006/relationships" xmlns:p="http://schemas.openxmlformats.org/presentationml/2006/main">
  <p:tag name="ORIGINALHEIGHT" val="1,05603"/>
  <p:tag name="ORIGINALWIDTH" val="1,059594"/>
  <p:tag name="EMFCHILD" val="True"/>
</p:tagLst>
</file>

<file path=ppt/tags/tag325.xml><?xml version="1.0" encoding="utf-8"?>
<p:tagLst xmlns:a="http://schemas.openxmlformats.org/drawingml/2006/main" xmlns:r="http://schemas.openxmlformats.org/officeDocument/2006/relationships" xmlns:p="http://schemas.openxmlformats.org/presentationml/2006/main">
  <p:tag name="ORIGINALHEIGHT" val="9,962619"/>
  <p:tag name="ORIGINALWIDTH" val="0,3998342"/>
  <p:tag name="EMFCHILD" val="True"/>
</p:tagLst>
</file>

<file path=ppt/tags/tag326.xml><?xml version="1.0" encoding="utf-8"?>
<p:tagLst xmlns:a="http://schemas.openxmlformats.org/drawingml/2006/main" xmlns:r="http://schemas.openxmlformats.org/officeDocument/2006/relationships" xmlns:p="http://schemas.openxmlformats.org/presentationml/2006/main">
  <p:tag name="ORIGINALHEIGHT" val="9,962619"/>
  <p:tag name="ORIGINALWIDTH" val="0,3998342"/>
  <p:tag name="EMFCHILD" val="True"/>
</p:tagLst>
</file>

<file path=ppt/tags/tag327.xml><?xml version="1.0" encoding="utf-8"?>
<p:tagLst xmlns:a="http://schemas.openxmlformats.org/drawingml/2006/main" xmlns:r="http://schemas.openxmlformats.org/officeDocument/2006/relationships" xmlns:p="http://schemas.openxmlformats.org/presentationml/2006/main">
  <p:tag name="ORIGINALHEIGHT" val="4,513054"/>
  <p:tag name="ORIGINALWIDTH" val="5,417986"/>
  <p:tag name="EMFCHILD" val="True"/>
</p:tagLst>
</file>

<file path=ppt/tags/tag328.xml><?xml version="1.0" encoding="utf-8"?>
<p:tagLst xmlns:a="http://schemas.openxmlformats.org/drawingml/2006/main" xmlns:r="http://schemas.openxmlformats.org/officeDocument/2006/relationships" xmlns:p="http://schemas.openxmlformats.org/presentationml/2006/main">
  <p:tag name="ORIGINALHEIGHT" val="3,145172"/>
  <p:tag name="ORIGINALWIDTH" val="4,275383"/>
  <p:tag name="EMFCHILD" val="True"/>
</p:tagLst>
</file>

<file path=ppt/tags/tag329.xml><?xml version="1.0" encoding="utf-8"?>
<p:tagLst xmlns:a="http://schemas.openxmlformats.org/drawingml/2006/main" xmlns:r="http://schemas.openxmlformats.org/officeDocument/2006/relationships" xmlns:p="http://schemas.openxmlformats.org/presentationml/2006/main">
  <p:tag name="ORIGINALHEIGHT" val="2,256527"/>
  <p:tag name="ORIGINALWIDTH" val="2,803937"/>
  <p:tag name="EMFCHILD" val="True"/>
</p:tagLst>
</file>

<file path=ppt/tags/tag33.xml><?xml version="1.0" encoding="utf-8"?>
<p:tagLst xmlns:a="http://schemas.openxmlformats.org/drawingml/2006/main" xmlns:r="http://schemas.openxmlformats.org/officeDocument/2006/relationships" xmlns:p="http://schemas.openxmlformats.org/presentationml/2006/main">
  <p:tag name="ORIGINALHEIGHT" val="9,524567"/>
  <p:tag name="ORIGINALWIDTH" val="70,09996"/>
  <p:tag name="OUTPUTTYPE" val="SVG"/>
  <p:tag name="IGUANATEXVERSION" val="160"/>
  <p:tag name="LATEXADDIN" val="\documentclass{article}&#10;\usepackage{amsmath, amssymb}&#10;\pagestyle{empty}&#10;\begin{document}&#10;&#10;$\mathcal{X}_n \in \mathbb{R}^{n_r \times n_r \times n_v}$&#10;&#10;\end{document}"/>
  <p:tag name="IGUANATEXSIZE" val="20"/>
  <p:tag name="IGUANATEXCURSOR" val="52"/>
  <p:tag name="TRANSPARENCY" val="True"/>
  <p:tag name="FILENAME" val=""/>
  <p:tag name="LATEXENGINEID" val="0"/>
  <p:tag name="TEMPFOLDER" val="c:\Temp\"/>
  <p:tag name="LATEXFORMHEIGHT" val="320"/>
  <p:tag name="LATEXFORMWIDTH" val="385"/>
  <p:tag name="LATEXFORMWRAP" val="True"/>
  <p:tag name="BITMAPVECTOR" val="1"/>
</p:tagLst>
</file>

<file path=ppt/tags/tag330.xml><?xml version="1.0" encoding="utf-8"?>
<p:tagLst xmlns:a="http://schemas.openxmlformats.org/drawingml/2006/main" xmlns:r="http://schemas.openxmlformats.org/officeDocument/2006/relationships" xmlns:p="http://schemas.openxmlformats.org/presentationml/2006/main">
  <p:tag name="ORIGINALHEIGHT" val="3,145172"/>
  <p:tag name="ORIGINALWIDTH" val="6,423581"/>
  <p:tag name="EMFCHILD" val="True"/>
</p:tagLst>
</file>

<file path=ppt/tags/tag331.xml><?xml version="1.0" encoding="utf-8"?>
<p:tagLst xmlns:a="http://schemas.openxmlformats.org/drawingml/2006/main" xmlns:r="http://schemas.openxmlformats.org/officeDocument/2006/relationships" xmlns:p="http://schemas.openxmlformats.org/presentationml/2006/main">
  <p:tag name="ORIGINALHEIGHT" val="3,31753"/>
  <p:tag name="ORIGINALWIDTH" val="2,054206"/>
  <p:tag name="EMFCHILD" val="True"/>
</p:tagLst>
</file>

<file path=ppt/tags/tag332.xml><?xml version="1.0" encoding="utf-8"?>
<p:tagLst xmlns:a="http://schemas.openxmlformats.org/drawingml/2006/main" xmlns:r="http://schemas.openxmlformats.org/officeDocument/2006/relationships" xmlns:p="http://schemas.openxmlformats.org/presentationml/2006/main">
  <p:tag name="ORIGINALHEIGHT" val="2,2615"/>
  <p:tag name="ORIGINALWIDTH" val="2,748943"/>
  <p:tag name="EMFCHILD" val="True"/>
</p:tagLst>
</file>

<file path=ppt/tags/tag333.xml><?xml version="1.0" encoding="utf-8"?>
<p:tagLst xmlns:a="http://schemas.openxmlformats.org/drawingml/2006/main" xmlns:r="http://schemas.openxmlformats.org/officeDocument/2006/relationships" xmlns:p="http://schemas.openxmlformats.org/presentationml/2006/main">
  <p:tag name="ORIGINALHEIGHT" val="2,978823"/>
  <p:tag name="ORIGINALWIDTH" val="1,16954"/>
  <p:tag name="EMFCHILD" val="True"/>
</p:tagLst>
</file>

<file path=ppt/tags/tag334.xml><?xml version="1.0" encoding="utf-8"?>
<p:tagLst xmlns:a="http://schemas.openxmlformats.org/drawingml/2006/main" xmlns:r="http://schemas.openxmlformats.org/officeDocument/2006/relationships" xmlns:p="http://schemas.openxmlformats.org/presentationml/2006/main">
  <p:tag name="ORIGINALHEIGHT" val="1,05603"/>
  <p:tag name="ORIGINALWIDTH" val="1,059594"/>
  <p:tag name="EMFCHILD" val="True"/>
</p:tagLst>
</file>

<file path=ppt/tags/tag335.xml><?xml version="1.0" encoding="utf-8"?>
<p:tagLst xmlns:a="http://schemas.openxmlformats.org/drawingml/2006/main" xmlns:r="http://schemas.openxmlformats.org/officeDocument/2006/relationships" xmlns:p="http://schemas.openxmlformats.org/presentationml/2006/main">
  <p:tag name="ORIGINALHEIGHT" val="1,05603"/>
  <p:tag name="ORIGINALWIDTH" val="1,059594"/>
  <p:tag name="EMFCHILD" val="True"/>
</p:tagLst>
</file>

<file path=ppt/tags/tag336.xml><?xml version="1.0" encoding="utf-8"?>
<p:tagLst xmlns:a="http://schemas.openxmlformats.org/drawingml/2006/main" xmlns:r="http://schemas.openxmlformats.org/officeDocument/2006/relationships" xmlns:p="http://schemas.openxmlformats.org/presentationml/2006/main">
  <p:tag name="ORIGINALHEIGHT" val="1,05603"/>
  <p:tag name="ORIGINALWIDTH" val="1,059594"/>
  <p:tag name="EMFCHILD" val="True"/>
</p:tagLst>
</file>

<file path=ppt/tags/tag337.xml><?xml version="1.0" encoding="utf-8"?>
<p:tagLst xmlns:a="http://schemas.openxmlformats.org/drawingml/2006/main" xmlns:r="http://schemas.openxmlformats.org/officeDocument/2006/relationships" xmlns:p="http://schemas.openxmlformats.org/presentationml/2006/main">
  <p:tag name="ORIGINALHEIGHT" val="2,978823"/>
  <p:tag name="ORIGINALWIDTH" val="1,16954"/>
  <p:tag name="EMFCHILD" val="True"/>
</p:tagLst>
</file>

<file path=ppt/tags/tag338.xml><?xml version="1.0" encoding="utf-8"?>
<p:tagLst xmlns:a="http://schemas.openxmlformats.org/drawingml/2006/main" xmlns:r="http://schemas.openxmlformats.org/officeDocument/2006/relationships" xmlns:p="http://schemas.openxmlformats.org/presentationml/2006/main">
  <p:tag name="ORIGINALHEIGHT" val="4,513054"/>
  <p:tag name="ORIGINALWIDTH" val="5,417986"/>
  <p:tag name="EMFCHILD" val="True"/>
</p:tagLst>
</file>

<file path=ppt/tags/tag339.xml><?xml version="1.0" encoding="utf-8"?>
<p:tagLst xmlns:a="http://schemas.openxmlformats.org/drawingml/2006/main" xmlns:r="http://schemas.openxmlformats.org/officeDocument/2006/relationships" xmlns:p="http://schemas.openxmlformats.org/presentationml/2006/main">
  <p:tag name="ORIGINALHEIGHT" val="3,145172"/>
  <p:tag name="ORIGINALWIDTH" val="4,275383"/>
  <p:tag name="EMFCHILD" val="True"/>
</p:tagLst>
</file>

<file path=ppt/tags/tag34.xml><?xml version="1.0" encoding="utf-8"?>
<p:tagLst xmlns:a="http://schemas.openxmlformats.org/drawingml/2006/main" xmlns:r="http://schemas.openxmlformats.org/officeDocument/2006/relationships" xmlns:p="http://schemas.openxmlformats.org/presentationml/2006/main">
  <p:tag name="ORIGINALHEIGHT" val="11,71614"/>
  <p:tag name="ORIGINALWIDTH" val="61,42563"/>
  <p:tag name="OUTPUTTYPE" val="SVG"/>
  <p:tag name="IGUANATEXVERSION" val="160"/>
  <p:tag name="LATEXADDIN" val="\documentclass{article}&#10;\usepackage{amsmath,amssymb}&#10;\pagestyle{empty}&#10;\begin{document}&#10;&#10;$D^v_f = (G^v_f, Y_f)$&#10;\end{document}"/>
  <p:tag name="IGUANATEXSIZE" val="20"/>
  <p:tag name="IGUANATEXCURSOR" val="111"/>
  <p:tag name="TRANSPARENCY" val="True"/>
  <p:tag name="FILENAME" val=""/>
  <p:tag name="LATEXENGINEID" val="0"/>
  <p:tag name="TEMPFOLDER" val="c:\Temp\"/>
  <p:tag name="LATEXFORMHEIGHT" val="320"/>
  <p:tag name="LATEXFORMWIDTH" val="385"/>
  <p:tag name="LATEXFORMWRAP" val="True"/>
  <p:tag name="BITMAPVECTOR" val="1"/>
</p:tagLst>
</file>

<file path=ppt/tags/tag340.xml><?xml version="1.0" encoding="utf-8"?>
<p:tagLst xmlns:a="http://schemas.openxmlformats.org/drawingml/2006/main" xmlns:r="http://schemas.openxmlformats.org/officeDocument/2006/relationships" xmlns:p="http://schemas.openxmlformats.org/presentationml/2006/main">
  <p:tag name="ORIGINALHEIGHT" val="2,256527"/>
  <p:tag name="ORIGINALWIDTH" val="2,803937"/>
  <p:tag name="EMFCHILD" val="True"/>
</p:tagLst>
</file>

<file path=ppt/tags/tag341.xml><?xml version="1.0" encoding="utf-8"?>
<p:tagLst xmlns:a="http://schemas.openxmlformats.org/drawingml/2006/main" xmlns:r="http://schemas.openxmlformats.org/officeDocument/2006/relationships" xmlns:p="http://schemas.openxmlformats.org/presentationml/2006/main">
  <p:tag name="ORIGINALHEIGHT" val="3,145172"/>
  <p:tag name="ORIGINALWIDTH" val="6,423581"/>
  <p:tag name="EMFCHILD" val="True"/>
</p:tagLst>
</file>

<file path=ppt/tags/tag342.xml><?xml version="1.0" encoding="utf-8"?>
<p:tagLst xmlns:a="http://schemas.openxmlformats.org/drawingml/2006/main" xmlns:r="http://schemas.openxmlformats.org/officeDocument/2006/relationships" xmlns:p="http://schemas.openxmlformats.org/presentationml/2006/main">
  <p:tag name="ORIGINALHEIGHT" val="2,256527"/>
  <p:tag name="ORIGINALWIDTH" val="3,498674"/>
  <p:tag name="EMFCHILD" val="True"/>
</p:tagLst>
</file>

<file path=ppt/tags/tag343.xml><?xml version="1.0" encoding="utf-8"?>
<p:tagLst xmlns:a="http://schemas.openxmlformats.org/drawingml/2006/main" xmlns:r="http://schemas.openxmlformats.org/officeDocument/2006/relationships" xmlns:p="http://schemas.openxmlformats.org/presentationml/2006/main">
  <p:tag name="ORIGINALHEIGHT" val="4,532988"/>
  <p:tag name="ORIGINALWIDTH" val="2,858931"/>
  <p:tag name="EMFCHILD" val="True"/>
</p:tagLst>
</file>

<file path=ppt/tags/tag344.xml><?xml version="1.0" encoding="utf-8"?>
<p:tagLst xmlns:a="http://schemas.openxmlformats.org/drawingml/2006/main" xmlns:r="http://schemas.openxmlformats.org/officeDocument/2006/relationships" xmlns:p="http://schemas.openxmlformats.org/presentationml/2006/main">
  <p:tag name="ORIGINALHEIGHT" val="2,2615"/>
  <p:tag name="ORIGINALWIDTH" val="2,748943"/>
  <p:tag name="EMFCHILD" val="True"/>
</p:tagLst>
</file>

<file path=ppt/tags/tag345.xml><?xml version="1.0" encoding="utf-8"?>
<p:tagLst xmlns:a="http://schemas.openxmlformats.org/drawingml/2006/main" xmlns:r="http://schemas.openxmlformats.org/officeDocument/2006/relationships" xmlns:p="http://schemas.openxmlformats.org/presentationml/2006/main">
  <p:tag name="ORIGINALHEIGHT" val="9,962619"/>
  <p:tag name="ORIGINALWIDTH" val="0,3998342"/>
  <p:tag name="EMFCHILD" val="True"/>
</p:tagLst>
</file>

<file path=ppt/tags/tag346.xml><?xml version="1.0" encoding="utf-8"?>
<p:tagLst xmlns:a="http://schemas.openxmlformats.org/drawingml/2006/main" xmlns:r="http://schemas.openxmlformats.org/officeDocument/2006/relationships" xmlns:p="http://schemas.openxmlformats.org/presentationml/2006/main">
  <p:tag name="ORIGINALHEIGHT" val="9,962619"/>
  <p:tag name="ORIGINALWIDTH" val="0,3998342"/>
  <p:tag name="EMFCHILD" val="True"/>
</p:tagLst>
</file>

<file path=ppt/tags/tag347.xml><?xml version="1.0" encoding="utf-8"?>
<p:tagLst xmlns:a="http://schemas.openxmlformats.org/drawingml/2006/main" xmlns:r="http://schemas.openxmlformats.org/officeDocument/2006/relationships" xmlns:p="http://schemas.openxmlformats.org/presentationml/2006/main">
  <p:tag name="ORIGINALHEIGHT" val="4,630626"/>
  <p:tag name="ORIGINALWIDTH" val="3,092831"/>
  <p:tag name="EMFCHILD" val="True"/>
</p:tagLst>
</file>

<file path=ppt/tags/tag348.xml><?xml version="1.0" encoding="utf-8"?>
<p:tagLst xmlns:a="http://schemas.openxmlformats.org/drawingml/2006/main" xmlns:r="http://schemas.openxmlformats.org/officeDocument/2006/relationships" xmlns:p="http://schemas.openxmlformats.org/presentationml/2006/main">
  <p:tag name="ORIGINALHEIGHT" val="18,02238"/>
  <p:tag name="ORIGINALWIDTH" val="5,507957"/>
  <p:tag name="EMFCHILD" val="True"/>
</p:tagLst>
</file>

<file path=ppt/tags/tag349.xml><?xml version="1.0" encoding="utf-8"?>
<p:tagLst xmlns:a="http://schemas.openxmlformats.org/drawingml/2006/main" xmlns:r="http://schemas.openxmlformats.org/officeDocument/2006/relationships" xmlns:p="http://schemas.openxmlformats.org/presentationml/2006/main">
  <p:tag name="ORIGINALHEIGHT" val="6,176834"/>
  <p:tag name="ORIGINALWIDTH" val="1,109573"/>
  <p:tag name="EMFCHILD" val="True"/>
</p:tagLst>
</file>

<file path=ppt/tags/tag35.xml><?xml version="1.0" encoding="utf-8"?>
<p:tagLst xmlns:a="http://schemas.openxmlformats.org/drawingml/2006/main" xmlns:r="http://schemas.openxmlformats.org/officeDocument/2006/relationships" xmlns:p="http://schemas.openxmlformats.org/presentationml/2006/main">
  <p:tag name="ORIGINALHEIGHT" val="9,713548"/>
  <p:tag name="ORIGINALWIDTH" val="47,93792"/>
  <p:tag name="OUTPUTTYPE" val="SVG"/>
  <p:tag name="IGUANATEXVERSION" val="160"/>
  <p:tag name="LATEXADDIN" val="\documentclass{article}&#10;\usepackage{amsmath}&#10;\pagestyle{empty}&#10;\begin{document}&#10;&#10;&#10;$D = (G, Y)$&#10;\end{document}"/>
  <p:tag name="IGUANATEXSIZE" val="19"/>
  <p:tag name="IGUANATEXCURSOR" val="93"/>
  <p:tag name="TRANSPARENCY" val="True"/>
  <p:tag name="FILENAME" val=""/>
  <p:tag name="LATEXENGINEID" val="0"/>
  <p:tag name="TEMPFOLDER" val="c:\Temp\"/>
  <p:tag name="LATEXFORMHEIGHT" val="320"/>
  <p:tag name="LATEXFORMWIDTH" val="385"/>
  <p:tag name="LATEXFORMWRAP" val="True"/>
  <p:tag name="BITMAPVECTOR" val="1"/>
</p:tagLst>
</file>

<file path=ppt/tags/tag350.xml><?xml version="1.0" encoding="utf-8"?>
<p:tagLst xmlns:a="http://schemas.openxmlformats.org/drawingml/2006/main" xmlns:r="http://schemas.openxmlformats.org/officeDocument/2006/relationships" xmlns:p="http://schemas.openxmlformats.org/presentationml/2006/main">
  <p:tag name="ORIGINALHEIGHT" val="6,176834"/>
  <p:tag name="ORIGINALWIDTH" val="1,109573"/>
  <p:tag name="EMFCHILD" val="True"/>
</p:tagLst>
</file>

<file path=ppt/tags/tag351.xml><?xml version="1.0" encoding="utf-8"?>
<p:tagLst xmlns:a="http://schemas.openxmlformats.org/drawingml/2006/main" xmlns:r="http://schemas.openxmlformats.org/officeDocument/2006/relationships" xmlns:p="http://schemas.openxmlformats.org/presentationml/2006/main">
  <p:tag name="ORIGINALHEIGHT" val="18,02238"/>
  <p:tag name="ORIGINALWIDTH" val="5,507957"/>
  <p:tag name="EMFCHILD" val="True"/>
</p:tagLst>
</file>

<file path=ppt/tags/tag352.xml><?xml version="1.0" encoding="utf-8"?>
<p:tagLst xmlns:a="http://schemas.openxmlformats.org/drawingml/2006/main" xmlns:r="http://schemas.openxmlformats.org/officeDocument/2006/relationships" xmlns:p="http://schemas.openxmlformats.org/presentationml/2006/main">
  <p:tag name="ORIGINALHEIGHT" val="8,839328"/>
  <p:tag name="ORIGINALWIDTH" val="4,971322"/>
  <p:tag name="LATEXADDIN" val="\documentclass{article}&#10;\usepackage{amsmath,amssymb}&#10;\pagestyle{empty}&#10;\begin{document}&#10;&#10;$f: \mathbb{R}^{n_r \times n_f} \rightarrow \mathbb{R}^{n_r}$&#10;&#10;\end{document}"/>
  <p:tag name="IGUANATEXSIZE" val="19"/>
  <p:tag name="IGUANATEXCURSOR" val="150"/>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353.xml><?xml version="1.0" encoding="utf-8"?>
<p:tagLst xmlns:a="http://schemas.openxmlformats.org/drawingml/2006/main" xmlns:r="http://schemas.openxmlformats.org/officeDocument/2006/relationships" xmlns:p="http://schemas.openxmlformats.org/presentationml/2006/main">
  <p:tag name="ORIGINALHEIGHT" val="4,186532"/>
  <p:tag name="ORIGINALWIDTH" val="1,05603"/>
  <p:tag name="EMFCHILD" val="True"/>
</p:tagLst>
</file>

<file path=ppt/tags/tag354.xml><?xml version="1.0" encoding="utf-8"?>
<p:tagLst xmlns:a="http://schemas.openxmlformats.org/drawingml/2006/main" xmlns:r="http://schemas.openxmlformats.org/officeDocument/2006/relationships" xmlns:p="http://schemas.openxmlformats.org/presentationml/2006/main">
  <p:tag name="ORIGINALHEIGHT" val="6,65375"/>
  <p:tag name="ORIGINALWIDTH" val="6,844302"/>
  <p:tag name="EMFCHILD" val="True"/>
</p:tagLst>
</file>

<file path=ppt/tags/tag355.xml><?xml version="1.0" encoding="utf-8"?>
<p:tagLst xmlns:a="http://schemas.openxmlformats.org/drawingml/2006/main" xmlns:r="http://schemas.openxmlformats.org/officeDocument/2006/relationships" xmlns:p="http://schemas.openxmlformats.org/presentationml/2006/main">
  <p:tag name="ORIGINALHEIGHT" val="3,066556"/>
  <p:tag name="ORIGINALWIDTH" val="4,261003"/>
  <p:tag name="EMFCHILD" val="True"/>
</p:tagLst>
</file>

<file path=ppt/tags/tag356.xml><?xml version="1.0" encoding="utf-8"?>
<p:tagLst xmlns:a="http://schemas.openxmlformats.org/drawingml/2006/main" xmlns:r="http://schemas.openxmlformats.org/officeDocument/2006/relationships" xmlns:p="http://schemas.openxmlformats.org/presentationml/2006/main">
  <p:tag name="ORIGINALHEIGHT" val="2,200083"/>
  <p:tag name="ORIGINALWIDTH" val="2,794488"/>
  <p:tag name="EMFCHILD" val="True"/>
</p:tagLst>
</file>

<file path=ppt/tags/tag357.xml><?xml version="1.0" encoding="utf-8"?>
<p:tagLst xmlns:a="http://schemas.openxmlformats.org/drawingml/2006/main" xmlns:r="http://schemas.openxmlformats.org/officeDocument/2006/relationships" xmlns:p="http://schemas.openxmlformats.org/presentationml/2006/main">
  <p:tag name="ORIGINALHEIGHT" val="3,637712"/>
  <p:tag name="ORIGINALWIDTH" val="3,737961"/>
  <p:tag name="EMFCHILD" val="True"/>
</p:tagLst>
</file>

<file path=ppt/tags/tag358.xml><?xml version="1.0" encoding="utf-8"?>
<p:tagLst xmlns:a="http://schemas.openxmlformats.org/drawingml/2006/main" xmlns:r="http://schemas.openxmlformats.org/officeDocument/2006/relationships" xmlns:p="http://schemas.openxmlformats.org/presentationml/2006/main">
  <p:tag name="ORIGINALHEIGHT" val="3,066556"/>
  <p:tag name="ORIGINALWIDTH" val="4,261003"/>
  <p:tag name="EMFCHILD" val="True"/>
</p:tagLst>
</file>

<file path=ppt/tags/tag359.xml><?xml version="1.0" encoding="utf-8"?>
<p:tagLst xmlns:a="http://schemas.openxmlformats.org/drawingml/2006/main" xmlns:r="http://schemas.openxmlformats.org/officeDocument/2006/relationships" xmlns:p="http://schemas.openxmlformats.org/presentationml/2006/main">
  <p:tag name="ORIGINALHEIGHT" val="4,419643"/>
  <p:tag name="ORIGINALWIDTH" val="2,849275"/>
  <p:tag name="EMFCHILD" val="True"/>
</p:tagLst>
</file>

<file path=ppt/tags/tag36.xml><?xml version="1.0" encoding="utf-8"?>
<p:tagLst xmlns:a="http://schemas.openxmlformats.org/drawingml/2006/main" xmlns:r="http://schemas.openxmlformats.org/officeDocument/2006/relationships" xmlns:p="http://schemas.openxmlformats.org/presentationml/2006/main">
  <p:tag name="ORIGINALHEIGHT" val="8,856102"/>
  <p:tag name="ORIGINALWIDTH" val="11,69445"/>
  <p:tag name="OUTPUTTYPE" val="SVG"/>
  <p:tag name="IGUANATEXVERSION" val="160"/>
  <p:tag name="LATEXADDIN" val="\documentclass{article}&#10;\usepackage{amsmath,amssymb}&#10;\pagestyle{empty}&#10;\begin{document}&#10;&#10;$G_n$&#10;&#10;\end{document}"/>
  <p:tag name="IGUANATEXSIZE" val="20"/>
  <p:tag name="IGUANATEXCURSOR" val="94"/>
  <p:tag name="TRANSPARENCY" val="True"/>
  <p:tag name="FILENAME" val=""/>
  <p:tag name="LATEXENGINEID" val="0"/>
  <p:tag name="TEMPFOLDER" val="c:\Temp\"/>
  <p:tag name="LATEXFORMHEIGHT" val="320"/>
  <p:tag name="LATEXFORMWIDTH" val="385"/>
  <p:tag name="LATEXFORMWRAP" val="True"/>
  <p:tag name="BITMAPVECTOR" val="1"/>
</p:tagLst>
</file>

<file path=ppt/tags/tag360.xml><?xml version="1.0" encoding="utf-8"?>
<p:tagLst xmlns:a="http://schemas.openxmlformats.org/drawingml/2006/main" xmlns:r="http://schemas.openxmlformats.org/officeDocument/2006/relationships" xmlns:p="http://schemas.openxmlformats.org/presentationml/2006/main">
  <p:tag name="ORIGINALHEIGHT" val="5,070452"/>
  <p:tag name="ORIGINALWIDTH" val="8,846788"/>
  <p:tag name="EMFCHILD" val="True"/>
</p:tagLst>
</file>

<file path=ppt/tags/tag361.xml><?xml version="1.0" encoding="utf-8"?>
<p:tagLst xmlns:a="http://schemas.openxmlformats.org/drawingml/2006/main" xmlns:r="http://schemas.openxmlformats.org/officeDocument/2006/relationships" xmlns:p="http://schemas.openxmlformats.org/presentationml/2006/main">
  <p:tag name="ORIGINALHEIGHT" val="6,65375"/>
  <p:tag name="ORIGINALWIDTH" val="6,844302"/>
  <p:tag name="EMFCHILD" val="True"/>
</p:tagLst>
</file>

<file path=ppt/tags/tag362.xml><?xml version="1.0" encoding="utf-8"?>
<p:tagLst xmlns:a="http://schemas.openxmlformats.org/drawingml/2006/main" xmlns:r="http://schemas.openxmlformats.org/officeDocument/2006/relationships" xmlns:p="http://schemas.openxmlformats.org/presentationml/2006/main">
  <p:tag name="ORIGINALHEIGHT" val="3,066556"/>
  <p:tag name="ORIGINALWIDTH" val="4,261003"/>
  <p:tag name="EMFCHILD" val="True"/>
</p:tagLst>
</file>

<file path=ppt/tags/tag363.xml><?xml version="1.0" encoding="utf-8"?>
<p:tagLst xmlns:a="http://schemas.openxmlformats.org/drawingml/2006/main" xmlns:r="http://schemas.openxmlformats.org/officeDocument/2006/relationships" xmlns:p="http://schemas.openxmlformats.org/presentationml/2006/main">
  <p:tag name="ORIGINALHEIGHT" val="2,200083"/>
  <p:tag name="ORIGINALWIDTH" val="2,794488"/>
  <p:tag name="EMFCHILD" val="True"/>
</p:tagLst>
</file>

<file path=ppt/tags/tag364.xml><?xml version="1.0" encoding="utf-8"?>
<p:tagLst xmlns:a="http://schemas.openxmlformats.org/drawingml/2006/main" xmlns:r="http://schemas.openxmlformats.org/officeDocument/2006/relationships" xmlns:p="http://schemas.openxmlformats.org/presentationml/2006/main">
  <p:tag name="ORIGINALHEIGHT" val="6,834355"/>
  <p:tag name="ORIGINALWIDTH" val="10,11094"/>
  <p:tag name="LATEXADDIN" val="\documentclass{article}&#10;\usepackage{amsmath,amssymb}&#10;\pagestyle{empty}&#10;\begin{document}&#10;&#10;&#10;\begin{equation*}&#10;\begin{aligned}&#10;    \mathbf{M}^{v}_m = &#10;    \begin{pmatrix}&#10;        n^{1}_{m_{1v}} &amp; \dots &amp; n^{1}_{m_{n_f v}} \\&#10;        \vdots &amp; \ddots &amp; \vdots\\&#10;         n^{n_r}_{m_{1v}} &amp; \dots &amp; n^{n_r}_{m_{n_f v}}&#10;    \end{pmatrix}&#10;\end{aligned}&#10;\end{equation*}&#10;&#10;&#10;\end{document}"/>
  <p:tag name="IGUANATEXSIZE" val="19"/>
  <p:tag name="IGUANATEXCURSOR" val="361"/>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365.xml><?xml version="1.0" encoding="utf-8"?>
<p:tagLst xmlns:a="http://schemas.openxmlformats.org/drawingml/2006/main" xmlns:r="http://schemas.openxmlformats.org/officeDocument/2006/relationships" xmlns:p="http://schemas.openxmlformats.org/presentationml/2006/main">
  <p:tag name="ORIGINALHEIGHT" val="3,152176"/>
  <p:tag name="ORIGINALWIDTH" val="3,409324"/>
  <p:tag name="EMFCHILD" val="True"/>
</p:tagLst>
</file>

<file path=ppt/tags/tag366.xml><?xml version="1.0" encoding="utf-8"?>
<p:tagLst xmlns:a="http://schemas.openxmlformats.org/drawingml/2006/main" xmlns:r="http://schemas.openxmlformats.org/officeDocument/2006/relationships" xmlns:p="http://schemas.openxmlformats.org/presentationml/2006/main">
  <p:tag name="ORIGINALHEIGHT" val="3,145172"/>
  <p:tag name="ORIGINALWIDTH" val="6,426606"/>
  <p:tag name="EMFCHILD" val="True"/>
</p:tagLst>
</file>

<file path=ppt/tags/tag367.xml><?xml version="1.0" encoding="utf-8"?>
<p:tagLst xmlns:a="http://schemas.openxmlformats.org/drawingml/2006/main" xmlns:r="http://schemas.openxmlformats.org/officeDocument/2006/relationships" xmlns:p="http://schemas.openxmlformats.org/presentationml/2006/main">
  <p:tag name="ORIGINALHEIGHT" val="2,331247"/>
  <p:tag name="ORIGINALWIDTH" val="6,650601"/>
  <p:tag name="EMFCHILD" val="True"/>
</p:tagLst>
</file>

<file path=ppt/tags/tag368.xml><?xml version="1.0" encoding="utf-8"?>
<p:tagLst xmlns:a="http://schemas.openxmlformats.org/drawingml/2006/main" xmlns:r="http://schemas.openxmlformats.org/officeDocument/2006/relationships" xmlns:p="http://schemas.openxmlformats.org/presentationml/2006/main">
  <p:tag name="ORIGINALHEIGHT" val="18,02238"/>
  <p:tag name="ORIGINALWIDTH" val="5,510527"/>
  <p:tag name="EMFCHILD" val="True"/>
</p:tagLst>
</file>

<file path=ppt/tags/tag369.xml><?xml version="1.0" encoding="utf-8"?>
<p:tagLst xmlns:a="http://schemas.openxmlformats.org/drawingml/2006/main" xmlns:r="http://schemas.openxmlformats.org/officeDocument/2006/relationships" xmlns:p="http://schemas.openxmlformats.org/presentationml/2006/main">
  <p:tag name="ORIGINALHEIGHT" val="6,176834"/>
  <p:tag name="ORIGINALWIDTH" val="1,11007"/>
  <p:tag name="EMFCHILD" val="True"/>
</p:tagLst>
</file>

<file path=ppt/tags/tag37.xml><?xml version="1.0" encoding="utf-8"?>
<p:tagLst xmlns:a="http://schemas.openxmlformats.org/drawingml/2006/main" xmlns:r="http://schemas.openxmlformats.org/officeDocument/2006/relationships" xmlns:p="http://schemas.openxmlformats.org/presentationml/2006/main">
  <p:tag name="ORIGINALHEIGHT" val="7,469173"/>
  <p:tag name="ORIGINALWIDTH" val="6,937441"/>
  <p:tag name="LATEXADDIN" val="\documentclass{article}&#10;\usepackage{amsmath,amssymb}&#10;\pagestyle{empty}&#10;\begin{document}&#10;&#10;$G_n$&#10;&#10;\end{document}"/>
  <p:tag name="IGUANATEXSIZE" val="20"/>
  <p:tag name="IGUANATEXCURSOR" val="94"/>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370.xml><?xml version="1.0" encoding="utf-8"?>
<p:tagLst xmlns:a="http://schemas.openxmlformats.org/drawingml/2006/main" xmlns:r="http://schemas.openxmlformats.org/officeDocument/2006/relationships" xmlns:p="http://schemas.openxmlformats.org/presentationml/2006/main">
  <p:tag name="ORIGINALHEIGHT" val="6,176834"/>
  <p:tag name="ORIGINALWIDTH" val="1,11007"/>
  <p:tag name="EMFCHILD" val="True"/>
</p:tagLst>
</file>

<file path=ppt/tags/tag371.xml><?xml version="1.0" encoding="utf-8"?>
<p:tagLst xmlns:a="http://schemas.openxmlformats.org/drawingml/2006/main" xmlns:r="http://schemas.openxmlformats.org/officeDocument/2006/relationships" xmlns:p="http://schemas.openxmlformats.org/presentationml/2006/main">
  <p:tag name="ORIGINALHEIGHT" val="18,02238"/>
  <p:tag name="ORIGINALWIDTH" val="5,510527"/>
  <p:tag name="EMFCHILD" val="True"/>
</p:tagLst>
</file>

<file path=ppt/tags/tag372.xml><?xml version="1.0" encoding="utf-8"?>
<p:tagLst xmlns:a="http://schemas.openxmlformats.org/drawingml/2006/main" xmlns:r="http://schemas.openxmlformats.org/officeDocument/2006/relationships" xmlns:p="http://schemas.openxmlformats.org/presentationml/2006/main">
  <p:tag name="ORIGINALHEIGHT" val="4,513054"/>
  <p:tag name="ORIGINALWIDTH" val="5,420514"/>
  <p:tag name="EMFCHILD" val="True"/>
</p:tagLst>
</file>

<file path=ppt/tags/tag373.xml><?xml version="1.0" encoding="utf-8"?>
<p:tagLst xmlns:a="http://schemas.openxmlformats.org/drawingml/2006/main" xmlns:r="http://schemas.openxmlformats.org/officeDocument/2006/relationships" xmlns:p="http://schemas.openxmlformats.org/presentationml/2006/main">
  <p:tag name="ORIGINALHEIGHT" val="4,630626"/>
  <p:tag name="ORIGINALWIDTH" val="2,548239"/>
  <p:tag name="EMFCHILD" val="True"/>
</p:tagLst>
</file>

<file path=ppt/tags/tag374.xml><?xml version="1.0" encoding="utf-8"?>
<p:tagLst xmlns:a="http://schemas.openxmlformats.org/drawingml/2006/main" xmlns:r="http://schemas.openxmlformats.org/officeDocument/2006/relationships" xmlns:p="http://schemas.openxmlformats.org/presentationml/2006/main">
  <p:tag name="ORIGINALHEIGHT" val="3,145172"/>
  <p:tag name="ORIGINALWIDTH" val="6,426606"/>
  <p:tag name="EMFCHILD" val="True"/>
</p:tagLst>
</file>

<file path=ppt/tags/tag375.xml><?xml version="1.0" encoding="utf-8"?>
<p:tagLst xmlns:a="http://schemas.openxmlformats.org/drawingml/2006/main" xmlns:r="http://schemas.openxmlformats.org/officeDocument/2006/relationships" xmlns:p="http://schemas.openxmlformats.org/presentationml/2006/main">
  <p:tag name="ORIGINALHEIGHT" val="3,31753"/>
  <p:tag name="ORIGINALWIDTH" val="2,05516"/>
  <p:tag name="EMFCHILD" val="True"/>
</p:tagLst>
</file>

<file path=ppt/tags/tag376.xml><?xml version="1.0" encoding="utf-8"?>
<p:tagLst xmlns:a="http://schemas.openxmlformats.org/drawingml/2006/main" xmlns:r="http://schemas.openxmlformats.org/officeDocument/2006/relationships" xmlns:p="http://schemas.openxmlformats.org/presentationml/2006/main">
  <p:tag name="ORIGINALHEIGHT" val="2,2615"/>
  <p:tag name="ORIGINALWIDTH" val="2,750228"/>
  <p:tag name="EMFCHILD" val="True"/>
</p:tagLst>
</file>

<file path=ppt/tags/tag377.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78.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79.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8.xml><?xml version="1.0" encoding="utf-8"?>
<p:tagLst xmlns:a="http://schemas.openxmlformats.org/drawingml/2006/main" xmlns:r="http://schemas.openxmlformats.org/officeDocument/2006/relationships" xmlns:p="http://schemas.openxmlformats.org/presentationml/2006/main">
  <p:tag name="ORIGINALHEIGHT" val="3,243464"/>
  <p:tag name="ORIGINALWIDTH" val="4,179055"/>
  <p:tag name="EMFCHILD" val="True"/>
</p:tagLst>
</file>

<file path=ppt/tags/tag380.xml><?xml version="1.0" encoding="utf-8"?>
<p:tagLst xmlns:a="http://schemas.openxmlformats.org/drawingml/2006/main" xmlns:r="http://schemas.openxmlformats.org/officeDocument/2006/relationships" xmlns:p="http://schemas.openxmlformats.org/presentationml/2006/main">
  <p:tag name="ORIGINALHEIGHT" val="4,513054"/>
  <p:tag name="ORIGINALWIDTH" val="5,420514"/>
  <p:tag name="EMFCHILD" val="True"/>
</p:tagLst>
</file>

<file path=ppt/tags/tag381.xml><?xml version="1.0" encoding="utf-8"?>
<p:tagLst xmlns:a="http://schemas.openxmlformats.org/drawingml/2006/main" xmlns:r="http://schemas.openxmlformats.org/officeDocument/2006/relationships" xmlns:p="http://schemas.openxmlformats.org/presentationml/2006/main">
  <p:tag name="ORIGINALHEIGHT" val="4,630626"/>
  <p:tag name="ORIGINALWIDTH" val="2,548239"/>
  <p:tag name="EMFCHILD" val="True"/>
</p:tagLst>
</file>

<file path=ppt/tags/tag382.xml><?xml version="1.0" encoding="utf-8"?>
<p:tagLst xmlns:a="http://schemas.openxmlformats.org/drawingml/2006/main" xmlns:r="http://schemas.openxmlformats.org/officeDocument/2006/relationships" xmlns:p="http://schemas.openxmlformats.org/presentationml/2006/main">
  <p:tag name="ORIGINALHEIGHT" val="3,145172"/>
  <p:tag name="ORIGINALWIDTH" val="6,426606"/>
  <p:tag name="EMFCHILD" val="True"/>
</p:tagLst>
</file>

<file path=ppt/tags/tag383.xml><?xml version="1.0" encoding="utf-8"?>
<p:tagLst xmlns:a="http://schemas.openxmlformats.org/drawingml/2006/main" xmlns:r="http://schemas.openxmlformats.org/officeDocument/2006/relationships" xmlns:p="http://schemas.openxmlformats.org/presentationml/2006/main">
  <p:tag name="ORIGINALHEIGHT" val="2,256527"/>
  <p:tag name="ORIGINALWIDTH" val="3,500332"/>
  <p:tag name="EMFCHILD" val="True"/>
</p:tagLst>
</file>

<file path=ppt/tags/tag384.xml><?xml version="1.0" encoding="utf-8"?>
<p:tagLst xmlns:a="http://schemas.openxmlformats.org/drawingml/2006/main" xmlns:r="http://schemas.openxmlformats.org/officeDocument/2006/relationships" xmlns:p="http://schemas.openxmlformats.org/presentationml/2006/main">
  <p:tag name="ORIGINALHEIGHT" val="4,532988"/>
  <p:tag name="ORIGINALWIDTH" val="2,860257"/>
  <p:tag name="EMFCHILD" val="True"/>
</p:tagLst>
</file>

<file path=ppt/tags/tag385.xml><?xml version="1.0" encoding="utf-8"?>
<p:tagLst xmlns:a="http://schemas.openxmlformats.org/drawingml/2006/main" xmlns:r="http://schemas.openxmlformats.org/officeDocument/2006/relationships" xmlns:p="http://schemas.openxmlformats.org/presentationml/2006/main">
  <p:tag name="ORIGINALHEIGHT" val="2,2615"/>
  <p:tag name="ORIGINALWIDTH" val="2,750228"/>
  <p:tag name="EMFCHILD" val="True"/>
</p:tagLst>
</file>

<file path=ppt/tags/tag386.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87.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88.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89.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9.xml><?xml version="1.0" encoding="utf-8"?>
<p:tagLst xmlns:a="http://schemas.openxmlformats.org/drawingml/2006/main" xmlns:r="http://schemas.openxmlformats.org/officeDocument/2006/relationships" xmlns:p="http://schemas.openxmlformats.org/presentationml/2006/main">
  <p:tag name="ORIGINALHEIGHT" val="6,634346"/>
  <p:tag name="ORIGINALWIDTH" val="7,535334"/>
  <p:tag name="LATEXADDIN" val="\documentclass{article}&#10;\usepackage{amsmath}&#10;\pagestyle{empty}&#10;\begin{document}&#10;&#10;&#10;$D = (G, Y)$&#10;\end{document}"/>
  <p:tag name="IGUANATEXSIZE" val="19"/>
  <p:tag name="IGUANATEXCURSOR" val="93"/>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390.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91.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92.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93.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94.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395.xml><?xml version="1.0" encoding="utf-8"?>
<p:tagLst xmlns:a="http://schemas.openxmlformats.org/drawingml/2006/main" xmlns:r="http://schemas.openxmlformats.org/officeDocument/2006/relationships" xmlns:p="http://schemas.openxmlformats.org/presentationml/2006/main">
  <p:tag name="ORIGINALHEIGHT" val="4,513054"/>
  <p:tag name="ORIGINALWIDTH" val="5,420514"/>
  <p:tag name="EMFCHILD" val="True"/>
</p:tagLst>
</file>

<file path=ppt/tags/tag396.xml><?xml version="1.0" encoding="utf-8"?>
<p:tagLst xmlns:a="http://schemas.openxmlformats.org/drawingml/2006/main" xmlns:r="http://schemas.openxmlformats.org/officeDocument/2006/relationships" xmlns:p="http://schemas.openxmlformats.org/presentationml/2006/main">
  <p:tag name="ORIGINALHEIGHT" val="3,145172"/>
  <p:tag name="ORIGINALWIDTH" val="4,277372"/>
  <p:tag name="EMFCHILD" val="True"/>
</p:tagLst>
</file>

<file path=ppt/tags/tag397.xml><?xml version="1.0" encoding="utf-8"?>
<p:tagLst xmlns:a="http://schemas.openxmlformats.org/drawingml/2006/main" xmlns:r="http://schemas.openxmlformats.org/officeDocument/2006/relationships" xmlns:p="http://schemas.openxmlformats.org/presentationml/2006/main">
  <p:tag name="ORIGINALHEIGHT" val="2,256527"/>
  <p:tag name="ORIGINALWIDTH" val="2,805263"/>
  <p:tag name="EMFCHILD" val="True"/>
</p:tagLst>
</file>

<file path=ppt/tags/tag398.xml><?xml version="1.0" encoding="utf-8"?>
<p:tagLst xmlns:a="http://schemas.openxmlformats.org/drawingml/2006/main" xmlns:r="http://schemas.openxmlformats.org/officeDocument/2006/relationships" xmlns:p="http://schemas.openxmlformats.org/presentationml/2006/main">
  <p:tag name="ORIGINALHEIGHT" val="3,145172"/>
  <p:tag name="ORIGINALWIDTH" val="6,426606"/>
  <p:tag name="EMFCHILD" val="True"/>
</p:tagLst>
</file>

<file path=ppt/tags/tag399.xml><?xml version="1.0" encoding="utf-8"?>
<p:tagLst xmlns:a="http://schemas.openxmlformats.org/drawingml/2006/main" xmlns:r="http://schemas.openxmlformats.org/officeDocument/2006/relationships" xmlns:p="http://schemas.openxmlformats.org/presentationml/2006/main">
  <p:tag name="ORIGINALHEIGHT" val="3,31753"/>
  <p:tag name="ORIGINALWIDTH" val="2,05516"/>
  <p:tag name="EMFCHILD" val="True"/>
</p:tagLst>
</file>

<file path=ppt/tags/tag4.xml><?xml version="1.0" encoding="utf-8"?>
<p:tagLst xmlns:a="http://schemas.openxmlformats.org/drawingml/2006/main" xmlns:r="http://schemas.openxmlformats.org/officeDocument/2006/relationships" xmlns:p="http://schemas.openxmlformats.org/presentationml/2006/main">
  <p:tag name="ORIGINALHEIGHT" val="4,909558"/>
  <p:tag name="ORIGINALWIDTH" val="1,559633"/>
  <p:tag name="EMFCHILD" val="True"/>
</p:tagLst>
</file>

<file path=ppt/tags/tag40.xml><?xml version="1.0" encoding="utf-8"?>
<p:tagLst xmlns:a="http://schemas.openxmlformats.org/drawingml/2006/main" xmlns:r="http://schemas.openxmlformats.org/officeDocument/2006/relationships" xmlns:p="http://schemas.openxmlformats.org/presentationml/2006/main">
  <p:tag name="ORIGINALHEIGHT" val="2,272962"/>
  <p:tag name="ORIGINALWIDTH" val="6,558885"/>
  <p:tag name="EMFCHILD" val="True"/>
</p:tagLst>
</file>

<file path=ppt/tags/tag400.xml><?xml version="1.0" encoding="utf-8"?>
<p:tagLst xmlns:a="http://schemas.openxmlformats.org/drawingml/2006/main" xmlns:r="http://schemas.openxmlformats.org/officeDocument/2006/relationships" xmlns:p="http://schemas.openxmlformats.org/presentationml/2006/main">
  <p:tag name="ORIGINALHEIGHT" val="2,2615"/>
  <p:tag name="ORIGINALWIDTH" val="2,750228"/>
  <p:tag name="EMFCHILD" val="True"/>
</p:tagLst>
</file>

<file path=ppt/tags/tag401.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402.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403.xml><?xml version="1.0" encoding="utf-8"?>
<p:tagLst xmlns:a="http://schemas.openxmlformats.org/drawingml/2006/main" xmlns:r="http://schemas.openxmlformats.org/officeDocument/2006/relationships" xmlns:p="http://schemas.openxmlformats.org/presentationml/2006/main">
  <p:tag name="ORIGINALHEIGHT" val="1,05603"/>
  <p:tag name="ORIGINALWIDTH" val="1,060091"/>
  <p:tag name="EMFCHILD" val="True"/>
</p:tagLst>
</file>

<file path=ppt/tags/tag404.xml><?xml version="1.0" encoding="utf-8"?>
<p:tagLst xmlns:a="http://schemas.openxmlformats.org/drawingml/2006/main" xmlns:r="http://schemas.openxmlformats.org/officeDocument/2006/relationships" xmlns:p="http://schemas.openxmlformats.org/presentationml/2006/main">
  <p:tag name="ORIGINALHEIGHT" val="4,513054"/>
  <p:tag name="ORIGINALWIDTH" val="5,420514"/>
  <p:tag name="EMFCHILD" val="True"/>
</p:tagLst>
</file>

<file path=ppt/tags/tag405.xml><?xml version="1.0" encoding="utf-8"?>
<p:tagLst xmlns:a="http://schemas.openxmlformats.org/drawingml/2006/main" xmlns:r="http://schemas.openxmlformats.org/officeDocument/2006/relationships" xmlns:p="http://schemas.openxmlformats.org/presentationml/2006/main">
  <p:tag name="ORIGINALHEIGHT" val="3,145172"/>
  <p:tag name="ORIGINALWIDTH" val="4,277372"/>
  <p:tag name="EMFCHILD" val="True"/>
</p:tagLst>
</file>

<file path=ppt/tags/tag406.xml><?xml version="1.0" encoding="utf-8"?>
<p:tagLst xmlns:a="http://schemas.openxmlformats.org/drawingml/2006/main" xmlns:r="http://schemas.openxmlformats.org/officeDocument/2006/relationships" xmlns:p="http://schemas.openxmlformats.org/presentationml/2006/main">
  <p:tag name="ORIGINALHEIGHT" val="2,256527"/>
  <p:tag name="ORIGINALWIDTH" val="2,805263"/>
  <p:tag name="EMFCHILD" val="True"/>
</p:tagLst>
</file>

<file path=ppt/tags/tag407.xml><?xml version="1.0" encoding="utf-8"?>
<p:tagLst xmlns:a="http://schemas.openxmlformats.org/drawingml/2006/main" xmlns:r="http://schemas.openxmlformats.org/officeDocument/2006/relationships" xmlns:p="http://schemas.openxmlformats.org/presentationml/2006/main">
  <p:tag name="ORIGINALHEIGHT" val="3,145172"/>
  <p:tag name="ORIGINALWIDTH" val="6,426606"/>
  <p:tag name="EMFCHILD" val="True"/>
</p:tagLst>
</file>

<file path=ppt/tags/tag408.xml><?xml version="1.0" encoding="utf-8"?>
<p:tagLst xmlns:a="http://schemas.openxmlformats.org/drawingml/2006/main" xmlns:r="http://schemas.openxmlformats.org/officeDocument/2006/relationships" xmlns:p="http://schemas.openxmlformats.org/presentationml/2006/main">
  <p:tag name="ORIGINALHEIGHT" val="2,256527"/>
  <p:tag name="ORIGINALWIDTH" val="3,500332"/>
  <p:tag name="EMFCHILD" val="True"/>
</p:tagLst>
</file>

<file path=ppt/tags/tag409.xml><?xml version="1.0" encoding="utf-8"?>
<p:tagLst xmlns:a="http://schemas.openxmlformats.org/drawingml/2006/main" xmlns:r="http://schemas.openxmlformats.org/officeDocument/2006/relationships" xmlns:p="http://schemas.openxmlformats.org/presentationml/2006/main">
  <p:tag name="ORIGINALHEIGHT" val="4,532988"/>
  <p:tag name="ORIGINALWIDTH" val="2,860257"/>
  <p:tag name="EMFCHILD" val="True"/>
</p:tagLst>
</file>

<file path=ppt/tags/tag41.xml><?xml version="1.0" encoding="utf-8"?>
<p:tagLst xmlns:a="http://schemas.openxmlformats.org/drawingml/2006/main" xmlns:r="http://schemas.openxmlformats.org/officeDocument/2006/relationships" xmlns:p="http://schemas.openxmlformats.org/presentationml/2006/main">
  <p:tag name="ORIGINALHEIGHT" val="9,713548"/>
  <p:tag name="ORIGINALWIDTH" val="2,288209"/>
  <p:tag name="EMFCHILD" val="True"/>
</p:tagLst>
</file>

<file path=ppt/tags/tag410.xml><?xml version="1.0" encoding="utf-8"?>
<p:tagLst xmlns:a="http://schemas.openxmlformats.org/drawingml/2006/main" xmlns:r="http://schemas.openxmlformats.org/officeDocument/2006/relationships" xmlns:p="http://schemas.openxmlformats.org/presentationml/2006/main">
  <p:tag name="ORIGINALHEIGHT" val="2,2615"/>
  <p:tag name="ORIGINALWIDTH" val="2,750228"/>
  <p:tag name="EMFCHILD" val="True"/>
</p:tagLst>
</file>

<file path=ppt/tags/tag411.xml><?xml version="1.0" encoding="utf-8"?>
<p:tagLst xmlns:a="http://schemas.openxmlformats.org/drawingml/2006/main" xmlns:r="http://schemas.openxmlformats.org/officeDocument/2006/relationships" xmlns:p="http://schemas.openxmlformats.org/presentationml/2006/main">
  <p:tag name="ORIGINALHEIGHT" val="18,02238"/>
  <p:tag name="ORIGINALWIDTH" val="5,510527"/>
  <p:tag name="EMFCHILD" val="True"/>
</p:tagLst>
</file>

<file path=ppt/tags/tag412.xml><?xml version="1.0" encoding="utf-8"?>
<p:tagLst xmlns:a="http://schemas.openxmlformats.org/drawingml/2006/main" xmlns:r="http://schemas.openxmlformats.org/officeDocument/2006/relationships" xmlns:p="http://schemas.openxmlformats.org/presentationml/2006/main">
  <p:tag name="ORIGINALHEIGHT" val="6,176834"/>
  <p:tag name="ORIGINALWIDTH" val="1,11007"/>
  <p:tag name="EMFCHILD" val="True"/>
</p:tagLst>
</file>

<file path=ppt/tags/tag413.xml><?xml version="1.0" encoding="utf-8"?>
<p:tagLst xmlns:a="http://schemas.openxmlformats.org/drawingml/2006/main" xmlns:r="http://schemas.openxmlformats.org/officeDocument/2006/relationships" xmlns:p="http://schemas.openxmlformats.org/presentationml/2006/main">
  <p:tag name="ORIGINALHEIGHT" val="6,176834"/>
  <p:tag name="ORIGINALWIDTH" val="1,11007"/>
  <p:tag name="EMFCHILD" val="True"/>
</p:tagLst>
</file>

<file path=ppt/tags/tag414.xml><?xml version="1.0" encoding="utf-8"?>
<p:tagLst xmlns:a="http://schemas.openxmlformats.org/drawingml/2006/main" xmlns:r="http://schemas.openxmlformats.org/officeDocument/2006/relationships" xmlns:p="http://schemas.openxmlformats.org/presentationml/2006/main">
  <p:tag name="ORIGINALHEIGHT" val="18,02238"/>
  <p:tag name="ORIGINALWIDTH" val="5,510527"/>
  <p:tag name="EMFCHILD" val="True"/>
</p:tagLst>
</file>

<file path=ppt/tags/tag41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OUTPUTTYPE" val="PNG"/>
  <p:tag name="IGUANATEXVERSION" val="160"/>
  <p:tag name="LATEXADDIN" val="\documentclass{article}&#10;\usepackage{amsmath}&#10;\pagestyle{empty}&#10;\begin{document}&#10;&#10;$L_2$&#10;&#10;\end{document}"/>
  <p:tag name="IGUANATEXSİZE" val="20"/>
  <p:tag name="IGUANATEXCURSOR" val="85"/>
  <p:tag name="TRANSPARENCY" val="True"/>
  <p:tag name="FILENAME" val=""/>
  <p:tag name="LATEXENGINEID" val="0"/>
  <p:tag name="TEMPFOLDER" val="C:\Users\lema\Downloads\"/>
  <p:tag name="LATEXFORMHEIGHT" val="320"/>
  <p:tag name="LATEXFORMWIDTH" val="385"/>
  <p:tag name="LATEXFORMWRAP" val="True"/>
  <p:tag name="BİTMAPVECTOR" val="0"/>
</p:tagLst>
</file>

<file path=ppt/tags/tag416.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9,2351"/>
  <p:tag name="OUTPUTTYPE" val="PNG"/>
  <p:tag name="IGUANATEXVERSION" val="160"/>
  <p:tag name="LATEXADDIN" val="\documentclass{article}&#10;\usepackage{amsmath}&#10;\pagestyle{empty}&#10;\begin{document}&#10;&#10;&#10;$\mathbf{l}^{1}_m$&#10;&#10;\end{document}"/>
  <p:tag name="IGUANATEXSİZE" val="20"/>
  <p:tag name="IGUANATEXCURSOR" val="97"/>
  <p:tag name="TRANSPARENCY" val="True"/>
  <p:tag name="FILENAME" val=""/>
  <p:tag name="LATEXENGINEID" val="0"/>
  <p:tag name="TEMPFOLDER" val="C:\Users\lema\Downloads\"/>
  <p:tag name="LATEXFORMHEIGHT" val="320"/>
  <p:tag name="LATEXFORMWIDTH" val="523,5"/>
  <p:tag name="LATEXFORMWRAP" val="True"/>
  <p:tag name="BİTMAPVECTOR" val="0"/>
</p:tagLst>
</file>

<file path=ppt/tags/tag417.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9,2351"/>
  <p:tag name="OUTPUTTYPE" val="PNG"/>
  <p:tag name="IGUANATEXVERSION" val="160"/>
  <p:tag name="LATEXADDIN" val="\documentclass{article}&#10;\usepackage{amsmath}&#10;\pagestyle{empty}&#10;\begin{document}&#10;&#10;&#10;$\mathbf{l}^{2}_m$&#10;&#10;\end{document}"/>
  <p:tag name="IGUANATEXSİZE" val="20"/>
  <p:tag name="IGUANATEXCURSOR" val="99"/>
  <p:tag name="TRANSPARENCY" val="True"/>
  <p:tag name="FILENAME" val=""/>
  <p:tag name="LATEXENGINEID" val="0"/>
  <p:tag name="TEMPFOLDER" val="C:\Users\lema\Downloads\"/>
  <p:tag name="LATEXFORMHEIGHT" val="320"/>
  <p:tag name="LATEXFORMWIDTH" val="523,5"/>
  <p:tag name="LATEXFORMWRAP" val="True"/>
  <p:tag name="BİTMAPVECTOR" val="0"/>
</p:tagLst>
</file>

<file path=ppt/tags/tag41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36,4829"/>
  <p:tag name="OUTPUTTYPE" val="PNG"/>
  <p:tag name="IGUANATEXVERSION" val="160"/>
  <p:tag name="LATEXADDIN" val="\documentclass{article}&#10;\usepackage{amsmath}&#10;\pagestyle{empty}&#10;\begin{document}&#10;&#10;&#10;$\mathbf{l}^{n_v}_m$&#10;&#10;\end{document}"/>
  <p:tag name="IGUANATEXSİZE" val="20"/>
  <p:tag name="IGUANATEXCURSOR" val="101"/>
  <p:tag name="TRANSPARENCY" val="True"/>
  <p:tag name="FILENAME" val=""/>
  <p:tag name="LATEXENGINEID" val="0"/>
  <p:tag name="TEMPFOLDER" val="C:\Users\lema\Downloads\"/>
  <p:tag name="LATEXFORMHEIGHT" val="320"/>
  <p:tag name="LATEXFORMWIDTH" val="523,5"/>
  <p:tag name="LATEXFORMWRAP" val="True"/>
  <p:tag name="BİTMAPVECTOR" val="0"/>
</p:tagLst>
</file>

<file path=ppt/tags/tag419.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82,48969"/>
  <p:tag name="OUTPUTTYPE" val="PNG"/>
  <p:tag name="IGUANATEXVERSION" val="160"/>
  <p:tag name="LATEXADDIN" val="\documentclass{article}&#10;\usepackage{amsmath}&#10;\pagestyle{empty}&#10;\begin{document}&#10;&#10;&#10;$...$&#10;&#10;\end{document}"/>
  <p:tag name="IGUANATEXSİZE" val="20"/>
  <p:tag name="IGUANATEXCURSOR" val="86"/>
  <p:tag name="TRANSPARENCY" val="True"/>
  <p:tag name="FILENAME" val=""/>
  <p:tag name="LATEXENGINEID" val="0"/>
  <p:tag name="TEMPFOLDER" val="C:\Users\lema\Downloads\"/>
  <p:tag name="LATEXFORMHEIGHT" val="320"/>
  <p:tag name="LATEXFORMWIDTH" val="523,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RIGINALHEIGHT" val="7,061752"/>
  <p:tag name="ORIGINALWIDTH" val="7,002733"/>
  <p:tag name="EMFCHILD" val="True"/>
</p:tagLst>
</file>

<file path=ppt/tags/tag420.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47,9565"/>
  <p:tag name="OUTPUTTYPE" val="PNG"/>
  <p:tag name="IGUANATEXVERSION" val="160"/>
  <p:tag name="LATEXADDIN" val="\documentclass{article}&#10;\usepackage{amsmath}&#10;\pagestyle{empty}&#10;\begin{document}&#10;&#10;&#10;$r^{2}_{m_{n_fn_v}}$&#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421.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47,9565"/>
  <p:tag name="OUTPUTTYPE" val="PNG"/>
  <p:tag name="IGUANATEXVERSION" val="160"/>
  <p:tag name="LATEXADDIN" val="\documentclass{article}&#10;\usepackage{amsmath}&#10;\pagestyle{empty}&#10;\begin{document}&#10;&#10;&#10;$r^{n_r}_{m_{n_fn_v}}$&#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422.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47,9565"/>
  <p:tag name="OUTPUTTYPE" val="PNG"/>
  <p:tag name="IGUANATEXVERSION" val="160"/>
  <p:tag name="LATEXADDIN" val="\documentclass{article}&#10;\usepackage{amsmath}&#10;\pagestyle{empty}&#10;\begin{document}&#10;&#10;$r^{1}_{m_{n_fn_v}}$&#10;&#10;\end{document}"/>
  <p:tag name="IGUANATEXSİZE" val="20"/>
  <p:tag name="IGUANATEXCURSOR" val="81"/>
  <p:tag name="TRANSPARENCY" val="True"/>
  <p:tag name="FILENAME" val=""/>
  <p:tag name="LATEXENGINEID" val="0"/>
  <p:tag name="TEMPFOLDER" val="C:\Users\lema\Downloads\"/>
  <p:tag name="LATEXFORMHEIGHT" val="321,75"/>
  <p:tag name="LATEXFORMWIDTH" val="385"/>
  <p:tag name="LATEXFORMWRAP" val="True"/>
  <p:tag name="BİTMAPVECTOR" val="0"/>
</p:tagLst>
</file>

<file path=ppt/tags/tag423.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78,9651"/>
  <p:tag name="OUTPUTTYPE" val="PNG"/>
  <p:tag name="IGUANATEXVERSION" val="160"/>
  <p:tag name="LATEXADDIN" val="\documentclass{article}&#10;\usepackage{amsmath}&#10;\pagestyle{empty}&#10;\begin{document}&#10;&#10;&#10;$r^{2}_{m_{1n_v}}$&#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424.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8,9651"/>
  <p:tag name="OUTPUTTYPE" val="PNG"/>
  <p:tag name="IGUANATEXVERSION" val="160"/>
  <p:tag name="LATEXADDIN" val="\documentclass{article}&#10;\usepackage{amsmath}&#10;\pagestyle{empty}&#10;\begin{document}&#10;&#10;&#10;$r^{n_r}_{m_{1n_v}}$&#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42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78,9651"/>
  <p:tag name="OUTPUTTYPE" val="PNG"/>
  <p:tag name="IGUANATEXVERSION" val="160"/>
  <p:tag name="LATEXADDIN" val="\documentclass{article}&#10;\usepackage{amsmath}&#10;\pagestyle{empty}&#10;\begin{document}&#10;&#10;$r^{1}_{m_{1n_v}}$&#10;&#10;\end{document}"/>
  <p:tag name="IGUANATEXSİZE" val="20"/>
  <p:tag name="IGUANATEXCURSOR" val="81"/>
  <p:tag name="TRANSPARENCY" val="True"/>
  <p:tag name="FILENAME" val=""/>
  <p:tag name="LATEXENGINEID" val="0"/>
  <p:tag name="TEMPFOLDER" val="C:\Users\lema\Downloads\"/>
  <p:tag name="LATEXFORMHEIGHT" val="320"/>
  <p:tag name="LATEXFORMWIDTH" val="385"/>
  <p:tag name="LATEXFORMWRAP" val="True"/>
  <p:tag name="BİTMAPVECTOR" val="0"/>
</p:tagLst>
</file>

<file path=ppt/tags/tag426.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18,2228"/>
  <p:tag name="OUTPUTTYPE" val="PNG"/>
  <p:tag name="IGUANATEXVERSION" val="160"/>
  <p:tag name="LATEXADDIN" val="\documentclass{article}&#10;\usepackage{amsmath}&#10;\pagestyle{empty}&#10;\begin{document}&#10;&#10;&#10;$r^{2}_{m_{11}}$&#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42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8,2228"/>
  <p:tag name="OUTPUTTYPE" val="PNG"/>
  <p:tag name="IGUANATEXVERSION" val="160"/>
  <p:tag name="LATEXADDIN" val="\documentclass{article}&#10;\usepackage{amsmath}&#10;\pagestyle{empty}&#10;\begin{document}&#10;&#10;&#10;$r^{n_r}_{m_{11}}$&#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428.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18,2228"/>
  <p:tag name="OUTPUTTYPE" val="PNG"/>
  <p:tag name="IGUANATEXVERSION" val="160"/>
  <p:tag name="LATEXADDIN" val="\documentclass{article}&#10;\usepackage{amsmath}&#10;\pagestyle{empty}&#10;\begin{document}&#10;&#10;$r^{1}_{m_{11}}$&#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429.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36,9704"/>
  <p:tag name="OUTPUTTYPE" val="PNG"/>
  <p:tag name="IGUANATEXVERSION" val="160"/>
  <p:tag name="LATEXADDIN" val="\documentclass{article}&#10;\usepackage{amsmath}&#10;\pagestyle{empty}&#10;\begin{document}&#10;&#10;&#10;$n_{m_{11}}^{2}$&#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RIGINALHEIGHT" val="2,904338"/>
  <p:tag name="ORIGINALWIDTH" val="1,153955"/>
  <p:tag name="EMFCHILD" val="True"/>
</p:tagLst>
</file>

<file path=ppt/tags/tag43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6,9704"/>
  <p:tag name="OUTPUTTYPE" val="PNG"/>
  <p:tag name="IGUANATEXVERSION" val="160"/>
  <p:tag name="LATEXADDIN" val="\documentclass{article}&#10;\usepackage{amsmath}&#10;\pagestyle{empty}&#10;\begin{document}&#10;&#10;&#10;$n_{m_{11}}^{n_r}$&#10;&#10;\end{document}"/>
  <p:tag name="IGUANATEXSİZE" val="20"/>
  <p:tag name="IGUANATEXCURSOR" val="91"/>
  <p:tag name="TRANSPARENCY" val="True"/>
  <p:tag name="FILENAME" val=""/>
  <p:tag name="LATEXENGINEID" val="0"/>
  <p:tag name="TEMPFOLDER" val="C:\Users\lema\Downloads\"/>
  <p:tag name="LATEXFORMHEIGHT" val="320"/>
  <p:tag name="LATEXFORMWIDTH" val="385"/>
  <p:tag name="LATEXFORMWRAP" val="True"/>
  <p:tag name="BİTMAPVECTOR" val="0"/>
</p:tagLst>
</file>

<file path=ppt/tags/tag431.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36,9704"/>
  <p:tag name="OUTPUTTYPE" val="PNG"/>
  <p:tag name="IGUANATEXVERSION" val="160"/>
  <p:tag name="LATEXADDIN" val="\documentclass{article}&#10;\usepackage{amsmath}&#10;\pagestyle{empty}&#10;\begin{document}&#10;&#10;$n_{m_{11}}^{1}$&#10;&#10;\end{document}"/>
  <p:tag name="IGUANATEXSİZE" val="20"/>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432.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143,607"/>
  <p:tag name="OUTPUTTYPE" val="PNG"/>
  <p:tag name="IGUANATEXVERSION" val="160"/>
  <p:tag name="LATEXADDIN" val="\documentclass{article}&#10;\usepackage{amsmath}&#10;\pagestyle{empty}&#10;\begin{document}&#10;&#10;&#10;$$\begin{pmatrix}&#10;    || n^{1}_{m_{11}}, ..., n^{1}_{m_{n_f 1}}||_2  \\&#10;    \vdots \\&#10;    || n^{n_r}_{m_{11}}, ..., n^{n_r}_{m_{n_f 1}}||_2&#10;\end{pmatrix}$$&#10;&#10;&#10;\end{document}"/>
  <p:tag name="IGUANATEXSİZE" val="20"/>
  <p:tag name="IGUANATEXCURSOR" val="215"/>
  <p:tag name="TRANSPARENCY" val="True"/>
  <p:tag name="FILENAME" val=""/>
  <p:tag name="LATEXENGINEID" val="0"/>
  <p:tag name="TEMPFOLDER" val="C:\Users\lema\Downloads\"/>
  <p:tag name="LATEXFORMHEIGHT" val="320"/>
  <p:tag name="LATEXFORMWIDTH" val="523,5"/>
  <p:tag name="LATEXFORMWRAP" val="True"/>
  <p:tag name="BİTMAPVECTOR" val="0"/>
</p:tagLst>
</file>

<file path=ppt/tags/tag433.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74,841"/>
  <p:tag name="OUTPUTTYPE" val="PNG"/>
  <p:tag name="IGUANATEXVERSION" val="160"/>
  <p:tag name="LATEXADDIN" val="\documentclass{article}&#10;\usepackage{amsmath}&#10;\pagestyle{empty}&#10;\begin{document}&#10;&#10;&#10;$\begin{pmatrix}&#10;    || n^{1}_{m_{1n_v}}, ..., n^{1}_{m_{n_f n_v}}||_2  \\&#10;    \vdots \\&#10;    || n^{n_r}_{m_{1n_v}}, ..., n^{n_r}_{m_{n_f n_v}}||_2&#10;\end{pmatrix}$&#10;&#10;&#10;\end{document}"/>
  <p:tag name="IGUANATEXSİZE" val="20"/>
  <p:tag name="IGUANATEXCURSOR" val="221"/>
  <p:tag name="TRANSPARENCY" val="True"/>
  <p:tag name="FILENAME" val=""/>
  <p:tag name="LATEXENGINEID" val="0"/>
  <p:tag name="TEMPFOLDER" val="C:\Users\lema\Downloads\"/>
  <p:tag name="LATEXFORMHEIGHT" val="320"/>
  <p:tag name="LATEXFORMWIDTH" val="523,5"/>
  <p:tag name="LATEXFORMWRAP" val="True"/>
  <p:tag name="BİTMAPVECTOR" val="0"/>
</p:tagLst>
</file>

<file path=ppt/tags/tag43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9,4863"/>
  <p:tag name="OUTPUTTYPE" val="PNG"/>
  <p:tag name="IGUANATEXVERSION" val="160"/>
  <p:tag name="LATEXADDIN" val="\documentclass{article}&#10;\usepackage{amsmath}&#10;\pagestyle{empty}&#10;\begin{document}&#10;&#10;&#10; $f($&#10;&#10;\end{document}"/>
  <p:tag name="IGUANATEXSİZE" val="20"/>
  <p:tag name="IGUANATEXCURSOR" val="86"/>
  <p:tag name="TRANSPARENCY" val="True"/>
  <p:tag name="FILENAME" val=""/>
  <p:tag name="LATEXENGINEID" val="0"/>
  <p:tag name="TEMPFOLDER" val="C:\Users\lema\Downloads\"/>
  <p:tag name="LATEXFORMHEIGHT" val="320"/>
  <p:tag name="LATEXFORMWIDTH" val="385"/>
  <p:tag name="LATEXFORMWRAP" val="True"/>
  <p:tag name="BİTMAPVECTOR" val="0"/>
</p:tagLst>
</file>

<file path=ppt/tags/tag4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24638"/>
  <p:tag name="OUTPUTTYPE" val="PNG"/>
  <p:tag name="IGUANATEXVERSION" val="160"/>
  <p:tag name="LATEXADDIN" val="\documentclass{article}&#10;\usepackage{amsmath}&#10;\pagestyle{empty}&#10;\begin{document}&#10;&#10;&#10; $)$&#10;&#10;\end{document}"/>
  <p:tag name="IGUANATEXSİZE" val="20"/>
  <p:tag name="IGUANATEXCURSOR" val="85"/>
  <p:tag name="TRANSPARENCY" val="True"/>
  <p:tag name="FILENAME" val=""/>
  <p:tag name="LATEXENGINEID" val="0"/>
  <p:tag name="TEMPFOLDER" val="C:\Users\lema\Downloads\"/>
  <p:tag name="LATEXFORMHEIGHT" val="320"/>
  <p:tag name="LATEXFORMWIDTH" val="385"/>
  <p:tag name="LATEXFORMWRAP" val="True"/>
  <p:tag name="BİTMAPVECTOR" val="0"/>
</p:tagLst>
</file>

<file path=ppt/tags/tag436.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5,9617"/>
  <p:tag name="OUTPUTTYPE" val="PNG"/>
  <p:tag name="IGUANATEXVERSION" val="160"/>
  <p:tag name="LATEXADDIN" val="\documentclass{article}&#10;\usepackage{amsmath}&#10;\pagestyle{empty}&#10;\begin{document}&#10;&#10;&#10;$n_{m_{n_f1}}^{2}$&#10;&#10;\end{document}"/>
  <p:tag name="IGUANATEXSİZE" val="20"/>
  <p:tag name="IGUANATEXCURSOR" val="82"/>
  <p:tag name="TRANSPARENCY" val="True"/>
  <p:tag name="FILENAME" val=""/>
  <p:tag name="LATEXENGINEID" val="0"/>
  <p:tag name="TEMPFOLDER" val="C:\Users\lema\Downloads\"/>
  <p:tag name="LATEXFORMHEIGHT" val="320"/>
  <p:tag name="LATEXFORMWIDTH" val="385"/>
  <p:tag name="LATEXFORMWRAP" val="True"/>
  <p:tag name="BİTMAPVECTOR" val="0"/>
</p:tagLst>
</file>

<file path=ppt/tags/tag43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05,9617"/>
  <p:tag name="OUTPUTTYPE" val="PNG"/>
  <p:tag name="IGUANATEXVERSION" val="160"/>
  <p:tag name="LATEXADDIN" val="\documentclass{article}&#10;\usepackage{amsmath}&#10;\pagestyle{empty}&#10;\begin{document}&#10;&#10;&#10;$n_{m_{n_f1}}^{n_r}$&#10;&#10;\end{document}"/>
  <p:tag name="IGUANATEXSİZE" val="20"/>
  <p:tag name="IGUANATEXCURSOR" val="100"/>
  <p:tag name="TRANSPARENCY" val="True"/>
  <p:tag name="FILENAME" val=""/>
  <p:tag name="LATEXENGINEID" val="0"/>
  <p:tag name="TEMPFOLDER" val="C:\Users\lema\Downloads\"/>
  <p:tag name="LATEXFORMHEIGHT" val="320"/>
  <p:tag name="LATEXFORMWIDTH" val="385"/>
  <p:tag name="LATEXFORMWRAP" val="True"/>
  <p:tag name="BİTMAPVECTOR" val="0"/>
</p:tagLst>
</file>

<file path=ppt/tags/tag438.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5,9617"/>
  <p:tag name="OUTPUTTYPE" val="PNG"/>
  <p:tag name="IGUANATEXVERSION" val="160"/>
  <p:tag name="LATEXADDIN" val="\documentclass{article}&#10;\usepackage{amsmath}&#10;\pagestyle{empty}&#10;\begin{document}&#10;&#10;$n_{m_{n_f1}}^{1}$&#10;&#10;\end{document}"/>
  <p:tag name="IGUANATEXSİZE" val="20"/>
  <p:tag name="IGUANATEXCURSOR" val="91"/>
  <p:tag name="TRANSPARENCY" val="True"/>
  <p:tag name="FILENAME" val=""/>
  <p:tag name="LATEXENGINEID" val="0"/>
  <p:tag name="TEMPFOLDER" val="C:\Users\lema\Downloads\"/>
  <p:tag name="LATEXFORMHEIGHT" val="320"/>
  <p:tag name="LATEXFORMWIDTH" val="385"/>
  <p:tag name="LATEXFORMWRAP" val="True"/>
  <p:tag name="BİTMAPVECTOR" val="0"/>
</p:tagLst>
</file>

<file path=ppt/tags/tag439.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47,6566"/>
  <p:tag name="OUTPUTTYPE" val="PNG"/>
  <p:tag name="IGUANATEXVERSION" val="160"/>
  <p:tag name="LATEXADDIN" val="\documentclass{article}&#10;\usepackage{amsmath}&#10;\pagestyle{empty}&#10;\begin{document}&#10;&#10;&#10;$\mathbf{n}_{m_{fv}} \in \mathbf{R^{n_r x 1}}$&#10;&#10;\end{document}"/>
  <p:tag name="IGUANATEXSİZE" val="20"/>
  <p:tag name="IGUANATEXCURSOR" val="102"/>
  <p:tag name="TRANSPARENCY" val="True"/>
  <p:tag name="FILENAME" val=""/>
  <p:tag name="LATEXENGINEID" val="0"/>
  <p:tag name="TEMPFOLDER" val="C:\Users\lema\Downloads\"/>
  <p:tag name="LATEXFORMHEIGHT" val="320"/>
  <p:tag name="LATEXFORMWIDTH" val="38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RIGINALHEIGHT" val="6,634346"/>
  <p:tag name="ORIGINALWIDTH" val="7,170369"/>
  <p:tag name="EMFCHILD" val="True"/>
</p:tagLst>
</file>

<file path=ppt/tags/tag440.xml><?xml version="1.0" encoding="utf-8"?>
<p:tagLst xmlns:a="http://schemas.openxmlformats.org/drawingml/2006/main" xmlns:r="http://schemas.openxmlformats.org/officeDocument/2006/relationships" xmlns:p="http://schemas.openxmlformats.org/presentationml/2006/main">
  <p:tag name="OUTPUTDPI" val="1200"/>
  <p:tag name="ORIGINALHEIGHT" val="29,24638"/>
  <p:tag name="ORIGINALWIDTH" val="83,23961"/>
  <p:tag name="OUTPUTTYPE" val="PNG"/>
  <p:tag name="IGUANATEXVERSION" val="160"/>
  <p:tag name="LATEXADDIN" val="\documentclass{article}&#10;\usepackage{amsmath}&#10;\pagestyle{empty}&#10;\begin{document}&#10;&#10;&#10;$=$&#10;&#10;\end{document}"/>
  <p:tag name="IGUANATEXSİZE" val="20"/>
  <p:tag name="IGUANATEXCURSOR" val="84"/>
  <p:tag name="TRANSPARENCY" val="True"/>
  <p:tag name="FILENAME" val=""/>
  <p:tag name="LATEXENGINEID" val="0"/>
  <p:tag name="TEMPFOLDER" val="C:\Users\lema\Downloads\"/>
  <p:tag name="LATEXFORMHEIGHT" val="320"/>
  <p:tag name="LATEXFORMWIDTH" val="523,5"/>
  <p:tag name="LATEXFORMWRAP" val="True"/>
  <p:tag name="BİTMAPVECTOR" val="0"/>
</p:tagLst>
</file>

<file path=ppt/tags/tag441.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87,2141"/>
  <p:tag name="OUTPUTTYPE" val="PNG"/>
  <p:tag name="IGUANATEXVERSION" val="160"/>
  <p:tag name="LATEXADDIN" val="\documentclass{article}&#10;\usepackage{amsmath}&#10;\pagestyle{empty}&#10;\begin{document}&#10;&#10;&#10;$r^{2}_{m_{n_f1}}$&#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442.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87,2141"/>
  <p:tag name="OUTPUTTYPE" val="PNG"/>
  <p:tag name="IGUANATEXVERSION" val="160"/>
  <p:tag name="LATEXADDIN" val="\documentclass{article}&#10;\usepackage{amsmath}&#10;\pagestyle{empty}&#10;\begin{document}&#10;&#10;&#10;$r^{n_r}_{m_{n_f1}}$&#10;&#10;\end{document}"/>
  <p:tag name="IGUANATEXSİZE" val="20"/>
  <p:tag name="IGUANATEXCURSOR" val="98"/>
  <p:tag name="TRANSPARENCY" val="True"/>
  <p:tag name="FILENAME" val=""/>
  <p:tag name="LATEXENGINEID" val="0"/>
  <p:tag name="TEMPFOLDER" val="C:\Users\lema\Downloads\"/>
  <p:tag name="LATEXFORMHEIGHT" val="320"/>
  <p:tag name="LATEXFORMWIDTH" val="385"/>
  <p:tag name="LATEXFORMWRAP" val="True"/>
  <p:tag name="BİTMAPVECTOR" val="0"/>
</p:tagLst>
</file>

<file path=ppt/tags/tag44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87,2141"/>
  <p:tag name="OUTPUTTYPE" val="PNG"/>
  <p:tag name="IGUANATEXVERSION" val="160"/>
  <p:tag name="LATEXADDIN" val="\documentclass{article}&#10;\usepackage{amsmath}&#10;\pagestyle{empty}&#10;\begin{document}&#10;&#10;$r^{1}_{m_{n_f1}}$&#10;&#10;\end{document}"/>
  <p:tag name="IGUANATEXSİZE" val="20"/>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444.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97,7128"/>
  <p:tag name="OUTPUTTYPE" val="PNG"/>
  <p:tag name="IGUANATEXVERSION" val="160"/>
  <p:tag name="LATEXADDIN" val="\documentclass{article}&#10;\usepackage{amsmath}&#10;\pagestyle{empty}&#10;\begin{document}&#10;&#10;&#10;$n^{2}_{m_{1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445.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97,7128"/>
  <p:tag name="OUTPUTTYPE" val="PNG"/>
  <p:tag name="IGUANATEXVERSION" val="160"/>
  <p:tag name="LATEXADDIN" val="\documentclass{article}&#10;\usepackage{amsmath}&#10;\pagestyle{empty}&#10;\begin{document}&#10;&#10;&#10;$n^{n_r}_{m_{1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446.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97,7128"/>
  <p:tag name="OUTPUTTYPE" val="PNG"/>
  <p:tag name="IGUANATEXVERSION" val="160"/>
  <p:tag name="LATEXADDIN" val="\documentclass{article}&#10;\usepackage{amsmath}&#10;\pagestyle{empty}&#10;\begin{document}&#10;&#10;$n^{1}_{m_{1n_v}}$&#10;&#10;\end{document}"/>
  <p:tag name="IGUANATEXSİZE" val="20"/>
  <p:tag name="IGUANATEXCURSOR" val="83"/>
  <p:tag name="TRANSPARENCY" val="True"/>
  <p:tag name="FILENAME" val=""/>
  <p:tag name="LATEXENGINEID" val="0"/>
  <p:tag name="TEMPFOLDER" val="C:\Users\lema\Downloads\"/>
  <p:tag name="LATEXFORMHEIGHT" val="320"/>
  <p:tag name="LATEXFORMWIDTH" val="385"/>
  <p:tag name="LATEXFORMWRAP" val="True"/>
  <p:tag name="BİTMAPVECTOR" val="0"/>
</p:tagLst>
</file>

<file path=ppt/tags/tag447.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66,7042"/>
  <p:tag name="OUTPUTTYPE" val="PNG"/>
  <p:tag name="IGUANATEXVERSION" val="160"/>
  <p:tag name="LATEXADDIN" val="\documentclass{article}&#10;\usepackage{amsmath}&#10;\pagestyle{empty}&#10;\begin{document}&#10;&#10;&#10;$n^{2}_{m_{n_f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44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66,7042"/>
  <p:tag name="OUTPUTTYPE" val="PNG"/>
  <p:tag name="IGUANATEXVERSION" val="160"/>
  <p:tag name="LATEXADDIN" val="\documentclass{article}&#10;\usepackage{amsmath}&#10;\pagestyle{empty}&#10;\begin{document}&#10;&#10;&#10;$n^{n_r}_{m_{n_f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449.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66,7042"/>
  <p:tag name="OUTPUTTYPE" val="PNG"/>
  <p:tag name="IGUANATEXVERSION" val="160"/>
  <p:tag name="LATEXADDIN" val="\documentclass{article}&#10;\usepackage{amsmath}&#10;\pagestyle{empty}&#10;\begin{document}&#10;&#10;$n^{1}_{m_{n_fn_v}}$&#10;&#10;\end{document}"/>
  <p:tag name="IGUANATEXSİZE" val="20"/>
  <p:tag name="IGUANATEXCURSOR" val="83"/>
  <p:tag name="TRANSPARENCY" val="True"/>
  <p:tag name="FILENAME" val=""/>
  <p:tag name="LATEXENGINEID" val="0"/>
  <p:tag name="TEMPFOLDER" val="C:\Users\lema\Downloads\"/>
  <p:tag name="LATEXFORMHEIGHT" val="321,75"/>
  <p:tag name="LATEXFORMWIDTH" val="38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RIGINALHEIGHT" val="9,713548"/>
  <p:tag name="ORIGINALWIDTH" val="2,288209"/>
  <p:tag name="EMFCHILD" val="True"/>
</p:tagLst>
</file>

<file path=ppt/tags/tag45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32,7334"/>
  <p:tag name="OUTPUTTYPE" val="PNG"/>
  <p:tag name="IGUANATEXVERSION" val="160"/>
  <p:tag name="LATEXADDIN" val="\documentclass{article}&#10;\usepackage{amsmath}&#10;\pagestyle{empty}&#10;\begin{document}&#10;&#10;&#10;$\mathbf{L_2}$&#10;&#10;\end{document}"/>
  <p:tag name="IGUANATEXSİZE" val="20"/>
  <p:tag name="IGUANATEXCURSOR" val="95"/>
  <p:tag name="TRANSPARENCY" val="True"/>
  <p:tag name="FILENAME" val=""/>
  <p:tag name="LATEXENGINEID" val="0"/>
  <p:tag name="TEMPFOLDER" val="C:\Users\lema\Downloads\"/>
  <p:tag name="LATEXFORMHEIGHT" val="320"/>
  <p:tag name="LATEXFORMWIDTH" val="385"/>
  <p:tag name="LATEXFORMWRAP" val="True"/>
  <p:tag name="BİTMAPVECTOR" val="0"/>
</p:tagLst>
</file>

<file path=ppt/tags/tag45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OUTPUTTYPE" val="PNG"/>
  <p:tag name="IGUANATEXVERSION" val="160"/>
  <p:tag name="LATEXADDIN" val="\documentclass{article}&#10;\usepackage{amsmath}&#10;\pagestyle{empty}&#10;\begin{document}&#10;&#10;$L_2$&#10;&#10;\end{document}"/>
  <p:tag name="IGUANATEXSİZE" val="20"/>
  <p:tag name="IGUANATEXCURSOR" val="85"/>
  <p:tag name="TRANSPARENCY" val="True"/>
  <p:tag name="FILENAME" val=""/>
  <p:tag name="LATEXENGINEID" val="0"/>
  <p:tag name="TEMPFOLDER" val="C:\Users\lema\Downloads\"/>
  <p:tag name="LATEXFORMHEIGHT" val="320"/>
  <p:tag name="LATEXFORMWIDTH" val="385"/>
  <p:tag name="LATEXFORMWRAP" val="True"/>
  <p:tag name="BİTMAPVECTOR" val="0"/>
</p:tagLst>
</file>

<file path=ppt/tags/tag452.xml><?xml version="1.0" encoding="utf-8"?>
<p:tagLst xmlns:a="http://schemas.openxmlformats.org/drawingml/2006/main" xmlns:r="http://schemas.openxmlformats.org/officeDocument/2006/relationships" xmlns:p="http://schemas.openxmlformats.org/presentationml/2006/main">
  <p:tag name="OUTPUTDPI" val="1200"/>
  <p:tag name="ORIGINALHEIGHT" val="524,9344"/>
  <p:tag name="ORIGINALWIDTH" val="1325,834"/>
  <p:tag name="OUTPUTTYPE" val="PNG"/>
  <p:tag name="IGUANATEXVERSION" val="160"/>
  <p:tag name="LATEXADDIN" val="\documentclass{article}&#10;\usepackage{amsmath}&#10;\pagestyle{empty}&#10;\begin{document}&#10;&#10;&#10;$\mathbf{d_m} = \begin{pmatrix}&#10;    || \mathbf{j}^{1}_{m} - \mathbf{j}^{2}_{m}||_2^2 \\&#10;    \vdots \\&#10;    || \mathbf{j}^{n_v-1}_{m} - \mathbf{j}^{n_v}_{m}||_2^2 \\&#10;\end{pmatrix}$&#10;&#10;\end{document}"/>
  <p:tag name="IGUANATEXSİZE" val="20"/>
  <p:tag name="IGUANATEXCURSOR" val="236"/>
  <p:tag name="TRANSPARENCY" val="True"/>
  <p:tag name="FILENAME" val=""/>
  <p:tag name="LATEXENGINEID" val="0"/>
  <p:tag name="TEMPFOLDER" val="C:\Users\lema\Downloads\"/>
  <p:tag name="LATEXFORMHEIGHT" val="320"/>
  <p:tag name="LATEXFORMWIDTH" val="513"/>
  <p:tag name="LATEXFORMWRAP" val="True"/>
  <p:tag name="BİTMAPVECTOR" val="0"/>
</p:tagLst>
</file>

<file path=ppt/tags/tag45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58,6427"/>
  <p:tag name="OUTPUTTYPE" val="PNG"/>
  <p:tag name="IGUANATEXVERSION" val="160"/>
  <p:tag name="LATEXADDIN" val="\documentclass{article}&#10;\usepackage{amsmath}&#10;\pagestyle{empty}&#10;\begin{document}&#10;&#10;$r_m = || {}\mathbf{d} - \mathbf{0}_v ||_2$&#10;&#10;&#10;\end{document}"/>
  <p:tag name="IGUANATEXSİZE" val="20"/>
  <p:tag name="IGUANATEXCURSOR" val="118"/>
  <p:tag name="TRANSPARENCY" val="True"/>
  <p:tag name="FILENAME" val=""/>
  <p:tag name="LATEXENGINEID" val="0"/>
  <p:tag name="TEMPFOLDER" val="C:\Users\lema\Downloads\"/>
  <p:tag name="LATEXFORMHEIGHT" val="320"/>
  <p:tag name="LATEXFORMWIDTH" val="385"/>
  <p:tag name="LATEXFORMWRAP" val="True"/>
  <p:tag name="BİTMAPVECTOR" val="0"/>
</p:tagLst>
</file>

<file path=ppt/tags/tag45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08,174"/>
  <p:tag name="OUTPUTTYPE" val="PNG"/>
  <p:tag name="IGUANATEXVERSION" val="160"/>
  <p:tag name="LATEXADDIN" val="\documentclass{article}&#10;\usepackage{amsmath}&#10;\pagestyle{empty}&#10;\begin{document}&#10;&#10;&#10;$\in \mathbf{R}^{C(n,2) x 1}$&#10;&#10;\end{document}"/>
  <p:tag name="IGUANATEXSİZE" val="20"/>
  <p:tag name="IGUANATEXCURSOR" val="109"/>
  <p:tag name="TRANSPARENCY" val="True"/>
  <p:tag name="FILENAME" val=""/>
  <p:tag name="LATEXENGINEID" val="0"/>
  <p:tag name="TEMPFOLDER" val="C:\Users\lema\Downloads\"/>
  <p:tag name="LATEXFORMHEIGHT" val="320"/>
  <p:tag name="LATEXFORMWIDTH" val="385"/>
  <p:tag name="LATEXFORMWRAP" val="True"/>
  <p:tag name="BİTMAPVECTOR" val="0"/>
</p:tagLst>
</file>

<file path=ppt/tags/tag455.xml><?xml version="1.0" encoding="utf-8"?>
<p:tagLst xmlns:a="http://schemas.openxmlformats.org/drawingml/2006/main" xmlns:r="http://schemas.openxmlformats.org/officeDocument/2006/relationships" xmlns:p="http://schemas.openxmlformats.org/presentationml/2006/main">
  <p:tag name="ORIGINALHEIGHT" val="10,24472"/>
  <p:tag name="ORIGINALWIDTH" val="10,29803"/>
  <p:tag name="OUTPUTTYPE" val="SVG"/>
  <p:tag name="IGUANATEXVERSION" val="160"/>
  <p:tag name="LATEXADDIN" val="\documentclass{article}&#10;\usepackage{amsmath,amssymb}&#10;\pagestyle{empty}&#10;\begin{document}&#10;&#10;$\mathbf{j}^{v}_{m}$&#10;&#10;\end{document}"/>
  <p:tag name="IGUANATEXSIZE" val="20"/>
  <p:tag name="IGUANATEXCURSOR" val="109"/>
  <p:tag name="TRANSPARENCY" val="True"/>
  <p:tag name="FILENAME" val=""/>
  <p:tag name="LATEXENGINEID" val="0"/>
  <p:tag name="TEMPFOLDER" val="c:\Temp\"/>
  <p:tag name="LATEXFORMHEIGHT" val="320"/>
  <p:tag name="LATEXFORMWIDTH" val="385"/>
  <p:tag name="LATEXFORMWRAP" val="True"/>
  <p:tag name="BITMAPVECTOR" val="1"/>
</p:tagLst>
</file>

<file path=ppt/tags/tag456.xml><?xml version="1.0" encoding="utf-8"?>
<p:tagLst xmlns:a="http://schemas.openxmlformats.org/drawingml/2006/main" xmlns:r="http://schemas.openxmlformats.org/officeDocument/2006/relationships" xmlns:p="http://schemas.openxmlformats.org/presentationml/2006/main">
  <p:tag name="ORIGINALHEIGHT" val="5,077205"/>
  <p:tag name="ORIGINALWIDTH" val="3,649291"/>
  <p:tag name="OUTPUTTYPE" val="SVG"/>
  <p:tag name="IGUANATEXVERSION" val="160"/>
  <p:tag name="LATEXADDIN" val="\documentclass{article}&#10;\usepackage{amsmath,amssymb}&#10;\pagestyle{empty}&#10;\begin{document}&#10;&#10;$r$&#10;&#10;\end{document}"/>
  <p:tag name="IGUANATEXSIZE" val="20"/>
  <p:tag name="IGUANATEXCURSOR" val="92"/>
  <p:tag name="TRANSPARENCY" val="True"/>
  <p:tag name="FILENAME" val=""/>
  <p:tag name="LATEXENGINEID" val="0"/>
  <p:tag name="TEMPFOLDER" val="c:\Temp\"/>
  <p:tag name="LATEXFORMHEIGHT" val="320"/>
  <p:tag name="LATEXFORMWIDTH" val="385"/>
  <p:tag name="LATEXFORMWRAP" val="True"/>
  <p:tag name="BITMAPVECTOR" val="1"/>
</p:tagLst>
</file>

<file path=ppt/tags/tag457.xml><?xml version="1.0" encoding="utf-8"?>
<p:tagLst xmlns:a="http://schemas.openxmlformats.org/drawingml/2006/main" xmlns:r="http://schemas.openxmlformats.org/officeDocument/2006/relationships" xmlns:p="http://schemas.openxmlformats.org/presentationml/2006/main">
  <p:tag name="ORIGINALHEIGHT" val="10,23394"/>
  <p:tag name="ORIGINALWIDTH" val="9,916221"/>
  <p:tag name="OUTPUTTYPE" val="SVG"/>
  <p:tag name="IGUANATEXVERSION" val="160"/>
  <p:tag name="LATEXADDIN" val="\documentclass{article}&#10;\usepackage{amsmath,amssymb}&#10;\pagestyle{empty}&#10;\begin{document}&#10;&#10;$\mathbf{l}^{v}_{m}$&#10;&#10;\end{document}"/>
  <p:tag name="IGUANATEXSIZE" val="20"/>
  <p:tag name="IGUANATEXCURSOR" val="110"/>
  <p:tag name="TRANSPARENCY" val="True"/>
  <p:tag name="FILENAME" val=""/>
  <p:tag name="LATEXENGINEID" val="0"/>
  <p:tag name="TEMPFOLDER" val="c:\Temp\"/>
  <p:tag name="LATEXFORMHEIGHT" val="320"/>
  <p:tag name="LATEXFORMWIDTH" val="385"/>
  <p:tag name="LATEXFORMWRAP" val="True"/>
  <p:tag name="BITMAPVECTOR" val="1"/>
</p:tagLst>
</file>

<file path=ppt/tags/tag458.xml><?xml version="1.0" encoding="utf-8"?>
<p:tagLst xmlns:a="http://schemas.openxmlformats.org/drawingml/2006/main" xmlns:r="http://schemas.openxmlformats.org/officeDocument/2006/relationships" xmlns:p="http://schemas.openxmlformats.org/presentationml/2006/main">
  <p:tag name="ORIGINALHEIGHT" val="9,230473"/>
  <p:tag name="ORIGINALWIDTH" val="10,29"/>
  <p:tag name="OUTPUTTYPE" val="SVG"/>
  <p:tag name="IGUANATEXVERSION" val="160"/>
  <p:tag name="LATEXADDIN" val="\documentclass{article}&#10;\usepackage{amsmath,amssymb}&#10;\pagestyle{empty}&#10;\begin{document}&#10;&#10;$\mathbf{t}^{v}_{m}$&#10;&#10;\end{document}"/>
  <p:tag name="IGUANATEXSIZE" val="20"/>
  <p:tag name="IGUANATEXCURSOR" val="110"/>
  <p:tag name="TRANSPARENCY" val="True"/>
  <p:tag name="FILENAME" val=""/>
  <p:tag name="LATEXENGINEID" val="0"/>
  <p:tag name="TEMPFOLDER" val="c:\Temp\"/>
  <p:tag name="LATEXFORMHEIGHT" val="320"/>
  <p:tag name="LATEXFORMWIDTH" val="385"/>
  <p:tag name="LATEXFORMWRAP" val="True"/>
  <p:tag name="BITMAPVECTOR" val="1"/>
</p:tagLst>
</file>

<file path=ppt/tags/tag459.xml><?xml version="1.0" encoding="utf-8"?>
<p:tagLst xmlns:a="http://schemas.openxmlformats.org/drawingml/2006/main" xmlns:r="http://schemas.openxmlformats.org/officeDocument/2006/relationships" xmlns:p="http://schemas.openxmlformats.org/presentationml/2006/main">
  <p:tag name="ORIGINALHEIGHT" val="10,93035"/>
  <p:tag name="ORIGINALWIDTH" val="60,57248"/>
  <p:tag name="OUTPUTTYPE" val="SVG"/>
  <p:tag name="IGUANATEXVERSION" val="160"/>
  <p:tag name="LATEXADDIN" val="\documentclass{article}&#10;\usepackage{amsmath,amssymb}&#10;\pagestyle{empty}&#10;\begin{document}&#10;&#10;$\mathbf{d}_m \in \mathbb{R}^{C(n_v,2)}$&#10;&#10;\end{document}"/>
  <p:tag name="IGUANATEXSIZE" val="20"/>
  <p:tag name="IGUANATEXCURSOR" val="129"/>
  <p:tag name="TRANSPARENCY" val="True"/>
  <p:tag name="FILENAME" val=""/>
  <p:tag name="LATEXENGINEID" val="0"/>
  <p:tag name="TEMPFOLDER" val="c:\Temp\"/>
  <p:tag name="LATEXFORMHEIGHT" val="320"/>
  <p:tag name="LATEXFORMWIDTH" val="385"/>
  <p:tag name="LATEXFORMWRAP" val="True"/>
  <p:tag name="BITMAPVECTOR" val="1"/>
</p:tagLst>
</file>

<file path=ppt/tags/tag46.xml><?xml version="1.0" encoding="utf-8"?>
<p:tagLst xmlns:a="http://schemas.openxmlformats.org/drawingml/2006/main" xmlns:r="http://schemas.openxmlformats.org/officeDocument/2006/relationships" xmlns:p="http://schemas.openxmlformats.org/presentationml/2006/main">
  <p:tag name="ORIGINALHEIGHT" val="6,804449"/>
  <p:tag name="ORIGINALWIDTH" val="7,611457"/>
  <p:tag name="LATEXADDIN" val="\documentclass{article}&#10;\usepackage{amsmath,amssymb}&#10;\pagestyle{empty}&#10;\begin{document}&#10;&#10;$D^v_f = (G^v_f, Y_f)$&#10;\end{document}"/>
  <p:tag name="IGUANATEXSIZE" val="20"/>
  <p:tag name="IGUANATEXCURSOR" val="111"/>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460.xml><?xml version="1.0" encoding="utf-8"?>
<p:tagLst xmlns:a="http://schemas.openxmlformats.org/drawingml/2006/main" xmlns:r="http://schemas.openxmlformats.org/officeDocument/2006/relationships" xmlns:p="http://schemas.openxmlformats.org/presentationml/2006/main">
  <p:tag name="ORIGINALHEIGHT" val="42,03709"/>
  <p:tag name="ORIGINALWIDTH" val="104,566"/>
  <p:tag name="OUTPUTTYPE" val="SVG"/>
  <p:tag name="IGUANATEXVERSION" val="160"/>
  <p:tag name="LATEXADDIN" val="\documentclass{article}&#10;\usepackage{amsmath,amssymb}&#10;\pagestyle{empty}&#10;\begin{document}&#10;&#10;\begin{equation*}&#10;\begin{aligned}&#10;\mathbf{d}_m = &#10;\begin{pmatrix}&#10;    \| \mathbf{j}^{1}_{m} - \mathbf{j}^{2}_{m} \|_2^2 \\&#10;    \vdots \\&#10;    \| \mathbf{j}^{n_v-1}_{m} - \mathbf{j}^{n_v}_{m} \|_2^2 \\&#10;\end{pmatrix}&#10;\end{aligned}&#10;\end{equation*}&#10;&#10;&#10;\end{document}"/>
  <p:tag name="IGUANATEXSIZE" val="19"/>
  <p:tag name="IGUANATEXCURSOR" val="333"/>
  <p:tag name="TRANSPARENCY" val="True"/>
  <p:tag name="FILENAME" val=""/>
  <p:tag name="LATEXENGINEID" val="0"/>
  <p:tag name="TEMPFOLDER" val="c:\Temp\"/>
  <p:tag name="LATEXFORMHEIGHT" val="320"/>
  <p:tag name="LATEXFORMWIDTH" val="385"/>
  <p:tag name="LATEXFORMWRAP" val="True"/>
  <p:tag name="BITMAPVECTOR" val="1"/>
</p:tagLst>
</file>

<file path=ppt/tags/tag461.xml><?xml version="1.0" encoding="utf-8"?>
<p:tagLst xmlns:a="http://schemas.openxmlformats.org/drawingml/2006/main" xmlns:r="http://schemas.openxmlformats.org/officeDocument/2006/relationships" xmlns:p="http://schemas.openxmlformats.org/presentationml/2006/main">
  <p:tag name="ORIGINALHEIGHT" val="24,65748"/>
  <p:tag name="ORIGINALWIDTH" val="74,86543"/>
  <p:tag name="OUTPUTTYPE" val="SVG"/>
  <p:tag name="IGUANATEXVERSION" val="160"/>
  <p:tag name="LATEXADDIN" val="\documentclass{article}&#10;\usepackage{amsmath,amssymb}&#10;\pagestyle{empty}&#10;\begin{document}&#10;&#10;\begin{equation*}&#10;\begin{aligned}&#10;r_m &amp;= \| \mathbf{d}_m - \mathbf{0}_v \|_2 \\&#10;&amp;= \| \mathbf{d}_m \|_2&#10;\end{aligned}&#10;\end{equation*}&#10;&#10;&#10;\end{document}"/>
  <p:tag name="IGUANATEXSIZE" val="19"/>
  <p:tag name="IGUANATEXCURSOR" val="223"/>
  <p:tag name="TRANSPARENCY" val="True"/>
  <p:tag name="FILENAME" val=""/>
  <p:tag name="LATEXENGINEID" val="0"/>
  <p:tag name="TEMPFOLDER" val="c:\Temp\"/>
  <p:tag name="LATEXFORMHEIGHT" val="320"/>
  <p:tag name="LATEXFORMWIDTH" val="385"/>
  <p:tag name="LATEXFORMWRAP" val="True"/>
  <p:tag name="BITMAPVECTOR" val="1"/>
</p:tagLst>
</file>

<file path=ppt/tags/tag462.xml><?xml version="1.0" encoding="utf-8"?>
<p:tagLst xmlns:a="http://schemas.openxmlformats.org/drawingml/2006/main" xmlns:r="http://schemas.openxmlformats.org/officeDocument/2006/relationships" xmlns:p="http://schemas.openxmlformats.org/presentationml/2006/main">
  <p:tag name="ORIGINALHEIGHT" val="4,467924"/>
  <p:tag name="ORIGINALWIDTH" val="4,041442"/>
  <p:tag name="LATEXADDIN" val="\documentclass{article}&#10;\usepackage{amsmath,amssymb}&#10;\pagestyle{empty}&#10;\begin{document}&#10;&#10;\begin{equation*}&#10;\begin{aligned}&#10;r_m &amp;= \| \mathbf{d}_m - \mathbf{0}_v \|_2 \\&#10;&amp;= \| \mathbf{d}_m \|_2&#10;\end{aligned}&#10;\end{equation*}&#10;&#10;&#10;\end{document}"/>
  <p:tag name="IGUANATEXSIZE" val="19"/>
  <p:tag name="IGUANATEXCURSOR" val="223"/>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463.xml><?xml version="1.0" encoding="utf-8"?>
<p:tagLst xmlns:a="http://schemas.openxmlformats.org/drawingml/2006/main" xmlns:r="http://schemas.openxmlformats.org/officeDocument/2006/relationships" xmlns:p="http://schemas.openxmlformats.org/presentationml/2006/main">
  <p:tag name="ORIGINALHEIGHT" val="3,113717"/>
  <p:tag name="ORIGINALWIDTH" val="6,380896"/>
  <p:tag name="EMFCHILD" val="True"/>
</p:tagLst>
</file>

<file path=ppt/tags/tag464.xml><?xml version="1.0" encoding="utf-8"?>
<p:tagLst xmlns:a="http://schemas.openxmlformats.org/drawingml/2006/main" xmlns:r="http://schemas.openxmlformats.org/officeDocument/2006/relationships" xmlns:p="http://schemas.openxmlformats.org/presentationml/2006/main">
  <p:tag name="ORIGINALHEIGHT" val="2,307915"/>
  <p:tag name="ORIGINALWIDTH" val="6,603357"/>
  <p:tag name="EMFCHILD" val="True"/>
</p:tagLst>
</file>

<file path=ppt/tags/tag465.xml><?xml version="1.0" encoding="utf-8"?>
<p:tagLst xmlns:a="http://schemas.openxmlformats.org/drawingml/2006/main" xmlns:r="http://schemas.openxmlformats.org/officeDocument/2006/relationships" xmlns:p="http://schemas.openxmlformats.org/presentationml/2006/main">
  <p:tag name="ORIGINALHEIGHT" val="9,862992"/>
  <p:tag name="ORIGINALWIDTH" val="2,333485"/>
  <p:tag name="EMFCHILD" val="True"/>
</p:tagLst>
</file>

<file path=ppt/tags/tag466.xml><?xml version="1.0" encoding="utf-8"?>
<p:tagLst xmlns:a="http://schemas.openxmlformats.org/drawingml/2006/main" xmlns:r="http://schemas.openxmlformats.org/officeDocument/2006/relationships" xmlns:p="http://schemas.openxmlformats.org/presentationml/2006/main">
  <p:tag name="ORIGINALHEIGHT" val="6,904103"/>
  <p:tag name="ORIGINALWIDTH" val="5,59051"/>
  <p:tag name="EMFCHILD" val="True"/>
</p:tagLst>
</file>

<file path=ppt/tags/tag467.xml><?xml version="1.0" encoding="utf-8"?>
<p:tagLst xmlns:a="http://schemas.openxmlformats.org/drawingml/2006/main" xmlns:r="http://schemas.openxmlformats.org/officeDocument/2006/relationships" xmlns:p="http://schemas.openxmlformats.org/presentationml/2006/main">
  <p:tag name="ORIGINALHEIGHT" val="3,113717"/>
  <p:tag name="ORIGINALWIDTH" val="6,380896"/>
  <p:tag name="EMFCHILD" val="True"/>
</p:tagLst>
</file>

<file path=ppt/tags/tag468.xml><?xml version="1.0" encoding="utf-8"?>
<p:tagLst xmlns:a="http://schemas.openxmlformats.org/drawingml/2006/main" xmlns:r="http://schemas.openxmlformats.org/officeDocument/2006/relationships" xmlns:p="http://schemas.openxmlformats.org/presentationml/2006/main">
  <p:tag name="ORIGINALHEIGHT" val="0,3944882"/>
  <p:tag name="ORIGINALWIDTH" val="6,067137"/>
  <p:tag name="EMFCHILD" val="True"/>
</p:tagLst>
</file>

<file path=ppt/tags/tag469.xml><?xml version="1.0" encoding="utf-8"?>
<p:tagLst xmlns:a="http://schemas.openxmlformats.org/drawingml/2006/main" xmlns:r="http://schemas.openxmlformats.org/officeDocument/2006/relationships" xmlns:p="http://schemas.openxmlformats.org/presentationml/2006/main">
  <p:tag name="ORIGINALHEIGHT" val="6,568753"/>
  <p:tag name="ORIGINALWIDTH" val="4,806051"/>
  <p:tag name="EMFCHILD" val="True"/>
</p:tagLst>
</file>

<file path=ppt/tags/tag47.xml><?xml version="1.0" encoding="utf-8"?>
<p:tagLst xmlns:a="http://schemas.openxmlformats.org/drawingml/2006/main" xmlns:r="http://schemas.openxmlformats.org/officeDocument/2006/relationships" xmlns:p="http://schemas.openxmlformats.org/presentationml/2006/main">
  <p:tag name="ORIGINALHEIGHT" val="3,152165"/>
  <p:tag name="ORIGINALWIDTH" val="3,39626"/>
  <p:tag name="EMFCHILD" val="True"/>
</p:tagLst>
</file>

<file path=ppt/tags/tag470.xml><?xml version="1.0" encoding="utf-8"?>
<p:tagLst xmlns:a="http://schemas.openxmlformats.org/drawingml/2006/main" xmlns:r="http://schemas.openxmlformats.org/officeDocument/2006/relationships" xmlns:p="http://schemas.openxmlformats.org/presentationml/2006/main">
  <p:tag name="ORIGINALHEIGHT" val="3,120638"/>
  <p:tag name="ORIGINALWIDTH" val="3,385081"/>
  <p:tag name="EMFCHILD" val="True"/>
</p:tagLst>
</file>

<file path=ppt/tags/tag471.xml><?xml version="1.0" encoding="utf-8"?>
<p:tagLst xmlns:a="http://schemas.openxmlformats.org/drawingml/2006/main" xmlns:r="http://schemas.openxmlformats.org/officeDocument/2006/relationships" xmlns:p="http://schemas.openxmlformats.org/presentationml/2006/main">
  <p:tag name="ORIGINALHEIGHT" val="9,862992"/>
  <p:tag name="ORIGINALWIDTH" val="2,333485"/>
  <p:tag name="EMFCHILD" val="True"/>
</p:tagLst>
</file>

<file path=ppt/tags/tag472.xml><?xml version="1.0" encoding="utf-8"?>
<p:tagLst xmlns:a="http://schemas.openxmlformats.org/drawingml/2006/main" xmlns:r="http://schemas.openxmlformats.org/officeDocument/2006/relationships" xmlns:p="http://schemas.openxmlformats.org/presentationml/2006/main">
  <p:tag name="ORIGINALHEIGHT" val="4,584293"/>
  <p:tag name="ORIGINALWIDTH" val="3,072275"/>
  <p:tag name="EMFCHILD" val="True"/>
</p:tagLst>
</file>

<file path=ppt/tags/tag473.xml><?xml version="1.0" encoding="utf-8"?>
<p:tagLst xmlns:a="http://schemas.openxmlformats.org/drawingml/2006/main" xmlns:r="http://schemas.openxmlformats.org/officeDocument/2006/relationships" xmlns:p="http://schemas.openxmlformats.org/presentationml/2006/main">
  <p:tag name="ORIGINALHEIGHT" val="2,307915"/>
  <p:tag name="ORIGINALWIDTH" val="6,603357"/>
  <p:tag name="EMFCHILD" val="True"/>
</p:tagLst>
</file>

<file path=ppt/tags/tag474.xml><?xml version="1.0" encoding="utf-8"?>
<p:tagLst xmlns:a="http://schemas.openxmlformats.org/drawingml/2006/main" xmlns:r="http://schemas.openxmlformats.org/officeDocument/2006/relationships" xmlns:p="http://schemas.openxmlformats.org/presentationml/2006/main">
  <p:tag name="ORIGINALHEIGHT" val="9,862992"/>
  <p:tag name="ORIGINALWIDTH" val="2,333485"/>
  <p:tag name="EMFCHILD" val="True"/>
</p:tagLst>
</file>

<file path=ppt/tags/tag475.xml><?xml version="1.0" encoding="utf-8"?>
<p:tagLst xmlns:a="http://schemas.openxmlformats.org/drawingml/2006/main" xmlns:r="http://schemas.openxmlformats.org/officeDocument/2006/relationships" xmlns:p="http://schemas.openxmlformats.org/presentationml/2006/main">
  <p:tag name="ORIGINALHEIGHT" val="6,904103"/>
  <p:tag name="ORIGINALWIDTH" val="5,59051"/>
  <p:tag name="EMFCHILD" val="True"/>
</p:tagLst>
</file>

<file path=ppt/tags/tag476.xml><?xml version="1.0" encoding="utf-8"?>
<p:tagLst xmlns:a="http://schemas.openxmlformats.org/drawingml/2006/main" xmlns:r="http://schemas.openxmlformats.org/officeDocument/2006/relationships" xmlns:p="http://schemas.openxmlformats.org/presentationml/2006/main">
  <p:tag name="ORIGINALHEIGHT" val="3,113717"/>
  <p:tag name="ORIGINALWIDTH" val="6,380896"/>
  <p:tag name="EMFCHILD" val="True"/>
</p:tagLst>
</file>

<file path=ppt/tags/tag477.xml><?xml version="1.0" encoding="utf-8"?>
<p:tagLst xmlns:a="http://schemas.openxmlformats.org/drawingml/2006/main" xmlns:r="http://schemas.openxmlformats.org/officeDocument/2006/relationships" xmlns:p="http://schemas.openxmlformats.org/presentationml/2006/main">
  <p:tag name="ORIGINALHEIGHT" val="9,862992"/>
  <p:tag name="ORIGINALWIDTH" val="2,333485"/>
  <p:tag name="EMFCHILD" val="True"/>
</p:tagLst>
</file>

<file path=ppt/tags/tag478.xml><?xml version="1.0" encoding="utf-8"?>
<p:tagLst xmlns:a="http://schemas.openxmlformats.org/drawingml/2006/main" xmlns:r="http://schemas.openxmlformats.org/officeDocument/2006/relationships" xmlns:p="http://schemas.openxmlformats.org/presentationml/2006/main">
  <p:tag name="ORIGINALHEIGHT" val="4,584293"/>
  <p:tag name="ORIGINALWIDTH" val="3,072275"/>
  <p:tag name="EMFCHILD" val="True"/>
</p:tagLst>
</file>

<file path=ppt/tags/tag479.xml><?xml version="1.0" encoding="utf-8"?>
<p:tagLst xmlns:a="http://schemas.openxmlformats.org/drawingml/2006/main" xmlns:r="http://schemas.openxmlformats.org/officeDocument/2006/relationships" xmlns:p="http://schemas.openxmlformats.org/presentationml/2006/main">
  <p:tag name="ORIGINALHEIGHT" val="6,973809"/>
  <p:tag name="ORIGINALWIDTH" val="5,608952"/>
  <p:tag name="LATEXADDIN" val="\documentclass{article}&#10;\usepackage{amsmath,amssymb}&#10;\pagestyle{empty}&#10;\begin{document}&#10;&#10;\begin{equation*}&#10;\begin{aligned}&#10;\mathbf{d}_m = &#10;\begin{pmatrix}&#10;    \| \mathbf{j}^{1}_{m} - \mathbf{j}^{2}_{m} \|_2^2 \\&#10;    \vdots \\&#10;    \| \mathbf{j}^{n_v-1}_{m} - \mathbf{j}^{n_v}_{m} \|_2^2 \\&#10;\end{pmatrix}&#10;\end{aligned}&#10;\end{equation*}&#10;&#10;&#10;\end{document}"/>
  <p:tag name="IGUANATEXSIZE" val="19"/>
  <p:tag name="IGUANATEXCURSOR" val="333"/>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48.xml><?xml version="1.0" encoding="utf-8"?>
<p:tagLst xmlns:a="http://schemas.openxmlformats.org/drawingml/2006/main" xmlns:r="http://schemas.openxmlformats.org/officeDocument/2006/relationships" xmlns:p="http://schemas.openxmlformats.org/presentationml/2006/main">
  <p:tag name="ORIGINALHEIGHT" val="6,332244"/>
  <p:tag name="ORIGINALWIDTH" val="3,70311"/>
  <p:tag name="EMFCHILD" val="True"/>
</p:tagLst>
</file>

<file path=ppt/tags/tag480.xml><?xml version="1.0" encoding="utf-8"?>
<p:tagLst xmlns:a="http://schemas.openxmlformats.org/drawingml/2006/main" xmlns:r="http://schemas.openxmlformats.org/officeDocument/2006/relationships" xmlns:p="http://schemas.openxmlformats.org/presentationml/2006/main">
  <p:tag name="ORIGINALHEIGHT" val="3,145172"/>
  <p:tag name="ORIGINALWIDTH" val="6,401989"/>
  <p:tag name="EMFCHILD" val="True"/>
</p:tagLst>
</file>

<file path=ppt/tags/tag481.xml><?xml version="1.0" encoding="utf-8"?>
<p:tagLst xmlns:a="http://schemas.openxmlformats.org/drawingml/2006/main" xmlns:r="http://schemas.openxmlformats.org/officeDocument/2006/relationships" xmlns:p="http://schemas.openxmlformats.org/presentationml/2006/main">
  <p:tag name="ORIGINALHEIGHT" val="2,331247"/>
  <p:tag name="ORIGINALWIDTH" val="6,625155"/>
  <p:tag name="EMFCHILD" val="True"/>
</p:tagLst>
</file>

<file path=ppt/tags/tag482.xml><?xml version="1.0" encoding="utf-8"?>
<p:tagLst xmlns:a="http://schemas.openxmlformats.org/drawingml/2006/main" xmlns:r="http://schemas.openxmlformats.org/officeDocument/2006/relationships" xmlns:p="http://schemas.openxmlformats.org/presentationml/2006/main">
  <p:tag name="ORIGINALHEIGHT" val="18,02238"/>
  <p:tag name="ORIGINALWIDTH" val="5,489391"/>
  <p:tag name="EMFCHILD" val="True"/>
</p:tagLst>
</file>

<file path=ppt/tags/tag483.xml><?xml version="1.0" encoding="utf-8"?>
<p:tagLst xmlns:a="http://schemas.openxmlformats.org/drawingml/2006/main" xmlns:r="http://schemas.openxmlformats.org/officeDocument/2006/relationships" xmlns:p="http://schemas.openxmlformats.org/presentationml/2006/main">
  <p:tag name="ORIGINALHEIGHT" val="6,176834"/>
  <p:tag name="ORIGINALWIDTH" val="1,105843"/>
  <p:tag name="EMFCHILD" val="True"/>
</p:tagLst>
</file>

<file path=ppt/tags/tag484.xml><?xml version="1.0" encoding="utf-8"?>
<p:tagLst xmlns:a="http://schemas.openxmlformats.org/drawingml/2006/main" xmlns:r="http://schemas.openxmlformats.org/officeDocument/2006/relationships" xmlns:p="http://schemas.openxmlformats.org/presentationml/2006/main">
  <p:tag name="ORIGINALHEIGHT" val="18,02238"/>
  <p:tag name="ORIGINALWIDTH" val="5,489391"/>
  <p:tag name="EMFCHILD" val="True"/>
</p:tagLst>
</file>

<file path=ppt/tags/tag485.xml><?xml version="1.0" encoding="utf-8"?>
<p:tagLst xmlns:a="http://schemas.openxmlformats.org/drawingml/2006/main" xmlns:r="http://schemas.openxmlformats.org/officeDocument/2006/relationships" xmlns:p="http://schemas.openxmlformats.org/presentationml/2006/main">
  <p:tag name="ORIGINALHEIGHT" val="9,962619"/>
  <p:tag name="ORIGINALWIDTH" val="2,341194"/>
  <p:tag name="EMFCHILD" val="True"/>
</p:tagLst>
</file>

<file path=ppt/tags/tag486.xml><?xml version="1.0" encoding="utf-8"?>
<p:tagLst xmlns:a="http://schemas.openxmlformats.org/drawingml/2006/main" xmlns:r="http://schemas.openxmlformats.org/officeDocument/2006/relationships" xmlns:p="http://schemas.openxmlformats.org/presentationml/2006/main">
  <p:tag name="ORIGINALHEIGHT" val="8,916535"/>
  <p:tag name="ORIGINALWIDTH" val="3,217903"/>
  <p:tag name="EMFCHILD" val="True"/>
</p:tagLst>
</file>

<file path=ppt/tags/tag487.xml><?xml version="1.0" encoding="utf-8"?>
<p:tagLst xmlns:a="http://schemas.openxmlformats.org/drawingml/2006/main" xmlns:r="http://schemas.openxmlformats.org/officeDocument/2006/relationships" xmlns:p="http://schemas.openxmlformats.org/presentationml/2006/main">
  <p:tag name="ORIGINALHEIGHT" val="4,630626"/>
  <p:tag name="ORIGINALWIDTH" val="2,538458"/>
  <p:tag name="EMFCHILD" val="True"/>
</p:tagLst>
</file>

<file path=ppt/tags/tag488.xml><?xml version="1.0" encoding="utf-8"?>
<p:tagLst xmlns:a="http://schemas.openxmlformats.org/drawingml/2006/main" xmlns:r="http://schemas.openxmlformats.org/officeDocument/2006/relationships" xmlns:p="http://schemas.openxmlformats.org/presentationml/2006/main">
  <p:tag name="ORIGINALHEIGHT" val="3,145172"/>
  <p:tag name="ORIGINALWIDTH" val="6,401989"/>
  <p:tag name="EMFCHILD" val="True"/>
</p:tagLst>
</file>

<file path=ppt/tags/tag489.xml><?xml version="1.0" encoding="utf-8"?>
<p:tagLst xmlns:a="http://schemas.openxmlformats.org/drawingml/2006/main" xmlns:r="http://schemas.openxmlformats.org/officeDocument/2006/relationships" xmlns:p="http://schemas.openxmlformats.org/presentationml/2006/main">
  <p:tag name="ORIGINALHEIGHT" val="0,3984666"/>
  <p:tag name="ORIGINALWIDTH" val="6,087153"/>
  <p:tag name="EMFCHILD" val="True"/>
</p:tagLst>
</file>

<file path=ppt/tags/tag49.xml><?xml version="1.0" encoding="utf-8"?>
<p:tagLst xmlns:a="http://schemas.openxmlformats.org/drawingml/2006/main" xmlns:r="http://schemas.openxmlformats.org/officeDocument/2006/relationships" xmlns:p="http://schemas.openxmlformats.org/presentationml/2006/main">
  <p:tag name="ORIGINALHEIGHT" val="2,33122"/>
  <p:tag name="ORIGINALWIDTH" val="6,625118"/>
  <p:tag name="EMFCHILD" val="True"/>
</p:tagLst>
</file>

<file path=ppt/tags/tag490.xml><?xml version="1.0" encoding="utf-8"?>
<p:tagLst xmlns:a="http://schemas.openxmlformats.org/drawingml/2006/main" xmlns:r="http://schemas.openxmlformats.org/officeDocument/2006/relationships" xmlns:p="http://schemas.openxmlformats.org/presentationml/2006/main">
  <p:tag name="ORIGINALHEIGHT" val="8,916535"/>
  <p:tag name="ORIGINALWIDTH" val="3,217903"/>
  <p:tag name="EMFCHILD" val="True"/>
</p:tagLst>
</file>

<file path=ppt/tags/tag491.xml><?xml version="1.0" encoding="utf-8"?>
<p:tagLst xmlns:a="http://schemas.openxmlformats.org/drawingml/2006/main" xmlns:r="http://schemas.openxmlformats.org/officeDocument/2006/relationships" xmlns:p="http://schemas.openxmlformats.org/presentationml/2006/main">
  <p:tag name="ORIGINALHEIGHT" val="4,630626"/>
  <p:tag name="ORIGINALWIDTH" val="3,082428"/>
  <p:tag name="EMFCHILD" val="True"/>
</p:tagLst>
</file>

<file path=ppt/tags/tag492.xml><?xml version="1.0" encoding="utf-8"?>
<p:tagLst xmlns:a="http://schemas.openxmlformats.org/drawingml/2006/main" xmlns:r="http://schemas.openxmlformats.org/officeDocument/2006/relationships" xmlns:p="http://schemas.openxmlformats.org/presentationml/2006/main">
  <p:tag name="ORIGINALHEIGHT" val="3,145172"/>
  <p:tag name="ORIGINALWIDTH" val="6,401989"/>
  <p:tag name="EMFCHILD" val="True"/>
</p:tagLst>
</file>

<file path=ppt/tags/tag493.xml><?xml version="1.0" encoding="utf-8"?>
<p:tagLst xmlns:a="http://schemas.openxmlformats.org/drawingml/2006/main" xmlns:r="http://schemas.openxmlformats.org/officeDocument/2006/relationships" xmlns:p="http://schemas.openxmlformats.org/presentationml/2006/main">
  <p:tag name="ORIGINALHEIGHT" val="9,962619"/>
  <p:tag name="ORIGINALWIDTH" val="2,341194"/>
  <p:tag name="EMFCHILD" val="True"/>
</p:tagLst>
</file>

<file path=ppt/tags/tag494.xml><?xml version="1.0" encoding="utf-8"?>
<p:tagLst xmlns:a="http://schemas.openxmlformats.org/drawingml/2006/main" xmlns:r="http://schemas.openxmlformats.org/officeDocument/2006/relationships" xmlns:p="http://schemas.openxmlformats.org/presentationml/2006/main">
  <p:tag name="ORIGINALHEIGHT" val="4,630626"/>
  <p:tag name="ORIGINALWIDTH" val="3,082428"/>
  <p:tag name="EMFCHILD" val="True"/>
</p:tagLst>
</file>

<file path=ppt/tags/tag495.xml><?xml version="1.0" encoding="utf-8"?>
<p:tagLst xmlns:a="http://schemas.openxmlformats.org/drawingml/2006/main" xmlns:r="http://schemas.openxmlformats.org/officeDocument/2006/relationships" xmlns:p="http://schemas.openxmlformats.org/presentationml/2006/main">
  <p:tag name="ORIGINALHEIGHT" val="4,630626"/>
  <p:tag name="ORIGINALWIDTH" val="3,082428"/>
  <p:tag name="EMFCHILD" val="True"/>
</p:tagLst>
</file>

<file path=ppt/tags/tag496.xml><?xml version="1.0" encoding="utf-8"?>
<p:tagLst xmlns:a="http://schemas.openxmlformats.org/drawingml/2006/main" xmlns:r="http://schemas.openxmlformats.org/officeDocument/2006/relationships" xmlns:p="http://schemas.openxmlformats.org/presentationml/2006/main">
  <p:tag name="ORIGINALHEIGHT" val="1,05603"/>
  <p:tag name="ORIGINALWIDTH" val="1,05603"/>
  <p:tag name="EMFCHILD" val="True"/>
</p:tagLst>
</file>

<file path=ppt/tags/tag497.xml><?xml version="1.0" encoding="utf-8"?>
<p:tagLst xmlns:a="http://schemas.openxmlformats.org/drawingml/2006/main" xmlns:r="http://schemas.openxmlformats.org/officeDocument/2006/relationships" xmlns:p="http://schemas.openxmlformats.org/presentationml/2006/main">
  <p:tag name="ORIGINALHEIGHT" val="1,05603"/>
  <p:tag name="ORIGINALWIDTH" val="1,05603"/>
  <p:tag name="EMFCHILD" val="True"/>
</p:tagLst>
</file>

<file path=ppt/tags/tag498.xml><?xml version="1.0" encoding="utf-8"?>
<p:tagLst xmlns:a="http://schemas.openxmlformats.org/drawingml/2006/main" xmlns:r="http://schemas.openxmlformats.org/officeDocument/2006/relationships" xmlns:p="http://schemas.openxmlformats.org/presentationml/2006/main">
  <p:tag name="ORIGINALHEIGHT" val="1,05603"/>
  <p:tag name="ORIGINALWIDTH" val="1,05603"/>
  <p:tag name="EMFCHILD" val="True"/>
</p:tagLst>
</file>

<file path=ppt/tags/tag499.xml><?xml version="1.0" encoding="utf-8"?>
<p:tagLst xmlns:a="http://schemas.openxmlformats.org/drawingml/2006/main" xmlns:r="http://schemas.openxmlformats.org/officeDocument/2006/relationships" xmlns:p="http://schemas.openxmlformats.org/presentationml/2006/main">
  <p:tag name="ORIGINALHEIGHT" val="9,962619"/>
  <p:tag name="ORIGINALWIDTH" val="2,341194"/>
  <p:tag name="EMFCHILD" val="True"/>
</p:tagLst>
</file>

<file path=ppt/tags/tag5.xml><?xml version="1.0" encoding="utf-8"?>
<p:tagLst xmlns:a="http://schemas.openxmlformats.org/drawingml/2006/main" xmlns:r="http://schemas.openxmlformats.org/officeDocument/2006/relationships" xmlns:p="http://schemas.openxmlformats.org/presentationml/2006/main">
  <p:tag name="ORIGINALHEIGHT" val="5,13971"/>
  <p:tag name="ORIGINALWIDTH" val="5,124574"/>
  <p:tag name="EMFCHILD" val="True"/>
</p:tagLst>
</file>

<file path=ppt/tags/tag50.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00.xml><?xml version="1.0" encoding="utf-8"?>
<p:tagLst xmlns:a="http://schemas.openxmlformats.org/drawingml/2006/main" xmlns:r="http://schemas.openxmlformats.org/officeDocument/2006/relationships" xmlns:p="http://schemas.openxmlformats.org/presentationml/2006/main">
  <p:tag name="ORIGINALHEIGHT" val="8,916535"/>
  <p:tag name="ORIGINALWIDTH" val="3,217903"/>
  <p:tag name="EMFCHILD" val="True"/>
</p:tagLst>
</file>

<file path=ppt/tags/tag501.xml><?xml version="1.0" encoding="utf-8"?>
<p:tagLst xmlns:a="http://schemas.openxmlformats.org/drawingml/2006/main" xmlns:r="http://schemas.openxmlformats.org/officeDocument/2006/relationships" xmlns:p="http://schemas.openxmlformats.org/presentationml/2006/main">
  <p:tag name="ORIGINALHEIGHT" val="3,145172"/>
  <p:tag name="ORIGINALWIDTH" val="4,261003"/>
  <p:tag name="EMFCHILD" val="True"/>
</p:tagLst>
</file>

<file path=ppt/tags/tag502.xml><?xml version="1.0" encoding="utf-8"?>
<p:tagLst xmlns:a="http://schemas.openxmlformats.org/drawingml/2006/main" xmlns:r="http://schemas.openxmlformats.org/officeDocument/2006/relationships" xmlns:p="http://schemas.openxmlformats.org/presentationml/2006/main">
  <p:tag name="ORIGINALHEIGHT" val="2,2615"/>
  <p:tag name="ORIGINALWIDTH" val="2,739702"/>
  <p:tag name="EMFCHILD" val="True"/>
</p:tagLst>
</file>

<file path=ppt/tags/tag503.xml><?xml version="1.0" encoding="utf-8"?>
<p:tagLst xmlns:a="http://schemas.openxmlformats.org/drawingml/2006/main" xmlns:r="http://schemas.openxmlformats.org/officeDocument/2006/relationships" xmlns:p="http://schemas.openxmlformats.org/presentationml/2006/main">
  <p:tag name="ORIGINALHEIGHT" val="0,3416908"/>
  <p:tag name="ORIGINALWIDTH" val="4,714298"/>
  <p:tag name="EMFCHILD" val="True"/>
</p:tagLst>
</file>

<file path=ppt/tags/tag504.xml><?xml version="1.0" encoding="utf-8"?>
<p:tagLst xmlns:a="http://schemas.openxmlformats.org/drawingml/2006/main" xmlns:r="http://schemas.openxmlformats.org/officeDocument/2006/relationships" xmlns:p="http://schemas.openxmlformats.org/presentationml/2006/main">
  <p:tag name="ORIGINALHEIGHT" val="4,630626"/>
  <p:tag name="ORIGINALWIDTH" val="2,538458"/>
  <p:tag name="EMFCHILD" val="True"/>
</p:tagLst>
</file>

<file path=ppt/tags/tag505.xml><?xml version="1.0" encoding="utf-8"?>
<p:tagLst xmlns:a="http://schemas.openxmlformats.org/drawingml/2006/main" xmlns:r="http://schemas.openxmlformats.org/officeDocument/2006/relationships" xmlns:p="http://schemas.openxmlformats.org/presentationml/2006/main">
  <p:tag name="ORIGINALHEIGHT" val="3,145172"/>
  <p:tag name="ORIGINALWIDTH" val="6,401989"/>
  <p:tag name="EMFCHILD" val="True"/>
</p:tagLst>
</file>

<file path=ppt/tags/tag506.xml><?xml version="1.0" encoding="utf-8"?>
<p:tagLst xmlns:a="http://schemas.openxmlformats.org/drawingml/2006/main" xmlns:r="http://schemas.openxmlformats.org/officeDocument/2006/relationships" xmlns:p="http://schemas.openxmlformats.org/presentationml/2006/main">
  <p:tag name="ORIGINALHEIGHT" val="0,3984666"/>
  <p:tag name="ORIGINALWIDTH" val="6,087153"/>
  <p:tag name="EMFCHILD" val="True"/>
</p:tagLst>
</file>

<file path=ppt/tags/tag507.xml><?xml version="1.0" encoding="utf-8"?>
<p:tagLst xmlns:a="http://schemas.openxmlformats.org/drawingml/2006/main" xmlns:r="http://schemas.openxmlformats.org/officeDocument/2006/relationships" xmlns:p="http://schemas.openxmlformats.org/presentationml/2006/main">
  <p:tag name="ORIGINALHEIGHT" val="8,916535"/>
  <p:tag name="ORIGINALWIDTH" val="3,217903"/>
  <p:tag name="EMFCHILD" val="True"/>
</p:tagLst>
</file>

<file path=ppt/tags/tag508.xml><?xml version="1.0" encoding="utf-8"?>
<p:tagLst xmlns:a="http://schemas.openxmlformats.org/drawingml/2006/main" xmlns:r="http://schemas.openxmlformats.org/officeDocument/2006/relationships" xmlns:p="http://schemas.openxmlformats.org/presentationml/2006/main">
  <p:tag name="ORIGINALHEIGHT" val="3,145172"/>
  <p:tag name="ORIGINALWIDTH" val="4,261003"/>
  <p:tag name="EMFCHILD" val="True"/>
</p:tagLst>
</file>

<file path=ppt/tags/tag509.xml><?xml version="1.0" encoding="utf-8"?>
<p:tagLst xmlns:a="http://schemas.openxmlformats.org/drawingml/2006/main" xmlns:r="http://schemas.openxmlformats.org/officeDocument/2006/relationships" xmlns:p="http://schemas.openxmlformats.org/presentationml/2006/main">
  <p:tag name="ORIGINALHEIGHT" val="2,2615"/>
  <p:tag name="ORIGINALWIDTH" val="2,739702"/>
  <p:tag name="EMFCHILD" val="True"/>
</p:tagLst>
</file>

<file path=ppt/tags/tag51.xml><?xml version="1.0" encoding="utf-8"?>
<p:tagLst xmlns:a="http://schemas.openxmlformats.org/drawingml/2006/main" xmlns:r="http://schemas.openxmlformats.org/officeDocument/2006/relationships" xmlns:p="http://schemas.openxmlformats.org/presentationml/2006/main">
  <p:tag name="ORIGINALHEIGHT" val="7,242835"/>
  <p:tag name="ORIGINALWIDTH" val="7,073464"/>
  <p:tag name="EMFCHILD" val="True"/>
</p:tagLst>
</file>

<file path=ppt/tags/tag510.xml><?xml version="1.0" encoding="utf-8"?>
<p:tagLst xmlns:a="http://schemas.openxmlformats.org/drawingml/2006/main" xmlns:r="http://schemas.openxmlformats.org/officeDocument/2006/relationships" xmlns:p="http://schemas.openxmlformats.org/presentationml/2006/main">
  <p:tag name="ORIGINALHEIGHT" val="3,145172"/>
  <p:tag name="ORIGINALWIDTH" val="6,401989"/>
  <p:tag name="EMFCHILD" val="True"/>
</p:tagLst>
</file>

<file path=ppt/tags/tag511.xml><?xml version="1.0" encoding="utf-8"?>
<p:tagLst xmlns:a="http://schemas.openxmlformats.org/drawingml/2006/main" xmlns:r="http://schemas.openxmlformats.org/officeDocument/2006/relationships" xmlns:p="http://schemas.openxmlformats.org/presentationml/2006/main">
  <p:tag name="ORIGINALHEIGHT" val="9,962619"/>
  <p:tag name="ORIGINALWIDTH" val="2,341194"/>
  <p:tag name="EMFCHILD" val="True"/>
</p:tagLst>
</file>

<file path=ppt/tags/tag512.xml><?xml version="1.0" encoding="utf-8"?>
<p:tagLst xmlns:a="http://schemas.openxmlformats.org/drawingml/2006/main" xmlns:r="http://schemas.openxmlformats.org/officeDocument/2006/relationships" xmlns:p="http://schemas.openxmlformats.org/presentationml/2006/main">
  <p:tag name="ORIGINALHEIGHT" val="4,630626"/>
  <p:tag name="ORIGINALWIDTH" val="3,082428"/>
  <p:tag name="EMFCHILD" val="True"/>
</p:tagLst>
</file>

<file path=ppt/tags/tag513.xml><?xml version="1.0" encoding="utf-8"?>
<p:tagLst xmlns:a="http://schemas.openxmlformats.org/drawingml/2006/main" xmlns:r="http://schemas.openxmlformats.org/officeDocument/2006/relationships" xmlns:p="http://schemas.openxmlformats.org/presentationml/2006/main">
  <p:tag name="ORIGINALHEIGHT" val="4,630626"/>
  <p:tag name="ORIGINALWIDTH" val="3,082428"/>
  <p:tag name="EMFCHILD" val="True"/>
</p:tagLst>
</file>

<file path=ppt/tags/tag514.xml><?xml version="1.0" encoding="utf-8"?>
<p:tagLst xmlns:a="http://schemas.openxmlformats.org/drawingml/2006/main" xmlns:r="http://schemas.openxmlformats.org/officeDocument/2006/relationships" xmlns:p="http://schemas.openxmlformats.org/presentationml/2006/main">
  <p:tag name="ORIGINALHEIGHT" val="18,02238"/>
  <p:tag name="ORIGINALWIDTH" val="5,489391"/>
  <p:tag name="EMFCHILD" val="True"/>
</p:tagLst>
</file>

<file path=ppt/tags/tag515.xml><?xml version="1.0" encoding="utf-8"?>
<p:tagLst xmlns:a="http://schemas.openxmlformats.org/drawingml/2006/main" xmlns:r="http://schemas.openxmlformats.org/officeDocument/2006/relationships" xmlns:p="http://schemas.openxmlformats.org/presentationml/2006/main">
  <p:tag name="ORIGINALHEIGHT" val="6,176834"/>
  <p:tag name="ORIGINALWIDTH" val="1,105843"/>
  <p:tag name="EMFCHILD" val="True"/>
</p:tagLst>
</file>

<file path=ppt/tags/tag516.xml><?xml version="1.0" encoding="utf-8"?>
<p:tagLst xmlns:a="http://schemas.openxmlformats.org/drawingml/2006/main" xmlns:r="http://schemas.openxmlformats.org/officeDocument/2006/relationships" xmlns:p="http://schemas.openxmlformats.org/presentationml/2006/main">
  <p:tag name="ORIGINALHEIGHT" val="18,02238"/>
  <p:tag name="ORIGINALWIDTH" val="5,489391"/>
  <p:tag name="EMFCHILD" val="True"/>
</p:tagLst>
</file>

<file path=ppt/tags/tag517.xml><?xml version="1.0" encoding="utf-8"?>
<p:tagLst xmlns:a="http://schemas.openxmlformats.org/drawingml/2006/main" xmlns:r="http://schemas.openxmlformats.org/officeDocument/2006/relationships" xmlns:p="http://schemas.openxmlformats.org/presentationml/2006/main">
  <p:tag name="ORIGINALHEIGHT" val="7,32252"/>
  <p:tag name="ORIGINALWIDTH" val="5,654921"/>
  <p:tag name="LATEXADDIN" val="\documentclass{article}&#10;\usepackage{amsmath,amssymb}&#10;\pagestyle{empty}&#10;\begin{document}&#10;&#10;$\mathbf{d}_m \in \mathbb{R}^{C(n_v,2)}$&#10;&#10;\end{document}"/>
  <p:tag name="IGUANATEXSIZE" val="20"/>
  <p:tag name="IGUANATEXCURSOR" val="129"/>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518.xml><?xml version="1.0" encoding="utf-8"?>
<p:tagLst xmlns:a="http://schemas.openxmlformats.org/drawingml/2006/main" xmlns:r="http://schemas.openxmlformats.org/officeDocument/2006/relationships" xmlns:p="http://schemas.openxmlformats.org/presentationml/2006/main">
  <p:tag name="ORIGINALHEIGHT" val="3,302441"/>
  <p:tag name="ORIGINALWIDTH" val="6,454449"/>
  <p:tag name="EMFCHILD" val="True"/>
</p:tagLst>
</file>

<file path=ppt/tags/tag519.xml><?xml version="1.0" encoding="utf-8"?>
<p:tagLst xmlns:a="http://schemas.openxmlformats.org/drawingml/2006/main" xmlns:r="http://schemas.openxmlformats.org/officeDocument/2006/relationships" xmlns:p="http://schemas.openxmlformats.org/presentationml/2006/main">
  <p:tag name="ORIGINALHEIGHT" val="6,067244"/>
  <p:tag name="ORIGINALWIDTH" val="5,022126"/>
  <p:tag name="EMFCHILD" val="True"/>
</p:tagLst>
</file>

<file path=ppt/tags/tag52.xml><?xml version="1.0" encoding="utf-8"?>
<p:tagLst xmlns:a="http://schemas.openxmlformats.org/drawingml/2006/main" xmlns:r="http://schemas.openxmlformats.org/officeDocument/2006/relationships" xmlns:p="http://schemas.openxmlformats.org/presentationml/2006/main">
  <p:tag name="ORIGINALHEIGHT" val="3,152165"/>
  <p:tag name="ORIGINALWIDTH" val="3,39626"/>
  <p:tag name="EMFCHILD" val="True"/>
</p:tagLst>
</file>

<file path=ppt/tags/tag520.xml><?xml version="1.0" encoding="utf-8"?>
<p:tagLst xmlns:a="http://schemas.openxmlformats.org/drawingml/2006/main" xmlns:r="http://schemas.openxmlformats.org/officeDocument/2006/relationships" xmlns:p="http://schemas.openxmlformats.org/presentationml/2006/main">
  <p:tag name="ORIGINALHEIGHT" val="7,165591"/>
  <p:tag name="ORIGINALWIDTH" val="6,900433"/>
  <p:tag name="EMFCHILD" val="True"/>
</p:tagLst>
</file>

<file path=ppt/tags/tag521.xml><?xml version="1.0" encoding="utf-8"?>
<p:tagLst xmlns:a="http://schemas.openxmlformats.org/drawingml/2006/main" xmlns:r="http://schemas.openxmlformats.org/officeDocument/2006/relationships" xmlns:p="http://schemas.openxmlformats.org/presentationml/2006/main">
  <p:tag name="ORIGINALHEIGHT" val="5,294173"/>
  <p:tag name="ORIGINALWIDTH" val="5,434961"/>
  <p:tag name="EMFCHILD" val="True"/>
</p:tagLst>
</file>

<file path=ppt/tags/tag522.xml><?xml version="1.0" encoding="utf-8"?>
<p:tagLst xmlns:a="http://schemas.openxmlformats.org/drawingml/2006/main" xmlns:r="http://schemas.openxmlformats.org/officeDocument/2006/relationships" xmlns:p="http://schemas.openxmlformats.org/presentationml/2006/main">
  <p:tag name="ORIGINALHEIGHT" val="7,315197"/>
  <p:tag name="ORIGINALWIDTH" val="1,828032"/>
  <p:tag name="EMFCHILD" val="True"/>
</p:tagLst>
</file>

<file path=ppt/tags/tag523.xml><?xml version="1.0" encoding="utf-8"?>
<p:tagLst xmlns:a="http://schemas.openxmlformats.org/drawingml/2006/main" xmlns:r="http://schemas.openxmlformats.org/officeDocument/2006/relationships" xmlns:p="http://schemas.openxmlformats.org/presentationml/2006/main">
  <p:tag name="ORIGINALHEIGHT" val="3,302441"/>
  <p:tag name="ORIGINALWIDTH" val="4,295945"/>
  <p:tag name="EMFCHILD" val="True"/>
</p:tagLst>
</file>

<file path=ppt/tags/tag524.xml><?xml version="1.0" encoding="utf-8"?>
<p:tagLst xmlns:a="http://schemas.openxmlformats.org/drawingml/2006/main" xmlns:r="http://schemas.openxmlformats.org/officeDocument/2006/relationships" xmlns:p="http://schemas.openxmlformats.org/presentationml/2006/main">
  <p:tag name="ORIGINALHEIGHT" val="2,374567"/>
  <p:tag name="ORIGINALWIDTH" val="2,762165"/>
  <p:tag name="EMFCHILD" val="True"/>
</p:tagLst>
</file>

<file path=ppt/tags/tag525.xml><?xml version="1.0" encoding="utf-8"?>
<p:tagLst xmlns:a="http://schemas.openxmlformats.org/drawingml/2006/main" xmlns:r="http://schemas.openxmlformats.org/officeDocument/2006/relationships" xmlns:p="http://schemas.openxmlformats.org/presentationml/2006/main">
  <p:tag name="ORIGINALHEIGHT" val="2,255315"/>
  <p:tag name="ORIGINALWIDTH" val="0,8929134"/>
  <p:tag name="EMFCHILD" val="True"/>
</p:tagLst>
</file>

<file path=ppt/tags/tag526.xml><?xml version="1.0" encoding="utf-8"?>
<p:tagLst xmlns:a="http://schemas.openxmlformats.org/drawingml/2006/main" xmlns:r="http://schemas.openxmlformats.org/officeDocument/2006/relationships" xmlns:p="http://schemas.openxmlformats.org/presentationml/2006/main">
  <p:tag name="ORIGINALHEIGHT" val="4,862165"/>
  <p:tag name="ORIGINALWIDTH" val="3,107677"/>
  <p:tag name="EMFCHILD" val="True"/>
</p:tagLst>
</file>

<file path=ppt/tags/tag527.xml><?xml version="1.0" encoding="utf-8"?>
<p:tagLst xmlns:a="http://schemas.openxmlformats.org/drawingml/2006/main" xmlns:r="http://schemas.openxmlformats.org/officeDocument/2006/relationships" xmlns:p="http://schemas.openxmlformats.org/presentationml/2006/main">
  <p:tag name="ORIGINALHEIGHT" val="7,315197"/>
  <p:tag name="ORIGINALWIDTH" val="1,821024"/>
  <p:tag name="EMFCHILD" val="True"/>
</p:tagLst>
</file>

<file path=ppt/tags/tag528.xml><?xml version="1.0" encoding="utf-8"?>
<p:tagLst xmlns:a="http://schemas.openxmlformats.org/drawingml/2006/main" xmlns:r="http://schemas.openxmlformats.org/officeDocument/2006/relationships" xmlns:p="http://schemas.openxmlformats.org/presentationml/2006/main">
  <p:tag name="ORIGINALHEIGHT" val="6,386024"/>
  <p:tag name="ORIGINALWIDTH" val="3,371693"/>
  <p:tag name="LATEXADDIN" val="\documentclass{article}&#10;\usepackage{amsmath,amssymb}&#10;\pagestyle{empty}&#10;\begin{document}&#10;&#10;$\mathbf{t}^{v}_{m}$&#10;&#10;\end{document}"/>
  <p:tag name="IGUANATEXSIZE" val="20"/>
  <p:tag name="IGUANATEXCURSOR" val="110"/>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529.xml><?xml version="1.0" encoding="utf-8"?>
<p:tagLst xmlns:a="http://schemas.openxmlformats.org/drawingml/2006/main" xmlns:r="http://schemas.openxmlformats.org/officeDocument/2006/relationships" xmlns:p="http://schemas.openxmlformats.org/presentationml/2006/main">
  <p:tag name="ORIGINALHEIGHT" val="3,152165"/>
  <p:tag name="ORIGINALWIDTH" val="3,183976"/>
  <p:tag name="EMFCHILD" val="True"/>
</p:tagLst>
</file>

<file path=ppt/tags/tag53.xml><?xml version="1.0" encoding="utf-8"?>
<p:tagLst xmlns:a="http://schemas.openxmlformats.org/drawingml/2006/main" xmlns:r="http://schemas.openxmlformats.org/officeDocument/2006/relationships" xmlns:p="http://schemas.openxmlformats.org/presentationml/2006/main">
  <p:tag name="ORIGINALHEIGHT" val="6,332244"/>
  <p:tag name="ORIGINALWIDTH" val="3,70311"/>
  <p:tag name="EMFCHILD" val="True"/>
</p:tagLst>
</file>

<file path=ppt/tags/tag530.xml><?xml version="1.0" encoding="utf-8"?>
<p:tagLst xmlns:a="http://schemas.openxmlformats.org/drawingml/2006/main" xmlns:r="http://schemas.openxmlformats.org/officeDocument/2006/relationships" xmlns:p="http://schemas.openxmlformats.org/presentationml/2006/main">
  <p:tag name="ORIGINALHEIGHT" val="3,145197"/>
  <p:tag name="ORIGINALWIDTH" val="6,001851"/>
  <p:tag name="EMFCHILD" val="True"/>
</p:tagLst>
</file>

<file path=ppt/tags/tag531.xml><?xml version="1.0" encoding="utf-8"?>
<p:tagLst xmlns:a="http://schemas.openxmlformats.org/drawingml/2006/main" xmlns:r="http://schemas.openxmlformats.org/officeDocument/2006/relationships" xmlns:p="http://schemas.openxmlformats.org/presentationml/2006/main">
  <p:tag name="ORIGINALHEIGHT" val="7,490236"/>
  <p:tag name="ORIGINALWIDTH" val="2,573346"/>
  <p:tag name="LATEXADDIN" val="\documentclass{article}&#10;\usepackage{amsmath,amssymb}&#10;\pagestyle{empty}&#10;\begin{document}&#10;&#10;$\mathbf{l}^{v}_{m}$&#10;&#10;\end{document}"/>
  <p:tag name="IGUANATEXSIZE" val="20"/>
  <p:tag name="IGUANATEXCURSOR" val="110"/>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532.xml><?xml version="1.0" encoding="utf-8"?>
<p:tagLst xmlns:a="http://schemas.openxmlformats.org/drawingml/2006/main" xmlns:r="http://schemas.openxmlformats.org/officeDocument/2006/relationships" xmlns:p="http://schemas.openxmlformats.org/presentationml/2006/main">
  <p:tag name="ORIGINALHEIGHT" val="3,414843"/>
  <p:tag name="ORIGINALWIDTH" val="3,566063"/>
  <p:tag name="EMFCHILD" val="True"/>
</p:tagLst>
</file>

<file path=ppt/tags/tag533.xml><?xml version="1.0" encoding="utf-8"?>
<p:tagLst xmlns:a="http://schemas.openxmlformats.org/drawingml/2006/main" xmlns:r="http://schemas.openxmlformats.org/officeDocument/2006/relationships" xmlns:p="http://schemas.openxmlformats.org/presentationml/2006/main">
  <p:tag name="ORIGINALHEIGHT" val="3,407284"/>
  <p:tag name="ORIGINALWIDTH" val="6,722086"/>
  <p:tag name="EMFCHILD" val="True"/>
</p:tagLst>
</file>

<file path=ppt/tags/tag534.xml><?xml version="1.0" encoding="utf-8"?>
<p:tagLst xmlns:a="http://schemas.openxmlformats.org/drawingml/2006/main" xmlns:r="http://schemas.openxmlformats.org/officeDocument/2006/relationships" xmlns:p="http://schemas.openxmlformats.org/presentationml/2006/main">
  <p:tag name="ORIGINALHEIGHT" val="9,659606"/>
  <p:tag name="ORIGINALWIDTH" val="3,071654"/>
  <p:tag name="LATEXADDIN" val="\documentclass{article}&#10;\usepackage{amsmath,amssymb}&#10;\pagestyle{empty}&#10;\begin{document}&#10;&#10;$\mathbf{j}^{v}_{m}$&#10;&#10;\end{document}"/>
  <p:tag name="IGUANATEXSIZE" val="20"/>
  <p:tag name="IGUANATEXCURSOR" val="109"/>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535.xml><?xml version="1.0" encoding="utf-8"?>
<p:tagLst xmlns:a="http://schemas.openxmlformats.org/drawingml/2006/main" xmlns:r="http://schemas.openxmlformats.org/officeDocument/2006/relationships" xmlns:p="http://schemas.openxmlformats.org/presentationml/2006/main">
  <p:tag name="ORIGINALHEIGHT" val="3,414843"/>
  <p:tag name="ORIGINALWIDTH" val="3,24185"/>
  <p:tag name="EMFCHILD" val="True"/>
</p:tagLst>
</file>

<file path=ppt/tags/tag536.xml><?xml version="1.0" encoding="utf-8"?>
<p:tagLst xmlns:a="http://schemas.openxmlformats.org/drawingml/2006/main" xmlns:r="http://schemas.openxmlformats.org/officeDocument/2006/relationships" xmlns:p="http://schemas.openxmlformats.org/presentationml/2006/main">
  <p:tag name="ORIGINALHEIGHT" val="3,407284"/>
  <p:tag name="ORIGINALWIDTH" val="6,110984"/>
  <p:tag name="EMFCHILD" val="True"/>
</p:tagLst>
</file>

<file path=ppt/tags/tag53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OUTPUTTYPE" val="PNG"/>
  <p:tag name="IGUANATEXVERSION" val="160"/>
  <p:tag name="LATEXADDIN" val="\documentclass{article}&#10;\usepackage{amsmath}&#10;\pagestyle{empty}&#10;\begin{document}&#10;&#10;&#10;$L_2$&#10;&#10;\end{document}"/>
  <p:tag name="IGUANATEXSİZE" val="20"/>
  <p:tag name="IGUANATEXCURSOR" val="86"/>
  <p:tag name="TRANSPARENCY" val="True"/>
  <p:tag name="FILENAME" val=""/>
  <p:tag name="LATEXENGINEID" val="0"/>
  <p:tag name="TEMPFOLDER" val="C:\Users\lema\Downloads\"/>
  <p:tag name="LATEXFORMHEIGHT" val="320"/>
  <p:tag name="LATEXFORMWIDTH" val="385"/>
  <p:tag name="LATEXFORMWRAP" val="True"/>
  <p:tag name="BİTMAPVECTOR" val="0"/>
</p:tagLst>
</file>

<file path=ppt/tags/tag5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OUTPUTTYPE" val="PNG"/>
  <p:tag name="IGUANATEXVERSION" val="160"/>
  <p:tag name="LATEXADDIN" val="\documentclass{article}&#10;\usepackage{amsmath}&#10;\pagestyle{empty}&#10;\begin{document}&#10;&#10;$L_2$&#10;&#10;\end{document}"/>
  <p:tag name="IGUANATEXSİZE" val="20"/>
  <p:tag name="IGUANATEXCURSOR" val="85"/>
  <p:tag name="TRANSPARENCY" val="True"/>
  <p:tag name="FILENAME" val=""/>
  <p:tag name="LATEXENGINEID" val="0"/>
  <p:tag name="TEMPFOLDER" val="C:\Users\lema\Downloads\"/>
  <p:tag name="LATEXFORMHEIGHT" val="320"/>
  <p:tag name="LATEXFORMWIDTH" val="385"/>
  <p:tag name="LATEXFORMWRAP" val="True"/>
  <p:tag name="BİTMAPVECTOR" val="0"/>
</p:tagLst>
</file>

<file path=ppt/tags/tag539.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9,2351"/>
  <p:tag name="OUTPUTTYPE" val="PNG"/>
  <p:tag name="IGUANATEXVERSION" val="160"/>
  <p:tag name="LATEXADDIN" val="\documentclass{article}&#10;\usepackage{amsmath}&#10;\pagestyle{empty}&#10;\begin{document}&#10;&#10;&#10;$\mathbf{l}^{1}_m$&#10;&#10;\end{document}"/>
  <p:tag name="IGUANATEXSİZE" val="20"/>
  <p:tag name="IGUANATEXCURSOR" val="97"/>
  <p:tag name="TRANSPARENCY" val="True"/>
  <p:tag name="FILENAME" val=""/>
  <p:tag name="LATEXENGINEID" val="0"/>
  <p:tag name="TEMPFOLDER" val="C:\Users\lema\Downloads\"/>
  <p:tag name="LATEXFORMHEIGHT" val="320"/>
  <p:tag name="LATEXFORMWIDTH" val="523,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RIGINALHEIGHT" val="2,978819"/>
  <p:tag name="ORIGINALWIDTH" val="1,165591"/>
  <p:tag name="EMFCHILD" val="True"/>
</p:tagLst>
</file>

<file path=ppt/tags/tag540.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9,2351"/>
  <p:tag name="OUTPUTTYPE" val="PNG"/>
  <p:tag name="IGUANATEXVERSION" val="160"/>
  <p:tag name="LATEXADDIN" val="\documentclass{article}&#10;\usepackage{amsmath}&#10;\pagestyle{empty}&#10;\begin{document}&#10;&#10;&#10;$\mathbf{l}^{2}_m$&#10;&#10;\end{document}"/>
  <p:tag name="IGUANATEXSİZE" val="20"/>
  <p:tag name="IGUANATEXCURSOR" val="99"/>
  <p:tag name="TRANSPARENCY" val="True"/>
  <p:tag name="FILENAME" val=""/>
  <p:tag name="LATEXENGINEID" val="0"/>
  <p:tag name="TEMPFOLDER" val="C:\Users\lema\Downloads\"/>
  <p:tag name="LATEXFORMHEIGHT" val="320"/>
  <p:tag name="LATEXFORMWIDTH" val="523,5"/>
  <p:tag name="LATEXFORMWRAP" val="True"/>
  <p:tag name="BİTMAPVECTOR" val="0"/>
</p:tagLst>
</file>

<file path=ppt/tags/tag54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36,4829"/>
  <p:tag name="OUTPUTTYPE" val="PNG"/>
  <p:tag name="IGUANATEXVERSION" val="160"/>
  <p:tag name="LATEXADDIN" val="\documentclass{article}&#10;\usepackage{amsmath}&#10;\pagestyle{empty}&#10;\begin{document}&#10;&#10;&#10;$\mathbf{l}^{n_v}_m$&#10;&#10;\end{document}"/>
  <p:tag name="IGUANATEXSİZE" val="20"/>
  <p:tag name="IGUANATEXCURSOR" val="101"/>
  <p:tag name="TRANSPARENCY" val="True"/>
  <p:tag name="FILENAME" val=""/>
  <p:tag name="LATEXENGINEID" val="0"/>
  <p:tag name="TEMPFOLDER" val="C:\Users\lema\Downloads\"/>
  <p:tag name="LATEXFORMHEIGHT" val="320"/>
  <p:tag name="LATEXFORMWIDTH" val="523,5"/>
  <p:tag name="LATEXFORMWRAP" val="True"/>
  <p:tag name="BİTMAPVECTOR" val="0"/>
</p:tagLst>
</file>

<file path=ppt/tags/tag542.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82,48969"/>
  <p:tag name="OUTPUTTYPE" val="PNG"/>
  <p:tag name="IGUANATEXVERSION" val="160"/>
  <p:tag name="LATEXADDIN" val="\documentclass{article}&#10;\usepackage{amsmath}&#10;\pagestyle{empty}&#10;\begin{document}&#10;&#10;&#10;$...$&#10;&#10;\end{document}"/>
  <p:tag name="IGUANATEXSİZE" val="20"/>
  <p:tag name="IGUANATEXCURSOR" val="86"/>
  <p:tag name="TRANSPARENCY" val="True"/>
  <p:tag name="FILENAME" val=""/>
  <p:tag name="LATEXENGINEID" val="0"/>
  <p:tag name="TEMPFOLDER" val="C:\Users\lema\Downloads\"/>
  <p:tag name="LATEXFORMHEIGHT" val="320"/>
  <p:tag name="LATEXFORMWIDTH" val="523,5"/>
  <p:tag name="LATEXFORMWRAP" val="True"/>
  <p:tag name="BİTMAPVECTOR" val="0"/>
</p:tagLst>
</file>

<file path=ppt/tags/tag54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47,9565"/>
  <p:tag name="OUTPUTTYPE" val="PNG"/>
  <p:tag name="IGUANATEXVERSION" val="160"/>
  <p:tag name="LATEXADDIN" val="\documentclass{article}&#10;\usepackage{amsmath}&#10;\pagestyle{empty}&#10;\begin{document}&#10;&#10;&#10;$r^{2}_{m_{n_fn_v}}$&#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54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47,9565"/>
  <p:tag name="OUTPUTTYPE" val="PNG"/>
  <p:tag name="IGUANATEXVERSION" val="160"/>
  <p:tag name="LATEXADDIN" val="\documentclass{article}&#10;\usepackage{amsmath}&#10;\pagestyle{empty}&#10;\begin{document}&#10;&#10;&#10;$r^{n_r}_{m_{n_fn_v}}$&#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545.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47,9565"/>
  <p:tag name="OUTPUTTYPE" val="PNG"/>
  <p:tag name="IGUANATEXVERSION" val="160"/>
  <p:tag name="LATEXADDIN" val="\documentclass{article}&#10;\usepackage{amsmath}&#10;\pagestyle{empty}&#10;\begin{document}&#10;&#10;$r^{1}_{m_{n_fn_v}}$&#10;&#10;\end{document}"/>
  <p:tag name="IGUANATEXSİZE" val="20"/>
  <p:tag name="IGUANATEXCURSOR" val="81"/>
  <p:tag name="TRANSPARENCY" val="True"/>
  <p:tag name="FILENAME" val=""/>
  <p:tag name="LATEXENGINEID" val="0"/>
  <p:tag name="TEMPFOLDER" val="C:\Users\lema\Downloads\"/>
  <p:tag name="LATEXFORMHEIGHT" val="321,75"/>
  <p:tag name="LATEXFORMWIDTH" val="385"/>
  <p:tag name="LATEXFORMWRAP" val="True"/>
  <p:tag name="BİTMAPVECTOR" val="0"/>
</p:tagLst>
</file>

<file path=ppt/tags/tag546.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78,9651"/>
  <p:tag name="OUTPUTTYPE" val="PNG"/>
  <p:tag name="IGUANATEXVERSION" val="160"/>
  <p:tag name="LATEXADDIN" val="\documentclass{article}&#10;\usepackage{amsmath}&#10;\pagestyle{empty}&#10;\begin{document}&#10;&#10;&#10;$r^{2}_{m_{1n_v}}$&#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547.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8,9651"/>
  <p:tag name="OUTPUTTYPE" val="PNG"/>
  <p:tag name="IGUANATEXVERSION" val="160"/>
  <p:tag name="LATEXADDIN" val="\documentclass{article}&#10;\usepackage{amsmath}&#10;\pagestyle{empty}&#10;\begin{document}&#10;&#10;&#10;$r^{n_r}_{m_{1n_v}}$&#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548.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78,9651"/>
  <p:tag name="OUTPUTTYPE" val="PNG"/>
  <p:tag name="IGUANATEXVERSION" val="160"/>
  <p:tag name="LATEXADDIN" val="\documentclass{article}&#10;\usepackage{amsmath}&#10;\pagestyle{empty}&#10;\begin{document}&#10;&#10;$r^{1}_{m_{1n_v}}$&#10;&#10;\end{document}"/>
  <p:tag name="IGUANATEXSİZE" val="20"/>
  <p:tag name="IGUANATEXCURSOR" val="81"/>
  <p:tag name="TRANSPARENCY" val="True"/>
  <p:tag name="FILENAME" val=""/>
  <p:tag name="LATEXENGINEID" val="0"/>
  <p:tag name="TEMPFOLDER" val="C:\Users\lema\Downloads\"/>
  <p:tag name="LATEXFORMHEIGHT" val="320"/>
  <p:tag name="LATEXFORMWIDTH" val="385"/>
  <p:tag name="LATEXFORMWRAP" val="True"/>
  <p:tag name="BİTMAPVECTOR" val="0"/>
</p:tagLst>
</file>

<file path=ppt/tags/tag549.xml><?xml version="1.0" encoding="utf-8"?>
<p:tagLst xmlns:a="http://schemas.openxmlformats.org/drawingml/2006/main" xmlns:r="http://schemas.openxmlformats.org/officeDocument/2006/relationships" xmlns:p="http://schemas.openxmlformats.org/presentationml/2006/main">
  <p:tag name="OUTPUTDPI" val="1200"/>
  <p:tag name="ORIGINALHEIGHT" val="524,9344"/>
  <p:tag name="ORIGINALWIDTH" val="1325,834"/>
  <p:tag name="OUTPUTTYPE" val="PNG"/>
  <p:tag name="IGUANATEXVERSION" val="160"/>
  <p:tag name="LATEXADDIN" val="\documentclass{article}&#10;\usepackage{amsmath}&#10;\pagestyle{empty}&#10;\begin{document}&#10;&#10;&#10;$\mathbf{d_m} = \begin{pmatrix}&#10;    || \mathbf{j}^{1}_{m} - \mathbf{j}^{2}_{m}||_2^2 \\&#10;    \vdots \\&#10;    || \mathbf{j}^{n_v-1}_{m} - \mathbf{j}^{n_v}_{m}||_2^2 \\&#10;\end{pmatrix}$&#10;&#10;\end{document}"/>
  <p:tag name="IGUANATEXSİZE" val="20"/>
  <p:tag name="IGUANATEXCURSOR" val="236"/>
  <p:tag name="TRANSPARENCY" val="True"/>
  <p:tag name="FILENAME" val=""/>
  <p:tag name="LATEXENGINEID" val="0"/>
  <p:tag name="TEMPFOLDER" val="C:\Users\lema\Downloads\"/>
  <p:tag name="LATEXFORMHEIGHT" val="320"/>
  <p:tag name="LATEXFORMWIDTH" val="513"/>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RIGINALHEIGHT" val="6,804449"/>
  <p:tag name="ORIGINALWIDTH" val="7,242835"/>
  <p:tag name="EMFCHILD" val="True"/>
</p:tagLst>
</file>

<file path=ppt/tags/tag550.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18,2228"/>
  <p:tag name="OUTPUTTYPE" val="PNG"/>
  <p:tag name="IGUANATEXVERSION" val="160"/>
  <p:tag name="LATEXADDIN" val="\documentclass{article}&#10;\usepackage{amsmath}&#10;\pagestyle{empty}&#10;\begin{document}&#10;&#10;&#10;$r^{2}_{m_{11}}$&#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55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18,2228"/>
  <p:tag name="OUTPUTTYPE" val="PNG"/>
  <p:tag name="IGUANATEXVERSION" val="160"/>
  <p:tag name="LATEXADDIN" val="\documentclass{article}&#10;\usepackage{amsmath}&#10;\pagestyle{empty}&#10;\begin{document}&#10;&#10;&#10;$r^{n_r}_{m_{11}}$&#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552.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18,2228"/>
  <p:tag name="OUTPUTTYPE" val="PNG"/>
  <p:tag name="IGUANATEXVERSION" val="160"/>
  <p:tag name="LATEXADDIN" val="\documentclass{article}&#10;\usepackage{amsmath}&#10;\pagestyle{empty}&#10;\begin{document}&#10;&#10;$r^{1}_{m_{11}}$&#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55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36,9704"/>
  <p:tag name="OUTPUTTYPE" val="PNG"/>
  <p:tag name="IGUANATEXVERSION" val="160"/>
  <p:tag name="LATEXADDIN" val="\documentclass{article}&#10;\usepackage{amsmath}&#10;\pagestyle{empty}&#10;\begin{document}&#10;&#10;&#10;$n_{m_{11}}^{2}$&#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55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36,9704"/>
  <p:tag name="OUTPUTTYPE" val="PNG"/>
  <p:tag name="IGUANATEXVERSION" val="160"/>
  <p:tag name="LATEXADDIN" val="\documentclass{article}&#10;\usepackage{amsmath}&#10;\pagestyle{empty}&#10;\begin{document}&#10;&#10;&#10;$n_{m_{11}}^{n_r}$&#10;&#10;\end{document}"/>
  <p:tag name="IGUANATEXSİZE" val="20"/>
  <p:tag name="IGUANATEXCURSOR" val="91"/>
  <p:tag name="TRANSPARENCY" val="True"/>
  <p:tag name="FILENAME" val=""/>
  <p:tag name="LATEXENGINEID" val="0"/>
  <p:tag name="TEMPFOLDER" val="C:\Users\lema\Downloads\"/>
  <p:tag name="LATEXFORMHEIGHT" val="320"/>
  <p:tag name="LATEXFORMWIDTH" val="385"/>
  <p:tag name="LATEXFORMWRAP" val="True"/>
  <p:tag name="BİTMAPVECTOR" val="0"/>
</p:tagLst>
</file>

<file path=ppt/tags/tag555.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236,9704"/>
  <p:tag name="OUTPUTTYPE" val="PNG"/>
  <p:tag name="IGUANATEXVERSION" val="160"/>
  <p:tag name="LATEXADDIN" val="\documentclass{article}&#10;\usepackage{amsmath}&#10;\pagestyle{empty}&#10;\begin{document}&#10;&#10;$n_{m_{11}}^{1}$&#10;&#10;\end{document}"/>
  <p:tag name="IGUANATEXSİZE" val="20"/>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556.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143,607"/>
  <p:tag name="OUTPUTTYPE" val="PNG"/>
  <p:tag name="IGUANATEXVERSION" val="160"/>
  <p:tag name="LATEXADDIN" val="\documentclass{article}&#10;\usepackage{amsmath}&#10;\pagestyle{empty}&#10;\begin{document}&#10;&#10;&#10;$$\begin{pmatrix}&#10;    || n^{1}_{m_{11}}, ..., n^{1}_{m_{n_f 1}}||_2  \\&#10;    \vdots \\&#10;    || n^{n_r}_{m_{11}}, ..., n^{n_r}_{m_{n_f 1}}||_2&#10;\end{pmatrix}$$&#10;&#10;&#10;\end{document}"/>
  <p:tag name="IGUANATEXSİZE" val="20"/>
  <p:tag name="IGUANATEXCURSOR" val="215"/>
  <p:tag name="TRANSPARENCY" val="True"/>
  <p:tag name="FILENAME" val=""/>
  <p:tag name="LATEXENGINEID" val="0"/>
  <p:tag name="TEMPFOLDER" val="C:\Users\lema\Downloads\"/>
  <p:tag name="LATEXFORMHEIGHT" val="320"/>
  <p:tag name="LATEXFORMWIDTH" val="523,5"/>
  <p:tag name="LATEXFORMWRAP" val="True"/>
  <p:tag name="BİTMAPVECTOR" val="0"/>
</p:tagLst>
</file>

<file path=ppt/tags/tag557.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74,841"/>
  <p:tag name="OUTPUTTYPE" val="PNG"/>
  <p:tag name="IGUANATEXVERSION" val="160"/>
  <p:tag name="LATEXADDIN" val="\documentclass{article}&#10;\usepackage{amsmath}&#10;\pagestyle{empty}&#10;\begin{document}&#10;&#10;&#10;$\begin{pmatrix}&#10;    || n^{1}_{m_{1n_v}}, ..., n^{1}_{m_{n_f n_v}}||_2  \\&#10;    \vdots \\&#10;    || n^{n_r}_{m_{1n_v}}, ..., n^{n_r}_{m_{n_f n_v}}||_2&#10;\end{pmatrix}$&#10;&#10;&#10;\end{document}"/>
  <p:tag name="IGUANATEXSİZE" val="20"/>
  <p:tag name="IGUANATEXCURSOR" val="221"/>
  <p:tag name="TRANSPARENCY" val="True"/>
  <p:tag name="FILENAME" val=""/>
  <p:tag name="LATEXENGINEID" val="0"/>
  <p:tag name="TEMPFOLDER" val="C:\Users\lema\Downloads\"/>
  <p:tag name="LATEXFORMHEIGHT" val="320"/>
  <p:tag name="LATEXFORMWIDTH" val="523,5"/>
  <p:tag name="LATEXFORMWRAP" val="True"/>
  <p:tag name="BİTMAPVECTOR" val="0"/>
</p:tagLst>
</file>

<file path=ppt/tags/tag55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58,6427"/>
  <p:tag name="OUTPUTTYPE" val="PNG"/>
  <p:tag name="IGUANATEXVERSION" val="160"/>
  <p:tag name="LATEXADDIN" val="\documentclass{article}&#10;\usepackage{amsmath}&#10;\pagestyle{empty}&#10;\begin{document}&#10;&#10;$r_m = || {}\mathbf{d} - \mathbf{0}_v ||_2$&#10;&#10;&#10;\end{document}"/>
  <p:tag name="IGUANATEXSİZE" val="20"/>
  <p:tag name="IGUANATEXCURSOR" val="118"/>
  <p:tag name="TRANSPARENCY" val="True"/>
  <p:tag name="FILENAME" val=""/>
  <p:tag name="LATEXENGINEID" val="0"/>
  <p:tag name="TEMPFOLDER" val="C:\Users\lema\Downloads\"/>
  <p:tag name="LATEXFORMHEIGHT" val="320"/>
  <p:tag name="LATEXFORMWIDTH" val="385"/>
  <p:tag name="LATEXFORMWRAP" val="True"/>
  <p:tag name="BİTMAPVECTOR" val="0"/>
</p:tagLst>
</file>

<file path=ppt/tags/tag559.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43,2321"/>
  <p:tag name="OUTPUTTYPE" val="PNG"/>
  <p:tag name="IGUANATEXVERSION" val="160"/>
  <p:tag name="LATEXADDIN" val="\documentclass{article}&#10;\usepackage{amsmath}&#10;\pagestyle{empty}&#10;\begin{document}&#10;&#10;&#10;$D^1_{1}$&#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RIGINALHEIGHT" val="6,332244"/>
  <p:tag name="ORIGINALWIDTH" val="3,70311"/>
  <p:tag name="EMFCHILD" val="True"/>
</p:tagLst>
</file>

<file path=ppt/tags/tag56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3,9745"/>
  <p:tag name="OUTPUTTYPE" val="PNG"/>
  <p:tag name="IGUANATEXVERSION" val="160"/>
  <p:tag name="LATEXADDIN" val="\documentclass{article}&#10;\usepackage{amsmath}&#10;\pagestyle{empty}&#10;\begin{document}&#10;&#10;&#10;$D^{n_v}_{n_f}$&#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561.xml><?xml version="1.0" encoding="utf-8"?>
<p:tagLst xmlns:a="http://schemas.openxmlformats.org/drawingml/2006/main" xmlns:r="http://schemas.openxmlformats.org/officeDocument/2006/relationships" xmlns:p="http://schemas.openxmlformats.org/presentationml/2006/main">
  <p:tag name="OUTPUTDPI" val="1200"/>
  <p:tag name="ORIGINALHEIGHT" val="126,7342"/>
  <p:tag name="ORIGINALWIDTH" val="203,9745"/>
  <p:tag name="OUTPUTTYPE" val="PNG"/>
  <p:tag name="IGUANATEXVERSION" val="160"/>
  <p:tag name="LATEXADDIN" val="\documentclass{article}&#10;\usepackage{amsmath}&#10;\pagestyle{empty}&#10;\begin{document}&#10;&#10;&#10;$D^{n_v}_{1}$&#10;&#10;\end{document}"/>
  <p:tag name="IGUANATEXSİZE" val="20"/>
  <p:tag name="IGUANATEXCURSOR" val="93"/>
  <p:tag name="TRANSPARENCY" val="True"/>
  <p:tag name="FILENAME" val=""/>
  <p:tag name="LATEXENGINEID" val="0"/>
  <p:tag name="TEMPFOLDER" val="C:\Users\lema\Downloads\"/>
  <p:tag name="LATEXFORMHEIGHT" val="320"/>
  <p:tag name="LATEXFORMWIDTH" val="385"/>
  <p:tag name="LATEXFORMWRAP" val="True"/>
  <p:tag name="BİTMAPVECTOR" val="0"/>
</p:tagLst>
</file>

<file path=ppt/tags/tag56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452,9434"/>
  <p:tag name="OUTPUTTYPE" val="PNG"/>
  <p:tag name="IGUANATEXVERSION" val="160"/>
  <p:tag name="LATEXADDIN" val="\documentclass{article}&#10;\usepackage{amsmath}&#10;\pagestyle{empty}&#10;\begin{document}&#10;&#10;&#10;$GNN_ms$&#10;&#10;\end{document}"/>
  <p:tag name="IGUANATEXSİZE" val="20"/>
  <p:tag name="IGUANATEXCURSOR" val="88"/>
  <p:tag name="TRANSPARENCY" val="True"/>
  <p:tag name="FILENAME" val=""/>
  <p:tag name="LATEXENGINEID" val="0"/>
  <p:tag name="TEMPFOLDER" val="C:\Users\lema\Downloads\"/>
  <p:tag name="LATEXFORMHEIGHT" val="320"/>
  <p:tag name="LATEXFORMWIDTH" val="385"/>
  <p:tag name="LATEXFORMWRAP" val="True"/>
  <p:tag name="BİTMAPVECTOR" val="0"/>
</p:tagLst>
</file>

<file path=ppt/tags/tag56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9,4863"/>
  <p:tag name="OUTPUTTYPE" val="PNG"/>
  <p:tag name="IGUANATEXVERSION" val="160"/>
  <p:tag name="LATEXADDIN" val="\documentclass{article}&#10;\usepackage{amsmath}&#10;\pagestyle{empty}&#10;\begin{document}&#10;&#10;&#10; $f($&#10;&#10;\end{document}"/>
  <p:tag name="IGUANATEXSİZE" val="20"/>
  <p:tag name="IGUANATEXCURSOR" val="86"/>
  <p:tag name="TRANSPARENCY" val="True"/>
  <p:tag name="FILENAME" val=""/>
  <p:tag name="LATEXENGINEID" val="0"/>
  <p:tag name="TEMPFOLDER" val="C:\Users\lema\Downloads\"/>
  <p:tag name="LATEXFORMHEIGHT" val="320"/>
  <p:tag name="LATEXFORMWIDTH" val="385"/>
  <p:tag name="LATEXFORMWRAP" val="True"/>
  <p:tag name="BİTMAPVECTOR" val="0"/>
</p:tagLst>
</file>

<file path=ppt/tags/tag56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24638"/>
  <p:tag name="OUTPUTTYPE" val="PNG"/>
  <p:tag name="IGUANATEXVERSION" val="160"/>
  <p:tag name="LATEXADDIN" val="\documentclass{article}&#10;\usepackage{amsmath}&#10;\pagestyle{empty}&#10;\begin{document}&#10;&#10;&#10; $)$&#10;&#10;\end{document}"/>
  <p:tag name="IGUANATEXSİZE" val="20"/>
  <p:tag name="IGUANATEXCURSOR" val="85"/>
  <p:tag name="TRANSPARENCY" val="True"/>
  <p:tag name="FILENAME" val=""/>
  <p:tag name="LATEXENGINEID" val="0"/>
  <p:tag name="TEMPFOLDER" val="C:\Users\lema\Downloads\"/>
  <p:tag name="LATEXFORMHEIGHT" val="320"/>
  <p:tag name="LATEXFORMWIDTH" val="385"/>
  <p:tag name="LATEXFORMWRAP" val="True"/>
  <p:tag name="BİTMAPVECTOR" val="0"/>
</p:tagLst>
</file>

<file path=ppt/tags/tag565.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5,9617"/>
  <p:tag name="OUTPUTTYPE" val="PNG"/>
  <p:tag name="IGUANATEXVERSION" val="160"/>
  <p:tag name="LATEXADDIN" val="\documentclass{article}&#10;\usepackage{amsmath}&#10;\pagestyle{empty}&#10;\begin{document}&#10;&#10;&#10;$n_{m_{n_f1}}^{2}$&#10;&#10;\end{document}"/>
  <p:tag name="IGUANATEXSİZE" val="20"/>
  <p:tag name="IGUANATEXCURSOR" val="82"/>
  <p:tag name="TRANSPARENCY" val="True"/>
  <p:tag name="FILENAME" val=""/>
  <p:tag name="LATEXENGINEID" val="0"/>
  <p:tag name="TEMPFOLDER" val="C:\Users\lema\Downloads\"/>
  <p:tag name="LATEXFORMHEIGHT" val="320"/>
  <p:tag name="LATEXFORMWIDTH" val="385"/>
  <p:tag name="LATEXFORMWRAP" val="True"/>
  <p:tag name="BİTMAPVECTOR" val="0"/>
</p:tagLst>
</file>

<file path=ppt/tags/tag56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05,9617"/>
  <p:tag name="OUTPUTTYPE" val="PNG"/>
  <p:tag name="IGUANATEXVERSION" val="160"/>
  <p:tag name="LATEXADDIN" val="\documentclass{article}&#10;\usepackage{amsmath}&#10;\pagestyle{empty}&#10;\begin{document}&#10;&#10;&#10;$n_{m_{n_f1}}^{n_r}$&#10;&#10;\end{document}"/>
  <p:tag name="IGUANATEXSİZE" val="20"/>
  <p:tag name="IGUANATEXCURSOR" val="100"/>
  <p:tag name="TRANSPARENCY" val="True"/>
  <p:tag name="FILENAME" val=""/>
  <p:tag name="LATEXENGINEID" val="0"/>
  <p:tag name="TEMPFOLDER" val="C:\Users\lema\Downloads\"/>
  <p:tag name="LATEXFORMHEIGHT" val="320"/>
  <p:tag name="LATEXFORMWIDTH" val="385"/>
  <p:tag name="LATEXFORMWRAP" val="True"/>
  <p:tag name="BİTMAPVECTOR" val="0"/>
</p:tagLst>
</file>

<file path=ppt/tags/tag567.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05,9617"/>
  <p:tag name="OUTPUTTYPE" val="PNG"/>
  <p:tag name="IGUANATEXVERSION" val="160"/>
  <p:tag name="LATEXADDIN" val="\documentclass{article}&#10;\usepackage{amsmath}&#10;\pagestyle{empty}&#10;\begin{document}&#10;&#10;$n_{m_{n_f1}}^{1}$&#10;&#10;\end{document}"/>
  <p:tag name="IGUANATEXSİZE" val="20"/>
  <p:tag name="IGUANATEXCURSOR" val="91"/>
  <p:tag name="TRANSPARENCY" val="True"/>
  <p:tag name="FILENAME" val=""/>
  <p:tag name="LATEXENGINEID" val="0"/>
  <p:tag name="TEMPFOLDER" val="C:\Users\lema\Downloads\"/>
  <p:tag name="LATEXFORMHEIGHT" val="320"/>
  <p:tag name="LATEXFORMWIDTH" val="385"/>
  <p:tag name="LATEXFORMWRAP" val="True"/>
  <p:tag name="BİTMAPVECTOR" val="0"/>
</p:tagLst>
</file>

<file path=ppt/tags/tag568.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47,6566"/>
  <p:tag name="OUTPUTTYPE" val="PNG"/>
  <p:tag name="IGUANATEXVERSION" val="160"/>
  <p:tag name="LATEXADDIN" val="\documentclass{article}&#10;\usepackage{amsmath}&#10;\pagestyle{empty}&#10;\begin{document}&#10;&#10;&#10;$\mathbf{n}_{m_{fv}} \in \mathbf{R^{n_r x 1}}$&#10;&#10;\end{document}"/>
  <p:tag name="IGUANATEXSİZE" val="20"/>
  <p:tag name="IGUANATEXCURSOR" val="102"/>
  <p:tag name="TRANSPARENCY" val="True"/>
  <p:tag name="FILENAME" val=""/>
  <p:tag name="LATEXENGINEID" val="0"/>
  <p:tag name="TEMPFOLDER" val="C:\Users\lema\Downloads\"/>
  <p:tag name="LATEXFORMHEIGHT" val="320"/>
  <p:tag name="LATEXFORMWIDTH" val="385"/>
  <p:tag name="LATEXFORMWRAP" val="True"/>
  <p:tag name="BİTMAPVECTOR" val="0"/>
</p:tagLst>
</file>

<file path=ppt/tags/tag569.xml><?xml version="1.0" encoding="utf-8"?>
<p:tagLst xmlns:a="http://schemas.openxmlformats.org/drawingml/2006/main" xmlns:r="http://schemas.openxmlformats.org/officeDocument/2006/relationships" xmlns:p="http://schemas.openxmlformats.org/presentationml/2006/main">
  <p:tag name="OUTPUTDPI" val="1200"/>
  <p:tag name="ORIGINALHEIGHT" val="29,24638"/>
  <p:tag name="ORIGINALWIDTH" val="83,23961"/>
  <p:tag name="OUTPUTTYPE" val="PNG"/>
  <p:tag name="IGUANATEXVERSION" val="160"/>
  <p:tag name="LATEXADDIN" val="\documentclass{article}&#10;\usepackage{amsmath}&#10;\pagestyle{empty}&#10;\begin{document}&#10;&#10;&#10;$=$&#10;&#10;\end{document}"/>
  <p:tag name="IGUANATEXSİZE" val="20"/>
  <p:tag name="IGUANATEXCURSOR" val="84"/>
  <p:tag name="TRANSPARENCY" val="True"/>
  <p:tag name="FILENAME" val=""/>
  <p:tag name="LATEXENGINEID" val="0"/>
  <p:tag name="TEMPFOLDER" val="C:\Users\lema\Downloads\"/>
  <p:tag name="LATEXFORMHEIGHT" val="320"/>
  <p:tag name="LATEXFORMWIDTH" val="523,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RIGINALHEIGHT" val="9,962638"/>
  <p:tag name="ORIGINALWIDTH" val="2,311299"/>
  <p:tag name="EMFCHILD" val="True"/>
</p:tagLst>
</file>

<file path=ppt/tags/tag57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08,174"/>
  <p:tag name="OUTPUTTYPE" val="PNG"/>
  <p:tag name="IGUANATEXVERSION" val="160"/>
  <p:tag name="LATEXADDIN" val="\documentclass{article}&#10;\usepackage{amsmath}&#10;\pagestyle{empty}&#10;\begin{document}&#10;&#10;&#10;$\in \mathbf{R}^{C(n,2) x 1}$&#10;&#10;\end{document}"/>
  <p:tag name="IGUANATEXSİZE" val="20"/>
  <p:tag name="IGUANATEXCURSOR" val="109"/>
  <p:tag name="TRANSPARENCY" val="True"/>
  <p:tag name="FILENAME" val=""/>
  <p:tag name="LATEXENGINEID" val="0"/>
  <p:tag name="TEMPFOLDER" val="C:\Users\lema\Downloads\"/>
  <p:tag name="LATEXFORMHEIGHT" val="320"/>
  <p:tag name="LATEXFORMWIDTH" val="385"/>
  <p:tag name="LATEXFORMWRAP" val="True"/>
  <p:tag name="BİTMAPVECTOR" val="0"/>
</p:tagLst>
</file>

<file path=ppt/tags/tag571.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87,2141"/>
  <p:tag name="OUTPUTTYPE" val="PNG"/>
  <p:tag name="IGUANATEXVERSION" val="160"/>
  <p:tag name="LATEXADDIN" val="\documentclass{article}&#10;\usepackage{amsmath}&#10;\pagestyle{empty}&#10;\begin{document}&#10;&#10;&#10;$r^{2}_{m_{n_f1}}$&#10;&#10;\end{document}"/>
  <p:tag name="IGUANATEXSİZE" val="20"/>
  <p:tag name="IGUANATEXCURSOR" val="96"/>
  <p:tag name="TRANSPARENCY" val="True"/>
  <p:tag name="FILENAME" val=""/>
  <p:tag name="LATEXENGINEID" val="0"/>
  <p:tag name="TEMPFOLDER" val="C:\Users\lema\Downloads\"/>
  <p:tag name="LATEXFORMHEIGHT" val="320"/>
  <p:tag name="LATEXFORMWIDTH" val="385"/>
  <p:tag name="LATEXFORMWRAP" val="True"/>
  <p:tag name="BİTMAPVECTOR" val="0"/>
</p:tagLst>
</file>

<file path=ppt/tags/tag572.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87,2141"/>
  <p:tag name="OUTPUTTYPE" val="PNG"/>
  <p:tag name="IGUANATEXVERSION" val="160"/>
  <p:tag name="LATEXADDIN" val="\documentclass{article}&#10;\usepackage{amsmath}&#10;\pagestyle{empty}&#10;\begin{document}&#10;&#10;&#10;$r^{n_r}_{m_{n_f1}}$&#10;&#10;\end{document}"/>
  <p:tag name="IGUANATEXSİZE" val="20"/>
  <p:tag name="IGUANATEXCURSOR" val="98"/>
  <p:tag name="TRANSPARENCY" val="True"/>
  <p:tag name="FILENAME" val=""/>
  <p:tag name="LATEXENGINEID" val="0"/>
  <p:tag name="TEMPFOLDER" val="C:\Users\lema\Downloads\"/>
  <p:tag name="LATEXFORMHEIGHT" val="320"/>
  <p:tag name="LATEXFORMWIDTH" val="385"/>
  <p:tag name="LATEXFORMWRAP" val="True"/>
  <p:tag name="BİTMAPVECTOR" val="0"/>
</p:tagLst>
</file>

<file path=ppt/tags/tag573.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287,2141"/>
  <p:tag name="OUTPUTTYPE" val="PNG"/>
  <p:tag name="IGUANATEXVERSION" val="160"/>
  <p:tag name="LATEXADDIN" val="\documentclass{article}&#10;\usepackage{amsmath}&#10;\pagestyle{empty}&#10;\begin{document}&#10;&#10;$r^{1}_{m_{n_f1}}$&#10;&#10;\end{document}"/>
  <p:tag name="IGUANATEXSİZE" val="20"/>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574.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97,7128"/>
  <p:tag name="OUTPUTTYPE" val="PNG"/>
  <p:tag name="IGUANATEXVERSION" val="160"/>
  <p:tag name="LATEXADDIN" val="\documentclass{article}&#10;\usepackage{amsmath}&#10;\pagestyle{empty}&#10;\begin{document}&#10;&#10;&#10;$n^{2}_{m_{1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575.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97,7128"/>
  <p:tag name="OUTPUTTYPE" val="PNG"/>
  <p:tag name="IGUANATEXVERSION" val="160"/>
  <p:tag name="LATEXADDIN" val="\documentclass{article}&#10;\usepackage{amsmath}&#10;\pagestyle{empty}&#10;\begin{document}&#10;&#10;&#10;$n^{n_r}_{m_{1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576.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97,7128"/>
  <p:tag name="OUTPUTTYPE" val="PNG"/>
  <p:tag name="IGUANATEXVERSION" val="160"/>
  <p:tag name="LATEXADDIN" val="\documentclass{article}&#10;\usepackage{amsmath}&#10;\pagestyle{empty}&#10;\begin{document}&#10;&#10;$n^{1}_{m_{1n_v}}$&#10;&#10;\end{document}"/>
  <p:tag name="IGUANATEXSİZE" val="20"/>
  <p:tag name="IGUANATEXCURSOR" val="83"/>
  <p:tag name="TRANSPARENCY" val="True"/>
  <p:tag name="FILENAME" val=""/>
  <p:tag name="LATEXENGINEID" val="0"/>
  <p:tag name="TEMPFOLDER" val="C:\Users\lema\Downloads\"/>
  <p:tag name="LATEXFORMHEIGHT" val="320"/>
  <p:tag name="LATEXFORMWIDTH" val="385"/>
  <p:tag name="LATEXFORMWRAP" val="True"/>
  <p:tag name="BİTMAPVECTOR" val="0"/>
</p:tagLst>
</file>

<file path=ppt/tags/tag577.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66,7042"/>
  <p:tag name="OUTPUTTYPE" val="PNG"/>
  <p:tag name="IGUANATEXVERSION" val="160"/>
  <p:tag name="LATEXADDIN" val="\documentclass{article}&#10;\usepackage{amsmath}&#10;\pagestyle{empty}&#10;\begin{document}&#10;&#10;&#10;$n^{2}_{m_{n_f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57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66,7042"/>
  <p:tag name="OUTPUTTYPE" val="PNG"/>
  <p:tag name="IGUANATEXVERSION" val="160"/>
  <p:tag name="LATEXADDIN" val="\documentclass{article}&#10;\usepackage{amsmath}&#10;\pagestyle{empty}&#10;\begin{document}&#10;&#10;&#10;$n^{n_r}_{m_{n_fn_v}}$&#10;&#10;\end{document}"/>
  <p:tag name="IGUANATEXSİZE" val="20"/>
  <p:tag name="IGUANATEXCURSOR" val="84"/>
  <p:tag name="TRANSPARENCY" val="True"/>
  <p:tag name="FILENAME" val=""/>
  <p:tag name="LATEXENGINEID" val="0"/>
  <p:tag name="TEMPFOLDER" val="C:\Users\lema\Downloads\"/>
  <p:tag name="LATEXFORMHEIGHT" val="320"/>
  <p:tag name="LATEXFORMWIDTH" val="385"/>
  <p:tag name="LATEXFORMWRAP" val="True"/>
  <p:tag name="BİTMAPVECTOR" val="0"/>
</p:tagLst>
</file>

<file path=ppt/tags/tag579.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66,7042"/>
  <p:tag name="OUTPUTTYPE" val="PNG"/>
  <p:tag name="IGUANATEXVERSION" val="160"/>
  <p:tag name="LATEXADDIN" val="\documentclass{article}&#10;\usepackage{amsmath}&#10;\pagestyle{empty}&#10;\begin{document}&#10;&#10;$n^{1}_{m_{n_fn_v}}$&#10;&#10;\end{document}"/>
  <p:tag name="IGUANATEXSİZE" val="20"/>
  <p:tag name="IGUANATEXCURSOR" val="83"/>
  <p:tag name="TRANSPARENCY" val="True"/>
  <p:tag name="FILENAME" val=""/>
  <p:tag name="LATEXENGINEID" val="0"/>
  <p:tag name="TEMPFOLDER" val="C:\Users\lema\Downloads\"/>
  <p:tag name="LATEXFORMHEIGHT" val="321,75"/>
  <p:tag name="LATEXFORMWIDTH" val="385"/>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RIGINALHEIGHT" val="7,371496"/>
  <p:tag name="ORIGINALWIDTH" val="7,578268"/>
  <p:tag name="LATEXADDIN" val="\documentclass{article}&#10;\usepackage{amsmath, amssymb}&#10;\pagestyle{empty}&#10;\begin{document}&#10;&#10;$\mathcal{X}_n \in \mathbb{R}^{n_r \times n_r \times n_v}$&#10;&#10;\end{document}"/>
  <p:tag name="IGUANATEXSIZE" val="20"/>
  <p:tag name="IGUANATEXCURSOR" val="52"/>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58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32,7334"/>
  <p:tag name="OUTPUTTYPE" val="PNG"/>
  <p:tag name="IGUANATEXVERSION" val="160"/>
  <p:tag name="LATEXADDIN" val="\documentclass{article}&#10;\usepackage{amsmath}&#10;\pagestyle{empty}&#10;\begin{document}&#10;&#10;&#10;$\mathbf{L_2}$&#10;&#10;\end{document}"/>
  <p:tag name="IGUANATEXSİZE" val="20"/>
  <p:tag name="IGUANATEXCURSOR" val="95"/>
  <p:tag name="TRANSPARENCY" val="True"/>
  <p:tag name="FILENAME" val=""/>
  <p:tag name="LATEXENGINEID" val="0"/>
  <p:tag name="TEMPFOLDER" val="C:\Users\lema\Downloads\"/>
  <p:tag name="LATEXFORMHEIGHT" val="320"/>
  <p:tag name="LATEXFORMWIDTH" val="385"/>
  <p:tag name="LATEXFORMWRAP" val="True"/>
  <p:tag name="BİTMAPVECTOR" val="0"/>
</p:tagLst>
</file>

<file path=ppt/tags/tag58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OUTPUTTYPE" val="PNG"/>
  <p:tag name="IGUANATEXVERSION" val="160"/>
  <p:tag name="LATEXADDIN" val="\documentclass{article}&#10;\usepackage{amsmath}&#10;\pagestyle{empty}&#10;\begin{document}&#10;&#10;$L_2$&#10;&#10;\end{document}"/>
  <p:tag name="IGUANATEXSİZE" val="20"/>
  <p:tag name="IGUANATEXCURSOR" val="85"/>
  <p:tag name="TRANSPARENCY" val="True"/>
  <p:tag name="FILENAME" val=""/>
  <p:tag name="LATEXENGINEID" val="0"/>
  <p:tag name="TEMPFOLDER" val="C:\Users\lema\Downloads\"/>
  <p:tag name="LATEXFORMHEIGHT" val="320"/>
  <p:tag name="LATEXFORMWIDTH" val="385"/>
  <p:tag name="LATEXFORMWRAP" val="True"/>
  <p:tag name="BİTMAPVECTOR" val="0"/>
</p:tagLst>
</file>

<file path=ppt/tags/tag58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OUTPUTTYPE" val="PNG"/>
  <p:tag name="IGUANATEXVERSION" val="160"/>
  <p:tag name="LATEXADDIN" val="\documentclass{article}&#10;\usepackage{amsmath}&#10;\pagestyle{empty}&#10;\begin{document}&#10;&#10;$L_2$&#10;&#10;\end{document}"/>
  <p:tag name="IGUANATEXSİZE" val="20"/>
  <p:tag name="IGUANATEXCURSOR" val="85"/>
  <p:tag name="TRANSPARENCY" val="True"/>
  <p:tag name="FILENAME" val=""/>
  <p:tag name="LATEXENGINEID" val="0"/>
  <p:tag name="TEMPFOLDER" val="C:\Users\lema\Downloads\"/>
  <p:tag name="LATEXFORMHEIGHT" val="320"/>
  <p:tag name="LATEXFORMWIDTH" val="385"/>
  <p:tag name="LATEXFORMWRAP" val="True"/>
  <p:tag name="BİTMAPVECTOR" val="0"/>
</p:tagLst>
</file>

<file path=ppt/tags/tag58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4,4844"/>
  <p:tag name="OUTPUTTYPE" val="PNG"/>
  <p:tag name="IGUANATEXVERSION" val="160"/>
  <p:tag name="LATEXADDIN" val="\documentclass{article}&#10;\usepackage{amsmath}&#10;\pagestyle{empty}&#10;\begin{document}&#10;&#10;&#10;$L_2$&#10;&#10;\end{document}"/>
  <p:tag name="IGUANATEXSİZE" val="20"/>
  <p:tag name="IGUANATEXCURSOR" val="86"/>
  <p:tag name="TRANSPARENCY" val="True"/>
  <p:tag name="FILENAME" val=""/>
  <p:tag name="LATEXENGINEID" val="0"/>
  <p:tag name="TEMPFOLDER" val="C:\Users\lema\Downloads\"/>
  <p:tag name="LATEXFORMHEIGHT" val="320"/>
  <p:tag name="LATEXFORMWIDTH" val="385"/>
  <p:tag name="LATEXFORMWRAP" val="True"/>
  <p:tag name="BİTMAPVECTOR" val="0"/>
</p:tagLst>
</file>

<file path=ppt/tags/tag584.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9,2351"/>
  <p:tag name="OUTPUTTYPE" val="PNG"/>
  <p:tag name="IGUANATEXVERSION" val="160"/>
  <p:tag name="LATEXADDIN" val="\documentclass{article}&#10;\usepackage{amsmath}&#10;\pagestyle{empty}&#10;\begin{document}&#10;&#10;&#10;$\mathbf{l}^{1}_m$&#10;&#10;\end{document}"/>
  <p:tag name="IGUANATEXSİZE" val="20"/>
  <p:tag name="IGUANATEXCURSOR" val="97"/>
  <p:tag name="TRANSPARENCY" val="True"/>
  <p:tag name="FILENAME" val=""/>
  <p:tag name="LATEXENGINEID" val="0"/>
  <p:tag name="TEMPFOLDER" val="C:\Users\lema\Downloads\"/>
  <p:tag name="LATEXFORMHEIGHT" val="320"/>
  <p:tag name="LATEXFORMWIDTH" val="523,5"/>
  <p:tag name="LATEXFORMWRAP" val="True"/>
  <p:tag name="BİTMAPVECTOR" val="0"/>
</p:tagLst>
</file>

<file path=ppt/tags/tag585.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119,2351"/>
  <p:tag name="OUTPUTTYPE" val="PNG"/>
  <p:tag name="IGUANATEXVERSION" val="160"/>
  <p:tag name="LATEXADDIN" val="\documentclass{article}&#10;\usepackage{amsmath}&#10;\pagestyle{empty}&#10;\begin{document}&#10;&#10;&#10;$\mathbf{l}^{2}_m$&#10;&#10;\end{document}"/>
  <p:tag name="IGUANATEXSİZE" val="20"/>
  <p:tag name="IGUANATEXCURSOR" val="99"/>
  <p:tag name="TRANSPARENCY" val="True"/>
  <p:tag name="FILENAME" val=""/>
  <p:tag name="LATEXENGINEID" val="0"/>
  <p:tag name="TEMPFOLDER" val="C:\Users\lema\Downloads\"/>
  <p:tag name="LATEXFORMHEIGHT" val="320"/>
  <p:tag name="LATEXFORMWIDTH" val="523,5"/>
  <p:tag name="LATEXFORMWRAP" val="True"/>
  <p:tag name="BİTMAPVECTOR" val="0"/>
</p:tagLst>
</file>

<file path=ppt/tags/tag58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36,4829"/>
  <p:tag name="OUTPUTTYPE" val="PNG"/>
  <p:tag name="IGUANATEXVERSION" val="160"/>
  <p:tag name="LATEXADDIN" val="\documentclass{article}&#10;\usepackage{amsmath}&#10;\pagestyle{empty}&#10;\begin{document}&#10;&#10;&#10;$\mathbf{l}^{n_v}_m$&#10;&#10;\end{document}"/>
  <p:tag name="IGUANATEXSİZE" val="20"/>
  <p:tag name="IGUANATEXCURSOR" val="101"/>
  <p:tag name="TRANSPARENCY" val="True"/>
  <p:tag name="FILENAME" val=""/>
  <p:tag name="LATEXENGINEID" val="0"/>
  <p:tag name="TEMPFOLDER" val="C:\Users\lema\Downloads\"/>
  <p:tag name="LATEXFORMHEIGHT" val="320"/>
  <p:tag name="LATEXFORMWIDTH" val="523,5"/>
  <p:tag name="LATEXFORMWRAP" val="True"/>
  <p:tag name="BİTMAPVECTOR" val="0"/>
</p:tagLst>
</file>

<file path=ppt/tags/tag587.xml><?xml version="1.0" encoding="utf-8"?>
<p:tagLst xmlns:a="http://schemas.openxmlformats.org/drawingml/2006/main" xmlns:r="http://schemas.openxmlformats.org/officeDocument/2006/relationships" xmlns:p="http://schemas.openxmlformats.org/presentationml/2006/main">
  <p:tag name="OUTPUTDPI" val="1200"/>
  <p:tag name="ORIGINALHEIGHT" val="13,49835"/>
  <p:tag name="ORIGINALWIDTH" val="82,48969"/>
  <p:tag name="OUTPUTTYPE" val="PNG"/>
  <p:tag name="IGUANATEXVERSION" val="160"/>
  <p:tag name="LATEXADDIN" val="\documentclass{article}&#10;\usepackage{amsmath}&#10;\pagestyle{empty}&#10;\begin{document}&#10;&#10;&#10;$...$&#10;&#10;\end{document}"/>
  <p:tag name="IGUANATEXSİZE" val="20"/>
  <p:tag name="IGUANATEXCURSOR" val="86"/>
  <p:tag name="TRANSPARENCY" val="True"/>
  <p:tag name="FILENAME" val=""/>
  <p:tag name="LATEXENGINEID" val="0"/>
  <p:tag name="TEMPFOLDER" val="C:\Users\lema\Downloads\"/>
  <p:tag name="LATEXFORMHEIGHT" val="320"/>
  <p:tag name="LATEXFORMWIDTH" val="523,5"/>
  <p:tag name="LATEXFORMWRAP" val="True"/>
  <p:tag name="BİTMAPVECTOR" val="0"/>
</p:tagLst>
</file>

<file path=ppt/tags/tag588.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347,2066"/>
  <p:tag name="OUTPUTTYPE" val="PNG"/>
  <p:tag name="IGUANATEXVERSION" val="160"/>
  <p:tag name="LATEXADDIN" val="\documentclass{article}&#10;\usepackage{amsmath}&#10;\pagestyle{empty}&#10;\begin{document}&#10;&#10;&#10;$D^1_{n_f} = $&#10;&#10;\end{document}"/>
  <p:tag name="IGUANATEXSİZE" val="20"/>
  <p:tag name="IGUANATEXCURSOR" val="95"/>
  <p:tag name="TRANSPARENCY" val="True"/>
  <p:tag name="FILENAME" val=""/>
  <p:tag name="LATEXENGINEID" val="0"/>
  <p:tag name="TEMPFOLDER" val="C:\Users\lema\Downloads\"/>
  <p:tag name="LATEXFORMHEIGHT" val="320"/>
  <p:tag name="LATEXFORMWIDTH" val="485,25"/>
  <p:tag name="LATEXFORMWRAP" val="True"/>
  <p:tag name="BİTMAPVECTOR" val="0"/>
</p:tagLst>
</file>

<file path=ppt/tags/tag58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128,984"/>
  <p:tag name="OUTPUTTYPE" val="PNG"/>
  <p:tag name="IGUANATEXVERSION" val="160"/>
  <p:tag name="LATEXADDIN" val="\documentclass{article}&#10;\usepackage{amsmath}&#10;\pagestyle{empty}&#10;\begin{document}&#10;&#10;&#10; $\{(G_{n_f, 1}, Y_{n_f, 1}), ..., (G_{n_f, N/n_f}, Y_{n_f, N/n_f}\}$&#10;&#10;\end{document}"/>
  <p:tag name="IGUANATEXSİZE" val="20"/>
  <p:tag name="IGUANATEXCURSOR" val="127"/>
  <p:tag name="TRANSPARENCY" val="True"/>
  <p:tag name="FILENAME" val=""/>
  <p:tag name="LATEXENGINEID" val="0"/>
  <p:tag name="TEMPFOLDER" val="C:\Users\lema\Downloads\"/>
  <p:tag name="LATEXFORMHEIGHT" val="320"/>
  <p:tag name="LATEXFORMWIDTH" val="38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RIGINALHEIGHT" val="3,407284"/>
  <p:tag name="ORIGINALWIDTH" val="4,276023"/>
  <p:tag name="EMFCHILD" val="True"/>
</p:tagLst>
</file>

<file path=ppt/tags/tag59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40,1575"/>
  <p:tag name="OUTPUTTYPE" val="PNG"/>
  <p:tag name="IGUANATEXVERSION" val="160"/>
  <p:tag name="LATEXADDIN" val="\documentclass{article}&#10;\usepackage{amsmath}&#10;\pagestyle{empty}&#10;\begin{document}&#10;&#10;&#10;Subject $N/n_f$&#10;&#10;\end{document}"/>
  <p:tag name="IGUANATEXSİZE" val="18"/>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59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98,6877"/>
  <p:tag name="OUTPUTTYPE" val="PNG"/>
  <p:tag name="IGUANATEXVERSION" val="160"/>
  <p:tag name="LATEXADDIN" val="\documentclass{article}&#10;\usepackage{amsmath}&#10;\pagestyle{empty}&#10;\begin{document}&#10;&#10;&#10;Subject $1$&#10;&#10;\end{document}"/>
  <p:tag name="IGUANATEXSİZE" val="18"/>
  <p:tag name="IGUANATEXCURSOR" val="92"/>
  <p:tag name="TRANSPARENCY" val="True"/>
  <p:tag name="FILENAME" val=""/>
  <p:tag name="LATEXENGINEID" val="0"/>
  <p:tag name="TEMPFOLDER" val="C:\Users\lema\Downloads\"/>
  <p:tag name="LATEXFORMHEIGHT" val="320"/>
  <p:tag name="LATEXFORMWIDTH" val="385"/>
  <p:tag name="LATEXFORMWRAP" val="True"/>
  <p:tag name="BİTMAPVECTOR" val="0"/>
</p:tagLst>
</file>

<file path=ppt/tags/tag592.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47,9565"/>
  <p:tag name="OUTPUTTYPE" val="PNG"/>
  <p:tag name="IGUANATEXVERSION" val="160"/>
  <p:tag name="LATEXADDIN" val="\documentclass{article}&#10;\usepackage{amsmath}&#10;\pagestyle{empty}&#10;\begin{document}&#10;&#10;&#10;$r^{2}_{m_{n_fn_v}}$&#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59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347,9565"/>
  <p:tag name="OUTPUTTYPE" val="PNG"/>
  <p:tag name="IGUANATEXVERSION" val="160"/>
  <p:tag name="LATEXADDIN" val="\documentclass{article}&#10;\usepackage{amsmath}&#10;\pagestyle{empty}&#10;\begin{document}&#10;&#10;&#10;$r^{n_r}_{m_{n_fn_v}}$&#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594.xml><?xml version="1.0" encoding="utf-8"?>
<p:tagLst xmlns:a="http://schemas.openxmlformats.org/drawingml/2006/main" xmlns:r="http://schemas.openxmlformats.org/officeDocument/2006/relationships" xmlns:p="http://schemas.openxmlformats.org/presentationml/2006/main">
  <p:tag name="OUTPUTDPI" val="1200"/>
  <p:tag name="ORIGINALHEIGHT" val="179,9775"/>
  <p:tag name="ORIGINALWIDTH" val="347,9565"/>
  <p:tag name="OUTPUTTYPE" val="PNG"/>
  <p:tag name="IGUANATEXVERSION" val="160"/>
  <p:tag name="LATEXADDIN" val="\documentclass{article}&#10;\usepackage{amsmath}&#10;\pagestyle{empty}&#10;\begin{document}&#10;&#10;$r^{1}_{m_{n_fn_v}}$&#10;&#10;\end{document}"/>
  <p:tag name="IGUANATEXSİZE" val="20"/>
  <p:tag name="IGUANATEXCURSOR" val="81"/>
  <p:tag name="TRANSPARENCY" val="True"/>
  <p:tag name="FILENAME" val=""/>
  <p:tag name="LATEXENGINEID" val="0"/>
  <p:tag name="TEMPFOLDER" val="C:\Users\lema\Downloads\"/>
  <p:tag name="LATEXFORMHEIGHT" val="321,75"/>
  <p:tag name="LATEXFORMWIDTH" val="385"/>
  <p:tag name="LATEXFORMWRAP" val="True"/>
  <p:tag name="BİTMAPVECTOR" val="0"/>
</p:tagLst>
</file>

<file path=ppt/tags/tag595.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78,9651"/>
  <p:tag name="OUTPUTTYPE" val="PNG"/>
  <p:tag name="IGUANATEXVERSION" val="160"/>
  <p:tag name="LATEXADDIN" val="\documentclass{article}&#10;\usepackage{amsmath}&#10;\pagestyle{empty}&#10;\begin{document}&#10;&#10;&#10;$r^{2}_{m_{1n_v}}$&#10;&#10;\end{document}"/>
  <p:tag name="IGUANATEXSİZE" val="20"/>
  <p:tag name="IGUANATEXCURSOR" val="87"/>
  <p:tag name="TRANSPARENCY" val="True"/>
  <p:tag name="FILENAME" val=""/>
  <p:tag name="LATEXENGINEID" val="0"/>
  <p:tag name="TEMPFOLDER" val="C:\Users\lema\Downloads\"/>
  <p:tag name="LATEXFORMHEIGHT" val="320"/>
  <p:tag name="LATEXFORMWIDTH" val="385"/>
  <p:tag name="LATEXFORMWRAP" val="True"/>
  <p:tag name="BİTMAPVECTOR" val="0"/>
</p:tagLst>
</file>

<file path=ppt/tags/tag596.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278,9651"/>
  <p:tag name="OUTPUTTYPE" val="PNG"/>
  <p:tag name="IGUANATEXVERSION" val="160"/>
  <p:tag name="LATEXADDIN" val="\documentclass{article}&#10;\usepackage{amsmath}&#10;\pagestyle{empty}&#10;\begin{document}&#10;&#10;&#10;$r^{n_r}_{m_{1n_v}}$&#10;&#10;\end{document}"/>
  <p:tag name="IGUANATEXSİZE" val="20"/>
  <p:tag name="IGUANATEXCURSOR" val="89"/>
  <p:tag name="TRANSPARENCY" val="True"/>
  <p:tag name="FILENAME" val=""/>
  <p:tag name="LATEXENGINEID" val="0"/>
  <p:tag name="TEMPFOLDER" val="C:\Users\lema\Downloads\"/>
  <p:tag name="LATEXFORMHEIGHT" val="320"/>
  <p:tag name="LATEXFORMWIDTH" val="385"/>
  <p:tag name="LATEXFORMWRAP" val="True"/>
  <p:tag name="BİTMAPVECTOR" val="0"/>
</p:tagLst>
</file>

<file path=ppt/tags/tag597.xml><?xml version="1.0" encoding="utf-8"?>
<p:tagLst xmlns:a="http://schemas.openxmlformats.org/drawingml/2006/main" xmlns:r="http://schemas.openxmlformats.org/officeDocument/2006/relationships" xmlns:p="http://schemas.openxmlformats.org/presentationml/2006/main">
  <p:tag name="OUTPUTDPI" val="1200"/>
  <p:tag name="ORIGINALHEIGHT" val="158,9802"/>
  <p:tag name="ORIGINALWIDTH" val="278,9651"/>
  <p:tag name="OUTPUTTYPE" val="PNG"/>
  <p:tag name="IGUANATEXVERSION" val="160"/>
  <p:tag name="LATEXADDIN" val="\documentclass{article}&#10;\usepackage{amsmath}&#10;\pagestyle{empty}&#10;\begin{document}&#10;&#10;$r^{1}_{m_{1n_v}}$&#10;&#10;\end{document}"/>
  <p:tag name="IGUANATEXSİZE" val="20"/>
  <p:tag name="IGUANATEXCURSOR" val="81"/>
  <p:tag name="TRANSPARENCY" val="True"/>
  <p:tag name="FILENAME" val=""/>
  <p:tag name="LATEXENGINEID" val="0"/>
  <p:tag name="TEMPFOLDER" val="C:\Users\lema\Downloads\"/>
  <p:tag name="LATEXFORMHEIGHT" val="320"/>
  <p:tag name="LATEXFORMWIDTH" val="385"/>
  <p:tag name="LATEXFORMWRAP" val="True"/>
  <p:tag name="BİTMAPVECTOR" val="0"/>
</p:tagLst>
</file>

<file path=ppt/tags/tag598.xml><?xml version="1.0" encoding="utf-8"?>
<p:tagLst xmlns:a="http://schemas.openxmlformats.org/drawingml/2006/main" xmlns:r="http://schemas.openxmlformats.org/officeDocument/2006/relationships" xmlns:p="http://schemas.openxmlformats.org/presentationml/2006/main">
  <p:tag name="ORIGINALHEIGHT" val="10,24472"/>
  <p:tag name="ORIGINALWIDTH" val="10,29803"/>
  <p:tag name="OUTPUTTYPE" val="SVG"/>
  <p:tag name="IGUANATEXVERSION" val="160"/>
  <p:tag name="LATEXADDIN" val="\documentclass{article}&#10;\usepackage{amsmath,amssymb}&#10;\pagestyle{empty}&#10;\begin{document}&#10;&#10;$\mathbf{j}^{v}_{m}$&#10;&#10;\end{document}"/>
  <p:tag name="IGUANATEXSIZE" val="20"/>
  <p:tag name="IGUANATEXCURSOR" val="109"/>
  <p:tag name="TRANSPARENCY" val="True"/>
  <p:tag name="FILENAME" val=""/>
  <p:tag name="LATEXENGINEID" val="0"/>
  <p:tag name="TEMPFOLDER" val="c:\Temp\"/>
  <p:tag name="LATEXFORMHEIGHT" val="320"/>
  <p:tag name="LATEXFORMWIDTH" val="385"/>
  <p:tag name="LATEXFORMWRAP" val="True"/>
  <p:tag name="BITMAPVECTOR" val="1"/>
</p:tagLst>
</file>

<file path=ppt/tags/tag599.xml><?xml version="1.0" encoding="utf-8"?>
<p:tagLst xmlns:a="http://schemas.openxmlformats.org/drawingml/2006/main" xmlns:r="http://schemas.openxmlformats.org/officeDocument/2006/relationships" xmlns:p="http://schemas.openxmlformats.org/presentationml/2006/main">
  <p:tag name="ORIGINALHEIGHT" val="5,077205"/>
  <p:tag name="ORIGINALWIDTH" val="3,649291"/>
  <p:tag name="OUTPUTTYPE" val="SVG"/>
  <p:tag name="IGUANATEXVERSION" val="160"/>
  <p:tag name="LATEXADDIN" val="\documentclass{article}&#10;\usepackage{amsmath,amssymb}&#10;\pagestyle{empty}&#10;\begin{document}&#10;&#10;$r$&#10;&#10;\end{document}"/>
  <p:tag name="IGUANATEXSIZE" val="20"/>
  <p:tag name="IGUANATEXCURSOR" val="92"/>
  <p:tag name="TRANSPARENCY" val="True"/>
  <p:tag name="FILENAME" val=""/>
  <p:tag name="LATEXENGINEID" val="0"/>
  <p:tag name="TEMPFOLDER" val="c:\Temp\"/>
  <p:tag name="LATEXFORMHEIGHT" val="320"/>
  <p:tag name="LATEXFORMWIDTH" val="385"/>
  <p:tag name="LATEXFORMWRAP" val="True"/>
  <p:tag name="BITMAPVECTOR" val="1"/>
</p:tagLst>
</file>

<file path=ppt/tags/tag6.xml><?xml version="1.0" encoding="utf-8"?>
<p:tagLst xmlns:a="http://schemas.openxmlformats.org/drawingml/2006/main" xmlns:r="http://schemas.openxmlformats.org/officeDocument/2006/relationships" xmlns:p="http://schemas.openxmlformats.org/presentationml/2006/main">
  <p:tag name="ORIGINALHEIGHT" val="4,630625"/>
  <p:tag name="ORIGINALWIDTH" val="2,53443"/>
  <p:tag name="EMFCHILD" val="True"/>
</p:tagLst>
</file>

<file path=ppt/tags/tag60.xml><?xml version="1.0" encoding="utf-8"?>
<p:tagLst xmlns:a="http://schemas.openxmlformats.org/drawingml/2006/main" xmlns:r="http://schemas.openxmlformats.org/officeDocument/2006/relationships" xmlns:p="http://schemas.openxmlformats.org/presentationml/2006/main">
  <p:tag name="ORIGINALHEIGHT" val="6,259842"/>
  <p:tag name="ORIGINALWIDTH" val="4,998858"/>
  <p:tag name="EMFCHILD" val="True"/>
</p:tagLst>
</file>

<file path=ppt/tags/tag600.xml><?xml version="1.0" encoding="utf-8"?>
<p:tagLst xmlns:a="http://schemas.openxmlformats.org/drawingml/2006/main" xmlns:r="http://schemas.openxmlformats.org/officeDocument/2006/relationships" xmlns:p="http://schemas.openxmlformats.org/presentationml/2006/main">
  <p:tag name="ORIGINALHEIGHT" val="10,23394"/>
  <p:tag name="ORIGINALWIDTH" val="9,916221"/>
  <p:tag name="OUTPUTTYPE" val="SVG"/>
  <p:tag name="IGUANATEXVERSION" val="160"/>
  <p:tag name="LATEXADDIN" val="\documentclass{article}&#10;\usepackage{amsmath,amssymb}&#10;\pagestyle{empty}&#10;\begin{document}&#10;&#10;$\mathbf{l}^{v}_{m}$&#10;&#10;\end{document}"/>
  <p:tag name="IGUANATEXSIZE" val="20"/>
  <p:tag name="IGUANATEXCURSOR" val="110"/>
  <p:tag name="TRANSPARENCY" val="True"/>
  <p:tag name="FILENAME" val=""/>
  <p:tag name="LATEXENGINEID" val="0"/>
  <p:tag name="TEMPFOLDER" val="c:\Temp\"/>
  <p:tag name="LATEXFORMHEIGHT" val="320"/>
  <p:tag name="LATEXFORMWIDTH" val="385"/>
  <p:tag name="LATEXFORMWRAP" val="True"/>
  <p:tag name="BITMAPVECTOR" val="1"/>
</p:tagLst>
</file>

<file path=ppt/tags/tag601.xml><?xml version="1.0" encoding="utf-8"?>
<p:tagLst xmlns:a="http://schemas.openxmlformats.org/drawingml/2006/main" xmlns:r="http://schemas.openxmlformats.org/officeDocument/2006/relationships" xmlns:p="http://schemas.openxmlformats.org/presentationml/2006/main">
  <p:tag name="ORIGINALHEIGHT" val="9,23046"/>
  <p:tag name="ORIGINALWIDTH" val="10,28997"/>
  <p:tag name="OUTPUTTYPE" val="SVG"/>
  <p:tag name="IGUANATEXVERSION" val="160"/>
  <p:tag name="LATEXADDIN" val="\documentclass{article}&#10;\usepackage{amsmath,amssymb}&#10;\pagestyle{empty}&#10;\begin{document}&#10;&#10;$\mathbf{t}^{v}_{m}$&#10;\end{document}"/>
  <p:tag name="IGUANATEXSIZE" val="19"/>
  <p:tag name="IGUANATEXCURSOR" val="109"/>
  <p:tag name="TRANSPARENCY" val="True"/>
  <p:tag name="FILENAME" val=""/>
  <p:tag name="LATEXENGINEID" val="0"/>
  <p:tag name="TEMPFOLDER" val="c:\Temp\"/>
  <p:tag name="LATEXFORMHEIGHT" val="320"/>
  <p:tag name="LATEXFORMWIDTH" val="385"/>
  <p:tag name="LATEXFORMWRAP" val="True"/>
  <p:tag name="BITMAPVECTOR" val="1"/>
</p:tagLst>
</file>

<file path=ppt/tags/tag602.xml><?xml version="1.0" encoding="utf-8"?>
<p:tagLst xmlns:a="http://schemas.openxmlformats.org/drawingml/2006/main" xmlns:r="http://schemas.openxmlformats.org/officeDocument/2006/relationships" xmlns:p="http://schemas.openxmlformats.org/presentationml/2006/main">
  <p:tag name="ORIGINALHEIGHT" val="8,856112"/>
  <p:tag name="ORIGINALWIDTH" val="31,40373"/>
  <p:tag name="OUTPUTTYPE" val="SVG"/>
  <p:tag name="IGUANATEXVERSION" val="160"/>
  <p:tag name="LATEXADDIN" val="\documentclass{article}&#10;\usepackage{amsmath,amssymb}&#10;\pagestyle{empty}&#10;\begin{document}&#10;&#10;$GNN_m$&#10;&#10;\end{document}"/>
  <p:tag name="IGUANATEXSIZE" val="19"/>
  <p:tag name="IGUANATEXCURSOR" val="88"/>
  <p:tag name="TRANSPARENCY" val="True"/>
  <p:tag name="FILENAME" val=""/>
  <p:tag name="LATEXENGINEID" val="0"/>
  <p:tag name="TEMPFOLDER" val="c:\Temp\"/>
  <p:tag name="LATEXFORMHEIGHT" val="320"/>
  <p:tag name="LATEXFORMWIDTH" val="385"/>
  <p:tag name="LATEXFORMWRAP" val="True"/>
  <p:tag name="BITMAPVECTOR" val="1"/>
</p:tagLst>
</file>

<file path=ppt/tags/tag603.xml><?xml version="1.0" encoding="utf-8"?>
<p:tagLst xmlns:a="http://schemas.openxmlformats.org/drawingml/2006/main" xmlns:r="http://schemas.openxmlformats.org/officeDocument/2006/relationships" xmlns:p="http://schemas.openxmlformats.org/presentationml/2006/main">
  <p:tag name="ORIGINALHEIGHT" val="10,28873"/>
  <p:tag name="ORIGINALWIDTH" val="52,09664"/>
  <p:tag name="OUTPUTTYPE" val="SVG"/>
  <p:tag name="IGUANATEXVERSION" val="160"/>
  <p:tag name="LATEXADDIN" val="\documentclass{article}&#10;\usepackage{amsmath,amssymb}&#10;\pagestyle{empty}&#10;\begin{document}&#10;$\{\mathbf{t}_m^1, ..., \mathbf{t}_m^{n_v}\}$&#10;&#10;\end{document}"/>
  <p:tag name="IGUANATEXSIZE" val="19"/>
  <p:tag name="IGUANATEXCURSOR" val="133"/>
  <p:tag name="TRANSPARENCY" val="True"/>
  <p:tag name="FILENAME" val=""/>
  <p:tag name="LATEXENGINEID" val="0"/>
  <p:tag name="TEMPFOLDER" val="c:\Temp\"/>
  <p:tag name="LATEXFORMHEIGHT" val="320"/>
  <p:tag name="LATEXFORMWIDTH" val="385"/>
  <p:tag name="LATEXFORMWRAP" val="True"/>
  <p:tag name="BITMAPVECTOR" val="1"/>
</p:tagLst>
</file>

<file path=ppt/tags/tag604.xml><?xml version="1.0" encoding="utf-8"?>
<p:tagLst xmlns:a="http://schemas.openxmlformats.org/drawingml/2006/main" xmlns:r="http://schemas.openxmlformats.org/officeDocument/2006/relationships" xmlns:p="http://schemas.openxmlformats.org/presentationml/2006/main">
  <p:tag name="ORIGINALHEIGHT" val="7,397223"/>
  <p:tag name="ORIGINALWIDTH" val="10,28997"/>
  <p:tag name="OUTPUTTYPE" val="SVG"/>
  <p:tag name="IGUANATEXVERSION" val="160"/>
  <p:tag name="LATEXADDIN" val="\documentclass{article}&#10;\usepackage{amsmath,amssymb}&#10;\pagestyle{empty}&#10;\begin{document}&#10;$\mathbf{t}_m$&#10;&#10;\end{document}"/>
  <p:tag name="IGUANATEXSIZE" val="19"/>
  <p:tag name="IGUANATEXCURSOR" val="102"/>
  <p:tag name="TRANSPARENCY" val="True"/>
  <p:tag name="FILENAME" val=""/>
  <p:tag name="LATEXENGINEID" val="0"/>
  <p:tag name="TEMPFOLDER" val="c:\Temp\"/>
  <p:tag name="LATEXFORMHEIGHT" val="320"/>
  <p:tag name="LATEXFORMWIDTH" val="385"/>
  <p:tag name="LATEXFORMWRAP" val="True"/>
  <p:tag name="BITMAPVECTOR" val="1"/>
</p:tagLst>
</file>

<file path=ppt/tags/tag605.xml><?xml version="1.0" encoding="utf-8"?>
<p:tagLst xmlns:a="http://schemas.openxmlformats.org/drawingml/2006/main" xmlns:r="http://schemas.openxmlformats.org/officeDocument/2006/relationships" xmlns:p="http://schemas.openxmlformats.org/presentationml/2006/main">
  <p:tag name="ORIGINALHEIGHT" val="10,24849"/>
  <p:tag name="ORIGINALWIDTH" val="63,18036"/>
  <p:tag name="OUTPUTTYPE" val="SVG"/>
  <p:tag name="IGUANATEXVERSION" val="160"/>
  <p:tag name="LATEXADDIN" val="\documentclass{article}&#10;\usepackage{amsmath,amssymb}&#10;\pagestyle{empty}&#10;\begin{document}&#10;&#10;$\mathbf{G}_m^v \in \mathbb{R}^{n_m \times n_m}$&#10;\end{document}"/>
  <p:tag name="IGUANATEXSIZE" val="19"/>
  <p:tag name="IGUANATEXCURSOR" val="137"/>
  <p:tag name="TRANSPARENCY" val="True"/>
  <p:tag name="FILENAME" val=""/>
  <p:tag name="LATEXENGINEID" val="0"/>
  <p:tag name="TEMPFOLDER" val="c:\Temp\"/>
  <p:tag name="LATEXFORMHEIGHT" val="320"/>
  <p:tag name="LATEXFORMWIDTH" val="385"/>
  <p:tag name="LATEXFORMWRAP" val="True"/>
  <p:tag name="BITMAPVECTOR" val="1"/>
</p:tagLst>
</file>

<file path=ppt/tags/tag606.xml><?xml version="1.0" encoding="utf-8"?>
<p:tagLst xmlns:a="http://schemas.openxmlformats.org/drawingml/2006/main" xmlns:r="http://schemas.openxmlformats.org/officeDocument/2006/relationships" xmlns:p="http://schemas.openxmlformats.org/presentationml/2006/main">
  <p:tag name="ORIGINALHEIGHT" val="9,692167"/>
  <p:tag name="ORIGINALWIDTH" val="13,45114"/>
  <p:tag name="OUTPUTTYPE" val="SVG"/>
  <p:tag name="IGUANATEXVERSION" val="160"/>
  <p:tag name="LATEXADDIN" val="\documentclass{article}&#10;\usepackage{amsmath,amssymb}&#10;\pagestyle{empty}&#10;\begin{document}&#10;&#10;$G_{ij}$&#10;&#10;\end{document}"/>
  <p:tag name="IGUANATEXSIZE" val="19"/>
  <p:tag name="IGUANATEXCURSOR" val="98"/>
  <p:tag name="TRANSPARENCY" val="True"/>
  <p:tag name="FILENAME" val=""/>
  <p:tag name="LATEXENGINEID" val="0"/>
  <p:tag name="TEMPFOLDER" val="c:\Temp\"/>
  <p:tag name="LATEXFORMHEIGHT" val="320"/>
  <p:tag name="LATEXFORMWIDTH" val="385"/>
  <p:tag name="LATEXFORMWRAP" val="True"/>
  <p:tag name="BITMAPVECTOR" val="1"/>
</p:tagLst>
</file>

<file path=ppt/tags/tag607.xml><?xml version="1.0" encoding="utf-8"?>
<p:tagLst xmlns:a="http://schemas.openxmlformats.org/drawingml/2006/main" xmlns:r="http://schemas.openxmlformats.org/officeDocument/2006/relationships" xmlns:p="http://schemas.openxmlformats.org/presentationml/2006/main">
  <p:tag name="ORIGINALHEIGHT" val="5,077207"/>
  <p:tag name="ORIGINALWIDTH" val="3,649275"/>
  <p:tag name="OUTPUTTYPE" val="SVG"/>
  <p:tag name="IGUANATEXVERSION" val="160"/>
  <p:tag name="LATEXADDIN" val="\documentclass{article}&#10;\usepackage{amsmath,amssymb}&#10;\pagestyle{empty}&#10;\begin{document}&#10;&#10;$r$&#10;\end{document}"/>
  <p:tag name="IGUANATEXSIZE" val="19"/>
  <p:tag name="IGUANATEXCURSOR" val="92"/>
  <p:tag name="TRANSPARENCY" val="True"/>
  <p:tag name="FILENAME" val=""/>
  <p:tag name="LATEXENGINEID" val="0"/>
  <p:tag name="TEMPFOLDER" val="c:\Temp\"/>
  <p:tag name="LATEXFORMHEIGHT" val="320"/>
  <p:tag name="LATEXFORMWIDTH" val="385"/>
  <p:tag name="LATEXFORMWRAP" val="True"/>
  <p:tag name="BITMAPVECTOR" val="1"/>
</p:tagLst>
</file>

<file path=ppt/tags/tag608.xml><?xml version="1.0" encoding="utf-8"?>
<p:tagLst xmlns:a="http://schemas.openxmlformats.org/drawingml/2006/main" xmlns:r="http://schemas.openxmlformats.org/officeDocument/2006/relationships" xmlns:p="http://schemas.openxmlformats.org/presentationml/2006/main">
  <p:tag name="ORIGINALHEIGHT" val="8,856112"/>
  <p:tag name="ORIGINALWIDTH" val="26,63145"/>
  <p:tag name="OUTPUTTYPE" val="SVG"/>
  <p:tag name="IGUANATEXVERSION" val="160"/>
  <p:tag name="LATEXADDIN" val="\documentclass{article}&#10;\usepackage{amsmath,amssymb}&#10;\pagestyle{empty}&#10;\begin{document}&#10;&#10;$GNN_i$&#10;\end{document}"/>
  <p:tag name="IGUANATEXSIZE" val="19"/>
  <p:tag name="IGUANATEXCURSOR" val="96"/>
  <p:tag name="TRANSPARENCY" val="True"/>
  <p:tag name="FILENAME" val=""/>
  <p:tag name="LATEXENGINEID" val="0"/>
  <p:tag name="TEMPFOLDER" val="c:\Temp\"/>
  <p:tag name="LATEXFORMHEIGHT" val="320"/>
  <p:tag name="LATEXFORMWIDTH" val="385"/>
  <p:tag name="LATEXFORMWRAP" val="True"/>
  <p:tag name="BITMAPVECTOR" val="1"/>
</p:tagLst>
</file>

<file path=ppt/tags/tag609.xml><?xml version="1.0" encoding="utf-8"?>
<p:tagLst xmlns:a="http://schemas.openxmlformats.org/drawingml/2006/main" xmlns:r="http://schemas.openxmlformats.org/officeDocument/2006/relationships" xmlns:p="http://schemas.openxmlformats.org/presentationml/2006/main">
  <p:tag name="ORIGINALHEIGHT" val="9,692165"/>
  <p:tag name="ORIGINALWIDTH" val="27,01807"/>
  <p:tag name="OUTPUTTYPE" val="SVG"/>
  <p:tag name="IGUANATEXVERSION" val="160"/>
  <p:tag name="LATEXADDIN" val="\documentclass{article}&#10;\usepackage{amsmath,amssymb}&#10;\pagestyle{empty}&#10;\begin{document}&#10;&#10;$GNN_j$&#10;\end{document}"/>
  <p:tag name="IGUANATEXSIZE" val="20"/>
  <p:tag name="IGUANATEXCURSOR" val="95"/>
  <p:tag name="TRANSPARENCY" val="True"/>
  <p:tag name="FILENAME" val=""/>
  <p:tag name="LATEXENGINEID" val="0"/>
  <p:tag name="TEMPFOLDER" val="c:\Temp\"/>
  <p:tag name="LATEXFORMHEIGHT" val="320"/>
  <p:tag name="LATEXFORMWIDTH" val="385"/>
  <p:tag name="LATEXFORMWRAP" val="True"/>
  <p:tag name="BITMAPVECTOR" val="1"/>
</p:tagLst>
</file>

<file path=ppt/tags/tag61.xml><?xml version="1.0" encoding="utf-8"?>
<p:tagLst xmlns:a="http://schemas.openxmlformats.org/drawingml/2006/main" xmlns:r="http://schemas.openxmlformats.org/officeDocument/2006/relationships" xmlns:p="http://schemas.openxmlformats.org/presentationml/2006/main">
  <p:tag name="ORIGINALHEIGHT" val="7,393071"/>
  <p:tag name="ORIGINALWIDTH" val="6,868425"/>
  <p:tag name="EMFCHILD" val="True"/>
</p:tagLst>
</file>

<file path=ppt/tags/tag610.xml><?xml version="1.0" encoding="utf-8"?>
<p:tagLst xmlns:a="http://schemas.openxmlformats.org/drawingml/2006/main" xmlns:r="http://schemas.openxmlformats.org/officeDocument/2006/relationships" xmlns:p="http://schemas.openxmlformats.org/presentationml/2006/main">
  <p:tag name="ORIGINALHEIGHT" val="5,077207"/>
  <p:tag name="ORIGINALWIDTH" val="3,649275"/>
  <p:tag name="OUTPUTTYPE" val="SVG"/>
  <p:tag name="IGUANATEXVERSION" val="160"/>
  <p:tag name="LATEXADDIN" val="\documentclass{article}&#10;\usepackage{amsmath,amssymb}&#10;\pagestyle{empty}&#10;\begin{document}&#10;&#10;$r$&#10;\end{document}"/>
  <p:tag name="IGUANATEXSIZE" val="19"/>
  <p:tag name="IGUANATEXCURSOR" val="92"/>
  <p:tag name="TRANSPARENCY" val="True"/>
  <p:tag name="FILENAME" val=""/>
  <p:tag name="LATEXENGINEID" val="0"/>
  <p:tag name="TEMPFOLDER" val="c:\Temp\"/>
  <p:tag name="LATEXFORMHEIGHT" val="320"/>
  <p:tag name="LATEXFORMWIDTH" val="385"/>
  <p:tag name="LATEXFORMWRAP" val="True"/>
  <p:tag name="BITMAPVECTOR" val="1"/>
</p:tagLst>
</file>

<file path=ppt/tags/tag611.xml><?xml version="1.0" encoding="utf-8"?>
<p:tagLst xmlns:a="http://schemas.openxmlformats.org/drawingml/2006/main" xmlns:r="http://schemas.openxmlformats.org/officeDocument/2006/relationships" xmlns:p="http://schemas.openxmlformats.org/presentationml/2006/main">
  <p:tag name="ORIGINALHEIGHT" val="7,061732"/>
  <p:tag name="ORIGINALWIDTH" val="6,951496"/>
  <p:tag name="LATEXADDIN" val="\documentclass{article}&#10;\usepackage{amsmath,amssymb}&#10;\pagestyle{empty}&#10;\begin{document}&#10;&#10;$GNN_j$&#10;\end{document}"/>
  <p:tag name="IGUANATEXSIZE" val="20"/>
  <p:tag name="IGUANATEXCURSOR" val="95"/>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12.xml><?xml version="1.0" encoding="utf-8"?>
<p:tagLst xmlns:a="http://schemas.openxmlformats.org/drawingml/2006/main" xmlns:r="http://schemas.openxmlformats.org/officeDocument/2006/relationships" xmlns:p="http://schemas.openxmlformats.org/presentationml/2006/main">
  <p:tag name="ORIGINALHEIGHT" val="6,63437"/>
  <p:tag name="ORIGINALWIDTH" val="8,243897"/>
  <p:tag name="EMFCHILD" val="True"/>
</p:tagLst>
</file>

<file path=ppt/tags/tag613.xml><?xml version="1.0" encoding="utf-8"?>
<p:tagLst xmlns:a="http://schemas.openxmlformats.org/drawingml/2006/main" xmlns:r="http://schemas.openxmlformats.org/officeDocument/2006/relationships" xmlns:p="http://schemas.openxmlformats.org/presentationml/2006/main">
  <p:tag name="ORIGINALHEIGHT" val="6,63437"/>
  <p:tag name="ORIGINALWIDTH" val="8,243897"/>
  <p:tag name="EMFCHILD" val="True"/>
</p:tagLst>
</file>

<file path=ppt/tags/tag614.xml><?xml version="1.0" encoding="utf-8"?>
<p:tagLst xmlns:a="http://schemas.openxmlformats.org/drawingml/2006/main" xmlns:r="http://schemas.openxmlformats.org/officeDocument/2006/relationships" xmlns:p="http://schemas.openxmlformats.org/presentationml/2006/main">
  <p:tag name="ORIGINALHEIGHT" val="5,895157"/>
  <p:tag name="ORIGINALWIDTH" val="3,008701"/>
  <p:tag name="EMFCHILD" val="True"/>
</p:tagLst>
</file>

<file path=ppt/tags/tag615.xml><?xml version="1.0" encoding="utf-8"?>
<p:tagLst xmlns:a="http://schemas.openxmlformats.org/drawingml/2006/main" xmlns:r="http://schemas.openxmlformats.org/officeDocument/2006/relationships" xmlns:p="http://schemas.openxmlformats.org/presentationml/2006/main">
  <p:tag name="ORIGINALHEIGHT" val="7,469126"/>
  <p:tag name="ORIGINALWIDTH" val="7,010278"/>
  <p:tag name="LATEXADDIN" val="\documentclass{article}&#10;\usepackage{amsmath,amssymb}&#10;\pagestyle{empty}&#10;\begin{document}&#10;&#10;$GNN_i$&#10;\end{document}"/>
  <p:tag name="IGUANATEXSIZE" val="19"/>
  <p:tag name="IGUANATEXCURSOR" val="96"/>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16.xml><?xml version="1.0" encoding="utf-8"?>
<p:tagLst xmlns:a="http://schemas.openxmlformats.org/drawingml/2006/main" xmlns:r="http://schemas.openxmlformats.org/officeDocument/2006/relationships" xmlns:p="http://schemas.openxmlformats.org/presentationml/2006/main">
  <p:tag name="ORIGINALHEIGHT" val="7,017075"/>
  <p:tag name="ORIGINALWIDTH" val="8,313634"/>
  <p:tag name="EMFCHILD" val="True"/>
</p:tagLst>
</file>

<file path=ppt/tags/tag617.xml><?xml version="1.0" encoding="utf-8"?>
<p:tagLst xmlns:a="http://schemas.openxmlformats.org/drawingml/2006/main" xmlns:r="http://schemas.openxmlformats.org/officeDocument/2006/relationships" xmlns:p="http://schemas.openxmlformats.org/presentationml/2006/main">
  <p:tag name="ORIGINALHEIGHT" val="7,017075"/>
  <p:tag name="ORIGINALWIDTH" val="8,313634"/>
  <p:tag name="EMFCHILD" val="True"/>
</p:tagLst>
</file>

<file path=ppt/tags/tag618.xml><?xml version="1.0" encoding="utf-8"?>
<p:tagLst xmlns:a="http://schemas.openxmlformats.org/drawingml/2006/main" xmlns:r="http://schemas.openxmlformats.org/officeDocument/2006/relationships" xmlns:p="http://schemas.openxmlformats.org/presentationml/2006/main">
  <p:tag name="ORIGINALHEIGHT" val="4,840033"/>
  <p:tag name="ORIGINALWIDTH" val="2,094198"/>
  <p:tag name="EMFCHILD" val="True"/>
</p:tagLst>
</file>

<file path=ppt/tags/tag619.xml><?xml version="1.0" encoding="utf-8"?>
<p:tagLst xmlns:a="http://schemas.openxmlformats.org/drawingml/2006/main" xmlns:r="http://schemas.openxmlformats.org/officeDocument/2006/relationships" xmlns:p="http://schemas.openxmlformats.org/presentationml/2006/main">
  <p:tag name="ORIGINALHEIGHT" val="7,061749"/>
  <p:tag name="ORIGINALWIDTH" val="7,199751"/>
  <p:tag name="LATEXADDIN" val="\documentclass{article}&#10;\usepackage{amsmath,amssymb}&#10;\pagestyle{empty}&#10;\begin{document}&#10;&#10;$G_{ij}$&#10;&#10;\end{document}"/>
  <p:tag name="IGUANATEXSIZE" val="19"/>
  <p:tag name="IGUANATEXCURSOR" val="98"/>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2.xml><?xml version="1.0" encoding="utf-8"?>
<p:tagLst xmlns:a="http://schemas.openxmlformats.org/drawingml/2006/main" xmlns:r="http://schemas.openxmlformats.org/officeDocument/2006/relationships" xmlns:p="http://schemas.openxmlformats.org/presentationml/2006/main">
  <p:tag name="ORIGINALHEIGHT" val="3,407284"/>
  <p:tag name="ORIGINALWIDTH" val="4,276023"/>
  <p:tag name="EMFCHILD" val="True"/>
</p:tagLst>
</file>

<file path=ppt/tags/tag620.xml><?xml version="1.0" encoding="utf-8"?>
<p:tagLst xmlns:a="http://schemas.openxmlformats.org/drawingml/2006/main" xmlns:r="http://schemas.openxmlformats.org/officeDocument/2006/relationships" xmlns:p="http://schemas.openxmlformats.org/presentationml/2006/main">
  <p:tag name="ORIGINALHEIGHT" val="4,576046"/>
  <p:tag name="ORIGINALWIDTH" val="2,150767"/>
  <p:tag name="EMFCHILD" val="True"/>
</p:tagLst>
</file>

<file path=ppt/tags/tag621.xml><?xml version="1.0" encoding="utf-8"?>
<p:tagLst xmlns:a="http://schemas.openxmlformats.org/drawingml/2006/main" xmlns:r="http://schemas.openxmlformats.org/officeDocument/2006/relationships" xmlns:p="http://schemas.openxmlformats.org/presentationml/2006/main">
  <p:tag name="ORIGINALHEIGHT" val="5,895152"/>
  <p:tag name="ORIGINALWIDTH" val="3,116163"/>
  <p:tag name="EMFCHILD" val="True"/>
</p:tagLst>
</file>

<file path=ppt/tags/tag622.xml><?xml version="1.0" encoding="utf-8"?>
<p:tagLst xmlns:a="http://schemas.openxmlformats.org/drawingml/2006/main" xmlns:r="http://schemas.openxmlformats.org/officeDocument/2006/relationships" xmlns:p="http://schemas.openxmlformats.org/presentationml/2006/main">
  <p:tag name="ORIGINALHEIGHT" val="7,406216"/>
  <p:tag name="ORIGINALWIDTH" val="7,72097"/>
  <p:tag name="LATEXADDIN" val="\documentclass{article}&#10;\usepackage{amsmath,amssymb}&#10;\pagestyle{empty}&#10;\begin{document}&#10;&#10;$\mathbf{G}_m^v \in \mathbb{R}^{n_m \times n_m}$&#10;\end{document}"/>
  <p:tag name="IGUANATEXSIZE" val="19"/>
  <p:tag name="IGUANATEXCURSOR" val="137"/>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23.xml><?xml version="1.0" encoding="utf-8"?>
<p:tagLst xmlns:a="http://schemas.openxmlformats.org/drawingml/2006/main" xmlns:r="http://schemas.openxmlformats.org/officeDocument/2006/relationships" xmlns:p="http://schemas.openxmlformats.org/presentationml/2006/main">
  <p:tag name="ORIGINALHEIGHT" val="3,30978"/>
  <p:tag name="ORIGINALWIDTH" val="3,37012"/>
  <p:tag name="EMFCHILD" val="True"/>
</p:tagLst>
</file>

<file path=ppt/tags/tag624.xml><?xml version="1.0" encoding="utf-8"?>
<p:tagLst xmlns:a="http://schemas.openxmlformats.org/drawingml/2006/main" xmlns:r="http://schemas.openxmlformats.org/officeDocument/2006/relationships" xmlns:p="http://schemas.openxmlformats.org/presentationml/2006/main">
  <p:tag name="ORIGINALHEIGHT" val="3,302445"/>
  <p:tag name="ORIGINALWIDTH" val="6,352715"/>
  <p:tag name="EMFCHILD" val="True"/>
</p:tagLst>
</file>

<file path=ppt/tags/tag625.xml><?xml version="1.0" encoding="utf-8"?>
<p:tagLst xmlns:a="http://schemas.openxmlformats.org/drawingml/2006/main" xmlns:r="http://schemas.openxmlformats.org/officeDocument/2006/relationships" xmlns:p="http://schemas.openxmlformats.org/presentationml/2006/main">
  <p:tag name="ORIGINALHEIGHT" val="6,067219"/>
  <p:tag name="ORIGINALWIDTH" val="4,942976"/>
  <p:tag name="EMFCHILD" val="True"/>
</p:tagLst>
</file>

<file path=ppt/tags/tag626.xml><?xml version="1.0" encoding="utf-8"?>
<p:tagLst xmlns:a="http://schemas.openxmlformats.org/drawingml/2006/main" xmlns:r="http://schemas.openxmlformats.org/officeDocument/2006/relationships" xmlns:p="http://schemas.openxmlformats.org/presentationml/2006/main">
  <p:tag name="ORIGINALHEIGHT" val="7,165603"/>
  <p:tag name="ORIGINALWIDTH" val="6,79167"/>
  <p:tag name="EMFCHILD" val="True"/>
</p:tagLst>
</file>

<file path=ppt/tags/tag627.xml><?xml version="1.0" encoding="utf-8"?>
<p:tagLst xmlns:a="http://schemas.openxmlformats.org/drawingml/2006/main" xmlns:r="http://schemas.openxmlformats.org/officeDocument/2006/relationships" xmlns:p="http://schemas.openxmlformats.org/presentationml/2006/main">
  <p:tag name="ORIGINALHEIGHT" val="3,302445"/>
  <p:tag name="ORIGINALWIDTH" val="4,228222"/>
  <p:tag name="EMFCHILD" val="True"/>
</p:tagLst>
</file>

<file path=ppt/tags/tag628.xml><?xml version="1.0" encoding="utf-8"?>
<p:tagLst xmlns:a="http://schemas.openxmlformats.org/drawingml/2006/main" xmlns:r="http://schemas.openxmlformats.org/officeDocument/2006/relationships" xmlns:p="http://schemas.openxmlformats.org/presentationml/2006/main">
  <p:tag name="ORIGINALHEIGHT" val="2,369333"/>
  <p:tag name="ORIGINALWIDTH" val="5,175301"/>
  <p:tag name="EMFCHILD" val="True"/>
</p:tagLst>
</file>

<file path=ppt/tags/tag629.xml><?xml version="1.0" encoding="utf-8"?>
<p:tagLst xmlns:a="http://schemas.openxmlformats.org/drawingml/2006/main" xmlns:r="http://schemas.openxmlformats.org/officeDocument/2006/relationships" xmlns:p="http://schemas.openxmlformats.org/presentationml/2006/main">
  <p:tag name="ORIGINALHEIGHT" val="3,91753"/>
  <p:tag name="ORIGINALWIDTH" val="3,7092"/>
  <p:tag name="EMFCHILD" val="True"/>
</p:tagLst>
</file>

<file path=ppt/tags/tag63.xml><?xml version="1.0" encoding="utf-8"?>
<p:tagLst xmlns:a="http://schemas.openxmlformats.org/drawingml/2006/main" xmlns:r="http://schemas.openxmlformats.org/officeDocument/2006/relationships" xmlns:p="http://schemas.openxmlformats.org/presentationml/2006/main">
  <p:tag name="ORIGINALHEIGHT" val="2,444567"/>
  <p:tag name="ORIGINALWIDTH" val="2,804331"/>
  <p:tag name="EMFCHILD" val="True"/>
</p:tagLst>
</file>

<file path=ppt/tags/tag630.xml><?xml version="1.0" encoding="utf-8"?>
<p:tagLst xmlns:a="http://schemas.openxmlformats.org/drawingml/2006/main" xmlns:r="http://schemas.openxmlformats.org/officeDocument/2006/relationships" xmlns:p="http://schemas.openxmlformats.org/presentationml/2006/main">
  <p:tag name="ORIGINALHEIGHT" val="3,302445"/>
  <p:tag name="ORIGINALWIDTH" val="4,228222"/>
  <p:tag name="EMFCHILD" val="True"/>
</p:tagLst>
</file>

<file path=ppt/tags/tag631.xml><?xml version="1.0" encoding="utf-8"?>
<p:tagLst xmlns:a="http://schemas.openxmlformats.org/drawingml/2006/main" xmlns:r="http://schemas.openxmlformats.org/officeDocument/2006/relationships" xmlns:p="http://schemas.openxmlformats.org/presentationml/2006/main">
  <p:tag name="ORIGINALHEIGHT" val="2,369333"/>
  <p:tag name="ORIGINALWIDTH" val="5,175301"/>
  <p:tag name="EMFCHILD" val="True"/>
</p:tagLst>
</file>

<file path=ppt/tags/tag632.xml><?xml version="1.0" encoding="utf-8"?>
<p:tagLst xmlns:a="http://schemas.openxmlformats.org/drawingml/2006/main" xmlns:r="http://schemas.openxmlformats.org/officeDocument/2006/relationships" xmlns:p="http://schemas.openxmlformats.org/presentationml/2006/main">
  <p:tag name="ORIGINALHEIGHT" val="5,986905"/>
  <p:tag name="ORIGINALWIDTH" val="3,371695"/>
  <p:tag name="LATEXADDIN" val="\documentclass{article}&#10;\usepackage{amsmath,amssymb}&#10;\pagestyle{empty}&#10;\begin{document}&#10;$\mathbf{t}_m$&#10;&#10;\end{document}"/>
  <p:tag name="IGUANATEXSIZE" val="19"/>
  <p:tag name="IGUANATEXCURSOR" val="102"/>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33.xml><?xml version="1.0" encoding="utf-8"?>
<p:tagLst xmlns:a="http://schemas.openxmlformats.org/drawingml/2006/main" xmlns:r="http://schemas.openxmlformats.org/officeDocument/2006/relationships" xmlns:p="http://schemas.openxmlformats.org/presentationml/2006/main">
  <p:tag name="ORIGINALHEIGHT" val="2,948612"/>
  <p:tag name="ORIGINALWIDTH" val="6,001823"/>
  <p:tag name="EMFCHILD" val="True"/>
</p:tagLst>
</file>

<file path=ppt/tags/tag634.xml><?xml version="1.0" encoding="utf-8"?>
<p:tagLst xmlns:a="http://schemas.openxmlformats.org/drawingml/2006/main" xmlns:r="http://schemas.openxmlformats.org/officeDocument/2006/relationships" xmlns:p="http://schemas.openxmlformats.org/presentationml/2006/main">
  <p:tag name="ORIGINALHEIGHT" val="9,50978"/>
  <p:tag name="ORIGINALWIDTH" val="3,553377"/>
  <p:tag name="LATEXADDIN" val="\documentclass{article}&#10;\usepackage{amsmath,amssymb}&#10;\pagestyle{empty}&#10;\begin{document}&#10;$\{\mathbf{t}_m^1, ..., \mathbf{t}_m^{n_v}\}$&#10;&#10;\end{document}"/>
  <p:tag name="IGUANATEXSIZE" val="19"/>
  <p:tag name="IGUANATEXCURSOR" val="133"/>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35.xml><?xml version="1.0" encoding="utf-8"?>
<p:tagLst xmlns:a="http://schemas.openxmlformats.org/drawingml/2006/main" xmlns:r="http://schemas.openxmlformats.org/officeDocument/2006/relationships" xmlns:p="http://schemas.openxmlformats.org/presentationml/2006/main">
  <p:tag name="ORIGINALHEIGHT" val="6,095773"/>
  <p:tag name="ORIGINALWIDTH" val="3,613469"/>
  <p:tag name="EMFCHILD" val="True"/>
</p:tagLst>
</file>

<file path=ppt/tags/tag636.xml><?xml version="1.0" encoding="utf-8"?>
<p:tagLst xmlns:a="http://schemas.openxmlformats.org/drawingml/2006/main" xmlns:r="http://schemas.openxmlformats.org/officeDocument/2006/relationships" xmlns:p="http://schemas.openxmlformats.org/presentationml/2006/main">
  <p:tag name="ORIGINALHEIGHT" val="4,420141"/>
  <p:tag name="ORIGINALWIDTH" val="2,550435"/>
  <p:tag name="EMFCHILD" val="True"/>
</p:tagLst>
</file>

<file path=ppt/tags/tag637.xml><?xml version="1.0" encoding="utf-8"?>
<p:tagLst xmlns:a="http://schemas.openxmlformats.org/drawingml/2006/main" xmlns:r="http://schemas.openxmlformats.org/officeDocument/2006/relationships" xmlns:p="http://schemas.openxmlformats.org/presentationml/2006/main">
  <p:tag name="ORIGINALHEIGHT" val="3,002238"/>
  <p:tag name="ORIGINALWIDTH" val="6,432159"/>
  <p:tag name="EMFCHILD" val="True"/>
</p:tagLst>
</file>

<file path=ppt/tags/tag638.xml><?xml version="1.0" encoding="utf-8"?>
<p:tagLst xmlns:a="http://schemas.openxmlformats.org/drawingml/2006/main" xmlns:r="http://schemas.openxmlformats.org/officeDocument/2006/relationships" xmlns:p="http://schemas.openxmlformats.org/presentationml/2006/main">
  <p:tag name="ORIGINALHEIGHT" val="2,84339"/>
  <p:tag name="ORIGINALWIDTH" val="1,171115"/>
  <p:tag name="EMFCHILD" val="True"/>
</p:tagLst>
</file>

<file path=ppt/tags/tag639.xml><?xml version="1.0" encoding="utf-8"?>
<p:tagLst xmlns:a="http://schemas.openxmlformats.org/drawingml/2006/main" xmlns:r="http://schemas.openxmlformats.org/officeDocument/2006/relationships" xmlns:p="http://schemas.openxmlformats.org/presentationml/2006/main">
  <p:tag name="ORIGINALHEIGHT" val="1,007998"/>
  <p:tag name="ORIGINALWIDTH" val="1,061003"/>
  <p:tag name="EMFCHILD" val="True"/>
</p:tagLst>
</file>

<file path=ppt/tags/tag64.xml><?xml version="1.0" encoding="utf-8"?>
<p:tagLst xmlns:a="http://schemas.openxmlformats.org/drawingml/2006/main" xmlns:r="http://schemas.openxmlformats.org/officeDocument/2006/relationships" xmlns:p="http://schemas.openxmlformats.org/presentationml/2006/main">
  <p:tag name="ORIGINALHEIGHT" val="4,04189"/>
  <p:tag name="ORIGINALWIDTH" val="3,751142"/>
  <p:tag name="EMFCHILD" val="True"/>
</p:tagLst>
</file>

<file path=ppt/tags/tag640.xml><?xml version="1.0" encoding="utf-8"?>
<p:tagLst xmlns:a="http://schemas.openxmlformats.org/drawingml/2006/main" xmlns:r="http://schemas.openxmlformats.org/officeDocument/2006/relationships" xmlns:p="http://schemas.openxmlformats.org/presentationml/2006/main">
  <p:tag name="ORIGINALHEIGHT" val="1,007998"/>
  <p:tag name="ORIGINALWIDTH" val="1,061003"/>
  <p:tag name="EMFCHILD" val="True"/>
</p:tagLst>
</file>

<file path=ppt/tags/tag641.xml><?xml version="1.0" encoding="utf-8"?>
<p:tagLst xmlns:a="http://schemas.openxmlformats.org/drawingml/2006/main" xmlns:r="http://schemas.openxmlformats.org/officeDocument/2006/relationships" xmlns:p="http://schemas.openxmlformats.org/presentationml/2006/main">
  <p:tag name="ORIGINALHEIGHT" val="1,007998"/>
  <p:tag name="ORIGINALWIDTH" val="1,061003"/>
  <p:tag name="EMFCHILD" val="True"/>
</p:tagLst>
</file>

<file path=ppt/tags/tag642.xml><?xml version="1.0" encoding="utf-8"?>
<p:tagLst xmlns:a="http://schemas.openxmlformats.org/drawingml/2006/main" xmlns:r="http://schemas.openxmlformats.org/officeDocument/2006/relationships" xmlns:p="http://schemas.openxmlformats.org/presentationml/2006/main">
  <p:tag name="ORIGINALHEIGHT" val="2,84339"/>
  <p:tag name="ORIGINALWIDTH" val="1,171115"/>
  <p:tag name="EMFCHILD" val="True"/>
</p:tagLst>
</file>

<file path=ppt/tags/tag643.xml><?xml version="1.0" encoding="utf-8"?>
<p:tagLst xmlns:a="http://schemas.openxmlformats.org/drawingml/2006/main" xmlns:r="http://schemas.openxmlformats.org/officeDocument/2006/relationships" xmlns:p="http://schemas.openxmlformats.org/presentationml/2006/main">
  <p:tag name="ORIGINALHEIGHT" val="6,095773"/>
  <p:tag name="ORIGINALWIDTH" val="3,613469"/>
  <p:tag name="EMFCHILD" val="True"/>
</p:tagLst>
</file>

<file path=ppt/tags/tag644.xml><?xml version="1.0" encoding="utf-8"?>
<p:tagLst xmlns:a="http://schemas.openxmlformats.org/drawingml/2006/main" xmlns:r="http://schemas.openxmlformats.org/officeDocument/2006/relationships" xmlns:p="http://schemas.openxmlformats.org/presentationml/2006/main">
  <p:tag name="ORIGINALHEIGHT" val="3,002238"/>
  <p:tag name="ORIGINALWIDTH" val="4,281102"/>
  <p:tag name="EMFCHILD" val="True"/>
</p:tagLst>
</file>

<file path=ppt/tags/tag645.xml><?xml version="1.0" encoding="utf-8"?>
<p:tagLst xmlns:a="http://schemas.openxmlformats.org/drawingml/2006/main" xmlns:r="http://schemas.openxmlformats.org/officeDocument/2006/relationships" xmlns:p="http://schemas.openxmlformats.org/presentationml/2006/main">
  <p:tag name="ORIGINALHEIGHT" val="2,158682"/>
  <p:tag name="ORIGINALWIDTH" val="2,752632"/>
  <p:tag name="EMFCHILD" val="True"/>
</p:tagLst>
</file>

<file path=ppt/tags/tag646.xml><?xml version="1.0" encoding="utf-8"?>
<p:tagLst xmlns:a="http://schemas.openxmlformats.org/drawingml/2006/main" xmlns:r="http://schemas.openxmlformats.org/officeDocument/2006/relationships" xmlns:p="http://schemas.openxmlformats.org/presentationml/2006/main">
  <p:tag name="ORIGINALHEIGHT" val="3,002238"/>
  <p:tag name="ORIGINALWIDTH" val="6,432159"/>
  <p:tag name="EMFCHILD" val="True"/>
</p:tagLst>
</file>

<file path=ppt/tags/tag647.xml><?xml version="1.0" encoding="utf-8"?>
<p:tagLst xmlns:a="http://schemas.openxmlformats.org/drawingml/2006/main" xmlns:r="http://schemas.openxmlformats.org/officeDocument/2006/relationships" xmlns:p="http://schemas.openxmlformats.org/presentationml/2006/main">
  <p:tag name="ORIGINALHEIGHT" val="9,50978"/>
  <p:tag name="ORIGINALWIDTH" val="3,553377"/>
  <p:tag name="EMFCHILD" val="True"/>
</p:tagLst>
</file>

<file path=ppt/tags/tag648.xml><?xml version="1.0" encoding="utf-8"?>
<p:tagLst xmlns:a="http://schemas.openxmlformats.org/drawingml/2006/main" xmlns:r="http://schemas.openxmlformats.org/officeDocument/2006/relationships" xmlns:p="http://schemas.openxmlformats.org/presentationml/2006/main">
  <p:tag name="ORIGINALHEIGHT" val="7,469126"/>
  <p:tag name="ORIGINALWIDTH" val="7,12872"/>
  <p:tag name="LATEXADDIN" val="\documentclass{article}&#10;\usepackage{amsmath,amssymb}&#10;\pagestyle{empty}&#10;\begin{document}&#10;&#10;$GNN_m$&#10;&#10;\end{document}"/>
  <p:tag name="IGUANATEXSIZE" val="19"/>
  <p:tag name="IGUANATEXCURSOR" val="88"/>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49.xml><?xml version="1.0" encoding="utf-8"?>
<p:tagLst xmlns:a="http://schemas.openxmlformats.org/drawingml/2006/main" xmlns:r="http://schemas.openxmlformats.org/officeDocument/2006/relationships" xmlns:p="http://schemas.openxmlformats.org/presentationml/2006/main">
  <p:tag name="ORIGINALHEIGHT" val="7,017075"/>
  <p:tag name="ORIGINALWIDTH" val="8,454041"/>
  <p:tag name="EMFCHILD" val="True"/>
</p:tagLst>
</file>

<file path=ppt/tags/tag65.xml><?xml version="1.0" encoding="utf-8"?>
<p:tagLst xmlns:a="http://schemas.openxmlformats.org/drawingml/2006/main" xmlns:r="http://schemas.openxmlformats.org/officeDocument/2006/relationships" xmlns:p="http://schemas.openxmlformats.org/presentationml/2006/main">
  <p:tag name="ORIGINALHEIGHT" val="3,407284"/>
  <p:tag name="ORIGINALWIDTH" val="4,276023"/>
  <p:tag name="EMFCHILD" val="True"/>
</p:tagLst>
</file>

<file path=ppt/tags/tag650.xml><?xml version="1.0" encoding="utf-8"?>
<p:tagLst xmlns:a="http://schemas.openxmlformats.org/drawingml/2006/main" xmlns:r="http://schemas.openxmlformats.org/officeDocument/2006/relationships" xmlns:p="http://schemas.openxmlformats.org/presentationml/2006/main">
  <p:tag name="ORIGINALHEIGHT" val="7,017075"/>
  <p:tag name="ORIGINALWIDTH" val="8,454041"/>
  <p:tag name="EMFCHILD" val="True"/>
</p:tagLst>
</file>

<file path=ppt/tags/tag651.xml><?xml version="1.0" encoding="utf-8"?>
<p:tagLst xmlns:a="http://schemas.openxmlformats.org/drawingml/2006/main" xmlns:r="http://schemas.openxmlformats.org/officeDocument/2006/relationships" xmlns:p="http://schemas.openxmlformats.org/presentationml/2006/main">
  <p:tag name="ORIGINALHEIGHT" val="3,243473"/>
  <p:tag name="ORIGINALWIDTH" val="6,451969"/>
  <p:tag name="EMFCHILD" val="True"/>
</p:tagLst>
</file>

<file path=ppt/tags/tag652.xml><?xml version="1.0" encoding="utf-8"?>
<p:tagLst xmlns:a="http://schemas.openxmlformats.org/drawingml/2006/main" xmlns:r="http://schemas.openxmlformats.org/officeDocument/2006/relationships" xmlns:p="http://schemas.openxmlformats.org/presentationml/2006/main">
  <p:tag name="ORIGINALHEIGHT" val="6,386034"/>
  <p:tag name="ORIGINALWIDTH" val="3,371695"/>
  <p:tag name="LATEXADDIN" val="\documentclass{article}&#10;\usepackage{amsmath,amssymb}&#10;\pagestyle{empty}&#10;\begin{document}&#10;&#10;$\mathbf{t}^{v}_{m}$&#10;\end{document}"/>
  <p:tag name="IGUANATEXSIZE" val="19"/>
  <p:tag name="IGUANATEXCURSOR" val="109"/>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53.xml><?xml version="1.0" encoding="utf-8"?>
<p:tagLst xmlns:a="http://schemas.openxmlformats.org/drawingml/2006/main" xmlns:r="http://schemas.openxmlformats.org/officeDocument/2006/relationships" xmlns:p="http://schemas.openxmlformats.org/presentationml/2006/main">
  <p:tag name="ORIGINALHEIGHT" val="3,152176"/>
  <p:tag name="ORIGINALWIDTH" val="3,183962"/>
  <p:tag name="EMFCHILD" val="True"/>
</p:tagLst>
</file>

<file path=ppt/tags/tag654.xml><?xml version="1.0" encoding="utf-8"?>
<p:tagLst xmlns:a="http://schemas.openxmlformats.org/drawingml/2006/main" xmlns:r="http://schemas.openxmlformats.org/officeDocument/2006/relationships" xmlns:p="http://schemas.openxmlformats.org/presentationml/2006/main">
  <p:tag name="ORIGINALHEIGHT" val="3,145172"/>
  <p:tag name="ORIGINALWIDTH" val="6,001823"/>
  <p:tag name="EMFCHILD" val="True"/>
</p:tagLst>
</file>

<file path=ppt/tags/tag655.xml><?xml version="1.0" encoding="utf-8"?>
<p:tagLst xmlns:a="http://schemas.openxmlformats.org/drawingml/2006/main" xmlns:r="http://schemas.openxmlformats.org/officeDocument/2006/relationships" xmlns:p="http://schemas.openxmlformats.org/presentationml/2006/main">
  <p:tag name="ORIGINALHEIGHT" val="7,490236"/>
  <p:tag name="ORIGINALWIDTH" val="2,573346"/>
  <p:tag name="LATEXADDIN" val="\documentclass{article}&#10;\usepackage{amsmath,amssymb}&#10;\pagestyle{empty}&#10;\begin{document}&#10;&#10;$\mathbf{l}^{v}_{m}$&#10;&#10;\end{document}"/>
  <p:tag name="IGUANATEXSIZE" val="20"/>
  <p:tag name="IGUANATEXCURSOR" val="110"/>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56.xml><?xml version="1.0" encoding="utf-8"?>
<p:tagLst xmlns:a="http://schemas.openxmlformats.org/drawingml/2006/main" xmlns:r="http://schemas.openxmlformats.org/officeDocument/2006/relationships" xmlns:p="http://schemas.openxmlformats.org/presentationml/2006/main">
  <p:tag name="ORIGINALHEIGHT" val="3,414843"/>
  <p:tag name="ORIGINALWIDTH" val="3,566063"/>
  <p:tag name="EMFCHILD" val="True"/>
</p:tagLst>
</file>

<file path=ppt/tags/tag657.xml><?xml version="1.0" encoding="utf-8"?>
<p:tagLst xmlns:a="http://schemas.openxmlformats.org/drawingml/2006/main" xmlns:r="http://schemas.openxmlformats.org/officeDocument/2006/relationships" xmlns:p="http://schemas.openxmlformats.org/presentationml/2006/main">
  <p:tag name="ORIGINALHEIGHT" val="3,407284"/>
  <p:tag name="ORIGINALWIDTH" val="6,722086"/>
  <p:tag name="EMFCHILD" val="True"/>
</p:tagLst>
</file>

<file path=ppt/tags/tag658.xml><?xml version="1.0" encoding="utf-8"?>
<p:tagLst xmlns:a="http://schemas.openxmlformats.org/drawingml/2006/main" xmlns:r="http://schemas.openxmlformats.org/officeDocument/2006/relationships" xmlns:p="http://schemas.openxmlformats.org/presentationml/2006/main">
  <p:tag name="ORIGINALHEIGHT" val="9,659606"/>
  <p:tag name="ORIGINALWIDTH" val="3,071654"/>
  <p:tag name="LATEXADDIN" val="\documentclass{article}&#10;\usepackage{amsmath,amssymb}&#10;\pagestyle{empty}&#10;\begin{document}&#10;&#10;$\mathbf{j}^{v}_{m}$&#10;&#10;\end{document}"/>
  <p:tag name="IGUANATEXSIZE" val="20"/>
  <p:tag name="IGUANATEXCURSOR" val="109"/>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59.xml><?xml version="1.0" encoding="utf-8"?>
<p:tagLst xmlns:a="http://schemas.openxmlformats.org/drawingml/2006/main" xmlns:r="http://schemas.openxmlformats.org/officeDocument/2006/relationships" xmlns:p="http://schemas.openxmlformats.org/presentationml/2006/main">
  <p:tag name="ORIGINALHEIGHT" val="3,414843"/>
  <p:tag name="ORIGINALWIDTH" val="3,24185"/>
  <p:tag name="EMFCHILD" val="True"/>
</p:tagLst>
</file>

<file path=ppt/tags/tag66.xml><?xml version="1.0" encoding="utf-8"?>
<p:tagLst xmlns:a="http://schemas.openxmlformats.org/drawingml/2006/main" xmlns:r="http://schemas.openxmlformats.org/officeDocument/2006/relationships" xmlns:p="http://schemas.openxmlformats.org/presentationml/2006/main">
  <p:tag name="ORIGINALHEIGHT" val="2,444567"/>
  <p:tag name="ORIGINALWIDTH" val="2,804331"/>
  <p:tag name="EMFCHILD" val="True"/>
</p:tagLst>
</file>

<file path=ppt/tags/tag660.xml><?xml version="1.0" encoding="utf-8"?>
<p:tagLst xmlns:a="http://schemas.openxmlformats.org/drawingml/2006/main" xmlns:r="http://schemas.openxmlformats.org/officeDocument/2006/relationships" xmlns:p="http://schemas.openxmlformats.org/presentationml/2006/main">
  <p:tag name="ORIGINALHEIGHT" val="3,407284"/>
  <p:tag name="ORIGINALWIDTH" val="6,110984"/>
  <p:tag name="EMFCHILD" val="True"/>
</p:tagLst>
</file>

<file path=ppt/tags/tag661.xml><?xml version="1.0" encoding="utf-8"?>
<p:tagLst xmlns:a="http://schemas.openxmlformats.org/drawingml/2006/main" xmlns:r="http://schemas.openxmlformats.org/officeDocument/2006/relationships" xmlns:p="http://schemas.openxmlformats.org/presentationml/2006/main">
  <p:tag name="ORIGINALHEIGHT" val="10,91695"/>
  <p:tag name="ORIGINALWIDTH" val="49,54517"/>
  <p:tag name="OUTPUTTYPE" val="SVG"/>
  <p:tag name="IGUANATEXVERSION" val="160"/>
  <p:tag name="LATEXADDIN" val="\documentclass{article}&#10;\usepackage{amsmath,amssymb}&#10;\pagestyle{empty}&#10;\begin{document}&#10;&#10;$\mathbf{u}_{m_{fv}} \in \mathbb{R}^{n_r}$&#10;&#10;\end{document}"/>
  <p:tag name="IGUANATEXSIZE" val="19"/>
  <p:tag name="IGUANATEXCURSOR" val="131"/>
  <p:tag name="TRANSPARENCY" val="True"/>
  <p:tag name="FILENAME" val=""/>
  <p:tag name="LATEXENGINEID" val="0"/>
  <p:tag name="TEMPFOLDER" val="c:\Temp\"/>
  <p:tag name="LATEXFORMHEIGHT" val="320"/>
  <p:tag name="LATEXFORMWIDTH" val="385"/>
  <p:tag name="LATEXFORMWRAP" val="True"/>
  <p:tag name="BITMAPVECTOR" val="1"/>
</p:tagLst>
</file>

<file path=ppt/tags/tag662.xml><?xml version="1.0" encoding="utf-8"?>
<p:tagLst xmlns:a="http://schemas.openxmlformats.org/drawingml/2006/main" xmlns:r="http://schemas.openxmlformats.org/officeDocument/2006/relationships" xmlns:p="http://schemas.openxmlformats.org/presentationml/2006/main">
  <p:tag name="ORIGINALHEIGHT" val="10,28206"/>
  <p:tag name="ORIGINALWIDTH" val="12,16925"/>
  <p:tag name="OUTPUTTYPE" val="SVG"/>
  <p:tag name="IGUANATEXVERSION" val="160"/>
  <p:tag name="LATEXADDIN" val="\documentclass{article}&#10;\usepackage{amsmath,amssymb}&#10;\pagestyle{empty}&#10;\begin{document}&#10;&#10;$\mathbf{k}_m^i$&#10;&#10;\end{document}"/>
  <p:tag name="IGUANATEXSIZE" val="19"/>
  <p:tag name="IGUANATEXCURSOR" val="106"/>
  <p:tag name="TRANSPARENCY" val="True"/>
  <p:tag name="FILENAME" val=""/>
  <p:tag name="LATEXENGINEID" val="0"/>
  <p:tag name="TEMPFOLDER" val="c:\Temp\"/>
  <p:tag name="LATEXFORMHEIGHT" val="320"/>
  <p:tag name="LATEXFORMWIDTH" val="385"/>
  <p:tag name="LATEXFORMWRAP" val="True"/>
  <p:tag name="BITMAPVECTOR" val="1"/>
</p:tagLst>
</file>

<file path=ppt/tags/tag663.xml><?xml version="1.0" encoding="utf-8"?>
<p:tagLst xmlns:a="http://schemas.openxmlformats.org/drawingml/2006/main" xmlns:r="http://schemas.openxmlformats.org/officeDocument/2006/relationships" xmlns:p="http://schemas.openxmlformats.org/presentationml/2006/main">
  <p:tag name="ORIGINALHEIGHT" val="12,8226"/>
  <p:tag name="ORIGINALWIDTH" val="51,94563"/>
  <p:tag name="OUTPUTTYPE" val="SVG"/>
  <p:tag name="IGUANATEXVERSION" val="160"/>
  <p:tag name="LATEXADDIN" val="\documentclass{article}&#10;\usepackage{amsmath,amssymb}&#10;\pagestyle{empty}&#10;\begin{document}&#10;&#10;$\{\mathbf{u}_{m_{fv}}^i \}_{f, v = 1}^{n_f, n_v}$&#10;&#10;\end{document}"/>
  <p:tag name="IGUANATEXSIZE" val="20"/>
  <p:tag name="IGUANATEXCURSOR" val="140"/>
  <p:tag name="TRANSPARENCY" val="True"/>
  <p:tag name="FILENAME" val=""/>
  <p:tag name="LATEXENGINEID" val="0"/>
  <p:tag name="TEMPFOLDER" val="c:\Temp\"/>
  <p:tag name="LATEXFORMHEIGHT" val="320"/>
  <p:tag name="LATEXFORMWIDTH" val="385"/>
  <p:tag name="LATEXFORMWRAP" val="True"/>
  <p:tag name="BITMAPVECTOR" val="1"/>
</p:tagLst>
</file>

<file path=ppt/tags/tag664.xml><?xml version="1.0" encoding="utf-8"?>
<p:tagLst xmlns:a="http://schemas.openxmlformats.org/drawingml/2006/main" xmlns:r="http://schemas.openxmlformats.org/officeDocument/2006/relationships" xmlns:p="http://schemas.openxmlformats.org/presentationml/2006/main">
  <p:tag name="ORIGINALHEIGHT" val="10,28206"/>
  <p:tag name="ORIGINALWIDTH" val="66,43896"/>
  <p:tag name="OUTPUTTYPE" val="SVG"/>
  <p:tag name="IGUANATEXVERSION" val="160"/>
  <p:tag name="LATEXADDIN" val="\documentclass{article}&#10;\usepackage{amsmath,amssymb}&#10;\pagestyle{empty}&#10;\begin{document}&#10;&#10;$q_m^i = IQR(\mathbf{k}_m^i)$&#10;&#10;\end{document}"/>
  <p:tag name="IGUANATEXSIZE" val="19"/>
  <p:tag name="IGUANATEXCURSOR" val="119"/>
  <p:tag name="TRANSPARENCY" val="True"/>
  <p:tag name="FILENAME" val=""/>
  <p:tag name="LATEXENGINEID" val="0"/>
  <p:tag name="TEMPFOLDER" val="c:\Temp\"/>
  <p:tag name="LATEXFORMHEIGHT" val="320"/>
  <p:tag name="LATEXFORMWIDTH" val="385"/>
  <p:tag name="LATEXFORMWRAP" val="True"/>
  <p:tag name="BITMAPVECTOR" val="1"/>
</p:tagLst>
</file>

<file path=ppt/tags/tag665.xml><?xml version="1.0" encoding="utf-8"?>
<p:tagLst xmlns:a="http://schemas.openxmlformats.org/drawingml/2006/main" xmlns:r="http://schemas.openxmlformats.org/officeDocument/2006/relationships" xmlns:p="http://schemas.openxmlformats.org/presentationml/2006/main">
  <p:tag name="ORIGINALHEIGHT" val="10,28873"/>
  <p:tag name="ORIGINALWIDTH" val="94,20882"/>
  <p:tag name="OUTPUTTYPE" val="SVG"/>
  <p:tag name="IGUANATEXVERSION" val="160"/>
  <p:tag name="LATEXADDIN" val="\documentclass{article}&#10;\usepackage{amsmath,amssymb}&#10;\pagestyle{empty}&#10;\begin{document}&#10;&#10;$\mathbf{I}_m = \{ q_m^1, q_m^2, ..., q_m^{n_r} \}$&#10;&#10;\end{document}"/>
  <p:tag name="IGUANATEXSIZE" val="19"/>
  <p:tag name="IGUANATEXCURSOR" val="141"/>
  <p:tag name="TRANSPARENCY" val="True"/>
  <p:tag name="FILENAME" val=""/>
  <p:tag name="LATEXENGINEID" val="0"/>
  <p:tag name="TEMPFOLDER" val="c:\Temp\"/>
  <p:tag name="LATEXFORMHEIGHT" val="320"/>
  <p:tag name="LATEXFORMWIDTH" val="385"/>
  <p:tag name="LATEXFORMWRAP" val="True"/>
  <p:tag name="BITMAPVECTOR" val="1"/>
</p:tagLst>
</file>

<file path=ppt/tags/tag666.xml><?xml version="1.0" encoding="utf-8"?>
<p:tagLst xmlns:a="http://schemas.openxmlformats.org/drawingml/2006/main" xmlns:r="http://schemas.openxmlformats.org/officeDocument/2006/relationships" xmlns:p="http://schemas.openxmlformats.org/presentationml/2006/main">
  <p:tag name="ORIGINALHEIGHT" val="6,523705"/>
  <p:tag name="ORIGINALWIDTH" val="3,695856"/>
  <p:tag name="LATEXADDIN" val="\documentclass{article}&#10;\usepackage{amsmath,amssymb}&#10;\pagestyle{empty}&#10;\begin{document}&#10;&#10;$\mathbf{I}_m = \{ q_m^1, q_m^2, ..., q_m^{n_r} \}$&#10;&#10;\end{document}"/>
  <p:tag name="IGUANATEXSIZE" val="19"/>
  <p:tag name="IGUANATEXCURSOR" val="141"/>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67.xml><?xml version="1.0" encoding="utf-8"?>
<p:tagLst xmlns:a="http://schemas.openxmlformats.org/drawingml/2006/main" xmlns:r="http://schemas.openxmlformats.org/officeDocument/2006/relationships" xmlns:p="http://schemas.openxmlformats.org/presentationml/2006/main">
  <p:tag name="ORIGINALHEIGHT" val="3,002238"/>
  <p:tag name="ORIGINALWIDTH" val="6,418815"/>
  <p:tag name="EMFCHILD" val="True"/>
</p:tagLst>
</file>

<file path=ppt/tags/tag668.xml><?xml version="1.0" encoding="utf-8"?>
<p:tagLst xmlns:a="http://schemas.openxmlformats.org/drawingml/2006/main" xmlns:r="http://schemas.openxmlformats.org/officeDocument/2006/relationships" xmlns:p="http://schemas.openxmlformats.org/presentationml/2006/main">
  <p:tag name="ORIGINALHEIGHT" val="2,22528"/>
  <p:tag name="ORIGINALWIDTH" val="6,642561"/>
  <p:tag name="EMFCHILD" val="True"/>
</p:tagLst>
</file>

<file path=ppt/tags/tag669.xml><?xml version="1.0" encoding="utf-8"?>
<p:tagLst xmlns:a="http://schemas.openxmlformats.org/drawingml/2006/main" xmlns:r="http://schemas.openxmlformats.org/officeDocument/2006/relationships" xmlns:p="http://schemas.openxmlformats.org/presentationml/2006/main">
  <p:tag name="ORIGINALHEIGHT" val="9,50978"/>
  <p:tag name="ORIGINALWIDTH" val="3,546042"/>
  <p:tag name="EMFCHILD" val="True"/>
</p:tagLst>
</file>

<file path=ppt/tags/tag67.xml><?xml version="1.0" encoding="utf-8"?>
<p:tagLst xmlns:a="http://schemas.openxmlformats.org/drawingml/2006/main" xmlns:r="http://schemas.openxmlformats.org/officeDocument/2006/relationships" xmlns:p="http://schemas.openxmlformats.org/presentationml/2006/main">
  <p:tag name="ORIGINALHEIGHT" val="4,04189"/>
  <p:tag name="ORIGINALWIDTH" val="3,751142"/>
  <p:tag name="EMFCHILD" val="True"/>
</p:tagLst>
</file>

<file path=ppt/tags/tag670.xml><?xml version="1.0" encoding="utf-8"?>
<p:tagLst xmlns:a="http://schemas.openxmlformats.org/drawingml/2006/main" xmlns:r="http://schemas.openxmlformats.org/officeDocument/2006/relationships" xmlns:p="http://schemas.openxmlformats.org/presentationml/2006/main">
  <p:tag name="ORIGINALHEIGHT" val="6,048198"/>
  <p:tag name="ORIGINALWIDTH" val="4,115375"/>
  <p:tag name="EMFCHILD" val="True"/>
</p:tagLst>
</file>

<file path=ppt/tags/tag671.xml><?xml version="1.0" encoding="utf-8"?>
<p:tagLst xmlns:a="http://schemas.openxmlformats.org/drawingml/2006/main" xmlns:r="http://schemas.openxmlformats.org/officeDocument/2006/relationships" xmlns:p="http://schemas.openxmlformats.org/presentationml/2006/main">
  <p:tag name="ORIGINALHEIGHT" val="4,420141"/>
  <p:tag name="ORIGINALWIDTH" val="2,545131"/>
  <p:tag name="EMFCHILD" val="True"/>
</p:tagLst>
</file>

<file path=ppt/tags/tag672.xml><?xml version="1.0" encoding="utf-8"?>
<p:tagLst xmlns:a="http://schemas.openxmlformats.org/drawingml/2006/main" xmlns:r="http://schemas.openxmlformats.org/officeDocument/2006/relationships" xmlns:p="http://schemas.openxmlformats.org/presentationml/2006/main">
  <p:tag name="ORIGINALHEIGHT" val="3,002238"/>
  <p:tag name="ORIGINALWIDTH" val="6,418815"/>
  <p:tag name="EMFCHILD" val="True"/>
</p:tagLst>
</file>

<file path=ppt/tags/tag673.xml><?xml version="1.0" encoding="utf-8"?>
<p:tagLst xmlns:a="http://schemas.openxmlformats.org/drawingml/2006/main" xmlns:r="http://schemas.openxmlformats.org/officeDocument/2006/relationships" xmlns:p="http://schemas.openxmlformats.org/presentationml/2006/main">
  <p:tag name="ORIGINALHEIGHT" val="2,84339"/>
  <p:tag name="ORIGINALWIDTH" val="1,16867"/>
  <p:tag name="EMFCHILD" val="True"/>
</p:tagLst>
</file>

<file path=ppt/tags/tag674.xml><?xml version="1.0" encoding="utf-8"?>
<p:tagLst xmlns:a="http://schemas.openxmlformats.org/drawingml/2006/main" xmlns:r="http://schemas.openxmlformats.org/officeDocument/2006/relationships" xmlns:p="http://schemas.openxmlformats.org/presentationml/2006/main">
  <p:tag name="ORIGINALHEIGHT" val="6,048198"/>
  <p:tag name="ORIGINALWIDTH" val="4,115375"/>
  <p:tag name="EMFCHILD" val="True"/>
</p:tagLst>
</file>

<file path=ppt/tags/tag675.xml><?xml version="1.0" encoding="utf-8"?>
<p:tagLst xmlns:a="http://schemas.openxmlformats.org/drawingml/2006/main" xmlns:r="http://schemas.openxmlformats.org/officeDocument/2006/relationships" xmlns:p="http://schemas.openxmlformats.org/presentationml/2006/main">
  <p:tag name="ORIGINALHEIGHT" val="4,420141"/>
  <p:tag name="ORIGINALWIDTH" val="3,090551"/>
  <p:tag name="EMFCHILD" val="True"/>
</p:tagLst>
</file>

<file path=ppt/tags/tag676.xml><?xml version="1.0" encoding="utf-8"?>
<p:tagLst xmlns:a="http://schemas.openxmlformats.org/drawingml/2006/main" xmlns:r="http://schemas.openxmlformats.org/officeDocument/2006/relationships" xmlns:p="http://schemas.openxmlformats.org/presentationml/2006/main">
  <p:tag name="ORIGINALHEIGHT" val="3,002238"/>
  <p:tag name="ORIGINALWIDTH" val="6,418815"/>
  <p:tag name="EMFCHILD" val="True"/>
</p:tagLst>
</file>

<file path=ppt/tags/tag677.xml><?xml version="1.0" encoding="utf-8"?>
<p:tagLst xmlns:a="http://schemas.openxmlformats.org/drawingml/2006/main" xmlns:r="http://schemas.openxmlformats.org/officeDocument/2006/relationships" xmlns:p="http://schemas.openxmlformats.org/presentationml/2006/main">
  <p:tag name="ORIGINALHEIGHT" val="2,84339"/>
  <p:tag name="ORIGINALWIDTH" val="1,16867"/>
  <p:tag name="EMFCHILD" val="True"/>
</p:tagLst>
</file>

<file path=ppt/tags/tag678.xml><?xml version="1.0" encoding="utf-8"?>
<p:tagLst xmlns:a="http://schemas.openxmlformats.org/drawingml/2006/main" xmlns:r="http://schemas.openxmlformats.org/officeDocument/2006/relationships" xmlns:p="http://schemas.openxmlformats.org/presentationml/2006/main">
  <p:tag name="ORIGINALHEIGHT" val="1,007998"/>
  <p:tag name="ORIGINALWIDTH" val="1,058807"/>
  <p:tag name="EMFCHILD" val="True"/>
</p:tagLst>
</file>

<file path=ppt/tags/tag679.xml><?xml version="1.0" encoding="utf-8"?>
<p:tagLst xmlns:a="http://schemas.openxmlformats.org/drawingml/2006/main" xmlns:r="http://schemas.openxmlformats.org/officeDocument/2006/relationships" xmlns:p="http://schemas.openxmlformats.org/presentationml/2006/main">
  <p:tag name="ORIGINALHEIGHT" val="1,007998"/>
  <p:tag name="ORIGINALWIDTH" val="1,058807"/>
  <p:tag name="EMFCHILD" val="True"/>
</p:tagLst>
</file>

<file path=ppt/tags/tag68.xml><?xml version="1.0" encoding="utf-8"?>
<p:tagLst xmlns:a="http://schemas.openxmlformats.org/drawingml/2006/main" xmlns:r="http://schemas.openxmlformats.org/officeDocument/2006/relationships" xmlns:p="http://schemas.openxmlformats.org/presentationml/2006/main">
  <p:tag name="ORIGINALHEIGHT" val="3,407284"/>
  <p:tag name="ORIGINALWIDTH" val="4,276023"/>
  <p:tag name="EMFCHILD" val="True"/>
</p:tagLst>
</file>

<file path=ppt/tags/tag680.xml><?xml version="1.0" encoding="utf-8"?>
<p:tagLst xmlns:a="http://schemas.openxmlformats.org/drawingml/2006/main" xmlns:r="http://schemas.openxmlformats.org/officeDocument/2006/relationships" xmlns:p="http://schemas.openxmlformats.org/presentationml/2006/main">
  <p:tag name="ORIGINALHEIGHT" val="1,007998"/>
  <p:tag name="ORIGINALWIDTH" val="1,058807"/>
  <p:tag name="EMFCHILD" val="True"/>
</p:tagLst>
</file>

<file path=ppt/tags/tag681.xml><?xml version="1.0" encoding="utf-8"?>
<p:tagLst xmlns:a="http://schemas.openxmlformats.org/drawingml/2006/main" xmlns:r="http://schemas.openxmlformats.org/officeDocument/2006/relationships" xmlns:p="http://schemas.openxmlformats.org/presentationml/2006/main">
  <p:tag name="ORIGINALHEIGHT" val="2,84339"/>
  <p:tag name="ORIGINALWIDTH" val="1,16867"/>
  <p:tag name="EMFCHILD" val="True"/>
</p:tagLst>
</file>

<file path=ppt/tags/tag682.xml><?xml version="1.0" encoding="utf-8"?>
<p:tagLst xmlns:a="http://schemas.openxmlformats.org/drawingml/2006/main" xmlns:r="http://schemas.openxmlformats.org/officeDocument/2006/relationships" xmlns:p="http://schemas.openxmlformats.org/presentationml/2006/main">
  <p:tag name="ORIGINALHEIGHT" val="6,048198"/>
  <p:tag name="ORIGINALWIDTH" val="4,115375"/>
  <p:tag name="EMFCHILD" val="True"/>
</p:tagLst>
</file>

<file path=ppt/tags/tag683.xml><?xml version="1.0" encoding="utf-8"?>
<p:tagLst xmlns:a="http://schemas.openxmlformats.org/drawingml/2006/main" xmlns:r="http://schemas.openxmlformats.org/officeDocument/2006/relationships" xmlns:p="http://schemas.openxmlformats.org/presentationml/2006/main">
  <p:tag name="ORIGINALHEIGHT" val="3,002238"/>
  <p:tag name="ORIGINALWIDTH" val="4,272192"/>
  <p:tag name="EMFCHILD" val="True"/>
</p:tagLst>
</file>

<file path=ppt/tags/tag684.xml><?xml version="1.0" encoding="utf-8"?>
<p:tagLst xmlns:a="http://schemas.openxmlformats.org/drawingml/2006/main" xmlns:r="http://schemas.openxmlformats.org/officeDocument/2006/relationships" xmlns:p="http://schemas.openxmlformats.org/presentationml/2006/main">
  <p:tag name="ORIGINALHEIGHT" val="2,153958"/>
  <p:tag name="ORIGINALWIDTH" val="2,801865"/>
  <p:tag name="EMFCHILD" val="True"/>
</p:tagLst>
</file>

<file path=ppt/tags/tag685.xml><?xml version="1.0" encoding="utf-8"?>
<p:tagLst xmlns:a="http://schemas.openxmlformats.org/drawingml/2006/main" xmlns:r="http://schemas.openxmlformats.org/officeDocument/2006/relationships" xmlns:p="http://schemas.openxmlformats.org/presentationml/2006/main">
  <p:tag name="ORIGINALHEIGHT" val="3,002238"/>
  <p:tag name="ORIGINALWIDTH" val="6,418815"/>
  <p:tag name="EMFCHILD" val="True"/>
</p:tagLst>
</file>

<file path=ppt/tags/tag686.xml><?xml version="1.0" encoding="utf-8"?>
<p:tagLst xmlns:a="http://schemas.openxmlformats.org/drawingml/2006/main" xmlns:r="http://schemas.openxmlformats.org/officeDocument/2006/relationships" xmlns:p="http://schemas.openxmlformats.org/presentationml/2006/main">
  <p:tag name="ORIGINALHEIGHT" val="9,50978"/>
  <p:tag name="ORIGINALWIDTH" val="3,546042"/>
  <p:tag name="EMFCHILD" val="True"/>
</p:tagLst>
</file>

<file path=ppt/tags/tag687.xml><?xml version="1.0" encoding="utf-8"?>
<p:tagLst xmlns:a="http://schemas.openxmlformats.org/drawingml/2006/main" xmlns:r="http://schemas.openxmlformats.org/officeDocument/2006/relationships" xmlns:p="http://schemas.openxmlformats.org/presentationml/2006/main">
  <p:tag name="ORIGINALHEIGHT" val="6,048198"/>
  <p:tag name="ORIGINALWIDTH" val="4,135226"/>
  <p:tag name="LATEXADDIN" val="\documentclass{article}&#10;\usepackage{amsmath,amssymb}&#10;\pagestyle{empty}&#10;\begin{document}&#10;&#10;$q_m^i = IQR(\mathbf{k}_m^i)$&#10;&#10;\end{document}"/>
  <p:tag name="IGUANATEXSIZE" val="19"/>
  <p:tag name="IGUANATEXCURSOR" val="119"/>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688.xml><?xml version="1.0" encoding="utf-8"?>
<p:tagLst xmlns:a="http://schemas.openxmlformats.org/drawingml/2006/main" xmlns:r="http://schemas.openxmlformats.org/officeDocument/2006/relationships" xmlns:p="http://schemas.openxmlformats.org/presentationml/2006/main">
  <p:tag name="ORIGINALHEIGHT" val="4,480025"/>
  <p:tag name="ORIGINALWIDTH" val="2,128844"/>
  <p:tag name="EMFCHILD" val="True"/>
</p:tagLst>
</file>

<file path=ppt/tags/tag689.xml><?xml version="1.0" encoding="utf-8"?>
<p:tagLst xmlns:a="http://schemas.openxmlformats.org/drawingml/2006/main" xmlns:r="http://schemas.openxmlformats.org/officeDocument/2006/relationships" xmlns:p="http://schemas.openxmlformats.org/presentationml/2006/main">
  <p:tag name="ORIGINALHEIGHT" val="3,002238"/>
  <p:tag name="ORIGINALWIDTH" val="6,44973"/>
  <p:tag name="EMFCHILD" val="True"/>
</p:tagLst>
</file>

<file path=ppt/tags/tag69.xml><?xml version="1.0" encoding="utf-8"?>
<p:tagLst xmlns:a="http://schemas.openxmlformats.org/drawingml/2006/main" xmlns:r="http://schemas.openxmlformats.org/officeDocument/2006/relationships" xmlns:p="http://schemas.openxmlformats.org/presentationml/2006/main">
  <p:tag name="ORIGINALHEIGHT" val="2,449961"/>
  <p:tag name="ORIGINALWIDTH" val="2,74937"/>
  <p:tag name="EMFCHILD" val="True"/>
</p:tagLst>
</file>

<file path=ppt/tags/tag690.xml><?xml version="1.0" encoding="utf-8"?>
<p:tagLst xmlns:a="http://schemas.openxmlformats.org/drawingml/2006/main" xmlns:r="http://schemas.openxmlformats.org/officeDocument/2006/relationships" xmlns:p="http://schemas.openxmlformats.org/presentationml/2006/main">
  <p:tag name="ORIGINALHEIGHT" val="2,22528"/>
  <p:tag name="ORIGINALWIDTH" val="6,674596"/>
  <p:tag name="EMFCHILD" val="True"/>
</p:tagLst>
</file>

<file path=ppt/tags/tag691.xml><?xml version="1.0" encoding="utf-8"?>
<p:tagLst xmlns:a="http://schemas.openxmlformats.org/drawingml/2006/main" xmlns:r="http://schemas.openxmlformats.org/officeDocument/2006/relationships" xmlns:p="http://schemas.openxmlformats.org/presentationml/2006/main">
  <p:tag name="ORIGINALHEIGHT" val="6,495151"/>
  <p:tag name="ORIGINALWIDTH" val="4,64712"/>
  <p:tag name="EMFCHILD" val="True"/>
</p:tagLst>
</file>

<file path=ppt/tags/tag692.xml><?xml version="1.0" encoding="utf-8"?>
<p:tagLst xmlns:a="http://schemas.openxmlformats.org/drawingml/2006/main" xmlns:r="http://schemas.openxmlformats.org/officeDocument/2006/relationships" xmlns:p="http://schemas.openxmlformats.org/presentationml/2006/main">
  <p:tag name="ORIGINALHEIGHT" val="8,549274"/>
  <p:tag name="ORIGINALWIDTH" val="6,935557"/>
  <p:tag name="EMFCHILD" val="True"/>
</p:tagLst>
</file>

<file path=ppt/tags/tag693.xml><?xml version="1.0" encoding="utf-8"?>
<p:tagLst xmlns:a="http://schemas.openxmlformats.org/drawingml/2006/main" xmlns:r="http://schemas.openxmlformats.org/officeDocument/2006/relationships" xmlns:p="http://schemas.openxmlformats.org/presentationml/2006/main">
  <p:tag name="ORIGINALHEIGHT" val="6,704393"/>
  <p:tag name="ORIGINALWIDTH" val="7,16639"/>
  <p:tag name="EMFCHILD" val="True"/>
</p:tagLst>
</file>

<file path=ppt/tags/tag694.xml><?xml version="1.0" encoding="utf-8"?>
<p:tagLst xmlns:a="http://schemas.openxmlformats.org/drawingml/2006/main" xmlns:r="http://schemas.openxmlformats.org/officeDocument/2006/relationships" xmlns:p="http://schemas.openxmlformats.org/presentationml/2006/main">
  <p:tag name="ORIGINALHEIGHT" val="9,50978"/>
  <p:tag name="ORIGINALWIDTH" val="2,328554"/>
  <p:tag name="EMFCHILD" val="True"/>
</p:tagLst>
</file>

<file path=ppt/tags/tag695.xml><?xml version="1.0" encoding="utf-8"?>
<p:tagLst xmlns:a="http://schemas.openxmlformats.org/drawingml/2006/main" xmlns:r="http://schemas.openxmlformats.org/officeDocument/2006/relationships" xmlns:p="http://schemas.openxmlformats.org/presentationml/2006/main">
  <p:tag name="ORIGINALHEIGHT" val="6,599793"/>
  <p:tag name="ORIGINALWIDTH" val="5,520307"/>
  <p:tag name="EMFCHILD" val="True"/>
</p:tagLst>
</file>

<file path=ppt/tags/tag696.xml><?xml version="1.0" encoding="utf-8"?>
<p:tagLst xmlns:a="http://schemas.openxmlformats.org/drawingml/2006/main" xmlns:r="http://schemas.openxmlformats.org/officeDocument/2006/relationships" xmlns:p="http://schemas.openxmlformats.org/presentationml/2006/main">
  <p:tag name="ORIGINALHEIGHT" val="4,480025"/>
  <p:tag name="ORIGINALWIDTH" val="2,128844"/>
  <p:tag name="EMFCHILD" val="True"/>
</p:tagLst>
</file>

<file path=ppt/tags/tag697.xml><?xml version="1.0" encoding="utf-8"?>
<p:tagLst xmlns:a="http://schemas.openxmlformats.org/drawingml/2006/main" xmlns:r="http://schemas.openxmlformats.org/officeDocument/2006/relationships" xmlns:p="http://schemas.openxmlformats.org/presentationml/2006/main">
  <p:tag name="ORIGINALHEIGHT" val="3,002238"/>
  <p:tag name="ORIGINALWIDTH" val="6,44973"/>
  <p:tag name="EMFCHILD" val="True"/>
</p:tagLst>
</file>

<file path=ppt/tags/tag698.xml><?xml version="1.0" encoding="utf-8"?>
<p:tagLst xmlns:a="http://schemas.openxmlformats.org/drawingml/2006/main" xmlns:r="http://schemas.openxmlformats.org/officeDocument/2006/relationships" xmlns:p="http://schemas.openxmlformats.org/presentationml/2006/main">
  <p:tag name="ORIGINALHEIGHT" val="9,50978"/>
  <p:tag name="ORIGINALWIDTH" val="2,328554"/>
  <p:tag name="EMFCHILD" val="True"/>
</p:tagLst>
</file>

<file path=ppt/tags/tag699.xml><?xml version="1.0" encoding="utf-8"?>
<p:tagLst xmlns:a="http://schemas.openxmlformats.org/drawingml/2006/main" xmlns:r="http://schemas.openxmlformats.org/officeDocument/2006/relationships" xmlns:p="http://schemas.openxmlformats.org/presentationml/2006/main">
  <p:tag name="ORIGINALHEIGHT" val="9,771024"/>
  <p:tag name="ORIGINALWIDTH" val="3,553386"/>
  <p:tag name="LATEXADDIN" val="\documentclass{article}&#10;\usepackage{amsmath,amssymb}&#10;\pagestyle{empty}&#10;\begin{document}&#10;&#10;$\{\mathbf{u}_{m_{fv}}^i \}_{f, v = 1}^{n_f, n_v}$&#10;&#10;\end{document}"/>
  <p:tag name="IGUANATEXSIZE" val="20"/>
  <p:tag name="IGUANATEXCURSOR" val="140"/>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7.xml><?xml version="1.0" encoding="utf-8"?>
<p:tagLst xmlns:a="http://schemas.openxmlformats.org/drawingml/2006/main" xmlns:r="http://schemas.openxmlformats.org/officeDocument/2006/relationships" xmlns:p="http://schemas.openxmlformats.org/presentationml/2006/main">
  <p:tag name="ORIGINALHEIGHT" val="6,96685"/>
  <p:tag name="ORIGINALWIDTH" val="1,803311"/>
  <p:tag name="EMFCHILD" val="True"/>
</p:tagLst>
</file>

<file path=ppt/tags/tag70.xml><?xml version="1.0" encoding="utf-8"?>
<p:tagLst xmlns:a="http://schemas.openxmlformats.org/drawingml/2006/main" xmlns:r="http://schemas.openxmlformats.org/officeDocument/2006/relationships" xmlns:p="http://schemas.openxmlformats.org/presentationml/2006/main">
  <p:tag name="ORIGINALHEIGHT" val="6,63437"/>
  <p:tag name="ORIGINALWIDTH" val="7,242835"/>
  <p:tag name="LATEXADDIN" val="\documentclass{article}&#10;\usepackage{amsmath}&#10;\pagestyle{empty}&#10;\begin{document}&#10;&#10;&#10;$Y = \{y_1, y_2, . . . , y_{n_{n}}\}$&#10;&#10;\end{document}"/>
  <p:tag name="IGUANATEXSIZE" val="20"/>
  <p:tag name="IGUANATEXCURSOR" val="119"/>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700.xml><?xml version="1.0" encoding="utf-8"?>
<p:tagLst xmlns:a="http://schemas.openxmlformats.org/drawingml/2006/main" xmlns:r="http://schemas.openxmlformats.org/officeDocument/2006/relationships" xmlns:p="http://schemas.openxmlformats.org/presentationml/2006/main">
  <p:tag name="ORIGINALHEIGHT" val="4,455591"/>
  <p:tag name="ORIGINALWIDTH" val="5,705472"/>
  <p:tag name="EMFCHILD" val="True"/>
</p:tagLst>
</file>

<file path=ppt/tags/tag701.xml><?xml version="1.0" encoding="utf-8"?>
<p:tagLst xmlns:a="http://schemas.openxmlformats.org/drawingml/2006/main" xmlns:r="http://schemas.openxmlformats.org/officeDocument/2006/relationships" xmlns:p="http://schemas.openxmlformats.org/presentationml/2006/main">
  <p:tag name="ORIGINALHEIGHT" val="4,60311"/>
  <p:tag name="ORIGINALWIDTH" val="2,123031"/>
  <p:tag name="EMFCHILD" val="True"/>
</p:tagLst>
</file>

<file path=ppt/tags/tag702.xml><?xml version="1.0" encoding="utf-8"?>
<p:tagLst xmlns:a="http://schemas.openxmlformats.org/drawingml/2006/main" xmlns:r="http://schemas.openxmlformats.org/officeDocument/2006/relationships" xmlns:p="http://schemas.openxmlformats.org/presentationml/2006/main">
  <p:tag name="ORIGINALHEIGHT" val="3,084685"/>
  <p:tag name="ORIGINALWIDTH" val="6,432165"/>
  <p:tag name="EMFCHILD" val="True"/>
</p:tagLst>
</file>

<file path=ppt/tags/tag703.xml><?xml version="1.0" encoding="utf-8"?>
<p:tagLst xmlns:a="http://schemas.openxmlformats.org/drawingml/2006/main" xmlns:r="http://schemas.openxmlformats.org/officeDocument/2006/relationships" xmlns:p="http://schemas.openxmlformats.org/presentationml/2006/main">
  <p:tag name="ORIGINALHEIGHT" val="4,445827"/>
  <p:tag name="ORIGINALWIDTH" val="2,862716"/>
  <p:tag name="EMFCHILD" val="True"/>
</p:tagLst>
</file>

<file path=ppt/tags/tag704.xml><?xml version="1.0" encoding="utf-8"?>
<p:tagLst xmlns:a="http://schemas.openxmlformats.org/drawingml/2006/main" xmlns:r="http://schemas.openxmlformats.org/officeDocument/2006/relationships" xmlns:p="http://schemas.openxmlformats.org/presentationml/2006/main">
  <p:tag name="ORIGINALHEIGHT" val="2,217992"/>
  <p:tag name="ORIGINALWIDTH" val="2,752638"/>
  <p:tag name="EMFCHILD" val="True"/>
</p:tagLst>
</file>

<file path=ppt/tags/tag705.xml><?xml version="1.0" encoding="utf-8"?>
<p:tagLst xmlns:a="http://schemas.openxmlformats.org/drawingml/2006/main" xmlns:r="http://schemas.openxmlformats.org/officeDocument/2006/relationships" xmlns:p="http://schemas.openxmlformats.org/presentationml/2006/main">
  <p:tag name="ORIGINALHEIGHT" val="9,771024"/>
  <p:tag name="ORIGINALWIDTH" val="3,553386"/>
  <p:tag name="EMFCHILD" val="True"/>
</p:tagLst>
</file>

<file path=ppt/tags/tag706.xml><?xml version="1.0" encoding="utf-8"?>
<p:tagLst xmlns:a="http://schemas.openxmlformats.org/drawingml/2006/main" xmlns:r="http://schemas.openxmlformats.org/officeDocument/2006/relationships" xmlns:p="http://schemas.openxmlformats.org/presentationml/2006/main">
  <p:tag name="ORIGINALHEIGHT" val="3,084685"/>
  <p:tag name="ORIGINALWIDTH" val="4,281102"/>
  <p:tag name="EMFCHILD" val="True"/>
</p:tagLst>
</file>

<file path=ppt/tags/tag707.xml><?xml version="1.0" encoding="utf-8"?>
<p:tagLst xmlns:a="http://schemas.openxmlformats.org/drawingml/2006/main" xmlns:r="http://schemas.openxmlformats.org/officeDocument/2006/relationships" xmlns:p="http://schemas.openxmlformats.org/presentationml/2006/main">
  <p:tag name="ORIGINALHEIGHT" val="4,445827"/>
  <p:tag name="ORIGINALWIDTH" val="2,862716"/>
  <p:tag name="EMFCHILD" val="True"/>
</p:tagLst>
</file>

<file path=ppt/tags/tag708.xml><?xml version="1.0" encoding="utf-8"?>
<p:tagLst xmlns:a="http://schemas.openxmlformats.org/drawingml/2006/main" xmlns:r="http://schemas.openxmlformats.org/officeDocument/2006/relationships" xmlns:p="http://schemas.openxmlformats.org/presentationml/2006/main">
  <p:tag name="ORIGINALHEIGHT" val="2,106614"/>
  <p:tag name="ORIGINALWIDTH" val="0,8898425"/>
  <p:tag name="EMFCHILD" val="True"/>
</p:tagLst>
</file>

<file path=ppt/tags/tag709.xml><?xml version="1.0" encoding="utf-8"?>
<p:tagLst xmlns:a="http://schemas.openxmlformats.org/drawingml/2006/main" xmlns:r="http://schemas.openxmlformats.org/officeDocument/2006/relationships" xmlns:p="http://schemas.openxmlformats.org/presentationml/2006/main">
  <p:tag name="ORIGINALHEIGHT" val="3,084685"/>
  <p:tag name="ORIGINALWIDTH" val="4,281102"/>
  <p:tag name="EMFCHILD" val="True"/>
</p:tagLst>
</file>

<file path=ppt/tags/tag71.xml><?xml version="1.0" encoding="utf-8"?>
<p:tagLst xmlns:a="http://schemas.openxmlformats.org/drawingml/2006/main" xmlns:r="http://schemas.openxmlformats.org/officeDocument/2006/relationships" xmlns:p="http://schemas.openxmlformats.org/presentationml/2006/main">
  <p:tag name="ORIGINALHEIGHT" val="2,272953"/>
  <p:tag name="ORIGINALWIDTH" val="6,625118"/>
  <p:tag name="EMFCHILD" val="True"/>
</p:tagLst>
</file>

<file path=ppt/tags/tag710.xml><?xml version="1.0" encoding="utf-8"?>
<p:tagLst xmlns:a="http://schemas.openxmlformats.org/drawingml/2006/main" xmlns:r="http://schemas.openxmlformats.org/officeDocument/2006/relationships" xmlns:p="http://schemas.openxmlformats.org/presentationml/2006/main">
  <p:tag name="ORIGINALHEIGHT" val="2,217992"/>
  <p:tag name="ORIGINALWIDTH" val="2,752638"/>
  <p:tag name="EMFCHILD" val="True"/>
</p:tagLst>
</file>

<file path=ppt/tags/tag711.xml><?xml version="1.0" encoding="utf-8"?>
<p:tagLst xmlns:a="http://schemas.openxmlformats.org/drawingml/2006/main" xmlns:r="http://schemas.openxmlformats.org/officeDocument/2006/relationships" xmlns:p="http://schemas.openxmlformats.org/presentationml/2006/main">
  <p:tag name="ORIGINALHEIGHT" val="6,210473"/>
  <p:tag name="ORIGINALWIDTH" val="3,720551"/>
  <p:tag name="EMFCHILD" val="True"/>
</p:tagLst>
</file>

<file path=ppt/tags/tag712.xml><?xml version="1.0" encoding="utf-8"?>
<p:tagLst xmlns:a="http://schemas.openxmlformats.org/drawingml/2006/main" xmlns:r="http://schemas.openxmlformats.org/officeDocument/2006/relationships" xmlns:p="http://schemas.openxmlformats.org/presentationml/2006/main">
  <p:tag name="ORIGINALHEIGHT" val="2,106614"/>
  <p:tag name="ORIGINALWIDTH" val="0,8898425"/>
  <p:tag name="EMFCHILD" val="True"/>
</p:tagLst>
</file>

<file path=ppt/tags/tag713.xml><?xml version="1.0" encoding="utf-8"?>
<p:tagLst xmlns:a="http://schemas.openxmlformats.org/drawingml/2006/main" xmlns:r="http://schemas.openxmlformats.org/officeDocument/2006/relationships" xmlns:p="http://schemas.openxmlformats.org/presentationml/2006/main">
  <p:tag name="ORIGINALHEIGHT" val="3,091535"/>
  <p:tag name="ORIGINALWIDTH" val="3,412283"/>
  <p:tag name="EMFCHILD" val="True"/>
</p:tagLst>
</file>

<file path=ppt/tags/tag714.xml><?xml version="1.0" encoding="utf-8"?>
<p:tagLst xmlns:a="http://schemas.openxmlformats.org/drawingml/2006/main" xmlns:r="http://schemas.openxmlformats.org/officeDocument/2006/relationships" xmlns:p="http://schemas.openxmlformats.org/presentationml/2006/main">
  <p:tag name="ORIGINALHEIGHT" val="1,839882"/>
  <p:tag name="ORIGINALWIDTH" val="5,156929"/>
  <p:tag name="EMFCHILD" val="True"/>
</p:tagLst>
</file>

<file path=ppt/tags/tag715.xml><?xml version="1.0" encoding="utf-8"?>
<p:tagLst xmlns:a="http://schemas.openxmlformats.org/drawingml/2006/main" xmlns:r="http://schemas.openxmlformats.org/officeDocument/2006/relationships" xmlns:p="http://schemas.openxmlformats.org/presentationml/2006/main">
  <p:tag name="ORIGINALHEIGHT" val="4,541575"/>
  <p:tag name="ORIGINALWIDTH" val="2,550433"/>
  <p:tag name="EMFCHILD" val="True"/>
</p:tagLst>
</file>

<file path=ppt/tags/tag716.xml><?xml version="1.0" encoding="utf-8"?>
<p:tagLst xmlns:a="http://schemas.openxmlformats.org/drawingml/2006/main" xmlns:r="http://schemas.openxmlformats.org/officeDocument/2006/relationships" xmlns:p="http://schemas.openxmlformats.org/presentationml/2006/main">
  <p:tag name="ORIGINALHEIGHT" val="6,599793"/>
  <p:tag name="ORIGINALWIDTH" val="5,374057"/>
  <p:tag name="LATEXADDIN" val="\documentclass{article}&#10;\usepackage{amsmath,amssymb}&#10;\pagestyle{empty}&#10;\begin{document}&#10;&#10;$\mathbf{k}_m^i$&#10;&#10;\end{document}"/>
  <p:tag name="IGUANATEXSIZE" val="19"/>
  <p:tag name="IGUANATEXCURSOR" val="106"/>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717.xml><?xml version="1.0" encoding="utf-8"?>
<p:tagLst xmlns:a="http://schemas.openxmlformats.org/drawingml/2006/main" xmlns:r="http://schemas.openxmlformats.org/officeDocument/2006/relationships" xmlns:p="http://schemas.openxmlformats.org/presentationml/2006/main">
  <p:tag name="ORIGINALHEIGHT" val="4,480025"/>
  <p:tag name="ORIGINALWIDTH" val="2,0724"/>
  <p:tag name="EMFCHILD" val="True"/>
</p:tagLst>
</file>

<file path=ppt/tags/tag718.xml><?xml version="1.0" encoding="utf-8"?>
<p:tagLst xmlns:a="http://schemas.openxmlformats.org/drawingml/2006/main" xmlns:r="http://schemas.openxmlformats.org/officeDocument/2006/relationships" xmlns:p="http://schemas.openxmlformats.org/presentationml/2006/main">
  <p:tag name="ORIGINALHEIGHT" val="3,002238"/>
  <p:tag name="ORIGINALWIDTH" val="6,278865"/>
  <p:tag name="EMFCHILD" val="True"/>
</p:tagLst>
</file>

<file path=ppt/tags/tag719.xml><?xml version="1.0" encoding="utf-8"?>
<p:tagLst xmlns:a="http://schemas.openxmlformats.org/drawingml/2006/main" xmlns:r="http://schemas.openxmlformats.org/officeDocument/2006/relationships" xmlns:p="http://schemas.openxmlformats.org/presentationml/2006/main">
  <p:tag name="ORIGINALHEIGHT" val="4,770079"/>
  <p:tag name="ORIGINALWIDTH" val="5,707087"/>
  <p:tag name="LATEXADDIN" val="\documentclass{article}&#10;\usepackage{amsmath,amssymb}&#10;\pagestyle{empty}&#10;\begin{document}&#10;&#10;$\mathbf{u}_{m_{fv}} \in \mathbb{R}^{n_r}$&#10;&#10;\end{document}"/>
  <p:tag name="IGUANATEXSIZE" val="19"/>
  <p:tag name="IGUANATEXCURSOR" val="131"/>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72.xml><?xml version="1.0" encoding="utf-8"?>
<p:tagLst xmlns:a="http://schemas.openxmlformats.org/drawingml/2006/main" xmlns:r="http://schemas.openxmlformats.org/officeDocument/2006/relationships" xmlns:p="http://schemas.openxmlformats.org/presentationml/2006/main">
  <p:tag name="ORIGINALHEIGHT" val="9,713543"/>
  <p:tag name="ORIGINALWIDTH" val="3,536732"/>
  <p:tag name="EMFCHILD" val="True"/>
</p:tagLst>
</file>

<file path=ppt/tags/tag720.xml><?xml version="1.0" encoding="utf-8"?>
<p:tagLst xmlns:a="http://schemas.openxmlformats.org/drawingml/2006/main" xmlns:r="http://schemas.openxmlformats.org/officeDocument/2006/relationships" xmlns:p="http://schemas.openxmlformats.org/presentationml/2006/main">
  <p:tag name="ORIGINALHEIGHT" val="3,302445"/>
  <p:tag name="ORIGINALWIDTH" val="6,433982"/>
  <p:tag name="EMFCHILD" val="True"/>
</p:tagLst>
</file>

<file path=ppt/tags/tag721.xml><?xml version="1.0" encoding="utf-8"?>
<p:tagLst xmlns:a="http://schemas.openxmlformats.org/drawingml/2006/main" xmlns:r="http://schemas.openxmlformats.org/officeDocument/2006/relationships" xmlns:p="http://schemas.openxmlformats.org/presentationml/2006/main">
  <p:tag name="ORIGINALHEIGHT" val="4,759635"/>
  <p:tag name="ORIGINALWIDTH" val="2,863531"/>
  <p:tag name="EMFCHILD" val="True"/>
</p:tagLst>
</file>

<file path=ppt/tags/tag722.xml><?xml version="1.0" encoding="utf-8"?>
<p:tagLst xmlns:a="http://schemas.openxmlformats.org/drawingml/2006/main" xmlns:r="http://schemas.openxmlformats.org/officeDocument/2006/relationships" xmlns:p="http://schemas.openxmlformats.org/presentationml/2006/main">
  <p:tag name="ORIGINALHEIGHT" val="2,374554"/>
  <p:tag name="ORIGINALWIDTH" val="2,753419"/>
  <p:tag name="EMFCHILD" val="True"/>
</p:tagLst>
</file>

<file path=ppt/tags/tag723.xml><?xml version="1.0" encoding="utf-8"?>
<p:tagLst xmlns:a="http://schemas.openxmlformats.org/drawingml/2006/main" xmlns:r="http://schemas.openxmlformats.org/officeDocument/2006/relationships" xmlns:p="http://schemas.openxmlformats.org/presentationml/2006/main">
  <p:tag name="ORIGINALHEIGHT" val="6,067219"/>
  <p:tag name="ORIGINALWIDTH" val="5,006217"/>
  <p:tag name="EMFCHILD" val="True"/>
</p:tagLst>
</file>

<file path=ppt/tags/tag724.xml><?xml version="1.0" encoding="utf-8"?>
<p:tagLst xmlns:a="http://schemas.openxmlformats.org/drawingml/2006/main" xmlns:r="http://schemas.openxmlformats.org/officeDocument/2006/relationships" xmlns:p="http://schemas.openxmlformats.org/presentationml/2006/main">
  <p:tag name="ORIGINALHEIGHT" val="7,165603"/>
  <p:tag name="ORIGINALWIDTH" val="6,878533"/>
  <p:tag name="EMFCHILD" val="True"/>
</p:tagLst>
</file>

<file path=ppt/tags/tag725.xml><?xml version="1.0" encoding="utf-8"?>
<p:tagLst xmlns:a="http://schemas.openxmlformats.org/drawingml/2006/main" xmlns:r="http://schemas.openxmlformats.org/officeDocument/2006/relationships" xmlns:p="http://schemas.openxmlformats.org/presentationml/2006/main">
  <p:tag name="ORIGINALHEIGHT" val="3,302445"/>
  <p:tag name="ORIGINALWIDTH" val="4,282304"/>
  <p:tag name="EMFCHILD" val="True"/>
</p:tagLst>
</file>

<file path=ppt/tags/tag726.xml><?xml version="1.0" encoding="utf-8"?>
<p:tagLst xmlns:a="http://schemas.openxmlformats.org/drawingml/2006/main" xmlns:r="http://schemas.openxmlformats.org/officeDocument/2006/relationships" xmlns:p="http://schemas.openxmlformats.org/presentationml/2006/main">
  <p:tag name="ORIGINALHEIGHT" val="2,369333"/>
  <p:tag name="ORIGINALWIDTH" val="2,808454"/>
  <p:tag name="EMFCHILD" val="True"/>
</p:tagLst>
</file>

<file path=ppt/tags/tag727.xml><?xml version="1.0" encoding="utf-8"?>
<p:tagLst xmlns:a="http://schemas.openxmlformats.org/drawingml/2006/main" xmlns:r="http://schemas.openxmlformats.org/officeDocument/2006/relationships" xmlns:p="http://schemas.openxmlformats.org/presentationml/2006/main">
  <p:tag name="ORIGINALHEIGHT" val="8,66092"/>
  <p:tag name="ORIGINALWIDTH" val="10,98997"/>
  <p:tag name="OUTPUTTYPE" val="SVG"/>
  <p:tag name="IGUANATEXVERSION" val="160"/>
  <p:tag name="LATEXADDIN" val="\documentclass{article}&#10;\usepackage{amsmath,amssymb}&#10;\pagestyle{empty}&#10;\begin{document}&#10; $\mathbf{I}_m$&#10;&#10;\end{document}"/>
  <p:tag name="IGUANATEXSIZE" val="19"/>
  <p:tag name="IGUANATEXCURSOR" val="103"/>
  <p:tag name="TRANSPARENCY" val="True"/>
  <p:tag name="FILENAME" val=""/>
  <p:tag name="LATEXENGINEID" val="0"/>
  <p:tag name="TEMPFOLDER" val="c:\Temp\"/>
  <p:tag name="LATEXFORMHEIGHT" val="320"/>
  <p:tag name="LATEXFORMWIDTH" val="385"/>
  <p:tag name="LATEXFORMWRAP" val="True"/>
  <p:tag name="BITMAPVECTOR" val="1"/>
</p:tagLst>
</file>

<file path=ppt/tags/tag728.xml><?xml version="1.0" encoding="utf-8"?>
<p:tagLst xmlns:a="http://schemas.openxmlformats.org/drawingml/2006/main" xmlns:r="http://schemas.openxmlformats.org/officeDocument/2006/relationships" xmlns:p="http://schemas.openxmlformats.org/presentationml/2006/main">
  <p:tag name="ORIGINALHEIGHT" val="7,047907"/>
  <p:tag name="ORIGINALWIDTH" val="3,769913"/>
  <p:tag name="LATEXADDIN" val="\documentclass{article}&#10;\usepackage{amsmath,amssymb}&#10;\pagestyle{empty}&#10;\begin{document}&#10; $\mathbf{I}_m$&#10;&#10;\end{document}"/>
  <p:tag name="IGUANATEXSIZE" val="19"/>
  <p:tag name="IGUANATEXCURSOR" val="103"/>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729.xml><?xml version="1.0" encoding="utf-8"?>
<p:tagLst xmlns:a="http://schemas.openxmlformats.org/drawingml/2006/main" xmlns:r="http://schemas.openxmlformats.org/officeDocument/2006/relationships" xmlns:p="http://schemas.openxmlformats.org/presentationml/2006/main">
  <p:tag name="ORIGINALHEIGHT" val="3,243473"/>
  <p:tag name="ORIGINALWIDTH" val="6,547451"/>
  <p:tag name="EMFCHILD" val="True"/>
</p:tagLst>
</file>

<file path=ppt/tags/tag73.xml><?xml version="1.0" encoding="utf-8"?>
<p:tagLst xmlns:a="http://schemas.openxmlformats.org/drawingml/2006/main" xmlns:r="http://schemas.openxmlformats.org/officeDocument/2006/relationships" xmlns:p="http://schemas.openxmlformats.org/presentationml/2006/main">
  <p:tag name="ORIGINALHEIGHT" val="6,284646"/>
  <p:tag name="ORIGINALWIDTH" val="4,592756"/>
  <p:tag name="EMFCHILD" val="True"/>
</p:tagLst>
</file>

<file path=ppt/tags/tag730.xml><?xml version="1.0" encoding="utf-8"?>
<p:tagLst xmlns:a="http://schemas.openxmlformats.org/drawingml/2006/main" xmlns:r="http://schemas.openxmlformats.org/officeDocument/2006/relationships" xmlns:p="http://schemas.openxmlformats.org/presentationml/2006/main">
  <p:tag name="ORIGINALHEIGHT" val="8,558202"/>
  <p:tag name="ORIGINALWIDTH" val="9,462795"/>
  <p:tag name="OUTPUTTYPE" val="SVG"/>
  <p:tag name="IGUANATEXVERSION" val="160"/>
  <p:tag name="LATEXADDIN" val="\documentclass{article}&#10;\usepackage{amsmath,amssymb}&#10;\pagestyle{empty}&#10;\begin{document}&#10;&#10;$L_2$&#10;&#10;\end{document}"/>
  <p:tag name="IGUANATEXSIZE" val="12"/>
  <p:tag name="IGUANATEXCURSOR" val="94"/>
  <p:tag name="TRANSPARENCY" val="True"/>
  <p:tag name="FILENAME" val=""/>
  <p:tag name="LATEXENGINEID" val="0"/>
  <p:tag name="TEMPFOLDER" val="c:\Temp\"/>
  <p:tag name="LATEXFORMHEIGHT" val="320"/>
  <p:tag name="LATEXFORMWIDTH" val="385"/>
  <p:tag name="LATEXFORMWRAP" val="True"/>
  <p:tag name="BITMAPVECTOR" val="1"/>
</p:tagLst>
</file>

<file path=ppt/tags/tag731.xml><?xml version="1.0" encoding="utf-8"?>
<p:tagLst xmlns:a="http://schemas.openxmlformats.org/drawingml/2006/main" xmlns:r="http://schemas.openxmlformats.org/officeDocument/2006/relationships" xmlns:p="http://schemas.openxmlformats.org/presentationml/2006/main">
  <p:tag name="ORIGINALHEIGHT" val="7,01706"/>
  <p:tag name="ORIGINALWIDTH" val="5,743897"/>
  <p:tag name="LATEXADDIN" val="\documentclass{article}&#10;\usepackage{amsmath,amssymb}&#10;\pagestyle{empty}&#10;\begin{document}&#10;&#10;$L_2$&#10;&#10;\end{document}"/>
  <p:tag name="IGUANATEXSIZE" val="12"/>
  <p:tag name="IGUANATEXCURSOR" val="94"/>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732.xml><?xml version="1.0" encoding="utf-8"?>
<p:tagLst xmlns:a="http://schemas.openxmlformats.org/drawingml/2006/main" xmlns:r="http://schemas.openxmlformats.org/officeDocument/2006/relationships" xmlns:p="http://schemas.openxmlformats.org/presentationml/2006/main">
  <p:tag name="ORIGINALHEIGHT" val="4,775328"/>
  <p:tag name="ORIGINALWIDTH" val="2,942323"/>
  <p:tag name="EMFCHILD" val="True"/>
</p:tagLst>
</file>

<file path=ppt/tags/tag733.xml><?xml version="1.0" encoding="utf-8"?>
<p:tagLst xmlns:a="http://schemas.openxmlformats.org/drawingml/2006/main" xmlns:r="http://schemas.openxmlformats.org/officeDocument/2006/relationships" xmlns:p="http://schemas.openxmlformats.org/presentationml/2006/main">
  <p:tag name="ORIGINALHEIGHT" val="8,558202"/>
  <p:tag name="ORIGINALWIDTH" val="9,462795"/>
  <p:tag name="OUTPUTTYPE" val="SVG"/>
  <p:tag name="IGUANATEXVERSION" val="160"/>
  <p:tag name="LATEXADDIN" val="\documentclass{article}&#10;\usepackage{amsmath,amssymb}&#10;\pagestyle{empty}&#10;\begin{document}&#10;&#10;$L_2$&#10;&#10;\end{document}"/>
  <p:tag name="IGUANATEXSIZE" val="12"/>
  <p:tag name="IGUANATEXCURSOR" val="94"/>
  <p:tag name="TRANSPARENCY" val="True"/>
  <p:tag name="FILENAME" val=""/>
  <p:tag name="LATEXENGINEID" val="0"/>
  <p:tag name="TEMPFOLDER" val="c:\Temp\"/>
  <p:tag name="LATEXFORMHEIGHT" val="320"/>
  <p:tag name="LATEXFORMWIDTH" val="385"/>
  <p:tag name="LATEXFORMWRAP" val="True"/>
  <p:tag name="BITMAPVECTOR" val="1"/>
</p:tagLst>
</file>

<file path=ppt/tags/tag734.xml><?xml version="1.0" encoding="utf-8"?>
<p:tagLst xmlns:a="http://schemas.openxmlformats.org/drawingml/2006/main" xmlns:r="http://schemas.openxmlformats.org/officeDocument/2006/relationships" xmlns:p="http://schemas.openxmlformats.org/presentationml/2006/main">
  <p:tag name="ORIGINALHEIGHT" val="7,01706"/>
  <p:tag name="ORIGINALWIDTH" val="5,743897"/>
  <p:tag name="LATEXADDIN" val="\documentclass{article}&#10;\usepackage{amsmath,amssymb}&#10;\pagestyle{empty}&#10;\begin{document}&#10;&#10;$L_2$&#10;&#10;\end{document}"/>
  <p:tag name="IGUANATEXSIZE" val="12"/>
  <p:tag name="IGUANATEXCURSOR" val="94"/>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735.xml><?xml version="1.0" encoding="utf-8"?>
<p:tagLst xmlns:a="http://schemas.openxmlformats.org/drawingml/2006/main" xmlns:r="http://schemas.openxmlformats.org/officeDocument/2006/relationships" xmlns:p="http://schemas.openxmlformats.org/presentationml/2006/main">
  <p:tag name="ORIGINALHEIGHT" val="4,775328"/>
  <p:tag name="ORIGINALWIDTH" val="2,942323"/>
  <p:tag name="EMFCHILD" val="True"/>
</p:tagLst>
</file>

<file path=ppt/tags/tag736.xml><?xml version="1.0" encoding="utf-8"?>
<p:tagLst xmlns:a="http://schemas.openxmlformats.org/drawingml/2006/main" xmlns:r="http://schemas.openxmlformats.org/officeDocument/2006/relationships" xmlns:p="http://schemas.openxmlformats.org/presentationml/2006/main">
  <p:tag name="ORIGINALHEIGHT" val="8,558202"/>
  <p:tag name="ORIGINALWIDTH" val="9,462795"/>
  <p:tag name="OUTPUTTYPE" val="SVG"/>
  <p:tag name="IGUANATEXVERSION" val="160"/>
  <p:tag name="LATEXADDIN" val="\documentclass{article}&#10;\usepackage{amsmath,amssymb}&#10;\pagestyle{empty}&#10;\begin{document}&#10;&#10;$L_2$&#10;&#10;\end{document}"/>
  <p:tag name="IGUANATEXSIZE" val="12"/>
  <p:tag name="IGUANATEXCURSOR" val="94"/>
  <p:tag name="TRANSPARENCY" val="True"/>
  <p:tag name="FILENAME" val=""/>
  <p:tag name="LATEXENGINEID" val="0"/>
  <p:tag name="TEMPFOLDER" val="c:\Temp\"/>
  <p:tag name="LATEXFORMHEIGHT" val="320"/>
  <p:tag name="LATEXFORMWIDTH" val="385"/>
  <p:tag name="LATEXFORMWRAP" val="True"/>
  <p:tag name="BITMAPVECTOR" val="1"/>
</p:tagLst>
</file>

<file path=ppt/tags/tag737.xml><?xml version="1.0" encoding="utf-8"?>
<p:tagLst xmlns:a="http://schemas.openxmlformats.org/drawingml/2006/main" xmlns:r="http://schemas.openxmlformats.org/officeDocument/2006/relationships" xmlns:p="http://schemas.openxmlformats.org/presentationml/2006/main">
  <p:tag name="ORIGINALHEIGHT" val="7,01706"/>
  <p:tag name="ORIGINALWIDTH" val="5,743897"/>
  <p:tag name="LATEXADDIN" val="\documentclass{article}&#10;\usepackage{amsmath,amssymb}&#10;\pagestyle{empty}&#10;\begin{document}&#10;&#10;$L_2$&#10;&#10;\end{document}"/>
  <p:tag name="IGUANATEXSIZE" val="12"/>
  <p:tag name="IGUANATEXCURSOR" val="94"/>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738.xml><?xml version="1.0" encoding="utf-8"?>
<p:tagLst xmlns:a="http://schemas.openxmlformats.org/drawingml/2006/main" xmlns:r="http://schemas.openxmlformats.org/officeDocument/2006/relationships" xmlns:p="http://schemas.openxmlformats.org/presentationml/2006/main">
  <p:tag name="ORIGINALHEIGHT" val="4,775328"/>
  <p:tag name="ORIGINALWIDTH" val="2,942323"/>
  <p:tag name="EMFCHILD" val="True"/>
</p:tagLst>
</file>

<file path=ppt/tags/tag74.xml><?xml version="1.0" encoding="utf-8"?>
<p:tagLst xmlns:a="http://schemas.openxmlformats.org/drawingml/2006/main" xmlns:r="http://schemas.openxmlformats.org/officeDocument/2006/relationships" xmlns:p="http://schemas.openxmlformats.org/presentationml/2006/main">
  <p:tag name="ORIGINALHEIGHT" val="4,514843"/>
  <p:tag name="ORIGINALWIDTH" val="2,538465"/>
  <p:tag name="EMFCHILD" val="True"/>
</p:tagLst>
</file>

<file path=ppt/tags/tag75.xml><?xml version="1.0" encoding="utf-8"?>
<p:tagLst xmlns:a="http://schemas.openxmlformats.org/drawingml/2006/main" xmlns:r="http://schemas.openxmlformats.org/officeDocument/2006/relationships" xmlns:p="http://schemas.openxmlformats.org/presentationml/2006/main">
  <p:tag name="ORIGINALHEIGHT" val="2,904331"/>
  <p:tag name="ORIGINALWIDTH" val="1,165591"/>
  <p:tag name="EMFCHILD" val="True"/>
</p:tagLst>
</file>

<file path=ppt/tags/tag76.xml><?xml version="1.0" encoding="utf-8"?>
<p:tagLst xmlns:a="http://schemas.openxmlformats.org/drawingml/2006/main" xmlns:r="http://schemas.openxmlformats.org/officeDocument/2006/relationships" xmlns:p="http://schemas.openxmlformats.org/presentationml/2006/main">
  <p:tag name="ORIGINALHEIGHT" val="6,284646"/>
  <p:tag name="ORIGINALWIDTH" val="4,592756"/>
  <p:tag name="EMFCHILD" val="True"/>
</p:tagLst>
</file>

<file path=ppt/tags/tag77.xml><?xml version="1.0" encoding="utf-8"?>
<p:tagLst xmlns:a="http://schemas.openxmlformats.org/drawingml/2006/main" xmlns:r="http://schemas.openxmlformats.org/officeDocument/2006/relationships" xmlns:p="http://schemas.openxmlformats.org/presentationml/2006/main">
  <p:tag name="ORIGINALHEIGHT" val="4,514843"/>
  <p:tag name="ORIGINALWIDTH" val="3,082402"/>
  <p:tag name="EMFCHILD" val="True"/>
</p:tagLst>
</file>

<file path=ppt/tags/tag78.xml><?xml version="1.0" encoding="utf-8"?>
<p:tagLst xmlns:a="http://schemas.openxmlformats.org/drawingml/2006/main" xmlns:r="http://schemas.openxmlformats.org/officeDocument/2006/relationships" xmlns:p="http://schemas.openxmlformats.org/presentationml/2006/main">
  <p:tag name="ORIGINALHEIGHT" val="2,904331"/>
  <p:tag name="ORIGINALWIDTH" val="1,165591"/>
  <p:tag name="EMFCHILD" val="True"/>
</p:tagLst>
</file>

<file path=ppt/tags/tag79.xml><?xml version="1.0" encoding="utf-8"?>
<p:tagLst xmlns:a="http://schemas.openxmlformats.org/drawingml/2006/main" xmlns:r="http://schemas.openxmlformats.org/officeDocument/2006/relationships" xmlns:p="http://schemas.openxmlformats.org/presentationml/2006/main">
  <p:tag name="ORIGINALHEIGHT" val="1,029606"/>
  <p:tag name="ORIGINALWIDTH" val="1,056024"/>
  <p:tag name="EMFCHILD" val="True"/>
</p:tagLst>
</file>

<file path=ppt/tags/tag8.xml><?xml version="1.0" encoding="utf-8"?>
<p:tagLst xmlns:a="http://schemas.openxmlformats.org/drawingml/2006/main" xmlns:r="http://schemas.openxmlformats.org/officeDocument/2006/relationships" xmlns:p="http://schemas.openxmlformats.org/presentationml/2006/main">
  <p:tag name="ORIGINALHEIGHT" val="3,152152"/>
  <p:tag name="ORIGINALWIDTH" val="3,390843"/>
  <p:tag name="EMFCHILD" val="True"/>
</p:tagLst>
</file>

<file path=ppt/tags/tag80.xml><?xml version="1.0" encoding="utf-8"?>
<p:tagLst xmlns:a="http://schemas.openxmlformats.org/drawingml/2006/main" xmlns:r="http://schemas.openxmlformats.org/officeDocument/2006/relationships" xmlns:p="http://schemas.openxmlformats.org/presentationml/2006/main">
  <p:tag name="ORIGINALHEIGHT" val="1,029606"/>
  <p:tag name="ORIGINALWIDTH" val="1,056024"/>
  <p:tag name="EMFCHILD" val="True"/>
</p:tagLst>
</file>

<file path=ppt/tags/tag81.xml><?xml version="1.0" encoding="utf-8"?>
<p:tagLst xmlns:a="http://schemas.openxmlformats.org/drawingml/2006/main" xmlns:r="http://schemas.openxmlformats.org/officeDocument/2006/relationships" xmlns:p="http://schemas.openxmlformats.org/presentationml/2006/main">
  <p:tag name="ORIGINALHEIGHT" val="1,029606"/>
  <p:tag name="ORIGINALWIDTH" val="1,056024"/>
  <p:tag name="EMFCHILD" val="True"/>
</p:tagLst>
</file>

<file path=ppt/tags/tag82.xml><?xml version="1.0" encoding="utf-8"?>
<p:tagLst xmlns:a="http://schemas.openxmlformats.org/drawingml/2006/main" xmlns:r="http://schemas.openxmlformats.org/officeDocument/2006/relationships" xmlns:p="http://schemas.openxmlformats.org/presentationml/2006/main">
  <p:tag name="ORIGINALHEIGHT" val="2,904331"/>
  <p:tag name="ORIGINALWIDTH" val="1,165591"/>
  <p:tag name="EMFCHILD" val="True"/>
</p:tagLst>
</file>

<file path=ppt/tags/tag83.xml><?xml version="1.0" encoding="utf-8"?>
<p:tagLst xmlns:a="http://schemas.openxmlformats.org/drawingml/2006/main" xmlns:r="http://schemas.openxmlformats.org/officeDocument/2006/relationships" xmlns:p="http://schemas.openxmlformats.org/presentationml/2006/main">
  <p:tag name="ORIGINALHEIGHT" val="6,284646"/>
  <p:tag name="ORIGINALWIDTH" val="4,592756"/>
  <p:tag name="EMFCHILD" val="True"/>
</p:tagLst>
</file>

<file path=ppt/tags/tag84.xml><?xml version="1.0" encoding="utf-8"?>
<p:tagLst xmlns:a="http://schemas.openxmlformats.org/drawingml/2006/main" xmlns:r="http://schemas.openxmlformats.org/officeDocument/2006/relationships" xmlns:p="http://schemas.openxmlformats.org/presentationml/2006/main">
  <p:tag name="ORIGINALHEIGHT" val="3,066575"/>
  <p:tag name="ORIGINALWIDTH" val="4,260984"/>
  <p:tag name="EMFCHILD" val="True"/>
</p:tagLst>
</file>

<file path=ppt/tags/tag85.xml><?xml version="1.0" encoding="utf-8"?>
<p:tagLst xmlns:a="http://schemas.openxmlformats.org/drawingml/2006/main" xmlns:r="http://schemas.openxmlformats.org/officeDocument/2006/relationships" xmlns:p="http://schemas.openxmlformats.org/presentationml/2006/main">
  <p:tag name="ORIGINALHEIGHT" val="2,200118"/>
  <p:tag name="ORIGINALWIDTH" val="3,48689"/>
  <p:tag name="EMFCHILD" val="True"/>
</p:tagLst>
</file>

<file path=ppt/tags/tag86.xml><?xml version="1.0" encoding="utf-8"?>
<p:tagLst xmlns:a="http://schemas.openxmlformats.org/drawingml/2006/main" xmlns:r="http://schemas.openxmlformats.org/officeDocument/2006/relationships" xmlns:p="http://schemas.openxmlformats.org/presentationml/2006/main">
  <p:tag name="ORIGINALHEIGHT" val="9,713543"/>
  <p:tag name="ORIGINALWIDTH" val="3,536732"/>
  <p:tag name="EMFCHILD" val="True"/>
</p:tagLst>
</file>

<file path=ppt/tags/tag87.xml><?xml version="1.0" encoding="utf-8"?>
<p:tagLst xmlns:a="http://schemas.openxmlformats.org/drawingml/2006/main" xmlns:r="http://schemas.openxmlformats.org/officeDocument/2006/relationships" xmlns:p="http://schemas.openxmlformats.org/presentationml/2006/main">
  <p:tag name="ORIGINALHEIGHT" val="7,061732"/>
  <p:tag name="ORIGINALWIDTH" val="7,092087"/>
  <p:tag name="LATEXADDIN" val="\documentclass{article}&#10;\usepackage{amsmath}&#10;\pagestyle{empty}&#10;\begin{document}&#10;&#10;&#10;$G = \{G_1, G_2, . . . , G_{n_{n}}\}$&#10;&#10;\end{document}"/>
  <p:tag name="IGUANATEXSIZE" val="20"/>
  <p:tag name="IGUANATEXCURSOR" val="119"/>
  <p:tag name="TRANSPARENCY" val="True"/>
  <p:tag name="FILENAME" val=""/>
  <p:tag name="LATEXENGINEID" val="0"/>
  <p:tag name="TEMPFOLDER" val="c:\Temp\"/>
  <p:tag name="LATEXFORMHEIGHT" val="320"/>
  <p:tag name="LATEXFORMWIDTH" val="385"/>
  <p:tag name="LATEXFORMWRAP" val="True"/>
  <p:tag name="BITMAPVECTOR" val="1"/>
  <p:tag name="EMFCHILD" val="True"/>
</p:tagLst>
</file>

<file path=ppt/tags/tag88.xml><?xml version="1.0" encoding="utf-8"?>
<p:tagLst xmlns:a="http://schemas.openxmlformats.org/drawingml/2006/main" xmlns:r="http://schemas.openxmlformats.org/officeDocument/2006/relationships" xmlns:p="http://schemas.openxmlformats.org/presentationml/2006/main">
  <p:tag name="ORIGINALHEIGHT" val="2,272953"/>
  <p:tag name="ORIGINALWIDTH" val="6,642559"/>
  <p:tag name="EMFCHILD" val="True"/>
</p:tagLst>
</file>

<file path=ppt/tags/tag89.xml><?xml version="1.0" encoding="utf-8"?>
<p:tagLst xmlns:a="http://schemas.openxmlformats.org/drawingml/2006/main" xmlns:r="http://schemas.openxmlformats.org/officeDocument/2006/relationships" xmlns:p="http://schemas.openxmlformats.org/presentationml/2006/main">
  <p:tag name="ORIGINALHEIGHT" val="9,713543"/>
  <p:tag name="ORIGINALWIDTH" val="3,546024"/>
  <p:tag name="EMFCHILD" val="True"/>
</p:tagLst>
</file>

<file path=ppt/tags/tag9.xml><?xml version="1.0" encoding="utf-8"?>
<p:tagLst xmlns:a="http://schemas.openxmlformats.org/drawingml/2006/main" xmlns:r="http://schemas.openxmlformats.org/officeDocument/2006/relationships" xmlns:p="http://schemas.openxmlformats.org/presentationml/2006/main">
  <p:tag name="ORIGINALHEIGHT" val="2,331232"/>
  <p:tag name="ORIGINALWIDTH" val="6,614584"/>
  <p:tag name="EMFCHILD" val="True"/>
</p:tagLst>
</file>

<file path=ppt/tags/tag90.xml><?xml version="1.0" encoding="utf-8"?>
<p:tagLst xmlns:a="http://schemas.openxmlformats.org/drawingml/2006/main" xmlns:r="http://schemas.openxmlformats.org/officeDocument/2006/relationships" xmlns:p="http://schemas.openxmlformats.org/presentationml/2006/main">
  <p:tag name="ORIGINALHEIGHT" val="7,061732"/>
  <p:tag name="ORIGINALWIDTH" val="7,092087"/>
  <p:tag name="EMFCHILD" val="True"/>
</p:tagLst>
</file>

<file path=ppt/tags/tag91.xml><?xml version="1.0" encoding="utf-8"?>
<p:tagLst xmlns:a="http://schemas.openxmlformats.org/drawingml/2006/main" xmlns:r="http://schemas.openxmlformats.org/officeDocument/2006/relationships" xmlns:p="http://schemas.openxmlformats.org/presentationml/2006/main">
  <p:tag name="ORIGINALHEIGHT" val="4,514843"/>
  <p:tag name="ORIGINALWIDTH" val="2,545157"/>
  <p:tag name="EMFCHILD" val="True"/>
</p:tagLst>
</file>

<file path=ppt/tags/tag92.xml><?xml version="1.0" encoding="utf-8"?>
<p:tagLst xmlns:a="http://schemas.openxmlformats.org/drawingml/2006/main" xmlns:r="http://schemas.openxmlformats.org/officeDocument/2006/relationships" xmlns:p="http://schemas.openxmlformats.org/presentationml/2006/main">
  <p:tag name="ORIGINALHEIGHT" val="2,904331"/>
  <p:tag name="ORIGINALWIDTH" val="1,168661"/>
  <p:tag name="EMFCHILD" val="True"/>
</p:tagLst>
</file>

<file path=ppt/tags/tag93.xml><?xml version="1.0" encoding="utf-8"?>
<p:tagLst xmlns:a="http://schemas.openxmlformats.org/drawingml/2006/main" xmlns:r="http://schemas.openxmlformats.org/officeDocument/2006/relationships" xmlns:p="http://schemas.openxmlformats.org/presentationml/2006/main">
  <p:tag name="ORIGINALHEIGHT" val="7,061732"/>
  <p:tag name="ORIGINALWIDTH" val="7,092087"/>
  <p:tag name="EMFCHILD" val="True"/>
</p:tagLst>
</file>

<file path=ppt/tags/tag94.xml><?xml version="1.0" encoding="utf-8"?>
<p:tagLst xmlns:a="http://schemas.openxmlformats.org/drawingml/2006/main" xmlns:r="http://schemas.openxmlformats.org/officeDocument/2006/relationships" xmlns:p="http://schemas.openxmlformats.org/presentationml/2006/main">
  <p:tag name="ORIGINALHEIGHT" val="4,514843"/>
  <p:tag name="ORIGINALWIDTH" val="3,090551"/>
  <p:tag name="EMFCHILD" val="True"/>
</p:tagLst>
</file>

<file path=ppt/tags/tag95.xml><?xml version="1.0" encoding="utf-8"?>
<p:tagLst xmlns:a="http://schemas.openxmlformats.org/drawingml/2006/main" xmlns:r="http://schemas.openxmlformats.org/officeDocument/2006/relationships" xmlns:p="http://schemas.openxmlformats.org/presentationml/2006/main">
  <p:tag name="ORIGINALHEIGHT" val="2,904331"/>
  <p:tag name="ORIGINALWIDTH" val="1,168661"/>
  <p:tag name="EMFCHILD" val="True"/>
</p:tagLst>
</file>

<file path=ppt/tags/tag96.xml><?xml version="1.0" encoding="utf-8"?>
<p:tagLst xmlns:a="http://schemas.openxmlformats.org/drawingml/2006/main" xmlns:r="http://schemas.openxmlformats.org/officeDocument/2006/relationships" xmlns:p="http://schemas.openxmlformats.org/presentationml/2006/main">
  <p:tag name="ORIGINALHEIGHT" val="1,029606"/>
  <p:tag name="ORIGINALWIDTH" val="1,058819"/>
  <p:tag name="EMFCHILD" val="True"/>
</p:tagLst>
</file>

<file path=ppt/tags/tag97.xml><?xml version="1.0" encoding="utf-8"?>
<p:tagLst xmlns:a="http://schemas.openxmlformats.org/drawingml/2006/main" xmlns:r="http://schemas.openxmlformats.org/officeDocument/2006/relationships" xmlns:p="http://schemas.openxmlformats.org/presentationml/2006/main">
  <p:tag name="ORIGINALHEIGHT" val="1,029606"/>
  <p:tag name="ORIGINALWIDTH" val="1,058819"/>
  <p:tag name="EMFCHILD" val="True"/>
</p:tagLst>
</file>

<file path=ppt/tags/tag98.xml><?xml version="1.0" encoding="utf-8"?>
<p:tagLst xmlns:a="http://schemas.openxmlformats.org/drawingml/2006/main" xmlns:r="http://schemas.openxmlformats.org/officeDocument/2006/relationships" xmlns:p="http://schemas.openxmlformats.org/presentationml/2006/main">
  <p:tag name="ORIGINALHEIGHT" val="1,029606"/>
  <p:tag name="ORIGINALWIDTH" val="1,058819"/>
  <p:tag name="EMFCHILD" val="True"/>
</p:tagLst>
</file>

<file path=ppt/tags/tag99.xml><?xml version="1.0" encoding="utf-8"?>
<p:tagLst xmlns:a="http://schemas.openxmlformats.org/drawingml/2006/main" xmlns:r="http://schemas.openxmlformats.org/officeDocument/2006/relationships" xmlns:p="http://schemas.openxmlformats.org/presentationml/2006/main">
  <p:tag name="ORIGINALHEIGHT" val="2,904331"/>
  <p:tag name="ORIGINALWIDTH" val="1,168661"/>
  <p:tag name="EMFCHILD" val="True"/>
</p:tagLst>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eması">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5433</TotalTime>
  <Words>7567</Words>
  <Application>Microsoft Office PowerPoint</Application>
  <PresentationFormat>Widescreen</PresentationFormat>
  <Paragraphs>1509</Paragraphs>
  <Slides>61</Slides>
  <Notes>55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61</vt:i4>
      </vt:variant>
    </vt:vector>
  </HeadingPairs>
  <TitlesOfParts>
    <vt:vector size="69" baseType="lpstr">
      <vt:lpstr>Arial</vt:lpstr>
      <vt:lpstr>Calibri</vt:lpstr>
      <vt:lpstr>Calibri Light</vt:lpstr>
      <vt:lpstr>Helvetica</vt:lpstr>
      <vt:lpstr>Helvetica Light</vt:lpstr>
      <vt:lpstr>Old Standard TT</vt:lpstr>
      <vt:lpstr>Office Teması</vt:lpstr>
      <vt:lpstr>1_Office Teması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User</dc:creator>
  <cp:lastModifiedBy>hcb</cp:lastModifiedBy>
  <cp:revision>342</cp:revision>
  <dcterms:created xsi:type="dcterms:W3CDTF">2022-11-17T05:24:22Z</dcterms:created>
  <dcterms:modified xsi:type="dcterms:W3CDTF">2024-02-06T11:35:42Z</dcterms:modified>
</cp:coreProperties>
</file>